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391441" y="9825174"/>
            <a:ext cx="260984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4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56.png"/><Relationship Id="rId6" Type="http://schemas.openxmlformats.org/officeDocument/2006/relationships/image" Target="../media/image5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65.png"/><Relationship Id="rId6" Type="http://schemas.openxmlformats.org/officeDocument/2006/relationships/image" Target="../media/image6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68.png"/><Relationship Id="rId6" Type="http://schemas.openxmlformats.org/officeDocument/2006/relationships/image" Target="../media/image6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71.png"/><Relationship Id="rId6" Type="http://schemas.openxmlformats.org/officeDocument/2006/relationships/image" Target="../media/image7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9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00.png"/><Relationship Id="rId6" Type="http://schemas.openxmlformats.org/officeDocument/2006/relationships/image" Target="../media/image10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jpg"/><Relationship Id="rId8" Type="http://schemas.openxmlformats.org/officeDocument/2006/relationships/image" Target="../media/image110.jpg"/><Relationship Id="rId9" Type="http://schemas.openxmlformats.org/officeDocument/2006/relationships/image" Target="../media/image111.jpg"/><Relationship Id="rId10" Type="http://schemas.openxmlformats.org/officeDocument/2006/relationships/image" Target="../media/image112.jpg"/><Relationship Id="rId11" Type="http://schemas.openxmlformats.org/officeDocument/2006/relationships/image" Target="../media/image11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8.jpg"/><Relationship Id="rId4" Type="http://schemas.openxmlformats.org/officeDocument/2006/relationships/image" Target="../media/image115.png"/><Relationship Id="rId5" Type="http://schemas.openxmlformats.org/officeDocument/2006/relationships/image" Target="../media/image116.jpg"/><Relationship Id="rId6" Type="http://schemas.openxmlformats.org/officeDocument/2006/relationships/image" Target="../media/image117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8.jpg"/><Relationship Id="rId4" Type="http://schemas.openxmlformats.org/officeDocument/2006/relationships/image" Target="../media/image119.png"/><Relationship Id="rId5" Type="http://schemas.openxmlformats.org/officeDocument/2006/relationships/image" Target="../media/image12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8.jpg"/><Relationship Id="rId4" Type="http://schemas.openxmlformats.org/officeDocument/2006/relationships/image" Target="../media/image122.png"/><Relationship Id="rId5" Type="http://schemas.openxmlformats.org/officeDocument/2006/relationships/image" Target="../media/image12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8.jpg"/><Relationship Id="rId4" Type="http://schemas.openxmlformats.org/officeDocument/2006/relationships/image" Target="../media/image125.png"/><Relationship Id="rId5" Type="http://schemas.openxmlformats.org/officeDocument/2006/relationships/image" Target="../media/image12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8.jp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8.jpg"/><Relationship Id="rId4" Type="http://schemas.openxmlformats.org/officeDocument/2006/relationships/image" Target="../media/image132.png"/><Relationship Id="rId5" Type="http://schemas.openxmlformats.org/officeDocument/2006/relationships/image" Target="../media/image13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Relationship Id="rId3" Type="http://schemas.openxmlformats.org/officeDocument/2006/relationships/image" Target="../media/image8.jpg"/><Relationship Id="rId4" Type="http://schemas.openxmlformats.org/officeDocument/2006/relationships/image" Target="../media/image135.png"/><Relationship Id="rId5" Type="http://schemas.openxmlformats.org/officeDocument/2006/relationships/image" Target="../media/image13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png"/><Relationship Id="rId3" Type="http://schemas.openxmlformats.org/officeDocument/2006/relationships/image" Target="../media/image8.jp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3.png"/><Relationship Id="rId3" Type="http://schemas.openxmlformats.org/officeDocument/2006/relationships/image" Target="../media/image8.jpg"/><Relationship Id="rId4" Type="http://schemas.openxmlformats.org/officeDocument/2006/relationships/image" Target="../media/image144.png"/><Relationship Id="rId5" Type="http://schemas.openxmlformats.org/officeDocument/2006/relationships/image" Target="../media/image145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66.png"/><Relationship Id="rId6" Type="http://schemas.openxmlformats.org/officeDocument/2006/relationships/image" Target="../media/image167.png"/><Relationship Id="rId7" Type="http://schemas.openxmlformats.org/officeDocument/2006/relationships/image" Target="../media/image168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70.png"/><Relationship Id="rId6" Type="http://schemas.openxmlformats.org/officeDocument/2006/relationships/image" Target="../media/image17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2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77.png"/><Relationship Id="rId6" Type="http://schemas.openxmlformats.org/officeDocument/2006/relationships/image" Target="../media/image178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80.png"/><Relationship Id="rId6" Type="http://schemas.openxmlformats.org/officeDocument/2006/relationships/image" Target="../media/image181.jpg"/><Relationship Id="rId7" Type="http://schemas.openxmlformats.org/officeDocument/2006/relationships/image" Target="../media/image148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2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83.png"/><Relationship Id="rId6" Type="http://schemas.openxmlformats.org/officeDocument/2006/relationships/image" Target="../media/image18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5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86.png"/><Relationship Id="rId6" Type="http://schemas.openxmlformats.org/officeDocument/2006/relationships/image" Target="../media/image187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8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89.png"/><Relationship Id="rId6" Type="http://schemas.openxmlformats.org/officeDocument/2006/relationships/image" Target="../media/image190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1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92.png"/><Relationship Id="rId6" Type="http://schemas.openxmlformats.org/officeDocument/2006/relationships/image" Target="../media/image193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4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95.png"/><Relationship Id="rId6" Type="http://schemas.openxmlformats.org/officeDocument/2006/relationships/image" Target="../media/image19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98.png"/><Relationship Id="rId6" Type="http://schemas.openxmlformats.org/officeDocument/2006/relationships/image" Target="../media/image199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0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01.png"/><Relationship Id="rId6" Type="http://schemas.openxmlformats.org/officeDocument/2006/relationships/image" Target="../media/image202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3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7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08.png"/><Relationship Id="rId6" Type="http://schemas.openxmlformats.org/officeDocument/2006/relationships/image" Target="../media/image209.png"/><Relationship Id="rId7" Type="http://schemas.openxmlformats.org/officeDocument/2006/relationships/image" Target="../media/image21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1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5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16.png"/><Relationship Id="rId6" Type="http://schemas.openxmlformats.org/officeDocument/2006/relationships/image" Target="../media/image217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8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19.png"/><Relationship Id="rId6" Type="http://schemas.openxmlformats.org/officeDocument/2006/relationships/image" Target="../media/image220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1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22.png"/><Relationship Id="rId6" Type="http://schemas.openxmlformats.org/officeDocument/2006/relationships/image" Target="../media/image223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4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25.png"/><Relationship Id="rId6" Type="http://schemas.openxmlformats.org/officeDocument/2006/relationships/image" Target="../media/image226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7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28.png"/><Relationship Id="rId6" Type="http://schemas.openxmlformats.org/officeDocument/2006/relationships/image" Target="../media/image229.png"/><Relationship Id="rId7" Type="http://schemas.openxmlformats.org/officeDocument/2006/relationships/image" Target="../media/image230.png"/><Relationship Id="rId8" Type="http://schemas.openxmlformats.org/officeDocument/2006/relationships/image" Target="../media/image231.png"/><Relationship Id="rId9" Type="http://schemas.openxmlformats.org/officeDocument/2006/relationships/image" Target="../media/image232.png"/><Relationship Id="rId10" Type="http://schemas.openxmlformats.org/officeDocument/2006/relationships/image" Target="../media/image233.png"/><Relationship Id="rId11" Type="http://schemas.openxmlformats.org/officeDocument/2006/relationships/image" Target="../media/image234.png"/><Relationship Id="rId12" Type="http://schemas.openxmlformats.org/officeDocument/2006/relationships/image" Target="../media/image23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37.png"/><Relationship Id="rId6" Type="http://schemas.openxmlformats.org/officeDocument/2006/relationships/image" Target="../media/image238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9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40.png"/><Relationship Id="rId6" Type="http://schemas.openxmlformats.org/officeDocument/2006/relationships/image" Target="../media/image241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2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47.png"/><Relationship Id="rId6" Type="http://schemas.openxmlformats.org/officeDocument/2006/relationships/image" Target="../media/image248.png"/><Relationship Id="rId7" Type="http://schemas.openxmlformats.org/officeDocument/2006/relationships/image" Target="../media/image249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0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51.png"/><Relationship Id="rId6" Type="http://schemas.openxmlformats.org/officeDocument/2006/relationships/image" Target="../media/image252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3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54.png"/><Relationship Id="rId6" Type="http://schemas.openxmlformats.org/officeDocument/2006/relationships/image" Target="../media/image255.png"/><Relationship Id="rId7" Type="http://schemas.openxmlformats.org/officeDocument/2006/relationships/image" Target="../media/image25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7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58.png"/><Relationship Id="rId6" Type="http://schemas.openxmlformats.org/officeDocument/2006/relationships/image" Target="../media/image259.png"/><Relationship Id="rId7" Type="http://schemas.openxmlformats.org/officeDocument/2006/relationships/image" Target="../media/image260.jpg"/><Relationship Id="rId8" Type="http://schemas.openxmlformats.org/officeDocument/2006/relationships/image" Target="../media/image261.jpg"/><Relationship Id="rId9" Type="http://schemas.openxmlformats.org/officeDocument/2006/relationships/image" Target="../media/image262.jpg"/><Relationship Id="rId10" Type="http://schemas.openxmlformats.org/officeDocument/2006/relationships/image" Target="../media/image263.jpg"/><Relationship Id="rId11" Type="http://schemas.openxmlformats.org/officeDocument/2006/relationships/image" Target="../media/image264.jpg"/><Relationship Id="rId12" Type="http://schemas.openxmlformats.org/officeDocument/2006/relationships/image" Target="../media/image265.jpg"/><Relationship Id="rId13" Type="http://schemas.openxmlformats.org/officeDocument/2006/relationships/image" Target="../media/image266.jpg"/><Relationship Id="rId14" Type="http://schemas.openxmlformats.org/officeDocument/2006/relationships/image" Target="../media/image267.jpg"/><Relationship Id="rId15" Type="http://schemas.openxmlformats.org/officeDocument/2006/relationships/image" Target="../media/image268.jpg"/><Relationship Id="rId16" Type="http://schemas.openxmlformats.org/officeDocument/2006/relationships/image" Target="../media/image269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0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image" Target="../media/image275.png"/><Relationship Id="rId10" Type="http://schemas.openxmlformats.org/officeDocument/2006/relationships/image" Target="../media/image276.jpg"/><Relationship Id="rId11" Type="http://schemas.openxmlformats.org/officeDocument/2006/relationships/image" Target="../media/image277.jpg"/><Relationship Id="rId12" Type="http://schemas.openxmlformats.org/officeDocument/2006/relationships/image" Target="../media/image278.jpg"/><Relationship Id="rId13" Type="http://schemas.openxmlformats.org/officeDocument/2006/relationships/image" Target="../media/image279.jpg"/><Relationship Id="rId14" Type="http://schemas.openxmlformats.org/officeDocument/2006/relationships/image" Target="../media/image280.jpg"/><Relationship Id="rId15" Type="http://schemas.openxmlformats.org/officeDocument/2006/relationships/image" Target="../media/image281.jpg"/><Relationship Id="rId16" Type="http://schemas.openxmlformats.org/officeDocument/2006/relationships/image" Target="../media/image282.jpg"/><Relationship Id="rId17" Type="http://schemas.openxmlformats.org/officeDocument/2006/relationships/image" Target="../media/image283.jpg"/><Relationship Id="rId18" Type="http://schemas.openxmlformats.org/officeDocument/2006/relationships/image" Target="../media/image284.jpg"/><Relationship Id="rId19" Type="http://schemas.openxmlformats.org/officeDocument/2006/relationships/image" Target="../media/image285.jpg"/><Relationship Id="rId20" Type="http://schemas.openxmlformats.org/officeDocument/2006/relationships/image" Target="../media/image286.jpg"/><Relationship Id="rId21" Type="http://schemas.openxmlformats.org/officeDocument/2006/relationships/image" Target="../media/image287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8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2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9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4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93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5.png"/><Relationship Id="rId3" Type="http://schemas.openxmlformats.org/officeDocument/2006/relationships/image" Target="../media/image1.jpg"/><Relationship Id="rId4" Type="http://schemas.openxmlformats.org/officeDocument/2006/relationships/image" Target="../media/image296.jpg"/><Relationship Id="rId5" Type="http://schemas.openxmlformats.org/officeDocument/2006/relationships/image" Target="../media/image297.png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1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302.png"/><Relationship Id="rId6" Type="http://schemas.openxmlformats.org/officeDocument/2006/relationships/hyperlink" Target="http://www.franklintempleton.ca/" TargetMode="External"/><Relationship Id="rId7" Type="http://schemas.openxmlformats.org/officeDocument/2006/relationships/hyperlink" Target="http://www.franklinresources.com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03705" y="4294234"/>
            <a:ext cx="25400" cy="67945"/>
          </a:xfrm>
          <a:custGeom>
            <a:avLst/>
            <a:gdLst/>
            <a:ahLst/>
            <a:cxnLst/>
            <a:rect l="l" t="t" r="r" b="b"/>
            <a:pathLst>
              <a:path w="25400" h="67945">
                <a:moveTo>
                  <a:pt x="25066" y="67470"/>
                </a:moveTo>
                <a:lnTo>
                  <a:pt x="15703" y="67470"/>
                </a:lnTo>
                <a:lnTo>
                  <a:pt x="15703" y="10627"/>
                </a:lnTo>
                <a:lnTo>
                  <a:pt x="13947" y="12122"/>
                </a:lnTo>
                <a:lnTo>
                  <a:pt x="11688" y="13747"/>
                </a:lnTo>
                <a:lnTo>
                  <a:pt x="6161" y="17257"/>
                </a:lnTo>
                <a:lnTo>
                  <a:pt x="3186" y="18882"/>
                </a:lnTo>
                <a:lnTo>
                  <a:pt x="0" y="20377"/>
                </a:lnTo>
                <a:lnTo>
                  <a:pt x="0" y="10627"/>
                </a:lnTo>
                <a:lnTo>
                  <a:pt x="5787" y="7637"/>
                </a:lnTo>
                <a:lnTo>
                  <a:pt x="11249" y="4095"/>
                </a:lnTo>
                <a:lnTo>
                  <a:pt x="16386" y="0"/>
                </a:lnTo>
                <a:lnTo>
                  <a:pt x="25066" y="0"/>
                </a:lnTo>
                <a:lnTo>
                  <a:pt x="25066" y="67470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4604" y="4203191"/>
            <a:ext cx="728471" cy="195071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562100" y="969264"/>
            <a:ext cx="4666615" cy="1294130"/>
            <a:chOff x="1562100" y="969264"/>
            <a:chExt cx="4666615" cy="129413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6671" y="969264"/>
              <a:ext cx="4658867" cy="12938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1911095"/>
              <a:ext cx="4666487" cy="316991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729739" y="3794759"/>
            <a:ext cx="3449320" cy="631190"/>
            <a:chOff x="1729739" y="3794759"/>
            <a:chExt cx="3449320" cy="63119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4491" y="3794759"/>
              <a:ext cx="1030224" cy="381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5915" y="3845051"/>
              <a:ext cx="806958" cy="27584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735835" y="4174235"/>
              <a:ext cx="800100" cy="245745"/>
            </a:xfrm>
            <a:custGeom>
              <a:avLst/>
              <a:gdLst/>
              <a:ahLst/>
              <a:cxnLst/>
              <a:rect l="l" t="t" r="r" b="b"/>
              <a:pathLst>
                <a:path w="800100" h="245745">
                  <a:moveTo>
                    <a:pt x="800099" y="245364"/>
                  </a:moveTo>
                  <a:lnTo>
                    <a:pt x="0" y="245364"/>
                  </a:lnTo>
                  <a:lnTo>
                    <a:pt x="0" y="0"/>
                  </a:lnTo>
                  <a:lnTo>
                    <a:pt x="800099" y="0"/>
                  </a:lnTo>
                  <a:lnTo>
                    <a:pt x="800099" y="245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735835" y="4174235"/>
              <a:ext cx="800100" cy="245745"/>
            </a:xfrm>
            <a:custGeom>
              <a:avLst/>
              <a:gdLst/>
              <a:ahLst/>
              <a:cxnLst/>
              <a:rect l="l" t="t" r="r" b="b"/>
              <a:pathLst>
                <a:path w="800100" h="245745">
                  <a:moveTo>
                    <a:pt x="0" y="0"/>
                  </a:moveTo>
                  <a:lnTo>
                    <a:pt x="800099" y="0"/>
                  </a:lnTo>
                  <a:lnTo>
                    <a:pt x="800099" y="245364"/>
                  </a:lnTo>
                  <a:lnTo>
                    <a:pt x="0" y="2453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401775" y="4307963"/>
              <a:ext cx="2326640" cy="45085"/>
            </a:xfrm>
            <a:custGeom>
              <a:avLst/>
              <a:gdLst/>
              <a:ahLst/>
              <a:cxnLst/>
              <a:rect l="l" t="t" r="r" b="b"/>
              <a:pathLst>
                <a:path w="2326640" h="45085">
                  <a:moveTo>
                    <a:pt x="4486" y="35392"/>
                  </a:moveTo>
                  <a:lnTo>
                    <a:pt x="0" y="35392"/>
                  </a:lnTo>
                  <a:lnTo>
                    <a:pt x="0" y="194"/>
                  </a:lnTo>
                  <a:lnTo>
                    <a:pt x="13573" y="194"/>
                  </a:lnTo>
                  <a:lnTo>
                    <a:pt x="16117" y="991"/>
                  </a:lnTo>
                  <a:lnTo>
                    <a:pt x="19254" y="4094"/>
                  </a:lnTo>
                  <a:lnTo>
                    <a:pt x="4486" y="4094"/>
                  </a:lnTo>
                  <a:lnTo>
                    <a:pt x="4486" y="15908"/>
                  </a:lnTo>
                  <a:lnTo>
                    <a:pt x="19247" y="15908"/>
                  </a:lnTo>
                  <a:lnTo>
                    <a:pt x="15670" y="19093"/>
                  </a:lnTo>
                  <a:lnTo>
                    <a:pt x="13102" y="19889"/>
                  </a:lnTo>
                  <a:lnTo>
                    <a:pt x="4486" y="19889"/>
                  </a:lnTo>
                  <a:lnTo>
                    <a:pt x="4486" y="35392"/>
                  </a:lnTo>
                  <a:close/>
                </a:path>
                <a:path w="2326640" h="45085">
                  <a:moveTo>
                    <a:pt x="19247" y="15908"/>
                  </a:moveTo>
                  <a:lnTo>
                    <a:pt x="11400" y="15908"/>
                  </a:lnTo>
                  <a:lnTo>
                    <a:pt x="12891" y="15502"/>
                  </a:lnTo>
                  <a:lnTo>
                    <a:pt x="15142" y="13438"/>
                  </a:lnTo>
                  <a:lnTo>
                    <a:pt x="15654" y="11992"/>
                  </a:lnTo>
                  <a:lnTo>
                    <a:pt x="15654" y="6012"/>
                  </a:lnTo>
                  <a:lnTo>
                    <a:pt x="13687" y="4094"/>
                  </a:lnTo>
                  <a:lnTo>
                    <a:pt x="19310" y="4094"/>
                  </a:lnTo>
                  <a:lnTo>
                    <a:pt x="20141" y="6678"/>
                  </a:lnTo>
                  <a:lnTo>
                    <a:pt x="20141" y="13438"/>
                  </a:lnTo>
                  <a:lnTo>
                    <a:pt x="19247" y="15908"/>
                  </a:lnTo>
                  <a:close/>
                </a:path>
                <a:path w="2326640" h="45085">
                  <a:moveTo>
                    <a:pt x="30918" y="17696"/>
                  </a:moveTo>
                  <a:lnTo>
                    <a:pt x="26578" y="17696"/>
                  </a:lnTo>
                  <a:lnTo>
                    <a:pt x="26701" y="15006"/>
                  </a:lnTo>
                  <a:lnTo>
                    <a:pt x="27228" y="13609"/>
                  </a:lnTo>
                  <a:lnTo>
                    <a:pt x="27377" y="13259"/>
                  </a:lnTo>
                  <a:lnTo>
                    <a:pt x="30049" y="10846"/>
                  </a:lnTo>
                  <a:lnTo>
                    <a:pt x="32121" y="10237"/>
                  </a:lnTo>
                  <a:lnTo>
                    <a:pt x="37746" y="10237"/>
                  </a:lnTo>
                  <a:lnTo>
                    <a:pt x="39708" y="10846"/>
                  </a:lnTo>
                  <a:lnTo>
                    <a:pt x="42145" y="13259"/>
                  </a:lnTo>
                  <a:lnTo>
                    <a:pt x="33601" y="13259"/>
                  </a:lnTo>
                  <a:lnTo>
                    <a:pt x="32617" y="13609"/>
                  </a:lnTo>
                  <a:lnTo>
                    <a:pt x="31219" y="15006"/>
                  </a:lnTo>
                  <a:lnTo>
                    <a:pt x="30870" y="15859"/>
                  </a:lnTo>
                  <a:lnTo>
                    <a:pt x="30918" y="17696"/>
                  </a:lnTo>
                  <a:close/>
                </a:path>
                <a:path w="2326640" h="45085">
                  <a:moveTo>
                    <a:pt x="34267" y="35928"/>
                  </a:moveTo>
                  <a:lnTo>
                    <a:pt x="30528" y="35928"/>
                  </a:lnTo>
                  <a:lnTo>
                    <a:pt x="28878" y="35278"/>
                  </a:lnTo>
                  <a:lnTo>
                    <a:pt x="27089" y="33263"/>
                  </a:lnTo>
                  <a:lnTo>
                    <a:pt x="26550" y="32613"/>
                  </a:lnTo>
                  <a:lnTo>
                    <a:pt x="25993" y="30704"/>
                  </a:lnTo>
                  <a:lnTo>
                    <a:pt x="25993" y="25398"/>
                  </a:lnTo>
                  <a:lnTo>
                    <a:pt x="26784" y="23472"/>
                  </a:lnTo>
                  <a:lnTo>
                    <a:pt x="26854" y="23302"/>
                  </a:lnTo>
                  <a:lnTo>
                    <a:pt x="30301" y="20767"/>
                  </a:lnTo>
                  <a:lnTo>
                    <a:pt x="33178" y="20133"/>
                  </a:lnTo>
                  <a:lnTo>
                    <a:pt x="38916" y="20133"/>
                  </a:lnTo>
                  <a:lnTo>
                    <a:pt x="38916" y="16574"/>
                  </a:lnTo>
                  <a:lnTo>
                    <a:pt x="38736" y="15859"/>
                  </a:lnTo>
                  <a:lnTo>
                    <a:pt x="38624" y="15413"/>
                  </a:lnTo>
                  <a:lnTo>
                    <a:pt x="37398" y="13609"/>
                  </a:lnTo>
                  <a:lnTo>
                    <a:pt x="37254" y="13609"/>
                  </a:lnTo>
                  <a:lnTo>
                    <a:pt x="36397" y="13259"/>
                  </a:lnTo>
                  <a:lnTo>
                    <a:pt x="42239" y="13259"/>
                  </a:lnTo>
                  <a:lnTo>
                    <a:pt x="42845" y="15006"/>
                  </a:lnTo>
                  <a:lnTo>
                    <a:pt x="42960" y="23107"/>
                  </a:lnTo>
                  <a:lnTo>
                    <a:pt x="35064" y="23107"/>
                  </a:lnTo>
                  <a:lnTo>
                    <a:pt x="33089" y="23472"/>
                  </a:lnTo>
                  <a:lnTo>
                    <a:pt x="30650" y="24935"/>
                  </a:lnTo>
                  <a:lnTo>
                    <a:pt x="30041" y="26243"/>
                  </a:lnTo>
                  <a:lnTo>
                    <a:pt x="30041" y="29591"/>
                  </a:lnTo>
                  <a:lnTo>
                    <a:pt x="30390" y="30704"/>
                  </a:lnTo>
                  <a:lnTo>
                    <a:pt x="31788" y="32231"/>
                  </a:lnTo>
                  <a:lnTo>
                    <a:pt x="32755" y="32613"/>
                  </a:lnTo>
                  <a:lnTo>
                    <a:pt x="38673" y="32613"/>
                  </a:lnTo>
                  <a:lnTo>
                    <a:pt x="38347" y="33263"/>
                  </a:lnTo>
                  <a:lnTo>
                    <a:pt x="37543" y="34303"/>
                  </a:lnTo>
                  <a:lnTo>
                    <a:pt x="35559" y="35603"/>
                  </a:lnTo>
                  <a:lnTo>
                    <a:pt x="34267" y="35928"/>
                  </a:lnTo>
                  <a:close/>
                </a:path>
                <a:path w="2326640" h="45085">
                  <a:moveTo>
                    <a:pt x="38673" y="32613"/>
                  </a:moveTo>
                  <a:lnTo>
                    <a:pt x="35649" y="32613"/>
                  </a:lnTo>
                  <a:lnTo>
                    <a:pt x="36321" y="32231"/>
                  </a:lnTo>
                  <a:lnTo>
                    <a:pt x="36935" y="31833"/>
                  </a:lnTo>
                  <a:lnTo>
                    <a:pt x="38551" y="29079"/>
                  </a:lnTo>
                  <a:lnTo>
                    <a:pt x="38965" y="27186"/>
                  </a:lnTo>
                  <a:lnTo>
                    <a:pt x="38916" y="23107"/>
                  </a:lnTo>
                  <a:lnTo>
                    <a:pt x="42960" y="23107"/>
                  </a:lnTo>
                  <a:lnTo>
                    <a:pt x="43030" y="31833"/>
                  </a:lnTo>
                  <a:lnTo>
                    <a:pt x="39063" y="31833"/>
                  </a:lnTo>
                  <a:lnTo>
                    <a:pt x="38673" y="32613"/>
                  </a:lnTo>
                  <a:close/>
                </a:path>
                <a:path w="2326640" h="45085">
                  <a:moveTo>
                    <a:pt x="43381" y="35278"/>
                  </a:moveTo>
                  <a:lnTo>
                    <a:pt x="39252" y="35278"/>
                  </a:lnTo>
                  <a:lnTo>
                    <a:pt x="39164" y="33677"/>
                  </a:lnTo>
                  <a:lnTo>
                    <a:pt x="39063" y="31833"/>
                  </a:lnTo>
                  <a:lnTo>
                    <a:pt x="43030" y="31833"/>
                  </a:lnTo>
                  <a:lnTo>
                    <a:pt x="43119" y="33677"/>
                  </a:lnTo>
                  <a:lnTo>
                    <a:pt x="43240" y="34547"/>
                  </a:lnTo>
                  <a:lnTo>
                    <a:pt x="43381" y="35278"/>
                  </a:lnTo>
                  <a:close/>
                </a:path>
                <a:path w="2326640" h="45085">
                  <a:moveTo>
                    <a:pt x="65855" y="32613"/>
                  </a:moveTo>
                  <a:lnTo>
                    <a:pt x="59318" y="32613"/>
                  </a:lnTo>
                  <a:lnTo>
                    <a:pt x="60423" y="32304"/>
                  </a:lnTo>
                  <a:lnTo>
                    <a:pt x="61984" y="31069"/>
                  </a:lnTo>
                  <a:lnTo>
                    <a:pt x="62374" y="30208"/>
                  </a:lnTo>
                  <a:lnTo>
                    <a:pt x="62374" y="27771"/>
                  </a:lnTo>
                  <a:lnTo>
                    <a:pt x="61797" y="26804"/>
                  </a:lnTo>
                  <a:lnTo>
                    <a:pt x="58472" y="25057"/>
                  </a:lnTo>
                  <a:lnTo>
                    <a:pt x="54668" y="23107"/>
                  </a:lnTo>
                  <a:lnTo>
                    <a:pt x="52685" y="22132"/>
                  </a:lnTo>
                  <a:lnTo>
                    <a:pt x="51417" y="21157"/>
                  </a:lnTo>
                  <a:lnTo>
                    <a:pt x="50409" y="19378"/>
                  </a:lnTo>
                  <a:lnTo>
                    <a:pt x="50312" y="19207"/>
                  </a:lnTo>
                  <a:lnTo>
                    <a:pt x="50035" y="18183"/>
                  </a:lnTo>
                  <a:lnTo>
                    <a:pt x="50118" y="14819"/>
                  </a:lnTo>
                  <a:lnTo>
                    <a:pt x="50724" y="13503"/>
                  </a:lnTo>
                  <a:lnTo>
                    <a:pt x="50791" y="13357"/>
                  </a:lnTo>
                  <a:lnTo>
                    <a:pt x="53927" y="10984"/>
                  </a:lnTo>
                  <a:lnTo>
                    <a:pt x="55839" y="10432"/>
                  </a:lnTo>
                  <a:lnTo>
                    <a:pt x="60911" y="10432"/>
                  </a:lnTo>
                  <a:lnTo>
                    <a:pt x="62853" y="10984"/>
                  </a:lnTo>
                  <a:lnTo>
                    <a:pt x="65552" y="13194"/>
                  </a:lnTo>
                  <a:lnTo>
                    <a:pt x="65619" y="13357"/>
                  </a:lnTo>
                  <a:lnTo>
                    <a:pt x="65680" y="13503"/>
                  </a:lnTo>
                  <a:lnTo>
                    <a:pt x="56749" y="13503"/>
                  </a:lnTo>
                  <a:lnTo>
                    <a:pt x="55790" y="13779"/>
                  </a:lnTo>
                  <a:lnTo>
                    <a:pt x="54505" y="14819"/>
                  </a:lnTo>
                  <a:lnTo>
                    <a:pt x="54083" y="15664"/>
                  </a:lnTo>
                  <a:lnTo>
                    <a:pt x="54083" y="17582"/>
                  </a:lnTo>
                  <a:lnTo>
                    <a:pt x="54387" y="18183"/>
                  </a:lnTo>
                  <a:lnTo>
                    <a:pt x="55912" y="19378"/>
                  </a:lnTo>
                  <a:lnTo>
                    <a:pt x="57074" y="20019"/>
                  </a:lnTo>
                  <a:lnTo>
                    <a:pt x="58667" y="20767"/>
                  </a:lnTo>
                  <a:lnTo>
                    <a:pt x="61935" y="22376"/>
                  </a:lnTo>
                  <a:lnTo>
                    <a:pt x="66519" y="31069"/>
                  </a:lnTo>
                  <a:lnTo>
                    <a:pt x="65855" y="32613"/>
                  </a:lnTo>
                  <a:close/>
                </a:path>
                <a:path w="2326640" h="45085">
                  <a:moveTo>
                    <a:pt x="66226" y="17452"/>
                  </a:moveTo>
                  <a:lnTo>
                    <a:pt x="62130" y="17452"/>
                  </a:lnTo>
                  <a:lnTo>
                    <a:pt x="62008" y="15664"/>
                  </a:lnTo>
                  <a:lnTo>
                    <a:pt x="61675" y="14819"/>
                  </a:lnTo>
                  <a:lnTo>
                    <a:pt x="61485" y="14819"/>
                  </a:lnTo>
                  <a:lnTo>
                    <a:pt x="60250" y="13779"/>
                  </a:lnTo>
                  <a:lnTo>
                    <a:pt x="59350" y="13503"/>
                  </a:lnTo>
                  <a:lnTo>
                    <a:pt x="65680" y="13503"/>
                  </a:lnTo>
                  <a:lnTo>
                    <a:pt x="66226" y="14819"/>
                  </a:lnTo>
                  <a:lnTo>
                    <a:pt x="66226" y="17452"/>
                  </a:lnTo>
                  <a:close/>
                </a:path>
                <a:path w="2326640" h="45085">
                  <a:moveTo>
                    <a:pt x="60618" y="35831"/>
                  </a:moveTo>
                  <a:lnTo>
                    <a:pt x="55124" y="35831"/>
                  </a:lnTo>
                  <a:lnTo>
                    <a:pt x="53027" y="35197"/>
                  </a:lnTo>
                  <a:lnTo>
                    <a:pt x="50349" y="32824"/>
                  </a:lnTo>
                  <a:lnTo>
                    <a:pt x="50147" y="32613"/>
                  </a:lnTo>
                  <a:lnTo>
                    <a:pt x="49556" y="31069"/>
                  </a:lnTo>
                  <a:lnTo>
                    <a:pt x="49450" y="27933"/>
                  </a:lnTo>
                  <a:lnTo>
                    <a:pt x="53742" y="27933"/>
                  </a:lnTo>
                  <a:lnTo>
                    <a:pt x="53742" y="31069"/>
                  </a:lnTo>
                  <a:lnTo>
                    <a:pt x="54829" y="32304"/>
                  </a:lnTo>
                  <a:lnTo>
                    <a:pt x="55124" y="32613"/>
                  </a:lnTo>
                  <a:lnTo>
                    <a:pt x="65855" y="32613"/>
                  </a:lnTo>
                  <a:lnTo>
                    <a:pt x="65763" y="32824"/>
                  </a:lnTo>
                  <a:lnTo>
                    <a:pt x="62780" y="35197"/>
                  </a:lnTo>
                  <a:lnTo>
                    <a:pt x="60618" y="35831"/>
                  </a:lnTo>
                  <a:close/>
                </a:path>
                <a:path w="2326640" h="45085">
                  <a:moveTo>
                    <a:pt x="76907" y="10773"/>
                  </a:moveTo>
                  <a:lnTo>
                    <a:pt x="72761" y="10773"/>
                  </a:lnTo>
                  <a:lnTo>
                    <a:pt x="72761" y="6044"/>
                  </a:lnTo>
                  <a:lnTo>
                    <a:pt x="76907" y="4241"/>
                  </a:lnTo>
                  <a:lnTo>
                    <a:pt x="76907" y="10773"/>
                  </a:lnTo>
                  <a:close/>
                </a:path>
                <a:path w="2326640" h="45085">
                  <a:moveTo>
                    <a:pt x="82125" y="13942"/>
                  </a:moveTo>
                  <a:lnTo>
                    <a:pt x="68616" y="13942"/>
                  </a:lnTo>
                  <a:lnTo>
                    <a:pt x="68616" y="10773"/>
                  </a:lnTo>
                  <a:lnTo>
                    <a:pt x="82125" y="10773"/>
                  </a:lnTo>
                  <a:lnTo>
                    <a:pt x="82125" y="13942"/>
                  </a:lnTo>
                  <a:close/>
                </a:path>
                <a:path w="2326640" h="45085">
                  <a:moveTo>
                    <a:pt x="81572" y="35424"/>
                  </a:moveTo>
                  <a:lnTo>
                    <a:pt x="75258" y="35424"/>
                  </a:lnTo>
                  <a:lnTo>
                    <a:pt x="74590" y="35237"/>
                  </a:lnTo>
                  <a:lnTo>
                    <a:pt x="73127" y="33645"/>
                  </a:lnTo>
                  <a:lnTo>
                    <a:pt x="72761" y="32353"/>
                  </a:lnTo>
                  <a:lnTo>
                    <a:pt x="72761" y="13942"/>
                  </a:lnTo>
                  <a:lnTo>
                    <a:pt x="76907" y="13942"/>
                  </a:lnTo>
                  <a:lnTo>
                    <a:pt x="76907" y="30111"/>
                  </a:lnTo>
                  <a:lnTo>
                    <a:pt x="77134" y="30996"/>
                  </a:lnTo>
                  <a:lnTo>
                    <a:pt x="78045" y="32134"/>
                  </a:lnTo>
                  <a:lnTo>
                    <a:pt x="78772" y="32353"/>
                  </a:lnTo>
                  <a:lnTo>
                    <a:pt x="82222" y="32353"/>
                  </a:lnTo>
                  <a:lnTo>
                    <a:pt x="82222" y="35237"/>
                  </a:lnTo>
                  <a:lnTo>
                    <a:pt x="82507" y="35237"/>
                  </a:lnTo>
                  <a:lnTo>
                    <a:pt x="81572" y="35424"/>
                  </a:lnTo>
                  <a:close/>
                </a:path>
                <a:path w="2326640" h="45085">
                  <a:moveTo>
                    <a:pt x="82222" y="32353"/>
                  </a:moveTo>
                  <a:lnTo>
                    <a:pt x="81702" y="32353"/>
                  </a:lnTo>
                  <a:lnTo>
                    <a:pt x="82580" y="32134"/>
                  </a:lnTo>
                  <a:lnTo>
                    <a:pt x="82222" y="32134"/>
                  </a:lnTo>
                  <a:lnTo>
                    <a:pt x="82222" y="32353"/>
                  </a:lnTo>
                  <a:close/>
                </a:path>
                <a:path w="2326640" h="45085">
                  <a:moveTo>
                    <a:pt x="113068" y="32711"/>
                  </a:moveTo>
                  <a:lnTo>
                    <a:pt x="107273" y="32711"/>
                  </a:lnTo>
                  <a:lnTo>
                    <a:pt x="108460" y="32020"/>
                  </a:lnTo>
                  <a:lnTo>
                    <a:pt x="110020" y="29257"/>
                  </a:lnTo>
                  <a:lnTo>
                    <a:pt x="110376" y="27307"/>
                  </a:lnTo>
                  <a:lnTo>
                    <a:pt x="110410" y="18866"/>
                  </a:lnTo>
                  <a:lnTo>
                    <a:pt x="110020" y="16981"/>
                  </a:lnTo>
                  <a:lnTo>
                    <a:pt x="108840" y="14966"/>
                  </a:lnTo>
                  <a:lnTo>
                    <a:pt x="108397" y="14283"/>
                  </a:lnTo>
                  <a:lnTo>
                    <a:pt x="107175" y="13649"/>
                  </a:lnTo>
                  <a:lnTo>
                    <a:pt x="101100" y="13649"/>
                  </a:lnTo>
                  <a:lnTo>
                    <a:pt x="101697" y="12544"/>
                  </a:lnTo>
                  <a:lnTo>
                    <a:pt x="102461" y="11675"/>
                  </a:lnTo>
                  <a:lnTo>
                    <a:pt x="104217" y="10603"/>
                  </a:lnTo>
                  <a:lnTo>
                    <a:pt x="105273" y="10334"/>
                  </a:lnTo>
                  <a:lnTo>
                    <a:pt x="109207" y="10334"/>
                  </a:lnTo>
                  <a:lnTo>
                    <a:pt x="111223" y="11261"/>
                  </a:lnTo>
                  <a:lnTo>
                    <a:pt x="113889" y="14966"/>
                  </a:lnTo>
                  <a:lnTo>
                    <a:pt x="114556" y="18053"/>
                  </a:lnTo>
                  <a:lnTo>
                    <a:pt x="114455" y="27307"/>
                  </a:lnTo>
                  <a:lnTo>
                    <a:pt x="114336" y="28762"/>
                  </a:lnTo>
                  <a:lnTo>
                    <a:pt x="113473" y="32020"/>
                  </a:lnTo>
                  <a:lnTo>
                    <a:pt x="113068" y="32711"/>
                  </a:lnTo>
                  <a:close/>
                </a:path>
                <a:path w="2326640" h="45085">
                  <a:moveTo>
                    <a:pt x="101096" y="44752"/>
                  </a:moveTo>
                  <a:lnTo>
                    <a:pt x="96853" y="44752"/>
                  </a:lnTo>
                  <a:lnTo>
                    <a:pt x="96853" y="10773"/>
                  </a:lnTo>
                  <a:lnTo>
                    <a:pt x="101047" y="10773"/>
                  </a:lnTo>
                  <a:lnTo>
                    <a:pt x="101047" y="13649"/>
                  </a:lnTo>
                  <a:lnTo>
                    <a:pt x="103957" y="13649"/>
                  </a:lnTo>
                  <a:lnTo>
                    <a:pt x="102835" y="14283"/>
                  </a:lnTo>
                  <a:lnTo>
                    <a:pt x="101209" y="16818"/>
                  </a:lnTo>
                  <a:lnTo>
                    <a:pt x="100866" y="18866"/>
                  </a:lnTo>
                  <a:lnTo>
                    <a:pt x="100941" y="27307"/>
                  </a:lnTo>
                  <a:lnTo>
                    <a:pt x="101494" y="29875"/>
                  </a:lnTo>
                  <a:lnTo>
                    <a:pt x="102006" y="30882"/>
                  </a:lnTo>
                  <a:lnTo>
                    <a:pt x="103501" y="32345"/>
                  </a:lnTo>
                  <a:lnTo>
                    <a:pt x="104477" y="32711"/>
                  </a:lnTo>
                  <a:lnTo>
                    <a:pt x="113068" y="32711"/>
                  </a:lnTo>
                  <a:lnTo>
                    <a:pt x="112948" y="32906"/>
                  </a:lnTo>
                  <a:lnTo>
                    <a:pt x="101096" y="32906"/>
                  </a:lnTo>
                  <a:lnTo>
                    <a:pt x="101096" y="44752"/>
                  </a:lnTo>
                  <a:close/>
                </a:path>
                <a:path w="2326640" h="45085">
                  <a:moveTo>
                    <a:pt x="108606" y="35928"/>
                  </a:moveTo>
                  <a:lnTo>
                    <a:pt x="104152" y="35928"/>
                  </a:lnTo>
                  <a:lnTo>
                    <a:pt x="102331" y="34921"/>
                  </a:lnTo>
                  <a:lnTo>
                    <a:pt x="101096" y="32906"/>
                  </a:lnTo>
                  <a:lnTo>
                    <a:pt x="112948" y="32906"/>
                  </a:lnTo>
                  <a:lnTo>
                    <a:pt x="112637" y="33409"/>
                  </a:lnTo>
                  <a:lnTo>
                    <a:pt x="110231" y="35424"/>
                  </a:lnTo>
                  <a:lnTo>
                    <a:pt x="108606" y="35928"/>
                  </a:lnTo>
                  <a:close/>
                </a:path>
                <a:path w="2326640" h="45085">
                  <a:moveTo>
                    <a:pt x="135347" y="35977"/>
                  </a:moveTo>
                  <a:lnTo>
                    <a:pt x="126504" y="35977"/>
                  </a:lnTo>
                  <a:lnTo>
                    <a:pt x="124195" y="35140"/>
                  </a:lnTo>
                  <a:lnTo>
                    <a:pt x="121204" y="31792"/>
                  </a:lnTo>
                  <a:lnTo>
                    <a:pt x="120456" y="28242"/>
                  </a:lnTo>
                  <a:lnTo>
                    <a:pt x="120521" y="17988"/>
                  </a:lnTo>
                  <a:lnTo>
                    <a:pt x="121139" y="15055"/>
                  </a:lnTo>
                  <a:lnTo>
                    <a:pt x="123870" y="11123"/>
                  </a:lnTo>
                  <a:lnTo>
                    <a:pt x="126227" y="10139"/>
                  </a:lnTo>
                  <a:lnTo>
                    <a:pt x="132600" y="10139"/>
                  </a:lnTo>
                  <a:lnTo>
                    <a:pt x="134876" y="10952"/>
                  </a:lnTo>
                  <a:lnTo>
                    <a:pt x="137091" y="13308"/>
                  </a:lnTo>
                  <a:lnTo>
                    <a:pt x="127967" y="13308"/>
                  </a:lnTo>
                  <a:lnTo>
                    <a:pt x="126897" y="13869"/>
                  </a:lnTo>
                  <a:lnTo>
                    <a:pt x="124797" y="21352"/>
                  </a:lnTo>
                  <a:lnTo>
                    <a:pt x="138696" y="21352"/>
                  </a:lnTo>
                  <a:lnTo>
                    <a:pt x="138696" y="24374"/>
                  </a:lnTo>
                  <a:lnTo>
                    <a:pt x="124797" y="24374"/>
                  </a:lnTo>
                  <a:lnTo>
                    <a:pt x="124881" y="28242"/>
                  </a:lnTo>
                  <a:lnTo>
                    <a:pt x="125195" y="29826"/>
                  </a:lnTo>
                  <a:lnTo>
                    <a:pt x="126788" y="32134"/>
                  </a:lnTo>
                  <a:lnTo>
                    <a:pt x="127967" y="32711"/>
                  </a:lnTo>
                  <a:lnTo>
                    <a:pt x="138307" y="32711"/>
                  </a:lnTo>
                  <a:lnTo>
                    <a:pt x="138289" y="33296"/>
                  </a:lnTo>
                  <a:lnTo>
                    <a:pt x="135347" y="35977"/>
                  </a:lnTo>
                  <a:close/>
                </a:path>
                <a:path w="2326640" h="45085">
                  <a:moveTo>
                    <a:pt x="138696" y="21352"/>
                  </a:moveTo>
                  <a:lnTo>
                    <a:pt x="134404" y="21352"/>
                  </a:lnTo>
                  <a:lnTo>
                    <a:pt x="134288" y="17452"/>
                  </a:lnTo>
                  <a:lnTo>
                    <a:pt x="134059" y="16396"/>
                  </a:lnTo>
                  <a:lnTo>
                    <a:pt x="133998" y="16111"/>
                  </a:lnTo>
                  <a:lnTo>
                    <a:pt x="132372" y="13869"/>
                  </a:lnTo>
                  <a:lnTo>
                    <a:pt x="131153" y="13308"/>
                  </a:lnTo>
                  <a:lnTo>
                    <a:pt x="137091" y="13308"/>
                  </a:lnTo>
                  <a:lnTo>
                    <a:pt x="137932" y="14202"/>
                  </a:lnTo>
                  <a:lnTo>
                    <a:pt x="138696" y="17452"/>
                  </a:lnTo>
                  <a:lnTo>
                    <a:pt x="138696" y="21352"/>
                  </a:lnTo>
                  <a:close/>
                </a:path>
                <a:path w="2326640" h="45085">
                  <a:moveTo>
                    <a:pt x="138307" y="32711"/>
                  </a:moveTo>
                  <a:lnTo>
                    <a:pt x="132161" y="32711"/>
                  </a:lnTo>
                  <a:lnTo>
                    <a:pt x="133673" y="31118"/>
                  </a:lnTo>
                  <a:lnTo>
                    <a:pt x="134025" y="28242"/>
                  </a:lnTo>
                  <a:lnTo>
                    <a:pt x="134077" y="27819"/>
                  </a:lnTo>
                  <a:lnTo>
                    <a:pt x="138455" y="27819"/>
                  </a:lnTo>
                  <a:lnTo>
                    <a:pt x="138335" y="31792"/>
                  </a:lnTo>
                  <a:lnTo>
                    <a:pt x="138307" y="32711"/>
                  </a:lnTo>
                  <a:close/>
                </a:path>
                <a:path w="2326640" h="45085">
                  <a:moveTo>
                    <a:pt x="157228" y="14576"/>
                  </a:moveTo>
                  <a:lnTo>
                    <a:pt x="149620" y="14576"/>
                  </a:lnTo>
                  <a:lnTo>
                    <a:pt x="150335" y="12918"/>
                  </a:lnTo>
                  <a:lnTo>
                    <a:pt x="151148" y="11821"/>
                  </a:lnTo>
                  <a:lnTo>
                    <a:pt x="152968" y="10749"/>
                  </a:lnTo>
                  <a:lnTo>
                    <a:pt x="154269" y="10481"/>
                  </a:lnTo>
                  <a:lnTo>
                    <a:pt x="157228" y="10481"/>
                  </a:lnTo>
                  <a:lnTo>
                    <a:pt x="157228" y="14576"/>
                  </a:lnTo>
                  <a:close/>
                </a:path>
                <a:path w="2326640" h="45085">
                  <a:moveTo>
                    <a:pt x="149717" y="35392"/>
                  </a:moveTo>
                  <a:lnTo>
                    <a:pt x="145523" y="35392"/>
                  </a:lnTo>
                  <a:lnTo>
                    <a:pt x="145426" y="10749"/>
                  </a:lnTo>
                  <a:lnTo>
                    <a:pt x="149620" y="10749"/>
                  </a:lnTo>
                  <a:lnTo>
                    <a:pt x="149620" y="14576"/>
                  </a:lnTo>
                  <a:lnTo>
                    <a:pt x="153440" y="14576"/>
                  </a:lnTo>
                  <a:lnTo>
                    <a:pt x="152074" y="15055"/>
                  </a:lnTo>
                  <a:lnTo>
                    <a:pt x="150189" y="16973"/>
                  </a:lnTo>
                  <a:lnTo>
                    <a:pt x="149717" y="18281"/>
                  </a:lnTo>
                  <a:lnTo>
                    <a:pt x="149717" y="35392"/>
                  </a:lnTo>
                  <a:close/>
                </a:path>
                <a:path w="2326640" h="45085">
                  <a:moveTo>
                    <a:pt x="166640" y="10773"/>
                  </a:moveTo>
                  <a:lnTo>
                    <a:pt x="162494" y="10773"/>
                  </a:lnTo>
                  <a:lnTo>
                    <a:pt x="162494" y="4533"/>
                  </a:lnTo>
                  <a:lnTo>
                    <a:pt x="162807" y="3461"/>
                  </a:lnTo>
                  <a:lnTo>
                    <a:pt x="162907" y="3119"/>
                  </a:lnTo>
                  <a:lnTo>
                    <a:pt x="163023" y="2721"/>
                  </a:lnTo>
                  <a:lnTo>
                    <a:pt x="165136" y="544"/>
                  </a:lnTo>
                  <a:lnTo>
                    <a:pt x="166932" y="0"/>
                  </a:lnTo>
                  <a:lnTo>
                    <a:pt x="170541" y="0"/>
                  </a:lnTo>
                  <a:lnTo>
                    <a:pt x="171468" y="194"/>
                  </a:lnTo>
                  <a:lnTo>
                    <a:pt x="171468" y="3119"/>
                  </a:lnTo>
                  <a:lnTo>
                    <a:pt x="168932" y="3119"/>
                  </a:lnTo>
                  <a:lnTo>
                    <a:pt x="167908" y="3461"/>
                  </a:lnTo>
                  <a:lnTo>
                    <a:pt x="167014" y="4533"/>
                  </a:lnTo>
                  <a:lnTo>
                    <a:pt x="166672" y="5768"/>
                  </a:lnTo>
                  <a:lnTo>
                    <a:pt x="166640" y="10773"/>
                  </a:lnTo>
                  <a:close/>
                </a:path>
                <a:path w="2326640" h="45085">
                  <a:moveTo>
                    <a:pt x="171468" y="13942"/>
                  </a:moveTo>
                  <a:lnTo>
                    <a:pt x="158739" y="13942"/>
                  </a:lnTo>
                  <a:lnTo>
                    <a:pt x="158739" y="10773"/>
                  </a:lnTo>
                  <a:lnTo>
                    <a:pt x="171468" y="10773"/>
                  </a:lnTo>
                  <a:lnTo>
                    <a:pt x="171468" y="13942"/>
                  </a:lnTo>
                  <a:close/>
                </a:path>
                <a:path w="2326640" h="45085">
                  <a:moveTo>
                    <a:pt x="166640" y="35392"/>
                  </a:moveTo>
                  <a:lnTo>
                    <a:pt x="162494" y="35392"/>
                  </a:lnTo>
                  <a:lnTo>
                    <a:pt x="162494" y="13942"/>
                  </a:lnTo>
                  <a:lnTo>
                    <a:pt x="166640" y="13942"/>
                  </a:lnTo>
                  <a:lnTo>
                    <a:pt x="166640" y="35392"/>
                  </a:lnTo>
                  <a:close/>
                </a:path>
                <a:path w="2326640" h="45085">
                  <a:moveTo>
                    <a:pt x="187691" y="36074"/>
                  </a:moveTo>
                  <a:lnTo>
                    <a:pt x="181384" y="36074"/>
                  </a:lnTo>
                  <a:lnTo>
                    <a:pt x="179062" y="35197"/>
                  </a:lnTo>
                  <a:lnTo>
                    <a:pt x="176036" y="31849"/>
                  </a:lnTo>
                  <a:lnTo>
                    <a:pt x="175272" y="28291"/>
                  </a:lnTo>
                  <a:lnTo>
                    <a:pt x="175297" y="17858"/>
                  </a:lnTo>
                  <a:lnTo>
                    <a:pt x="176028" y="14559"/>
                  </a:lnTo>
                  <a:lnTo>
                    <a:pt x="177003" y="13406"/>
                  </a:lnTo>
                  <a:lnTo>
                    <a:pt x="179181" y="10936"/>
                  </a:lnTo>
                  <a:lnTo>
                    <a:pt x="181433" y="10091"/>
                  </a:lnTo>
                  <a:lnTo>
                    <a:pt x="187805" y="10091"/>
                  </a:lnTo>
                  <a:lnTo>
                    <a:pt x="190146" y="10936"/>
                  </a:lnTo>
                  <a:lnTo>
                    <a:pt x="192427" y="13406"/>
                  </a:lnTo>
                  <a:lnTo>
                    <a:pt x="183010" y="13406"/>
                  </a:lnTo>
                  <a:lnTo>
                    <a:pt x="181810" y="13983"/>
                  </a:lnTo>
                  <a:lnTo>
                    <a:pt x="179612" y="27234"/>
                  </a:lnTo>
                  <a:lnTo>
                    <a:pt x="180018" y="29826"/>
                  </a:lnTo>
                  <a:lnTo>
                    <a:pt x="181644" y="32134"/>
                  </a:lnTo>
                  <a:lnTo>
                    <a:pt x="182912" y="32711"/>
                  </a:lnTo>
                  <a:lnTo>
                    <a:pt x="192339" y="32711"/>
                  </a:lnTo>
                  <a:lnTo>
                    <a:pt x="190105" y="35197"/>
                  </a:lnTo>
                  <a:lnTo>
                    <a:pt x="187691" y="36074"/>
                  </a:lnTo>
                  <a:close/>
                </a:path>
                <a:path w="2326640" h="45085">
                  <a:moveTo>
                    <a:pt x="192339" y="32711"/>
                  </a:moveTo>
                  <a:lnTo>
                    <a:pt x="186196" y="32711"/>
                  </a:lnTo>
                  <a:lnTo>
                    <a:pt x="187453" y="32134"/>
                  </a:lnTo>
                  <a:lnTo>
                    <a:pt x="189305" y="29826"/>
                  </a:lnTo>
                  <a:lnTo>
                    <a:pt x="189712" y="27234"/>
                  </a:lnTo>
                  <a:lnTo>
                    <a:pt x="189756" y="18638"/>
                  </a:lnTo>
                  <a:lnTo>
                    <a:pt x="189362" y="16493"/>
                  </a:lnTo>
                  <a:lnTo>
                    <a:pt x="189325" y="16290"/>
                  </a:lnTo>
                  <a:lnTo>
                    <a:pt x="187602" y="13983"/>
                  </a:lnTo>
                  <a:lnTo>
                    <a:pt x="186358" y="13406"/>
                  </a:lnTo>
                  <a:lnTo>
                    <a:pt x="192427" y="13406"/>
                  </a:lnTo>
                  <a:lnTo>
                    <a:pt x="193267" y="14316"/>
                  </a:lnTo>
                  <a:lnTo>
                    <a:pt x="194047" y="17858"/>
                  </a:lnTo>
                  <a:lnTo>
                    <a:pt x="194047" y="28291"/>
                  </a:lnTo>
                  <a:lnTo>
                    <a:pt x="193259" y="31687"/>
                  </a:lnTo>
                  <a:lnTo>
                    <a:pt x="192339" y="32711"/>
                  </a:lnTo>
                  <a:close/>
                </a:path>
                <a:path w="2326640" h="45085">
                  <a:moveTo>
                    <a:pt x="212335" y="14576"/>
                  </a:moveTo>
                  <a:lnTo>
                    <a:pt x="204728" y="14576"/>
                  </a:lnTo>
                  <a:lnTo>
                    <a:pt x="205443" y="12918"/>
                  </a:lnTo>
                  <a:lnTo>
                    <a:pt x="206256" y="11821"/>
                  </a:lnTo>
                  <a:lnTo>
                    <a:pt x="208076" y="10749"/>
                  </a:lnTo>
                  <a:lnTo>
                    <a:pt x="209377" y="10481"/>
                  </a:lnTo>
                  <a:lnTo>
                    <a:pt x="212335" y="10481"/>
                  </a:lnTo>
                  <a:lnTo>
                    <a:pt x="212335" y="14576"/>
                  </a:lnTo>
                  <a:close/>
                </a:path>
                <a:path w="2326640" h="45085">
                  <a:moveTo>
                    <a:pt x="204825" y="35392"/>
                  </a:moveTo>
                  <a:lnTo>
                    <a:pt x="200631" y="35392"/>
                  </a:lnTo>
                  <a:lnTo>
                    <a:pt x="200533" y="10749"/>
                  </a:lnTo>
                  <a:lnTo>
                    <a:pt x="204728" y="10749"/>
                  </a:lnTo>
                  <a:lnTo>
                    <a:pt x="204728" y="14576"/>
                  </a:lnTo>
                  <a:lnTo>
                    <a:pt x="208548" y="14576"/>
                  </a:lnTo>
                  <a:lnTo>
                    <a:pt x="207182" y="15055"/>
                  </a:lnTo>
                  <a:lnTo>
                    <a:pt x="205297" y="16973"/>
                  </a:lnTo>
                  <a:lnTo>
                    <a:pt x="204825" y="18281"/>
                  </a:lnTo>
                  <a:lnTo>
                    <a:pt x="204825" y="35392"/>
                  </a:lnTo>
                  <a:close/>
                </a:path>
                <a:path w="2326640" h="45085">
                  <a:moveTo>
                    <a:pt x="222943" y="13828"/>
                  </a:moveTo>
                  <a:lnTo>
                    <a:pt x="220780" y="13828"/>
                  </a:lnTo>
                  <a:lnTo>
                    <a:pt x="221292" y="12707"/>
                  </a:lnTo>
                  <a:lnTo>
                    <a:pt x="222065" y="11821"/>
                  </a:lnTo>
                  <a:lnTo>
                    <a:pt x="224257" y="10464"/>
                  </a:lnTo>
                  <a:lnTo>
                    <a:pt x="224464" y="10464"/>
                  </a:lnTo>
                  <a:lnTo>
                    <a:pt x="225356" y="10237"/>
                  </a:lnTo>
                  <a:lnTo>
                    <a:pt x="228283" y="10237"/>
                  </a:lnTo>
                  <a:lnTo>
                    <a:pt x="229356" y="10464"/>
                  </a:lnTo>
                  <a:lnTo>
                    <a:pt x="230037" y="10773"/>
                  </a:lnTo>
                  <a:lnTo>
                    <a:pt x="231493" y="11537"/>
                  </a:lnTo>
                  <a:lnTo>
                    <a:pt x="232101" y="12219"/>
                  </a:lnTo>
                  <a:lnTo>
                    <a:pt x="232216" y="12349"/>
                  </a:lnTo>
                  <a:lnTo>
                    <a:pt x="232672" y="13454"/>
                  </a:lnTo>
                  <a:lnTo>
                    <a:pt x="223924" y="13454"/>
                  </a:lnTo>
                  <a:lnTo>
                    <a:pt x="222943" y="13828"/>
                  </a:lnTo>
                  <a:close/>
                </a:path>
                <a:path w="2326640" h="45085">
                  <a:moveTo>
                    <a:pt x="245449" y="35392"/>
                  </a:moveTo>
                  <a:lnTo>
                    <a:pt x="241255" y="35392"/>
                  </a:lnTo>
                  <a:lnTo>
                    <a:pt x="241255" y="16266"/>
                  </a:lnTo>
                  <a:lnTo>
                    <a:pt x="241033" y="15608"/>
                  </a:lnTo>
                  <a:lnTo>
                    <a:pt x="240938" y="15323"/>
                  </a:lnTo>
                  <a:lnTo>
                    <a:pt x="239670" y="13828"/>
                  </a:lnTo>
                  <a:lnTo>
                    <a:pt x="238654" y="13454"/>
                  </a:lnTo>
                  <a:lnTo>
                    <a:pt x="232672" y="13454"/>
                  </a:lnTo>
                  <a:lnTo>
                    <a:pt x="233312" y="12349"/>
                  </a:lnTo>
                  <a:lnTo>
                    <a:pt x="233387" y="12219"/>
                  </a:lnTo>
                  <a:lnTo>
                    <a:pt x="234273" y="11374"/>
                  </a:lnTo>
                  <a:lnTo>
                    <a:pt x="236386" y="10464"/>
                  </a:lnTo>
                  <a:lnTo>
                    <a:pt x="237613" y="10237"/>
                  </a:lnTo>
                  <a:lnTo>
                    <a:pt x="241027" y="10237"/>
                  </a:lnTo>
                  <a:lnTo>
                    <a:pt x="242493" y="10773"/>
                  </a:lnTo>
                  <a:lnTo>
                    <a:pt x="243157" y="11374"/>
                  </a:lnTo>
                  <a:lnTo>
                    <a:pt x="244880" y="13121"/>
                  </a:lnTo>
                  <a:lnTo>
                    <a:pt x="245449" y="14722"/>
                  </a:lnTo>
                  <a:lnTo>
                    <a:pt x="245449" y="35392"/>
                  </a:lnTo>
                  <a:close/>
                </a:path>
                <a:path w="2326640" h="45085">
                  <a:moveTo>
                    <a:pt x="220919" y="35392"/>
                  </a:moveTo>
                  <a:lnTo>
                    <a:pt x="216725" y="35392"/>
                  </a:lnTo>
                  <a:lnTo>
                    <a:pt x="216627" y="10773"/>
                  </a:lnTo>
                  <a:lnTo>
                    <a:pt x="220772" y="10773"/>
                  </a:lnTo>
                  <a:lnTo>
                    <a:pt x="220772" y="13828"/>
                  </a:lnTo>
                  <a:lnTo>
                    <a:pt x="222752" y="13828"/>
                  </a:lnTo>
                  <a:lnTo>
                    <a:pt x="221308" y="15608"/>
                  </a:lnTo>
                  <a:lnTo>
                    <a:pt x="221107" y="16266"/>
                  </a:lnTo>
                  <a:lnTo>
                    <a:pt x="221009" y="16639"/>
                  </a:lnTo>
                  <a:lnTo>
                    <a:pt x="220919" y="35392"/>
                  </a:lnTo>
                  <a:close/>
                </a:path>
                <a:path w="2326640" h="45085">
                  <a:moveTo>
                    <a:pt x="233159" y="35392"/>
                  </a:moveTo>
                  <a:lnTo>
                    <a:pt x="229014" y="35392"/>
                  </a:lnTo>
                  <a:lnTo>
                    <a:pt x="228920" y="16266"/>
                  </a:lnTo>
                  <a:lnTo>
                    <a:pt x="228754" y="15608"/>
                  </a:lnTo>
                  <a:lnTo>
                    <a:pt x="228633" y="15323"/>
                  </a:lnTo>
                  <a:lnTo>
                    <a:pt x="228147" y="14722"/>
                  </a:lnTo>
                  <a:lnTo>
                    <a:pt x="227334" y="13828"/>
                  </a:lnTo>
                  <a:lnTo>
                    <a:pt x="226443" y="13454"/>
                  </a:lnTo>
                  <a:lnTo>
                    <a:pt x="235793" y="13454"/>
                  </a:lnTo>
                  <a:lnTo>
                    <a:pt x="234883" y="13828"/>
                  </a:lnTo>
                  <a:lnTo>
                    <a:pt x="234128" y="14722"/>
                  </a:lnTo>
                  <a:lnTo>
                    <a:pt x="233476" y="15608"/>
                  </a:lnTo>
                  <a:lnTo>
                    <a:pt x="233319" y="16266"/>
                  </a:lnTo>
                  <a:lnTo>
                    <a:pt x="233229" y="16639"/>
                  </a:lnTo>
                  <a:lnTo>
                    <a:pt x="233159" y="35392"/>
                  </a:lnTo>
                  <a:close/>
                </a:path>
                <a:path w="2326640" h="45085">
                  <a:moveTo>
                    <a:pt x="256714" y="17696"/>
                  </a:moveTo>
                  <a:lnTo>
                    <a:pt x="252374" y="17696"/>
                  </a:lnTo>
                  <a:lnTo>
                    <a:pt x="252497" y="15006"/>
                  </a:lnTo>
                  <a:lnTo>
                    <a:pt x="253024" y="13609"/>
                  </a:lnTo>
                  <a:lnTo>
                    <a:pt x="253173" y="13259"/>
                  </a:lnTo>
                  <a:lnTo>
                    <a:pt x="255845" y="10846"/>
                  </a:lnTo>
                  <a:lnTo>
                    <a:pt x="257917" y="10237"/>
                  </a:lnTo>
                  <a:lnTo>
                    <a:pt x="263542" y="10237"/>
                  </a:lnTo>
                  <a:lnTo>
                    <a:pt x="265503" y="10846"/>
                  </a:lnTo>
                  <a:lnTo>
                    <a:pt x="267941" y="13259"/>
                  </a:lnTo>
                  <a:lnTo>
                    <a:pt x="259397" y="13259"/>
                  </a:lnTo>
                  <a:lnTo>
                    <a:pt x="258413" y="13609"/>
                  </a:lnTo>
                  <a:lnTo>
                    <a:pt x="257015" y="15006"/>
                  </a:lnTo>
                  <a:lnTo>
                    <a:pt x="256666" y="15859"/>
                  </a:lnTo>
                  <a:lnTo>
                    <a:pt x="256714" y="17696"/>
                  </a:lnTo>
                  <a:close/>
                </a:path>
                <a:path w="2326640" h="45085">
                  <a:moveTo>
                    <a:pt x="260063" y="35928"/>
                  </a:moveTo>
                  <a:lnTo>
                    <a:pt x="256324" y="35928"/>
                  </a:lnTo>
                  <a:lnTo>
                    <a:pt x="254674" y="35278"/>
                  </a:lnTo>
                  <a:lnTo>
                    <a:pt x="252885" y="33263"/>
                  </a:lnTo>
                  <a:lnTo>
                    <a:pt x="252346" y="32613"/>
                  </a:lnTo>
                  <a:lnTo>
                    <a:pt x="251789" y="30704"/>
                  </a:lnTo>
                  <a:lnTo>
                    <a:pt x="251789" y="25398"/>
                  </a:lnTo>
                  <a:lnTo>
                    <a:pt x="252580" y="23472"/>
                  </a:lnTo>
                  <a:lnTo>
                    <a:pt x="252650" y="23302"/>
                  </a:lnTo>
                  <a:lnTo>
                    <a:pt x="256097" y="20767"/>
                  </a:lnTo>
                  <a:lnTo>
                    <a:pt x="258974" y="20133"/>
                  </a:lnTo>
                  <a:lnTo>
                    <a:pt x="264712" y="20133"/>
                  </a:lnTo>
                  <a:lnTo>
                    <a:pt x="264712" y="16574"/>
                  </a:lnTo>
                  <a:lnTo>
                    <a:pt x="264532" y="15859"/>
                  </a:lnTo>
                  <a:lnTo>
                    <a:pt x="264420" y="15413"/>
                  </a:lnTo>
                  <a:lnTo>
                    <a:pt x="263194" y="13609"/>
                  </a:lnTo>
                  <a:lnTo>
                    <a:pt x="263050" y="13609"/>
                  </a:lnTo>
                  <a:lnTo>
                    <a:pt x="262193" y="13259"/>
                  </a:lnTo>
                  <a:lnTo>
                    <a:pt x="268035" y="13259"/>
                  </a:lnTo>
                  <a:lnTo>
                    <a:pt x="268641" y="15006"/>
                  </a:lnTo>
                  <a:lnTo>
                    <a:pt x="268756" y="23107"/>
                  </a:lnTo>
                  <a:lnTo>
                    <a:pt x="260860" y="23107"/>
                  </a:lnTo>
                  <a:lnTo>
                    <a:pt x="258884" y="23472"/>
                  </a:lnTo>
                  <a:lnTo>
                    <a:pt x="256446" y="24935"/>
                  </a:lnTo>
                  <a:lnTo>
                    <a:pt x="255836" y="26243"/>
                  </a:lnTo>
                  <a:lnTo>
                    <a:pt x="255836" y="29591"/>
                  </a:lnTo>
                  <a:lnTo>
                    <a:pt x="256186" y="30704"/>
                  </a:lnTo>
                  <a:lnTo>
                    <a:pt x="257584" y="32231"/>
                  </a:lnTo>
                  <a:lnTo>
                    <a:pt x="258551" y="32613"/>
                  </a:lnTo>
                  <a:lnTo>
                    <a:pt x="264468" y="32613"/>
                  </a:lnTo>
                  <a:lnTo>
                    <a:pt x="264143" y="33263"/>
                  </a:lnTo>
                  <a:lnTo>
                    <a:pt x="263339" y="34303"/>
                  </a:lnTo>
                  <a:lnTo>
                    <a:pt x="261355" y="35603"/>
                  </a:lnTo>
                  <a:lnTo>
                    <a:pt x="260063" y="35928"/>
                  </a:lnTo>
                  <a:close/>
                </a:path>
                <a:path w="2326640" h="45085">
                  <a:moveTo>
                    <a:pt x="264468" y="32613"/>
                  </a:moveTo>
                  <a:lnTo>
                    <a:pt x="261445" y="32613"/>
                  </a:lnTo>
                  <a:lnTo>
                    <a:pt x="262117" y="32231"/>
                  </a:lnTo>
                  <a:lnTo>
                    <a:pt x="262731" y="31833"/>
                  </a:lnTo>
                  <a:lnTo>
                    <a:pt x="264346" y="29079"/>
                  </a:lnTo>
                  <a:lnTo>
                    <a:pt x="264761" y="27186"/>
                  </a:lnTo>
                  <a:lnTo>
                    <a:pt x="264712" y="23107"/>
                  </a:lnTo>
                  <a:lnTo>
                    <a:pt x="268756" y="23107"/>
                  </a:lnTo>
                  <a:lnTo>
                    <a:pt x="268826" y="31833"/>
                  </a:lnTo>
                  <a:lnTo>
                    <a:pt x="264859" y="31833"/>
                  </a:lnTo>
                  <a:lnTo>
                    <a:pt x="264468" y="32613"/>
                  </a:lnTo>
                  <a:close/>
                </a:path>
                <a:path w="2326640" h="45085">
                  <a:moveTo>
                    <a:pt x="269177" y="35278"/>
                  </a:moveTo>
                  <a:lnTo>
                    <a:pt x="265047" y="35278"/>
                  </a:lnTo>
                  <a:lnTo>
                    <a:pt x="264960" y="33677"/>
                  </a:lnTo>
                  <a:lnTo>
                    <a:pt x="264859" y="31833"/>
                  </a:lnTo>
                  <a:lnTo>
                    <a:pt x="268826" y="31833"/>
                  </a:lnTo>
                  <a:lnTo>
                    <a:pt x="268914" y="33677"/>
                  </a:lnTo>
                  <a:lnTo>
                    <a:pt x="269036" y="34547"/>
                  </a:lnTo>
                  <a:lnTo>
                    <a:pt x="269177" y="35278"/>
                  </a:lnTo>
                  <a:close/>
                </a:path>
                <a:path w="2326640" h="45085">
                  <a:moveTo>
                    <a:pt x="283061" y="13918"/>
                  </a:moveTo>
                  <a:lnTo>
                    <a:pt x="280625" y="13918"/>
                  </a:lnTo>
                  <a:lnTo>
                    <a:pt x="281326" y="12707"/>
                  </a:lnTo>
                  <a:lnTo>
                    <a:pt x="282179" y="11789"/>
                  </a:lnTo>
                  <a:lnTo>
                    <a:pt x="284163" y="10586"/>
                  </a:lnTo>
                  <a:lnTo>
                    <a:pt x="285504" y="10286"/>
                  </a:lnTo>
                  <a:lnTo>
                    <a:pt x="289535" y="10286"/>
                  </a:lnTo>
                  <a:lnTo>
                    <a:pt x="291242" y="10911"/>
                  </a:lnTo>
                  <a:lnTo>
                    <a:pt x="293388" y="13414"/>
                  </a:lnTo>
                  <a:lnTo>
                    <a:pt x="284193" y="13414"/>
                  </a:lnTo>
                  <a:lnTo>
                    <a:pt x="283061" y="13918"/>
                  </a:lnTo>
                  <a:close/>
                </a:path>
                <a:path w="2326640" h="45085">
                  <a:moveTo>
                    <a:pt x="280659" y="35392"/>
                  </a:moveTo>
                  <a:lnTo>
                    <a:pt x="276465" y="35392"/>
                  </a:lnTo>
                  <a:lnTo>
                    <a:pt x="276368" y="10773"/>
                  </a:lnTo>
                  <a:lnTo>
                    <a:pt x="280611" y="10773"/>
                  </a:lnTo>
                  <a:lnTo>
                    <a:pt x="280611" y="13918"/>
                  </a:lnTo>
                  <a:lnTo>
                    <a:pt x="282840" y="13918"/>
                  </a:lnTo>
                  <a:lnTo>
                    <a:pt x="281074" y="16306"/>
                  </a:lnTo>
                  <a:lnTo>
                    <a:pt x="280659" y="17809"/>
                  </a:lnTo>
                  <a:lnTo>
                    <a:pt x="280659" y="35392"/>
                  </a:lnTo>
                  <a:close/>
                </a:path>
                <a:path w="2326640" h="45085">
                  <a:moveTo>
                    <a:pt x="293924" y="35392"/>
                  </a:moveTo>
                  <a:lnTo>
                    <a:pt x="289730" y="35392"/>
                  </a:lnTo>
                  <a:lnTo>
                    <a:pt x="289730" y="16916"/>
                  </a:lnTo>
                  <a:lnTo>
                    <a:pt x="289397" y="15575"/>
                  </a:lnTo>
                  <a:lnTo>
                    <a:pt x="288064" y="13918"/>
                  </a:lnTo>
                  <a:lnTo>
                    <a:pt x="286829" y="13414"/>
                  </a:lnTo>
                  <a:lnTo>
                    <a:pt x="293388" y="13414"/>
                  </a:lnTo>
                  <a:lnTo>
                    <a:pt x="293924" y="15421"/>
                  </a:lnTo>
                  <a:lnTo>
                    <a:pt x="293924" y="35392"/>
                  </a:lnTo>
                  <a:close/>
                </a:path>
                <a:path w="2326640" h="45085">
                  <a:moveTo>
                    <a:pt x="312245" y="35879"/>
                  </a:moveTo>
                  <a:lnTo>
                    <a:pt x="306718" y="35879"/>
                  </a:lnTo>
                  <a:lnTo>
                    <a:pt x="304523" y="34969"/>
                  </a:lnTo>
                  <a:lnTo>
                    <a:pt x="301662" y="31329"/>
                  </a:lnTo>
                  <a:lnTo>
                    <a:pt x="301148" y="28957"/>
                  </a:lnTo>
                  <a:lnTo>
                    <a:pt x="301083" y="28656"/>
                  </a:lnTo>
                  <a:lnTo>
                    <a:pt x="301015" y="18134"/>
                  </a:lnTo>
                  <a:lnTo>
                    <a:pt x="301529" y="15543"/>
                  </a:lnTo>
                  <a:lnTo>
                    <a:pt x="301613" y="15120"/>
                  </a:lnTo>
                  <a:lnTo>
                    <a:pt x="304279" y="11253"/>
                  </a:lnTo>
                  <a:lnTo>
                    <a:pt x="306701" y="10286"/>
                  </a:lnTo>
                  <a:lnTo>
                    <a:pt x="312749" y="10286"/>
                  </a:lnTo>
                  <a:lnTo>
                    <a:pt x="314667" y="10952"/>
                  </a:lnTo>
                  <a:lnTo>
                    <a:pt x="317204" y="13552"/>
                  </a:lnTo>
                  <a:lnTo>
                    <a:pt x="308148" y="13552"/>
                  </a:lnTo>
                  <a:lnTo>
                    <a:pt x="306921" y="14283"/>
                  </a:lnTo>
                  <a:lnTo>
                    <a:pt x="305458" y="17208"/>
                  </a:lnTo>
                  <a:lnTo>
                    <a:pt x="305092" y="19629"/>
                  </a:lnTo>
                  <a:lnTo>
                    <a:pt x="305092" y="26259"/>
                  </a:lnTo>
                  <a:lnTo>
                    <a:pt x="305233" y="27202"/>
                  </a:lnTo>
                  <a:lnTo>
                    <a:pt x="305356" y="28031"/>
                  </a:lnTo>
                  <a:lnTo>
                    <a:pt x="305450" y="28656"/>
                  </a:lnTo>
                  <a:lnTo>
                    <a:pt x="306880" y="31744"/>
                  </a:lnTo>
                  <a:lnTo>
                    <a:pt x="308051" y="32516"/>
                  </a:lnTo>
                  <a:lnTo>
                    <a:pt x="316930" y="32516"/>
                  </a:lnTo>
                  <a:lnTo>
                    <a:pt x="314293" y="35124"/>
                  </a:lnTo>
                  <a:lnTo>
                    <a:pt x="312245" y="35879"/>
                  </a:lnTo>
                  <a:close/>
                </a:path>
                <a:path w="2326640" h="45085">
                  <a:moveTo>
                    <a:pt x="317918" y="18671"/>
                  </a:moveTo>
                  <a:lnTo>
                    <a:pt x="313773" y="18671"/>
                  </a:lnTo>
                  <a:lnTo>
                    <a:pt x="313773" y="16851"/>
                  </a:lnTo>
                  <a:lnTo>
                    <a:pt x="313464" y="15543"/>
                  </a:lnTo>
                  <a:lnTo>
                    <a:pt x="312229" y="13950"/>
                  </a:lnTo>
                  <a:lnTo>
                    <a:pt x="311237" y="13552"/>
                  </a:lnTo>
                  <a:lnTo>
                    <a:pt x="317246" y="13552"/>
                  </a:lnTo>
                  <a:lnTo>
                    <a:pt x="317910" y="15543"/>
                  </a:lnTo>
                  <a:lnTo>
                    <a:pt x="317918" y="18671"/>
                  </a:lnTo>
                  <a:close/>
                </a:path>
                <a:path w="2326640" h="45085">
                  <a:moveTo>
                    <a:pt x="316930" y="32516"/>
                  </a:moveTo>
                  <a:lnTo>
                    <a:pt x="311009" y="32516"/>
                  </a:lnTo>
                  <a:lnTo>
                    <a:pt x="312050" y="32069"/>
                  </a:lnTo>
                  <a:lnTo>
                    <a:pt x="313545" y="30281"/>
                  </a:lnTo>
                  <a:lnTo>
                    <a:pt x="313919" y="28957"/>
                  </a:lnTo>
                  <a:lnTo>
                    <a:pt x="313919" y="27202"/>
                  </a:lnTo>
                  <a:lnTo>
                    <a:pt x="318113" y="27202"/>
                  </a:lnTo>
                  <a:lnTo>
                    <a:pt x="318000" y="30281"/>
                  </a:lnTo>
                  <a:lnTo>
                    <a:pt x="317477" y="31744"/>
                  </a:lnTo>
                  <a:lnTo>
                    <a:pt x="317361" y="32069"/>
                  </a:lnTo>
                  <a:lnTo>
                    <a:pt x="316930" y="32516"/>
                  </a:lnTo>
                  <a:close/>
                </a:path>
                <a:path w="2326640" h="45085">
                  <a:moveTo>
                    <a:pt x="339685" y="35977"/>
                  </a:moveTo>
                  <a:lnTo>
                    <a:pt x="330842" y="35977"/>
                  </a:lnTo>
                  <a:lnTo>
                    <a:pt x="328533" y="35140"/>
                  </a:lnTo>
                  <a:lnTo>
                    <a:pt x="325542" y="31792"/>
                  </a:lnTo>
                  <a:lnTo>
                    <a:pt x="324794" y="28242"/>
                  </a:lnTo>
                  <a:lnTo>
                    <a:pt x="324859" y="17988"/>
                  </a:lnTo>
                  <a:lnTo>
                    <a:pt x="325477" y="15055"/>
                  </a:lnTo>
                  <a:lnTo>
                    <a:pt x="328208" y="11123"/>
                  </a:lnTo>
                  <a:lnTo>
                    <a:pt x="330565" y="10139"/>
                  </a:lnTo>
                  <a:lnTo>
                    <a:pt x="336938" y="10139"/>
                  </a:lnTo>
                  <a:lnTo>
                    <a:pt x="339213" y="10952"/>
                  </a:lnTo>
                  <a:lnTo>
                    <a:pt x="341429" y="13308"/>
                  </a:lnTo>
                  <a:lnTo>
                    <a:pt x="332305" y="13308"/>
                  </a:lnTo>
                  <a:lnTo>
                    <a:pt x="331235" y="13869"/>
                  </a:lnTo>
                  <a:lnTo>
                    <a:pt x="329135" y="21352"/>
                  </a:lnTo>
                  <a:lnTo>
                    <a:pt x="343034" y="21352"/>
                  </a:lnTo>
                  <a:lnTo>
                    <a:pt x="343034" y="24374"/>
                  </a:lnTo>
                  <a:lnTo>
                    <a:pt x="329135" y="24374"/>
                  </a:lnTo>
                  <a:lnTo>
                    <a:pt x="329219" y="28242"/>
                  </a:lnTo>
                  <a:lnTo>
                    <a:pt x="329533" y="29826"/>
                  </a:lnTo>
                  <a:lnTo>
                    <a:pt x="331126" y="32134"/>
                  </a:lnTo>
                  <a:lnTo>
                    <a:pt x="332305" y="32711"/>
                  </a:lnTo>
                  <a:lnTo>
                    <a:pt x="342645" y="32711"/>
                  </a:lnTo>
                  <a:lnTo>
                    <a:pt x="342627" y="33296"/>
                  </a:lnTo>
                  <a:lnTo>
                    <a:pt x="339685" y="35977"/>
                  </a:lnTo>
                  <a:close/>
                </a:path>
                <a:path w="2326640" h="45085">
                  <a:moveTo>
                    <a:pt x="343034" y="21352"/>
                  </a:moveTo>
                  <a:lnTo>
                    <a:pt x="338742" y="21352"/>
                  </a:lnTo>
                  <a:lnTo>
                    <a:pt x="338626" y="17452"/>
                  </a:lnTo>
                  <a:lnTo>
                    <a:pt x="338397" y="16396"/>
                  </a:lnTo>
                  <a:lnTo>
                    <a:pt x="338336" y="16111"/>
                  </a:lnTo>
                  <a:lnTo>
                    <a:pt x="336710" y="13869"/>
                  </a:lnTo>
                  <a:lnTo>
                    <a:pt x="335491" y="13308"/>
                  </a:lnTo>
                  <a:lnTo>
                    <a:pt x="341429" y="13308"/>
                  </a:lnTo>
                  <a:lnTo>
                    <a:pt x="342270" y="14202"/>
                  </a:lnTo>
                  <a:lnTo>
                    <a:pt x="343034" y="17452"/>
                  </a:lnTo>
                  <a:lnTo>
                    <a:pt x="343034" y="21352"/>
                  </a:lnTo>
                  <a:close/>
                </a:path>
                <a:path w="2326640" h="45085">
                  <a:moveTo>
                    <a:pt x="342645" y="32711"/>
                  </a:moveTo>
                  <a:lnTo>
                    <a:pt x="336499" y="32711"/>
                  </a:lnTo>
                  <a:lnTo>
                    <a:pt x="338011" y="31118"/>
                  </a:lnTo>
                  <a:lnTo>
                    <a:pt x="338363" y="28242"/>
                  </a:lnTo>
                  <a:lnTo>
                    <a:pt x="338415" y="27819"/>
                  </a:lnTo>
                  <a:lnTo>
                    <a:pt x="342793" y="27819"/>
                  </a:lnTo>
                  <a:lnTo>
                    <a:pt x="342673" y="31792"/>
                  </a:lnTo>
                  <a:lnTo>
                    <a:pt x="342645" y="32711"/>
                  </a:lnTo>
                  <a:close/>
                </a:path>
                <a:path w="2326640" h="45085">
                  <a:moveTo>
                    <a:pt x="365955" y="4484"/>
                  </a:moveTo>
                  <a:lnTo>
                    <a:pt x="361468" y="4484"/>
                  </a:lnTo>
                  <a:lnTo>
                    <a:pt x="361468" y="194"/>
                  </a:lnTo>
                  <a:lnTo>
                    <a:pt x="365955" y="194"/>
                  </a:lnTo>
                  <a:lnTo>
                    <a:pt x="365955" y="4484"/>
                  </a:lnTo>
                  <a:close/>
                </a:path>
                <a:path w="2326640" h="45085">
                  <a:moveTo>
                    <a:pt x="365808" y="35392"/>
                  </a:moveTo>
                  <a:lnTo>
                    <a:pt x="361614" y="35392"/>
                  </a:lnTo>
                  <a:lnTo>
                    <a:pt x="361614" y="10773"/>
                  </a:lnTo>
                  <a:lnTo>
                    <a:pt x="365808" y="10773"/>
                  </a:lnTo>
                  <a:lnTo>
                    <a:pt x="365808" y="35392"/>
                  </a:lnTo>
                  <a:close/>
                </a:path>
                <a:path w="2326640" h="45085">
                  <a:moveTo>
                    <a:pt x="387724" y="32613"/>
                  </a:moveTo>
                  <a:lnTo>
                    <a:pt x="381186" y="32613"/>
                  </a:lnTo>
                  <a:lnTo>
                    <a:pt x="382292" y="32304"/>
                  </a:lnTo>
                  <a:lnTo>
                    <a:pt x="383852" y="31069"/>
                  </a:lnTo>
                  <a:lnTo>
                    <a:pt x="384243" y="30208"/>
                  </a:lnTo>
                  <a:lnTo>
                    <a:pt x="384243" y="27771"/>
                  </a:lnTo>
                  <a:lnTo>
                    <a:pt x="383666" y="26804"/>
                  </a:lnTo>
                  <a:lnTo>
                    <a:pt x="380341" y="25057"/>
                  </a:lnTo>
                  <a:lnTo>
                    <a:pt x="376537" y="23107"/>
                  </a:lnTo>
                  <a:lnTo>
                    <a:pt x="374554" y="22132"/>
                  </a:lnTo>
                  <a:lnTo>
                    <a:pt x="373286" y="21157"/>
                  </a:lnTo>
                  <a:lnTo>
                    <a:pt x="372277" y="19378"/>
                  </a:lnTo>
                  <a:lnTo>
                    <a:pt x="372181" y="19207"/>
                  </a:lnTo>
                  <a:lnTo>
                    <a:pt x="371904" y="18183"/>
                  </a:lnTo>
                  <a:lnTo>
                    <a:pt x="371987" y="14819"/>
                  </a:lnTo>
                  <a:lnTo>
                    <a:pt x="372593" y="13503"/>
                  </a:lnTo>
                  <a:lnTo>
                    <a:pt x="372660" y="13357"/>
                  </a:lnTo>
                  <a:lnTo>
                    <a:pt x="375796" y="10984"/>
                  </a:lnTo>
                  <a:lnTo>
                    <a:pt x="377708" y="10432"/>
                  </a:lnTo>
                  <a:lnTo>
                    <a:pt x="382780" y="10432"/>
                  </a:lnTo>
                  <a:lnTo>
                    <a:pt x="384722" y="10984"/>
                  </a:lnTo>
                  <a:lnTo>
                    <a:pt x="387421" y="13194"/>
                  </a:lnTo>
                  <a:lnTo>
                    <a:pt x="387488" y="13357"/>
                  </a:lnTo>
                  <a:lnTo>
                    <a:pt x="387549" y="13503"/>
                  </a:lnTo>
                  <a:lnTo>
                    <a:pt x="378618" y="13503"/>
                  </a:lnTo>
                  <a:lnTo>
                    <a:pt x="377659" y="13779"/>
                  </a:lnTo>
                  <a:lnTo>
                    <a:pt x="376374" y="14819"/>
                  </a:lnTo>
                  <a:lnTo>
                    <a:pt x="375952" y="15664"/>
                  </a:lnTo>
                  <a:lnTo>
                    <a:pt x="375952" y="17582"/>
                  </a:lnTo>
                  <a:lnTo>
                    <a:pt x="376256" y="18183"/>
                  </a:lnTo>
                  <a:lnTo>
                    <a:pt x="377781" y="19378"/>
                  </a:lnTo>
                  <a:lnTo>
                    <a:pt x="378943" y="20019"/>
                  </a:lnTo>
                  <a:lnTo>
                    <a:pt x="380536" y="20767"/>
                  </a:lnTo>
                  <a:lnTo>
                    <a:pt x="383804" y="22376"/>
                  </a:lnTo>
                  <a:lnTo>
                    <a:pt x="388388" y="31069"/>
                  </a:lnTo>
                  <a:lnTo>
                    <a:pt x="387724" y="32613"/>
                  </a:lnTo>
                  <a:close/>
                </a:path>
                <a:path w="2326640" h="45085">
                  <a:moveTo>
                    <a:pt x="388095" y="17452"/>
                  </a:moveTo>
                  <a:lnTo>
                    <a:pt x="383999" y="17452"/>
                  </a:lnTo>
                  <a:lnTo>
                    <a:pt x="383877" y="15664"/>
                  </a:lnTo>
                  <a:lnTo>
                    <a:pt x="383543" y="14819"/>
                  </a:lnTo>
                  <a:lnTo>
                    <a:pt x="383354" y="14819"/>
                  </a:lnTo>
                  <a:lnTo>
                    <a:pt x="382119" y="13779"/>
                  </a:lnTo>
                  <a:lnTo>
                    <a:pt x="381219" y="13503"/>
                  </a:lnTo>
                  <a:lnTo>
                    <a:pt x="387549" y="13503"/>
                  </a:lnTo>
                  <a:lnTo>
                    <a:pt x="388095" y="14819"/>
                  </a:lnTo>
                  <a:lnTo>
                    <a:pt x="388095" y="17452"/>
                  </a:lnTo>
                  <a:close/>
                </a:path>
                <a:path w="2326640" h="45085">
                  <a:moveTo>
                    <a:pt x="382487" y="35831"/>
                  </a:moveTo>
                  <a:lnTo>
                    <a:pt x="376992" y="35831"/>
                  </a:lnTo>
                  <a:lnTo>
                    <a:pt x="374895" y="35197"/>
                  </a:lnTo>
                  <a:lnTo>
                    <a:pt x="372218" y="32824"/>
                  </a:lnTo>
                  <a:lnTo>
                    <a:pt x="372016" y="32613"/>
                  </a:lnTo>
                  <a:lnTo>
                    <a:pt x="371425" y="31069"/>
                  </a:lnTo>
                  <a:lnTo>
                    <a:pt x="371319" y="27933"/>
                  </a:lnTo>
                  <a:lnTo>
                    <a:pt x="375611" y="27933"/>
                  </a:lnTo>
                  <a:lnTo>
                    <a:pt x="375611" y="31069"/>
                  </a:lnTo>
                  <a:lnTo>
                    <a:pt x="376697" y="32304"/>
                  </a:lnTo>
                  <a:lnTo>
                    <a:pt x="376992" y="32613"/>
                  </a:lnTo>
                  <a:lnTo>
                    <a:pt x="387724" y="32613"/>
                  </a:lnTo>
                  <a:lnTo>
                    <a:pt x="387632" y="32824"/>
                  </a:lnTo>
                  <a:lnTo>
                    <a:pt x="384649" y="35197"/>
                  </a:lnTo>
                  <a:lnTo>
                    <a:pt x="382487" y="35831"/>
                  </a:lnTo>
                  <a:close/>
                </a:path>
                <a:path w="2326640" h="45085">
                  <a:moveTo>
                    <a:pt x="410833" y="13918"/>
                  </a:moveTo>
                  <a:lnTo>
                    <a:pt x="408397" y="13918"/>
                  </a:lnTo>
                  <a:lnTo>
                    <a:pt x="409098" y="12707"/>
                  </a:lnTo>
                  <a:lnTo>
                    <a:pt x="409951" y="11789"/>
                  </a:lnTo>
                  <a:lnTo>
                    <a:pt x="411935" y="10586"/>
                  </a:lnTo>
                  <a:lnTo>
                    <a:pt x="413276" y="10286"/>
                  </a:lnTo>
                  <a:lnTo>
                    <a:pt x="417307" y="10286"/>
                  </a:lnTo>
                  <a:lnTo>
                    <a:pt x="419014" y="10911"/>
                  </a:lnTo>
                  <a:lnTo>
                    <a:pt x="421160" y="13414"/>
                  </a:lnTo>
                  <a:lnTo>
                    <a:pt x="411965" y="13414"/>
                  </a:lnTo>
                  <a:lnTo>
                    <a:pt x="410833" y="13918"/>
                  </a:lnTo>
                  <a:close/>
                </a:path>
                <a:path w="2326640" h="45085">
                  <a:moveTo>
                    <a:pt x="408432" y="35392"/>
                  </a:moveTo>
                  <a:lnTo>
                    <a:pt x="404238" y="35392"/>
                  </a:lnTo>
                  <a:lnTo>
                    <a:pt x="404140" y="10773"/>
                  </a:lnTo>
                  <a:lnTo>
                    <a:pt x="408383" y="10773"/>
                  </a:lnTo>
                  <a:lnTo>
                    <a:pt x="408383" y="13918"/>
                  </a:lnTo>
                  <a:lnTo>
                    <a:pt x="410612" y="13918"/>
                  </a:lnTo>
                  <a:lnTo>
                    <a:pt x="408846" y="16306"/>
                  </a:lnTo>
                  <a:lnTo>
                    <a:pt x="408432" y="17809"/>
                  </a:lnTo>
                  <a:lnTo>
                    <a:pt x="408432" y="35392"/>
                  </a:lnTo>
                  <a:close/>
                </a:path>
                <a:path w="2326640" h="45085">
                  <a:moveTo>
                    <a:pt x="421696" y="35392"/>
                  </a:moveTo>
                  <a:lnTo>
                    <a:pt x="417502" y="35392"/>
                  </a:lnTo>
                  <a:lnTo>
                    <a:pt x="417502" y="16916"/>
                  </a:lnTo>
                  <a:lnTo>
                    <a:pt x="417169" y="15575"/>
                  </a:lnTo>
                  <a:lnTo>
                    <a:pt x="415836" y="13918"/>
                  </a:lnTo>
                  <a:lnTo>
                    <a:pt x="414601" y="13414"/>
                  </a:lnTo>
                  <a:lnTo>
                    <a:pt x="421160" y="13414"/>
                  </a:lnTo>
                  <a:lnTo>
                    <a:pt x="421696" y="15421"/>
                  </a:lnTo>
                  <a:lnTo>
                    <a:pt x="421696" y="35392"/>
                  </a:lnTo>
                  <a:close/>
                </a:path>
                <a:path w="2326640" h="45085">
                  <a:moveTo>
                    <a:pt x="440310" y="36074"/>
                  </a:moveTo>
                  <a:lnTo>
                    <a:pt x="434002" y="36074"/>
                  </a:lnTo>
                  <a:lnTo>
                    <a:pt x="431681" y="35197"/>
                  </a:lnTo>
                  <a:lnTo>
                    <a:pt x="428654" y="31849"/>
                  </a:lnTo>
                  <a:lnTo>
                    <a:pt x="427890" y="28291"/>
                  </a:lnTo>
                  <a:lnTo>
                    <a:pt x="427915" y="17858"/>
                  </a:lnTo>
                  <a:lnTo>
                    <a:pt x="428646" y="14559"/>
                  </a:lnTo>
                  <a:lnTo>
                    <a:pt x="429622" y="13406"/>
                  </a:lnTo>
                  <a:lnTo>
                    <a:pt x="431799" y="10936"/>
                  </a:lnTo>
                  <a:lnTo>
                    <a:pt x="434051" y="10091"/>
                  </a:lnTo>
                  <a:lnTo>
                    <a:pt x="440423" y="10091"/>
                  </a:lnTo>
                  <a:lnTo>
                    <a:pt x="442764" y="10936"/>
                  </a:lnTo>
                  <a:lnTo>
                    <a:pt x="445045" y="13406"/>
                  </a:lnTo>
                  <a:lnTo>
                    <a:pt x="435628" y="13406"/>
                  </a:lnTo>
                  <a:lnTo>
                    <a:pt x="434428" y="13983"/>
                  </a:lnTo>
                  <a:lnTo>
                    <a:pt x="432230" y="27234"/>
                  </a:lnTo>
                  <a:lnTo>
                    <a:pt x="432637" y="29826"/>
                  </a:lnTo>
                  <a:lnTo>
                    <a:pt x="434262" y="32134"/>
                  </a:lnTo>
                  <a:lnTo>
                    <a:pt x="435530" y="32711"/>
                  </a:lnTo>
                  <a:lnTo>
                    <a:pt x="444957" y="32711"/>
                  </a:lnTo>
                  <a:lnTo>
                    <a:pt x="442724" y="35197"/>
                  </a:lnTo>
                  <a:lnTo>
                    <a:pt x="440310" y="36074"/>
                  </a:lnTo>
                  <a:close/>
                </a:path>
                <a:path w="2326640" h="45085">
                  <a:moveTo>
                    <a:pt x="444957" y="32711"/>
                  </a:moveTo>
                  <a:lnTo>
                    <a:pt x="438814" y="32711"/>
                  </a:lnTo>
                  <a:lnTo>
                    <a:pt x="440071" y="32134"/>
                  </a:lnTo>
                  <a:lnTo>
                    <a:pt x="441924" y="29826"/>
                  </a:lnTo>
                  <a:lnTo>
                    <a:pt x="442331" y="27234"/>
                  </a:lnTo>
                  <a:lnTo>
                    <a:pt x="442374" y="18638"/>
                  </a:lnTo>
                  <a:lnTo>
                    <a:pt x="441981" y="16493"/>
                  </a:lnTo>
                  <a:lnTo>
                    <a:pt x="441943" y="16290"/>
                  </a:lnTo>
                  <a:lnTo>
                    <a:pt x="440220" y="13983"/>
                  </a:lnTo>
                  <a:lnTo>
                    <a:pt x="438977" y="13406"/>
                  </a:lnTo>
                  <a:lnTo>
                    <a:pt x="445045" y="13406"/>
                  </a:lnTo>
                  <a:lnTo>
                    <a:pt x="445885" y="14316"/>
                  </a:lnTo>
                  <a:lnTo>
                    <a:pt x="446666" y="17858"/>
                  </a:lnTo>
                  <a:lnTo>
                    <a:pt x="446666" y="28291"/>
                  </a:lnTo>
                  <a:lnTo>
                    <a:pt x="445877" y="31687"/>
                  </a:lnTo>
                  <a:lnTo>
                    <a:pt x="444957" y="32711"/>
                  </a:lnTo>
                  <a:close/>
                </a:path>
                <a:path w="2326640" h="45085">
                  <a:moveTo>
                    <a:pt x="457785" y="10773"/>
                  </a:moveTo>
                  <a:lnTo>
                    <a:pt x="453639" y="10773"/>
                  </a:lnTo>
                  <a:lnTo>
                    <a:pt x="453639" y="6044"/>
                  </a:lnTo>
                  <a:lnTo>
                    <a:pt x="457785" y="4241"/>
                  </a:lnTo>
                  <a:lnTo>
                    <a:pt x="457785" y="10773"/>
                  </a:lnTo>
                  <a:close/>
                </a:path>
                <a:path w="2326640" h="45085">
                  <a:moveTo>
                    <a:pt x="463003" y="13942"/>
                  </a:moveTo>
                  <a:lnTo>
                    <a:pt x="449494" y="13942"/>
                  </a:lnTo>
                  <a:lnTo>
                    <a:pt x="449494" y="10773"/>
                  </a:lnTo>
                  <a:lnTo>
                    <a:pt x="463003" y="10773"/>
                  </a:lnTo>
                  <a:lnTo>
                    <a:pt x="463003" y="13942"/>
                  </a:lnTo>
                  <a:close/>
                </a:path>
                <a:path w="2326640" h="45085">
                  <a:moveTo>
                    <a:pt x="462450" y="35424"/>
                  </a:moveTo>
                  <a:lnTo>
                    <a:pt x="456136" y="35424"/>
                  </a:lnTo>
                  <a:lnTo>
                    <a:pt x="455468" y="35237"/>
                  </a:lnTo>
                  <a:lnTo>
                    <a:pt x="454005" y="33645"/>
                  </a:lnTo>
                  <a:lnTo>
                    <a:pt x="453639" y="32353"/>
                  </a:lnTo>
                  <a:lnTo>
                    <a:pt x="453639" y="13942"/>
                  </a:lnTo>
                  <a:lnTo>
                    <a:pt x="457785" y="13942"/>
                  </a:lnTo>
                  <a:lnTo>
                    <a:pt x="457785" y="30111"/>
                  </a:lnTo>
                  <a:lnTo>
                    <a:pt x="458012" y="30996"/>
                  </a:lnTo>
                  <a:lnTo>
                    <a:pt x="458923" y="32134"/>
                  </a:lnTo>
                  <a:lnTo>
                    <a:pt x="459650" y="32353"/>
                  </a:lnTo>
                  <a:lnTo>
                    <a:pt x="463100" y="32353"/>
                  </a:lnTo>
                  <a:lnTo>
                    <a:pt x="463100" y="35237"/>
                  </a:lnTo>
                  <a:lnTo>
                    <a:pt x="463385" y="35237"/>
                  </a:lnTo>
                  <a:lnTo>
                    <a:pt x="462450" y="35424"/>
                  </a:lnTo>
                  <a:close/>
                </a:path>
                <a:path w="2326640" h="45085">
                  <a:moveTo>
                    <a:pt x="463100" y="32353"/>
                  </a:moveTo>
                  <a:lnTo>
                    <a:pt x="462580" y="32353"/>
                  </a:lnTo>
                  <a:lnTo>
                    <a:pt x="463458" y="32134"/>
                  </a:lnTo>
                  <a:lnTo>
                    <a:pt x="463100" y="32134"/>
                  </a:lnTo>
                  <a:lnTo>
                    <a:pt x="463100" y="32353"/>
                  </a:lnTo>
                  <a:close/>
                </a:path>
                <a:path w="2326640" h="45085">
                  <a:moveTo>
                    <a:pt x="482022" y="17696"/>
                  </a:moveTo>
                  <a:lnTo>
                    <a:pt x="477682" y="17696"/>
                  </a:lnTo>
                  <a:lnTo>
                    <a:pt x="477805" y="15006"/>
                  </a:lnTo>
                  <a:lnTo>
                    <a:pt x="478332" y="13609"/>
                  </a:lnTo>
                  <a:lnTo>
                    <a:pt x="478481" y="13259"/>
                  </a:lnTo>
                  <a:lnTo>
                    <a:pt x="481153" y="10846"/>
                  </a:lnTo>
                  <a:lnTo>
                    <a:pt x="483225" y="10237"/>
                  </a:lnTo>
                  <a:lnTo>
                    <a:pt x="488850" y="10237"/>
                  </a:lnTo>
                  <a:lnTo>
                    <a:pt x="490812" y="10846"/>
                  </a:lnTo>
                  <a:lnTo>
                    <a:pt x="493249" y="13259"/>
                  </a:lnTo>
                  <a:lnTo>
                    <a:pt x="484705" y="13259"/>
                  </a:lnTo>
                  <a:lnTo>
                    <a:pt x="483721" y="13609"/>
                  </a:lnTo>
                  <a:lnTo>
                    <a:pt x="482323" y="15006"/>
                  </a:lnTo>
                  <a:lnTo>
                    <a:pt x="481974" y="15859"/>
                  </a:lnTo>
                  <a:lnTo>
                    <a:pt x="482022" y="17696"/>
                  </a:lnTo>
                  <a:close/>
                </a:path>
                <a:path w="2326640" h="45085">
                  <a:moveTo>
                    <a:pt x="485371" y="35928"/>
                  </a:moveTo>
                  <a:lnTo>
                    <a:pt x="481632" y="35928"/>
                  </a:lnTo>
                  <a:lnTo>
                    <a:pt x="479982" y="35278"/>
                  </a:lnTo>
                  <a:lnTo>
                    <a:pt x="478193" y="33263"/>
                  </a:lnTo>
                  <a:lnTo>
                    <a:pt x="477654" y="32613"/>
                  </a:lnTo>
                  <a:lnTo>
                    <a:pt x="477097" y="30704"/>
                  </a:lnTo>
                  <a:lnTo>
                    <a:pt x="477097" y="25398"/>
                  </a:lnTo>
                  <a:lnTo>
                    <a:pt x="477888" y="23472"/>
                  </a:lnTo>
                  <a:lnTo>
                    <a:pt x="477958" y="23302"/>
                  </a:lnTo>
                  <a:lnTo>
                    <a:pt x="481405" y="20767"/>
                  </a:lnTo>
                  <a:lnTo>
                    <a:pt x="484282" y="20133"/>
                  </a:lnTo>
                  <a:lnTo>
                    <a:pt x="490020" y="20133"/>
                  </a:lnTo>
                  <a:lnTo>
                    <a:pt x="490020" y="16574"/>
                  </a:lnTo>
                  <a:lnTo>
                    <a:pt x="489840" y="15859"/>
                  </a:lnTo>
                  <a:lnTo>
                    <a:pt x="489728" y="15413"/>
                  </a:lnTo>
                  <a:lnTo>
                    <a:pt x="488502" y="13609"/>
                  </a:lnTo>
                  <a:lnTo>
                    <a:pt x="488358" y="13609"/>
                  </a:lnTo>
                  <a:lnTo>
                    <a:pt x="487501" y="13259"/>
                  </a:lnTo>
                  <a:lnTo>
                    <a:pt x="493343" y="13259"/>
                  </a:lnTo>
                  <a:lnTo>
                    <a:pt x="493949" y="15006"/>
                  </a:lnTo>
                  <a:lnTo>
                    <a:pt x="494064" y="23107"/>
                  </a:lnTo>
                  <a:lnTo>
                    <a:pt x="486168" y="23107"/>
                  </a:lnTo>
                  <a:lnTo>
                    <a:pt x="484193" y="23472"/>
                  </a:lnTo>
                  <a:lnTo>
                    <a:pt x="481754" y="24935"/>
                  </a:lnTo>
                  <a:lnTo>
                    <a:pt x="481145" y="26243"/>
                  </a:lnTo>
                  <a:lnTo>
                    <a:pt x="481145" y="29591"/>
                  </a:lnTo>
                  <a:lnTo>
                    <a:pt x="481494" y="30704"/>
                  </a:lnTo>
                  <a:lnTo>
                    <a:pt x="482892" y="32231"/>
                  </a:lnTo>
                  <a:lnTo>
                    <a:pt x="483859" y="32613"/>
                  </a:lnTo>
                  <a:lnTo>
                    <a:pt x="489777" y="32613"/>
                  </a:lnTo>
                  <a:lnTo>
                    <a:pt x="489451" y="33263"/>
                  </a:lnTo>
                  <a:lnTo>
                    <a:pt x="488647" y="34303"/>
                  </a:lnTo>
                  <a:lnTo>
                    <a:pt x="486664" y="35603"/>
                  </a:lnTo>
                  <a:lnTo>
                    <a:pt x="485371" y="35928"/>
                  </a:lnTo>
                  <a:close/>
                </a:path>
                <a:path w="2326640" h="45085">
                  <a:moveTo>
                    <a:pt x="489777" y="32613"/>
                  </a:moveTo>
                  <a:lnTo>
                    <a:pt x="486753" y="32613"/>
                  </a:lnTo>
                  <a:lnTo>
                    <a:pt x="487425" y="32231"/>
                  </a:lnTo>
                  <a:lnTo>
                    <a:pt x="488039" y="31833"/>
                  </a:lnTo>
                  <a:lnTo>
                    <a:pt x="489655" y="29079"/>
                  </a:lnTo>
                  <a:lnTo>
                    <a:pt x="490069" y="27186"/>
                  </a:lnTo>
                  <a:lnTo>
                    <a:pt x="490020" y="23107"/>
                  </a:lnTo>
                  <a:lnTo>
                    <a:pt x="494064" y="23107"/>
                  </a:lnTo>
                  <a:lnTo>
                    <a:pt x="494134" y="31833"/>
                  </a:lnTo>
                  <a:lnTo>
                    <a:pt x="490167" y="31833"/>
                  </a:lnTo>
                  <a:lnTo>
                    <a:pt x="489777" y="32613"/>
                  </a:lnTo>
                  <a:close/>
                </a:path>
                <a:path w="2326640" h="45085">
                  <a:moveTo>
                    <a:pt x="494485" y="35278"/>
                  </a:moveTo>
                  <a:lnTo>
                    <a:pt x="490356" y="35278"/>
                  </a:lnTo>
                  <a:lnTo>
                    <a:pt x="490268" y="33677"/>
                  </a:lnTo>
                  <a:lnTo>
                    <a:pt x="490167" y="31833"/>
                  </a:lnTo>
                  <a:lnTo>
                    <a:pt x="494134" y="31833"/>
                  </a:lnTo>
                  <a:lnTo>
                    <a:pt x="494223" y="33677"/>
                  </a:lnTo>
                  <a:lnTo>
                    <a:pt x="494345" y="34547"/>
                  </a:lnTo>
                  <a:lnTo>
                    <a:pt x="494485" y="35278"/>
                  </a:lnTo>
                  <a:close/>
                </a:path>
                <a:path w="2326640" h="45085">
                  <a:moveTo>
                    <a:pt x="521183" y="35246"/>
                  </a:moveTo>
                  <a:lnTo>
                    <a:pt x="517412" y="35246"/>
                  </a:lnTo>
                  <a:lnTo>
                    <a:pt x="515469" y="34319"/>
                  </a:lnTo>
                  <a:lnTo>
                    <a:pt x="512706" y="30614"/>
                  </a:lnTo>
                  <a:lnTo>
                    <a:pt x="512015" y="27364"/>
                  </a:lnTo>
                  <a:lnTo>
                    <a:pt x="512015" y="18524"/>
                  </a:lnTo>
                  <a:lnTo>
                    <a:pt x="512649" y="15429"/>
                  </a:lnTo>
                  <a:lnTo>
                    <a:pt x="515185" y="11431"/>
                  </a:lnTo>
                  <a:lnTo>
                    <a:pt x="517200" y="10432"/>
                  </a:lnTo>
                  <a:lnTo>
                    <a:pt x="521264" y="10432"/>
                  </a:lnTo>
                  <a:lnTo>
                    <a:pt x="522362" y="10700"/>
                  </a:lnTo>
                  <a:lnTo>
                    <a:pt x="524150" y="11773"/>
                  </a:lnTo>
                  <a:lnTo>
                    <a:pt x="524922" y="12626"/>
                  </a:lnTo>
                  <a:lnTo>
                    <a:pt x="525491" y="13649"/>
                  </a:lnTo>
                  <a:lnTo>
                    <a:pt x="519395" y="13649"/>
                  </a:lnTo>
                  <a:lnTo>
                    <a:pt x="518200" y="14267"/>
                  </a:lnTo>
                  <a:lnTo>
                    <a:pt x="516607" y="16737"/>
                  </a:lnTo>
                  <a:lnTo>
                    <a:pt x="516294" y="18524"/>
                  </a:lnTo>
                  <a:lnTo>
                    <a:pt x="516209" y="26194"/>
                  </a:lnTo>
                  <a:lnTo>
                    <a:pt x="516609" y="28737"/>
                  </a:lnTo>
                  <a:lnTo>
                    <a:pt x="518236" y="31370"/>
                  </a:lnTo>
                  <a:lnTo>
                    <a:pt x="519428" y="32028"/>
                  </a:lnTo>
                  <a:lnTo>
                    <a:pt x="529571" y="32028"/>
                  </a:lnTo>
                  <a:lnTo>
                    <a:pt x="529571" y="32321"/>
                  </a:lnTo>
                  <a:lnTo>
                    <a:pt x="525426" y="32321"/>
                  </a:lnTo>
                  <a:lnTo>
                    <a:pt x="524906" y="33263"/>
                  </a:lnTo>
                  <a:lnTo>
                    <a:pt x="524174" y="33986"/>
                  </a:lnTo>
                  <a:lnTo>
                    <a:pt x="522289" y="34994"/>
                  </a:lnTo>
                  <a:lnTo>
                    <a:pt x="521183" y="35246"/>
                  </a:lnTo>
                  <a:close/>
                </a:path>
                <a:path w="2326640" h="45085">
                  <a:moveTo>
                    <a:pt x="529571" y="13796"/>
                  </a:moveTo>
                  <a:lnTo>
                    <a:pt x="525572" y="13796"/>
                  </a:lnTo>
                  <a:lnTo>
                    <a:pt x="525572" y="10700"/>
                  </a:lnTo>
                  <a:lnTo>
                    <a:pt x="529571" y="10700"/>
                  </a:lnTo>
                  <a:lnTo>
                    <a:pt x="529571" y="13796"/>
                  </a:lnTo>
                  <a:close/>
                </a:path>
                <a:path w="2326640" h="45085">
                  <a:moveTo>
                    <a:pt x="529571" y="32028"/>
                  </a:moveTo>
                  <a:lnTo>
                    <a:pt x="522646" y="32028"/>
                  </a:lnTo>
                  <a:lnTo>
                    <a:pt x="523849" y="31370"/>
                  </a:lnTo>
                  <a:lnTo>
                    <a:pt x="525345" y="28737"/>
                  </a:lnTo>
                  <a:lnTo>
                    <a:pt x="525647" y="27364"/>
                  </a:lnTo>
                  <a:lnTo>
                    <a:pt x="525639" y="18524"/>
                  </a:lnTo>
                  <a:lnTo>
                    <a:pt x="525328" y="16940"/>
                  </a:lnTo>
                  <a:lnTo>
                    <a:pt x="524433" y="15429"/>
                  </a:lnTo>
                  <a:lnTo>
                    <a:pt x="523695" y="14267"/>
                  </a:lnTo>
                  <a:lnTo>
                    <a:pt x="522581" y="13649"/>
                  </a:lnTo>
                  <a:lnTo>
                    <a:pt x="525491" y="13649"/>
                  </a:lnTo>
                  <a:lnTo>
                    <a:pt x="525572" y="13796"/>
                  </a:lnTo>
                  <a:lnTo>
                    <a:pt x="529571" y="13796"/>
                  </a:lnTo>
                  <a:lnTo>
                    <a:pt x="529571" y="32028"/>
                  </a:lnTo>
                  <a:close/>
                </a:path>
                <a:path w="2326640" h="45085">
                  <a:moveTo>
                    <a:pt x="528913" y="41607"/>
                  </a:moveTo>
                  <a:lnTo>
                    <a:pt x="522916" y="41607"/>
                  </a:lnTo>
                  <a:lnTo>
                    <a:pt x="523678" y="41356"/>
                  </a:lnTo>
                  <a:lnTo>
                    <a:pt x="525076" y="40056"/>
                  </a:lnTo>
                  <a:lnTo>
                    <a:pt x="525426" y="38349"/>
                  </a:lnTo>
                  <a:lnTo>
                    <a:pt x="525426" y="32321"/>
                  </a:lnTo>
                  <a:lnTo>
                    <a:pt x="529571" y="32321"/>
                  </a:lnTo>
                  <a:lnTo>
                    <a:pt x="529453" y="40056"/>
                  </a:lnTo>
                  <a:lnTo>
                    <a:pt x="529000" y="41356"/>
                  </a:lnTo>
                  <a:lnTo>
                    <a:pt x="528913" y="41607"/>
                  </a:lnTo>
                  <a:close/>
                </a:path>
                <a:path w="2326640" h="45085">
                  <a:moveTo>
                    <a:pt x="524142" y="44898"/>
                  </a:moveTo>
                  <a:lnTo>
                    <a:pt x="518550" y="44898"/>
                  </a:lnTo>
                  <a:lnTo>
                    <a:pt x="516113" y="44240"/>
                  </a:lnTo>
                  <a:lnTo>
                    <a:pt x="516388" y="44240"/>
                  </a:lnTo>
                  <a:lnTo>
                    <a:pt x="513738" y="42176"/>
                  </a:lnTo>
                  <a:lnTo>
                    <a:pt x="513484" y="41607"/>
                  </a:lnTo>
                  <a:lnTo>
                    <a:pt x="513039" y="40511"/>
                  </a:lnTo>
                  <a:lnTo>
                    <a:pt x="513039" y="38171"/>
                  </a:lnTo>
                  <a:lnTo>
                    <a:pt x="517526" y="38171"/>
                  </a:lnTo>
                  <a:lnTo>
                    <a:pt x="517591" y="40511"/>
                  </a:lnTo>
                  <a:lnTo>
                    <a:pt x="518810" y="41607"/>
                  </a:lnTo>
                  <a:lnTo>
                    <a:pt x="528913" y="41607"/>
                  </a:lnTo>
                  <a:lnTo>
                    <a:pt x="526279" y="44240"/>
                  </a:lnTo>
                  <a:lnTo>
                    <a:pt x="524142" y="44898"/>
                  </a:lnTo>
                  <a:close/>
                </a:path>
                <a:path w="2326640" h="45085">
                  <a:moveTo>
                    <a:pt x="546299" y="35782"/>
                  </a:moveTo>
                  <a:lnTo>
                    <a:pt x="541227" y="35782"/>
                  </a:lnTo>
                  <a:lnTo>
                    <a:pt x="539626" y="35205"/>
                  </a:lnTo>
                  <a:lnTo>
                    <a:pt x="537512" y="32897"/>
                  </a:lnTo>
                  <a:lnTo>
                    <a:pt x="536984" y="31264"/>
                  </a:lnTo>
                  <a:lnTo>
                    <a:pt x="536984" y="10773"/>
                  </a:lnTo>
                  <a:lnTo>
                    <a:pt x="541129" y="10773"/>
                  </a:lnTo>
                  <a:lnTo>
                    <a:pt x="541129" y="29883"/>
                  </a:lnTo>
                  <a:lnTo>
                    <a:pt x="541519" y="30785"/>
                  </a:lnTo>
                  <a:lnTo>
                    <a:pt x="543080" y="32247"/>
                  </a:lnTo>
                  <a:lnTo>
                    <a:pt x="544039" y="32613"/>
                  </a:lnTo>
                  <a:lnTo>
                    <a:pt x="549691" y="32613"/>
                  </a:lnTo>
                  <a:lnTo>
                    <a:pt x="548444" y="34661"/>
                  </a:lnTo>
                  <a:lnTo>
                    <a:pt x="546299" y="35782"/>
                  </a:lnTo>
                  <a:close/>
                </a:path>
                <a:path w="2326640" h="45085">
                  <a:moveTo>
                    <a:pt x="549691" y="32613"/>
                  </a:moveTo>
                  <a:lnTo>
                    <a:pt x="546640" y="32613"/>
                  </a:lnTo>
                  <a:lnTo>
                    <a:pt x="547778" y="32077"/>
                  </a:lnTo>
                  <a:lnTo>
                    <a:pt x="549419" y="29883"/>
                  </a:lnTo>
                  <a:lnTo>
                    <a:pt x="549810" y="28648"/>
                  </a:lnTo>
                  <a:lnTo>
                    <a:pt x="549810" y="10773"/>
                  </a:lnTo>
                  <a:lnTo>
                    <a:pt x="554004" y="10773"/>
                  </a:lnTo>
                  <a:lnTo>
                    <a:pt x="554090" y="32418"/>
                  </a:lnTo>
                  <a:lnTo>
                    <a:pt x="549810" y="32418"/>
                  </a:lnTo>
                  <a:lnTo>
                    <a:pt x="549691" y="32613"/>
                  </a:lnTo>
                  <a:close/>
                </a:path>
                <a:path w="2326640" h="45085">
                  <a:moveTo>
                    <a:pt x="554102" y="35392"/>
                  </a:moveTo>
                  <a:lnTo>
                    <a:pt x="549956" y="35392"/>
                  </a:lnTo>
                  <a:lnTo>
                    <a:pt x="549956" y="32418"/>
                  </a:lnTo>
                  <a:lnTo>
                    <a:pt x="554090" y="32418"/>
                  </a:lnTo>
                  <a:lnTo>
                    <a:pt x="554102" y="35392"/>
                  </a:lnTo>
                  <a:close/>
                </a:path>
                <a:path w="2326640" h="45085">
                  <a:moveTo>
                    <a:pt x="565903" y="17696"/>
                  </a:moveTo>
                  <a:lnTo>
                    <a:pt x="561563" y="17696"/>
                  </a:lnTo>
                  <a:lnTo>
                    <a:pt x="561686" y="15006"/>
                  </a:lnTo>
                  <a:lnTo>
                    <a:pt x="562213" y="13609"/>
                  </a:lnTo>
                  <a:lnTo>
                    <a:pt x="562362" y="13259"/>
                  </a:lnTo>
                  <a:lnTo>
                    <a:pt x="565034" y="10846"/>
                  </a:lnTo>
                  <a:lnTo>
                    <a:pt x="567106" y="10237"/>
                  </a:lnTo>
                  <a:lnTo>
                    <a:pt x="572731" y="10237"/>
                  </a:lnTo>
                  <a:lnTo>
                    <a:pt x="574693" y="10846"/>
                  </a:lnTo>
                  <a:lnTo>
                    <a:pt x="577130" y="13259"/>
                  </a:lnTo>
                  <a:lnTo>
                    <a:pt x="568586" y="13259"/>
                  </a:lnTo>
                  <a:lnTo>
                    <a:pt x="567602" y="13609"/>
                  </a:lnTo>
                  <a:lnTo>
                    <a:pt x="566204" y="15006"/>
                  </a:lnTo>
                  <a:lnTo>
                    <a:pt x="565855" y="15859"/>
                  </a:lnTo>
                  <a:lnTo>
                    <a:pt x="565903" y="17696"/>
                  </a:lnTo>
                  <a:close/>
                </a:path>
                <a:path w="2326640" h="45085">
                  <a:moveTo>
                    <a:pt x="569252" y="35928"/>
                  </a:moveTo>
                  <a:lnTo>
                    <a:pt x="565513" y="35928"/>
                  </a:lnTo>
                  <a:lnTo>
                    <a:pt x="563863" y="35278"/>
                  </a:lnTo>
                  <a:lnTo>
                    <a:pt x="562074" y="33263"/>
                  </a:lnTo>
                  <a:lnTo>
                    <a:pt x="561535" y="32613"/>
                  </a:lnTo>
                  <a:lnTo>
                    <a:pt x="560978" y="30704"/>
                  </a:lnTo>
                  <a:lnTo>
                    <a:pt x="560978" y="25398"/>
                  </a:lnTo>
                  <a:lnTo>
                    <a:pt x="561769" y="23472"/>
                  </a:lnTo>
                  <a:lnTo>
                    <a:pt x="561839" y="23302"/>
                  </a:lnTo>
                  <a:lnTo>
                    <a:pt x="565286" y="20767"/>
                  </a:lnTo>
                  <a:lnTo>
                    <a:pt x="568163" y="20133"/>
                  </a:lnTo>
                  <a:lnTo>
                    <a:pt x="573901" y="20133"/>
                  </a:lnTo>
                  <a:lnTo>
                    <a:pt x="573901" y="16574"/>
                  </a:lnTo>
                  <a:lnTo>
                    <a:pt x="573721" y="15859"/>
                  </a:lnTo>
                  <a:lnTo>
                    <a:pt x="573609" y="15413"/>
                  </a:lnTo>
                  <a:lnTo>
                    <a:pt x="572383" y="13609"/>
                  </a:lnTo>
                  <a:lnTo>
                    <a:pt x="572239" y="13609"/>
                  </a:lnTo>
                  <a:lnTo>
                    <a:pt x="571382" y="13259"/>
                  </a:lnTo>
                  <a:lnTo>
                    <a:pt x="577224" y="13259"/>
                  </a:lnTo>
                  <a:lnTo>
                    <a:pt x="577830" y="15006"/>
                  </a:lnTo>
                  <a:lnTo>
                    <a:pt x="577945" y="23107"/>
                  </a:lnTo>
                  <a:lnTo>
                    <a:pt x="570049" y="23107"/>
                  </a:lnTo>
                  <a:lnTo>
                    <a:pt x="568074" y="23472"/>
                  </a:lnTo>
                  <a:lnTo>
                    <a:pt x="565635" y="24935"/>
                  </a:lnTo>
                  <a:lnTo>
                    <a:pt x="565026" y="26243"/>
                  </a:lnTo>
                  <a:lnTo>
                    <a:pt x="565026" y="29591"/>
                  </a:lnTo>
                  <a:lnTo>
                    <a:pt x="565375" y="30704"/>
                  </a:lnTo>
                  <a:lnTo>
                    <a:pt x="566773" y="32231"/>
                  </a:lnTo>
                  <a:lnTo>
                    <a:pt x="567740" y="32613"/>
                  </a:lnTo>
                  <a:lnTo>
                    <a:pt x="573658" y="32613"/>
                  </a:lnTo>
                  <a:lnTo>
                    <a:pt x="573332" y="33263"/>
                  </a:lnTo>
                  <a:lnTo>
                    <a:pt x="572528" y="34303"/>
                  </a:lnTo>
                  <a:lnTo>
                    <a:pt x="570544" y="35603"/>
                  </a:lnTo>
                  <a:lnTo>
                    <a:pt x="569252" y="35928"/>
                  </a:lnTo>
                  <a:close/>
                </a:path>
                <a:path w="2326640" h="45085">
                  <a:moveTo>
                    <a:pt x="573658" y="32613"/>
                  </a:moveTo>
                  <a:lnTo>
                    <a:pt x="570634" y="32613"/>
                  </a:lnTo>
                  <a:lnTo>
                    <a:pt x="571306" y="32231"/>
                  </a:lnTo>
                  <a:lnTo>
                    <a:pt x="571920" y="31833"/>
                  </a:lnTo>
                  <a:lnTo>
                    <a:pt x="573536" y="29079"/>
                  </a:lnTo>
                  <a:lnTo>
                    <a:pt x="573950" y="27186"/>
                  </a:lnTo>
                  <a:lnTo>
                    <a:pt x="573901" y="23107"/>
                  </a:lnTo>
                  <a:lnTo>
                    <a:pt x="577945" y="23107"/>
                  </a:lnTo>
                  <a:lnTo>
                    <a:pt x="578015" y="31833"/>
                  </a:lnTo>
                  <a:lnTo>
                    <a:pt x="574048" y="31833"/>
                  </a:lnTo>
                  <a:lnTo>
                    <a:pt x="573658" y="32613"/>
                  </a:lnTo>
                  <a:close/>
                </a:path>
                <a:path w="2326640" h="45085">
                  <a:moveTo>
                    <a:pt x="578366" y="35278"/>
                  </a:moveTo>
                  <a:lnTo>
                    <a:pt x="574236" y="35278"/>
                  </a:lnTo>
                  <a:lnTo>
                    <a:pt x="574149" y="33677"/>
                  </a:lnTo>
                  <a:lnTo>
                    <a:pt x="574048" y="31833"/>
                  </a:lnTo>
                  <a:lnTo>
                    <a:pt x="578015" y="31833"/>
                  </a:lnTo>
                  <a:lnTo>
                    <a:pt x="578104" y="33677"/>
                  </a:lnTo>
                  <a:lnTo>
                    <a:pt x="578225" y="34547"/>
                  </a:lnTo>
                  <a:lnTo>
                    <a:pt x="578366" y="35278"/>
                  </a:lnTo>
                  <a:close/>
                </a:path>
                <a:path w="2326640" h="45085">
                  <a:moveTo>
                    <a:pt x="597603" y="14576"/>
                  </a:moveTo>
                  <a:lnTo>
                    <a:pt x="589995" y="14576"/>
                  </a:lnTo>
                  <a:lnTo>
                    <a:pt x="590710" y="12918"/>
                  </a:lnTo>
                  <a:lnTo>
                    <a:pt x="591523" y="11821"/>
                  </a:lnTo>
                  <a:lnTo>
                    <a:pt x="593344" y="10749"/>
                  </a:lnTo>
                  <a:lnTo>
                    <a:pt x="594644" y="10481"/>
                  </a:lnTo>
                  <a:lnTo>
                    <a:pt x="597603" y="10481"/>
                  </a:lnTo>
                  <a:lnTo>
                    <a:pt x="597603" y="14576"/>
                  </a:lnTo>
                  <a:close/>
                </a:path>
                <a:path w="2326640" h="45085">
                  <a:moveTo>
                    <a:pt x="590092" y="35392"/>
                  </a:moveTo>
                  <a:lnTo>
                    <a:pt x="585898" y="35392"/>
                  </a:lnTo>
                  <a:lnTo>
                    <a:pt x="585801" y="10749"/>
                  </a:lnTo>
                  <a:lnTo>
                    <a:pt x="589995" y="10749"/>
                  </a:lnTo>
                  <a:lnTo>
                    <a:pt x="589995" y="14576"/>
                  </a:lnTo>
                  <a:lnTo>
                    <a:pt x="593815" y="14576"/>
                  </a:lnTo>
                  <a:lnTo>
                    <a:pt x="592449" y="15055"/>
                  </a:lnTo>
                  <a:lnTo>
                    <a:pt x="590564" y="16973"/>
                  </a:lnTo>
                  <a:lnTo>
                    <a:pt x="590092" y="18281"/>
                  </a:lnTo>
                  <a:lnTo>
                    <a:pt x="590092" y="35392"/>
                  </a:lnTo>
                  <a:close/>
                </a:path>
                <a:path w="2326640" h="45085">
                  <a:moveTo>
                    <a:pt x="607356" y="17696"/>
                  </a:moveTo>
                  <a:lnTo>
                    <a:pt x="603016" y="17696"/>
                  </a:lnTo>
                  <a:lnTo>
                    <a:pt x="603139" y="15006"/>
                  </a:lnTo>
                  <a:lnTo>
                    <a:pt x="603666" y="13609"/>
                  </a:lnTo>
                  <a:lnTo>
                    <a:pt x="603815" y="13259"/>
                  </a:lnTo>
                  <a:lnTo>
                    <a:pt x="606486" y="10846"/>
                  </a:lnTo>
                  <a:lnTo>
                    <a:pt x="608559" y="10237"/>
                  </a:lnTo>
                  <a:lnTo>
                    <a:pt x="614184" y="10237"/>
                  </a:lnTo>
                  <a:lnTo>
                    <a:pt x="616145" y="10846"/>
                  </a:lnTo>
                  <a:lnTo>
                    <a:pt x="618583" y="13259"/>
                  </a:lnTo>
                  <a:lnTo>
                    <a:pt x="610038" y="13259"/>
                  </a:lnTo>
                  <a:lnTo>
                    <a:pt x="609055" y="13609"/>
                  </a:lnTo>
                  <a:lnTo>
                    <a:pt x="607657" y="15006"/>
                  </a:lnTo>
                  <a:lnTo>
                    <a:pt x="607307" y="15859"/>
                  </a:lnTo>
                  <a:lnTo>
                    <a:pt x="607356" y="17696"/>
                  </a:lnTo>
                  <a:close/>
                </a:path>
                <a:path w="2326640" h="45085">
                  <a:moveTo>
                    <a:pt x="610705" y="35928"/>
                  </a:moveTo>
                  <a:lnTo>
                    <a:pt x="606966" y="35928"/>
                  </a:lnTo>
                  <a:lnTo>
                    <a:pt x="605316" y="35278"/>
                  </a:lnTo>
                  <a:lnTo>
                    <a:pt x="603527" y="33263"/>
                  </a:lnTo>
                  <a:lnTo>
                    <a:pt x="602988" y="32613"/>
                  </a:lnTo>
                  <a:lnTo>
                    <a:pt x="602431" y="30704"/>
                  </a:lnTo>
                  <a:lnTo>
                    <a:pt x="602431" y="25398"/>
                  </a:lnTo>
                  <a:lnTo>
                    <a:pt x="603222" y="23472"/>
                  </a:lnTo>
                  <a:lnTo>
                    <a:pt x="603292" y="23302"/>
                  </a:lnTo>
                  <a:lnTo>
                    <a:pt x="606738" y="20767"/>
                  </a:lnTo>
                  <a:lnTo>
                    <a:pt x="609616" y="20133"/>
                  </a:lnTo>
                  <a:lnTo>
                    <a:pt x="615354" y="20133"/>
                  </a:lnTo>
                  <a:lnTo>
                    <a:pt x="615354" y="16574"/>
                  </a:lnTo>
                  <a:lnTo>
                    <a:pt x="615174" y="15859"/>
                  </a:lnTo>
                  <a:lnTo>
                    <a:pt x="615062" y="15413"/>
                  </a:lnTo>
                  <a:lnTo>
                    <a:pt x="613836" y="13609"/>
                  </a:lnTo>
                  <a:lnTo>
                    <a:pt x="613692" y="13609"/>
                  </a:lnTo>
                  <a:lnTo>
                    <a:pt x="612834" y="13259"/>
                  </a:lnTo>
                  <a:lnTo>
                    <a:pt x="618677" y="13259"/>
                  </a:lnTo>
                  <a:lnTo>
                    <a:pt x="619283" y="15006"/>
                  </a:lnTo>
                  <a:lnTo>
                    <a:pt x="619398" y="23107"/>
                  </a:lnTo>
                  <a:lnTo>
                    <a:pt x="611501" y="23107"/>
                  </a:lnTo>
                  <a:lnTo>
                    <a:pt x="609526" y="23472"/>
                  </a:lnTo>
                  <a:lnTo>
                    <a:pt x="607088" y="24935"/>
                  </a:lnTo>
                  <a:lnTo>
                    <a:pt x="606478" y="26243"/>
                  </a:lnTo>
                  <a:lnTo>
                    <a:pt x="606478" y="29591"/>
                  </a:lnTo>
                  <a:lnTo>
                    <a:pt x="606828" y="30704"/>
                  </a:lnTo>
                  <a:lnTo>
                    <a:pt x="608226" y="32231"/>
                  </a:lnTo>
                  <a:lnTo>
                    <a:pt x="609193" y="32613"/>
                  </a:lnTo>
                  <a:lnTo>
                    <a:pt x="615110" y="32613"/>
                  </a:lnTo>
                  <a:lnTo>
                    <a:pt x="614785" y="33263"/>
                  </a:lnTo>
                  <a:lnTo>
                    <a:pt x="613981" y="34303"/>
                  </a:lnTo>
                  <a:lnTo>
                    <a:pt x="611997" y="35603"/>
                  </a:lnTo>
                  <a:lnTo>
                    <a:pt x="610705" y="35928"/>
                  </a:lnTo>
                  <a:close/>
                </a:path>
                <a:path w="2326640" h="45085">
                  <a:moveTo>
                    <a:pt x="615110" y="32613"/>
                  </a:moveTo>
                  <a:lnTo>
                    <a:pt x="612087" y="32613"/>
                  </a:lnTo>
                  <a:lnTo>
                    <a:pt x="612759" y="32231"/>
                  </a:lnTo>
                  <a:lnTo>
                    <a:pt x="613373" y="31833"/>
                  </a:lnTo>
                  <a:lnTo>
                    <a:pt x="614988" y="29079"/>
                  </a:lnTo>
                  <a:lnTo>
                    <a:pt x="615403" y="27186"/>
                  </a:lnTo>
                  <a:lnTo>
                    <a:pt x="615354" y="23107"/>
                  </a:lnTo>
                  <a:lnTo>
                    <a:pt x="619398" y="23107"/>
                  </a:lnTo>
                  <a:lnTo>
                    <a:pt x="619467" y="31833"/>
                  </a:lnTo>
                  <a:lnTo>
                    <a:pt x="615500" y="31833"/>
                  </a:lnTo>
                  <a:lnTo>
                    <a:pt x="615110" y="32613"/>
                  </a:lnTo>
                  <a:close/>
                </a:path>
                <a:path w="2326640" h="45085">
                  <a:moveTo>
                    <a:pt x="619819" y="35278"/>
                  </a:moveTo>
                  <a:lnTo>
                    <a:pt x="615689" y="35278"/>
                  </a:lnTo>
                  <a:lnTo>
                    <a:pt x="615602" y="33677"/>
                  </a:lnTo>
                  <a:lnTo>
                    <a:pt x="615500" y="31833"/>
                  </a:lnTo>
                  <a:lnTo>
                    <a:pt x="619467" y="31833"/>
                  </a:lnTo>
                  <a:lnTo>
                    <a:pt x="619556" y="33677"/>
                  </a:lnTo>
                  <a:lnTo>
                    <a:pt x="619678" y="34547"/>
                  </a:lnTo>
                  <a:lnTo>
                    <a:pt x="619819" y="35278"/>
                  </a:lnTo>
                  <a:close/>
                </a:path>
                <a:path w="2326640" h="45085">
                  <a:moveTo>
                    <a:pt x="633703" y="13918"/>
                  </a:moveTo>
                  <a:lnTo>
                    <a:pt x="631267" y="13918"/>
                  </a:lnTo>
                  <a:lnTo>
                    <a:pt x="631968" y="12707"/>
                  </a:lnTo>
                  <a:lnTo>
                    <a:pt x="632821" y="11789"/>
                  </a:lnTo>
                  <a:lnTo>
                    <a:pt x="634804" y="10586"/>
                  </a:lnTo>
                  <a:lnTo>
                    <a:pt x="636146" y="10286"/>
                  </a:lnTo>
                  <a:lnTo>
                    <a:pt x="640177" y="10286"/>
                  </a:lnTo>
                  <a:lnTo>
                    <a:pt x="641884" y="10911"/>
                  </a:lnTo>
                  <a:lnTo>
                    <a:pt x="644030" y="13414"/>
                  </a:lnTo>
                  <a:lnTo>
                    <a:pt x="634835" y="13414"/>
                  </a:lnTo>
                  <a:lnTo>
                    <a:pt x="633703" y="13918"/>
                  </a:lnTo>
                  <a:close/>
                </a:path>
                <a:path w="2326640" h="45085">
                  <a:moveTo>
                    <a:pt x="631301" y="35392"/>
                  </a:moveTo>
                  <a:lnTo>
                    <a:pt x="627107" y="35392"/>
                  </a:lnTo>
                  <a:lnTo>
                    <a:pt x="627010" y="10773"/>
                  </a:lnTo>
                  <a:lnTo>
                    <a:pt x="631253" y="10773"/>
                  </a:lnTo>
                  <a:lnTo>
                    <a:pt x="631253" y="13918"/>
                  </a:lnTo>
                  <a:lnTo>
                    <a:pt x="633482" y="13918"/>
                  </a:lnTo>
                  <a:lnTo>
                    <a:pt x="631716" y="16306"/>
                  </a:lnTo>
                  <a:lnTo>
                    <a:pt x="631301" y="17809"/>
                  </a:lnTo>
                  <a:lnTo>
                    <a:pt x="631301" y="35392"/>
                  </a:lnTo>
                  <a:close/>
                </a:path>
                <a:path w="2326640" h="45085">
                  <a:moveTo>
                    <a:pt x="644566" y="35392"/>
                  </a:moveTo>
                  <a:lnTo>
                    <a:pt x="640372" y="35392"/>
                  </a:lnTo>
                  <a:lnTo>
                    <a:pt x="640372" y="16916"/>
                  </a:lnTo>
                  <a:lnTo>
                    <a:pt x="640039" y="15575"/>
                  </a:lnTo>
                  <a:lnTo>
                    <a:pt x="638706" y="13918"/>
                  </a:lnTo>
                  <a:lnTo>
                    <a:pt x="637471" y="13414"/>
                  </a:lnTo>
                  <a:lnTo>
                    <a:pt x="644030" y="13414"/>
                  </a:lnTo>
                  <a:lnTo>
                    <a:pt x="644566" y="15421"/>
                  </a:lnTo>
                  <a:lnTo>
                    <a:pt x="644566" y="35392"/>
                  </a:lnTo>
                  <a:close/>
                </a:path>
                <a:path w="2326640" h="45085">
                  <a:moveTo>
                    <a:pt x="656271" y="10773"/>
                  </a:moveTo>
                  <a:lnTo>
                    <a:pt x="652125" y="10773"/>
                  </a:lnTo>
                  <a:lnTo>
                    <a:pt x="652125" y="6044"/>
                  </a:lnTo>
                  <a:lnTo>
                    <a:pt x="656271" y="4241"/>
                  </a:lnTo>
                  <a:lnTo>
                    <a:pt x="656271" y="10773"/>
                  </a:lnTo>
                  <a:close/>
                </a:path>
                <a:path w="2326640" h="45085">
                  <a:moveTo>
                    <a:pt x="661489" y="13942"/>
                  </a:moveTo>
                  <a:lnTo>
                    <a:pt x="647980" y="13942"/>
                  </a:lnTo>
                  <a:lnTo>
                    <a:pt x="647980" y="10773"/>
                  </a:lnTo>
                  <a:lnTo>
                    <a:pt x="661489" y="10773"/>
                  </a:lnTo>
                  <a:lnTo>
                    <a:pt x="661489" y="13942"/>
                  </a:lnTo>
                  <a:close/>
                </a:path>
                <a:path w="2326640" h="45085">
                  <a:moveTo>
                    <a:pt x="660936" y="35424"/>
                  </a:moveTo>
                  <a:lnTo>
                    <a:pt x="654622" y="35424"/>
                  </a:lnTo>
                  <a:lnTo>
                    <a:pt x="653954" y="35237"/>
                  </a:lnTo>
                  <a:lnTo>
                    <a:pt x="652491" y="33645"/>
                  </a:lnTo>
                  <a:lnTo>
                    <a:pt x="652125" y="32353"/>
                  </a:lnTo>
                  <a:lnTo>
                    <a:pt x="652125" y="13942"/>
                  </a:lnTo>
                  <a:lnTo>
                    <a:pt x="656271" y="13942"/>
                  </a:lnTo>
                  <a:lnTo>
                    <a:pt x="656271" y="30111"/>
                  </a:lnTo>
                  <a:lnTo>
                    <a:pt x="656498" y="30996"/>
                  </a:lnTo>
                  <a:lnTo>
                    <a:pt x="657408" y="32134"/>
                  </a:lnTo>
                  <a:lnTo>
                    <a:pt x="658136" y="32353"/>
                  </a:lnTo>
                  <a:lnTo>
                    <a:pt x="661586" y="32353"/>
                  </a:lnTo>
                  <a:lnTo>
                    <a:pt x="661586" y="35237"/>
                  </a:lnTo>
                  <a:lnTo>
                    <a:pt x="661871" y="35237"/>
                  </a:lnTo>
                  <a:lnTo>
                    <a:pt x="660936" y="35424"/>
                  </a:lnTo>
                  <a:close/>
                </a:path>
                <a:path w="2326640" h="45085">
                  <a:moveTo>
                    <a:pt x="661586" y="32353"/>
                  </a:moveTo>
                  <a:lnTo>
                    <a:pt x="661066" y="32353"/>
                  </a:lnTo>
                  <a:lnTo>
                    <a:pt x="661944" y="32134"/>
                  </a:lnTo>
                  <a:lnTo>
                    <a:pt x="661586" y="32134"/>
                  </a:lnTo>
                  <a:lnTo>
                    <a:pt x="661586" y="32353"/>
                  </a:lnTo>
                  <a:close/>
                </a:path>
                <a:path w="2326640" h="45085">
                  <a:moveTo>
                    <a:pt x="679598" y="35977"/>
                  </a:moveTo>
                  <a:lnTo>
                    <a:pt x="670755" y="35977"/>
                  </a:lnTo>
                  <a:lnTo>
                    <a:pt x="668446" y="35140"/>
                  </a:lnTo>
                  <a:lnTo>
                    <a:pt x="665455" y="31792"/>
                  </a:lnTo>
                  <a:lnTo>
                    <a:pt x="664707" y="28242"/>
                  </a:lnTo>
                  <a:lnTo>
                    <a:pt x="664772" y="17988"/>
                  </a:lnTo>
                  <a:lnTo>
                    <a:pt x="665390" y="15055"/>
                  </a:lnTo>
                  <a:lnTo>
                    <a:pt x="668121" y="11123"/>
                  </a:lnTo>
                  <a:lnTo>
                    <a:pt x="670478" y="10139"/>
                  </a:lnTo>
                  <a:lnTo>
                    <a:pt x="676851" y="10139"/>
                  </a:lnTo>
                  <a:lnTo>
                    <a:pt x="679126" y="10952"/>
                  </a:lnTo>
                  <a:lnTo>
                    <a:pt x="681342" y="13308"/>
                  </a:lnTo>
                  <a:lnTo>
                    <a:pt x="672218" y="13308"/>
                  </a:lnTo>
                  <a:lnTo>
                    <a:pt x="671148" y="13869"/>
                  </a:lnTo>
                  <a:lnTo>
                    <a:pt x="669048" y="21352"/>
                  </a:lnTo>
                  <a:lnTo>
                    <a:pt x="682947" y="21352"/>
                  </a:lnTo>
                  <a:lnTo>
                    <a:pt x="682947" y="24374"/>
                  </a:lnTo>
                  <a:lnTo>
                    <a:pt x="669048" y="24374"/>
                  </a:lnTo>
                  <a:lnTo>
                    <a:pt x="669132" y="28242"/>
                  </a:lnTo>
                  <a:lnTo>
                    <a:pt x="669446" y="29826"/>
                  </a:lnTo>
                  <a:lnTo>
                    <a:pt x="671039" y="32134"/>
                  </a:lnTo>
                  <a:lnTo>
                    <a:pt x="672218" y="32711"/>
                  </a:lnTo>
                  <a:lnTo>
                    <a:pt x="682558" y="32711"/>
                  </a:lnTo>
                  <a:lnTo>
                    <a:pt x="682540" y="33296"/>
                  </a:lnTo>
                  <a:lnTo>
                    <a:pt x="679598" y="35977"/>
                  </a:lnTo>
                  <a:close/>
                </a:path>
                <a:path w="2326640" h="45085">
                  <a:moveTo>
                    <a:pt x="682947" y="21352"/>
                  </a:moveTo>
                  <a:lnTo>
                    <a:pt x="678655" y="21352"/>
                  </a:lnTo>
                  <a:lnTo>
                    <a:pt x="678539" y="17452"/>
                  </a:lnTo>
                  <a:lnTo>
                    <a:pt x="678310" y="16396"/>
                  </a:lnTo>
                  <a:lnTo>
                    <a:pt x="678249" y="16111"/>
                  </a:lnTo>
                  <a:lnTo>
                    <a:pt x="676623" y="13869"/>
                  </a:lnTo>
                  <a:lnTo>
                    <a:pt x="675404" y="13308"/>
                  </a:lnTo>
                  <a:lnTo>
                    <a:pt x="681342" y="13308"/>
                  </a:lnTo>
                  <a:lnTo>
                    <a:pt x="682183" y="14202"/>
                  </a:lnTo>
                  <a:lnTo>
                    <a:pt x="682947" y="17452"/>
                  </a:lnTo>
                  <a:lnTo>
                    <a:pt x="682947" y="21352"/>
                  </a:lnTo>
                  <a:close/>
                </a:path>
                <a:path w="2326640" h="45085">
                  <a:moveTo>
                    <a:pt x="682558" y="32711"/>
                  </a:moveTo>
                  <a:lnTo>
                    <a:pt x="676412" y="32711"/>
                  </a:lnTo>
                  <a:lnTo>
                    <a:pt x="677924" y="31118"/>
                  </a:lnTo>
                  <a:lnTo>
                    <a:pt x="678276" y="28242"/>
                  </a:lnTo>
                  <a:lnTo>
                    <a:pt x="678328" y="27819"/>
                  </a:lnTo>
                  <a:lnTo>
                    <a:pt x="682706" y="27819"/>
                  </a:lnTo>
                  <a:lnTo>
                    <a:pt x="682586" y="31792"/>
                  </a:lnTo>
                  <a:lnTo>
                    <a:pt x="682558" y="32711"/>
                  </a:lnTo>
                  <a:close/>
                </a:path>
                <a:path w="2326640" h="45085">
                  <a:moveTo>
                    <a:pt x="703982" y="35977"/>
                  </a:moveTo>
                  <a:lnTo>
                    <a:pt x="695139" y="35977"/>
                  </a:lnTo>
                  <a:lnTo>
                    <a:pt x="692830" y="35140"/>
                  </a:lnTo>
                  <a:lnTo>
                    <a:pt x="689839" y="31792"/>
                  </a:lnTo>
                  <a:lnTo>
                    <a:pt x="689091" y="28242"/>
                  </a:lnTo>
                  <a:lnTo>
                    <a:pt x="689156" y="17988"/>
                  </a:lnTo>
                  <a:lnTo>
                    <a:pt x="689774" y="15055"/>
                  </a:lnTo>
                  <a:lnTo>
                    <a:pt x="692505" y="11123"/>
                  </a:lnTo>
                  <a:lnTo>
                    <a:pt x="694862" y="10139"/>
                  </a:lnTo>
                  <a:lnTo>
                    <a:pt x="701235" y="10139"/>
                  </a:lnTo>
                  <a:lnTo>
                    <a:pt x="703510" y="10952"/>
                  </a:lnTo>
                  <a:lnTo>
                    <a:pt x="705726" y="13308"/>
                  </a:lnTo>
                  <a:lnTo>
                    <a:pt x="696602" y="13308"/>
                  </a:lnTo>
                  <a:lnTo>
                    <a:pt x="695532" y="13869"/>
                  </a:lnTo>
                  <a:lnTo>
                    <a:pt x="693432" y="21352"/>
                  </a:lnTo>
                  <a:lnTo>
                    <a:pt x="707331" y="21352"/>
                  </a:lnTo>
                  <a:lnTo>
                    <a:pt x="707331" y="24374"/>
                  </a:lnTo>
                  <a:lnTo>
                    <a:pt x="693432" y="24374"/>
                  </a:lnTo>
                  <a:lnTo>
                    <a:pt x="693516" y="28242"/>
                  </a:lnTo>
                  <a:lnTo>
                    <a:pt x="693830" y="29826"/>
                  </a:lnTo>
                  <a:lnTo>
                    <a:pt x="695423" y="32134"/>
                  </a:lnTo>
                  <a:lnTo>
                    <a:pt x="696602" y="32711"/>
                  </a:lnTo>
                  <a:lnTo>
                    <a:pt x="706942" y="32711"/>
                  </a:lnTo>
                  <a:lnTo>
                    <a:pt x="706924" y="33296"/>
                  </a:lnTo>
                  <a:lnTo>
                    <a:pt x="703982" y="35977"/>
                  </a:lnTo>
                  <a:close/>
                </a:path>
                <a:path w="2326640" h="45085">
                  <a:moveTo>
                    <a:pt x="707331" y="21352"/>
                  </a:moveTo>
                  <a:lnTo>
                    <a:pt x="703039" y="21352"/>
                  </a:lnTo>
                  <a:lnTo>
                    <a:pt x="702923" y="17452"/>
                  </a:lnTo>
                  <a:lnTo>
                    <a:pt x="702694" y="16396"/>
                  </a:lnTo>
                  <a:lnTo>
                    <a:pt x="702633" y="16111"/>
                  </a:lnTo>
                  <a:lnTo>
                    <a:pt x="701007" y="13869"/>
                  </a:lnTo>
                  <a:lnTo>
                    <a:pt x="699788" y="13308"/>
                  </a:lnTo>
                  <a:lnTo>
                    <a:pt x="705726" y="13308"/>
                  </a:lnTo>
                  <a:lnTo>
                    <a:pt x="706567" y="14202"/>
                  </a:lnTo>
                  <a:lnTo>
                    <a:pt x="707331" y="17452"/>
                  </a:lnTo>
                  <a:lnTo>
                    <a:pt x="707331" y="21352"/>
                  </a:lnTo>
                  <a:close/>
                </a:path>
                <a:path w="2326640" h="45085">
                  <a:moveTo>
                    <a:pt x="706942" y="32711"/>
                  </a:moveTo>
                  <a:lnTo>
                    <a:pt x="700796" y="32711"/>
                  </a:lnTo>
                  <a:lnTo>
                    <a:pt x="702308" y="31118"/>
                  </a:lnTo>
                  <a:lnTo>
                    <a:pt x="702660" y="28242"/>
                  </a:lnTo>
                  <a:lnTo>
                    <a:pt x="702712" y="27819"/>
                  </a:lnTo>
                  <a:lnTo>
                    <a:pt x="707090" y="27819"/>
                  </a:lnTo>
                  <a:lnTo>
                    <a:pt x="706970" y="31792"/>
                  </a:lnTo>
                  <a:lnTo>
                    <a:pt x="706942" y="32711"/>
                  </a:lnTo>
                  <a:close/>
                </a:path>
                <a:path w="2326640" h="45085">
                  <a:moveTo>
                    <a:pt x="737794" y="36074"/>
                  </a:moveTo>
                  <a:lnTo>
                    <a:pt x="731487" y="36074"/>
                  </a:lnTo>
                  <a:lnTo>
                    <a:pt x="729166" y="35197"/>
                  </a:lnTo>
                  <a:lnTo>
                    <a:pt x="726139" y="31849"/>
                  </a:lnTo>
                  <a:lnTo>
                    <a:pt x="725375" y="28291"/>
                  </a:lnTo>
                  <a:lnTo>
                    <a:pt x="725400" y="17858"/>
                  </a:lnTo>
                  <a:lnTo>
                    <a:pt x="726131" y="14559"/>
                  </a:lnTo>
                  <a:lnTo>
                    <a:pt x="727107" y="13406"/>
                  </a:lnTo>
                  <a:lnTo>
                    <a:pt x="729284" y="10936"/>
                  </a:lnTo>
                  <a:lnTo>
                    <a:pt x="731536" y="10091"/>
                  </a:lnTo>
                  <a:lnTo>
                    <a:pt x="737908" y="10091"/>
                  </a:lnTo>
                  <a:lnTo>
                    <a:pt x="740249" y="10936"/>
                  </a:lnTo>
                  <a:lnTo>
                    <a:pt x="742530" y="13406"/>
                  </a:lnTo>
                  <a:lnTo>
                    <a:pt x="733113" y="13406"/>
                  </a:lnTo>
                  <a:lnTo>
                    <a:pt x="731913" y="13983"/>
                  </a:lnTo>
                  <a:lnTo>
                    <a:pt x="729715" y="27234"/>
                  </a:lnTo>
                  <a:lnTo>
                    <a:pt x="730122" y="29826"/>
                  </a:lnTo>
                  <a:lnTo>
                    <a:pt x="731747" y="32134"/>
                  </a:lnTo>
                  <a:lnTo>
                    <a:pt x="733015" y="32711"/>
                  </a:lnTo>
                  <a:lnTo>
                    <a:pt x="742442" y="32711"/>
                  </a:lnTo>
                  <a:lnTo>
                    <a:pt x="740208" y="35197"/>
                  </a:lnTo>
                  <a:lnTo>
                    <a:pt x="737794" y="36074"/>
                  </a:lnTo>
                  <a:close/>
                </a:path>
                <a:path w="2326640" h="45085">
                  <a:moveTo>
                    <a:pt x="742442" y="32711"/>
                  </a:moveTo>
                  <a:lnTo>
                    <a:pt x="736299" y="32711"/>
                  </a:lnTo>
                  <a:lnTo>
                    <a:pt x="737556" y="32134"/>
                  </a:lnTo>
                  <a:lnTo>
                    <a:pt x="739408" y="29826"/>
                  </a:lnTo>
                  <a:lnTo>
                    <a:pt x="739815" y="27234"/>
                  </a:lnTo>
                  <a:lnTo>
                    <a:pt x="739859" y="18638"/>
                  </a:lnTo>
                  <a:lnTo>
                    <a:pt x="739465" y="16493"/>
                  </a:lnTo>
                  <a:lnTo>
                    <a:pt x="739428" y="16290"/>
                  </a:lnTo>
                  <a:lnTo>
                    <a:pt x="737705" y="13983"/>
                  </a:lnTo>
                  <a:lnTo>
                    <a:pt x="736461" y="13406"/>
                  </a:lnTo>
                  <a:lnTo>
                    <a:pt x="742530" y="13406"/>
                  </a:lnTo>
                  <a:lnTo>
                    <a:pt x="743370" y="14316"/>
                  </a:lnTo>
                  <a:lnTo>
                    <a:pt x="744150" y="17858"/>
                  </a:lnTo>
                  <a:lnTo>
                    <a:pt x="744150" y="28291"/>
                  </a:lnTo>
                  <a:lnTo>
                    <a:pt x="743362" y="31687"/>
                  </a:lnTo>
                  <a:lnTo>
                    <a:pt x="742442" y="32711"/>
                  </a:lnTo>
                  <a:close/>
                </a:path>
                <a:path w="2326640" h="45085">
                  <a:moveTo>
                    <a:pt x="755270" y="10773"/>
                  </a:moveTo>
                  <a:lnTo>
                    <a:pt x="751124" y="10773"/>
                  </a:lnTo>
                  <a:lnTo>
                    <a:pt x="751124" y="4533"/>
                  </a:lnTo>
                  <a:lnTo>
                    <a:pt x="751437" y="3461"/>
                  </a:lnTo>
                  <a:lnTo>
                    <a:pt x="751537" y="3119"/>
                  </a:lnTo>
                  <a:lnTo>
                    <a:pt x="751653" y="2721"/>
                  </a:lnTo>
                  <a:lnTo>
                    <a:pt x="753766" y="544"/>
                  </a:lnTo>
                  <a:lnTo>
                    <a:pt x="755562" y="0"/>
                  </a:lnTo>
                  <a:lnTo>
                    <a:pt x="759171" y="0"/>
                  </a:lnTo>
                  <a:lnTo>
                    <a:pt x="760098" y="194"/>
                  </a:lnTo>
                  <a:lnTo>
                    <a:pt x="760098" y="3119"/>
                  </a:lnTo>
                  <a:lnTo>
                    <a:pt x="757562" y="3119"/>
                  </a:lnTo>
                  <a:lnTo>
                    <a:pt x="756538" y="3461"/>
                  </a:lnTo>
                  <a:lnTo>
                    <a:pt x="755644" y="4533"/>
                  </a:lnTo>
                  <a:lnTo>
                    <a:pt x="755302" y="5768"/>
                  </a:lnTo>
                  <a:lnTo>
                    <a:pt x="755270" y="10773"/>
                  </a:lnTo>
                  <a:close/>
                </a:path>
                <a:path w="2326640" h="45085">
                  <a:moveTo>
                    <a:pt x="760098" y="13942"/>
                  </a:moveTo>
                  <a:lnTo>
                    <a:pt x="747369" y="13942"/>
                  </a:lnTo>
                  <a:lnTo>
                    <a:pt x="747369" y="10773"/>
                  </a:lnTo>
                  <a:lnTo>
                    <a:pt x="760098" y="10773"/>
                  </a:lnTo>
                  <a:lnTo>
                    <a:pt x="760098" y="13942"/>
                  </a:lnTo>
                  <a:close/>
                </a:path>
                <a:path w="2326640" h="45085">
                  <a:moveTo>
                    <a:pt x="755270" y="35392"/>
                  </a:moveTo>
                  <a:lnTo>
                    <a:pt x="751124" y="35392"/>
                  </a:lnTo>
                  <a:lnTo>
                    <a:pt x="751124" y="13942"/>
                  </a:lnTo>
                  <a:lnTo>
                    <a:pt x="755270" y="13942"/>
                  </a:lnTo>
                  <a:lnTo>
                    <a:pt x="755270" y="35392"/>
                  </a:lnTo>
                  <a:close/>
                </a:path>
                <a:path w="2326640" h="45085">
                  <a:moveTo>
                    <a:pt x="779654" y="10773"/>
                  </a:moveTo>
                  <a:lnTo>
                    <a:pt x="775508" y="10773"/>
                  </a:lnTo>
                  <a:lnTo>
                    <a:pt x="775508" y="4533"/>
                  </a:lnTo>
                  <a:lnTo>
                    <a:pt x="775821" y="3461"/>
                  </a:lnTo>
                  <a:lnTo>
                    <a:pt x="775921" y="3119"/>
                  </a:lnTo>
                  <a:lnTo>
                    <a:pt x="776037" y="2721"/>
                  </a:lnTo>
                  <a:lnTo>
                    <a:pt x="778150" y="544"/>
                  </a:lnTo>
                  <a:lnTo>
                    <a:pt x="779946" y="0"/>
                  </a:lnTo>
                  <a:lnTo>
                    <a:pt x="783555" y="0"/>
                  </a:lnTo>
                  <a:lnTo>
                    <a:pt x="784482" y="194"/>
                  </a:lnTo>
                  <a:lnTo>
                    <a:pt x="784482" y="3119"/>
                  </a:lnTo>
                  <a:lnTo>
                    <a:pt x="781946" y="3119"/>
                  </a:lnTo>
                  <a:lnTo>
                    <a:pt x="780922" y="3461"/>
                  </a:lnTo>
                  <a:lnTo>
                    <a:pt x="780027" y="4533"/>
                  </a:lnTo>
                  <a:lnTo>
                    <a:pt x="779686" y="5768"/>
                  </a:lnTo>
                  <a:lnTo>
                    <a:pt x="779654" y="10773"/>
                  </a:lnTo>
                  <a:close/>
                </a:path>
                <a:path w="2326640" h="45085">
                  <a:moveTo>
                    <a:pt x="784482" y="13942"/>
                  </a:moveTo>
                  <a:lnTo>
                    <a:pt x="771753" y="13942"/>
                  </a:lnTo>
                  <a:lnTo>
                    <a:pt x="771753" y="10773"/>
                  </a:lnTo>
                  <a:lnTo>
                    <a:pt x="784482" y="10773"/>
                  </a:lnTo>
                  <a:lnTo>
                    <a:pt x="784482" y="13942"/>
                  </a:lnTo>
                  <a:close/>
                </a:path>
                <a:path w="2326640" h="45085">
                  <a:moveTo>
                    <a:pt x="779654" y="35392"/>
                  </a:moveTo>
                  <a:lnTo>
                    <a:pt x="775508" y="35392"/>
                  </a:lnTo>
                  <a:lnTo>
                    <a:pt x="775508" y="13942"/>
                  </a:lnTo>
                  <a:lnTo>
                    <a:pt x="779654" y="13942"/>
                  </a:lnTo>
                  <a:lnTo>
                    <a:pt x="779654" y="35392"/>
                  </a:lnTo>
                  <a:close/>
                </a:path>
                <a:path w="2326640" h="45085">
                  <a:moveTo>
                    <a:pt x="797942" y="35782"/>
                  </a:moveTo>
                  <a:lnTo>
                    <a:pt x="792870" y="35782"/>
                  </a:lnTo>
                  <a:lnTo>
                    <a:pt x="791268" y="35205"/>
                  </a:lnTo>
                  <a:lnTo>
                    <a:pt x="789155" y="32897"/>
                  </a:lnTo>
                  <a:lnTo>
                    <a:pt x="788627" y="31264"/>
                  </a:lnTo>
                  <a:lnTo>
                    <a:pt x="788627" y="10773"/>
                  </a:lnTo>
                  <a:lnTo>
                    <a:pt x="792772" y="10773"/>
                  </a:lnTo>
                  <a:lnTo>
                    <a:pt x="792772" y="29883"/>
                  </a:lnTo>
                  <a:lnTo>
                    <a:pt x="793162" y="30785"/>
                  </a:lnTo>
                  <a:lnTo>
                    <a:pt x="794723" y="32247"/>
                  </a:lnTo>
                  <a:lnTo>
                    <a:pt x="795682" y="32613"/>
                  </a:lnTo>
                  <a:lnTo>
                    <a:pt x="801334" y="32613"/>
                  </a:lnTo>
                  <a:lnTo>
                    <a:pt x="800087" y="34661"/>
                  </a:lnTo>
                  <a:lnTo>
                    <a:pt x="797942" y="35782"/>
                  </a:lnTo>
                  <a:close/>
                </a:path>
                <a:path w="2326640" h="45085">
                  <a:moveTo>
                    <a:pt x="801334" y="32613"/>
                  </a:moveTo>
                  <a:lnTo>
                    <a:pt x="798283" y="32613"/>
                  </a:lnTo>
                  <a:lnTo>
                    <a:pt x="799421" y="32077"/>
                  </a:lnTo>
                  <a:lnTo>
                    <a:pt x="801062" y="29883"/>
                  </a:lnTo>
                  <a:lnTo>
                    <a:pt x="801453" y="28648"/>
                  </a:lnTo>
                  <a:lnTo>
                    <a:pt x="801453" y="10773"/>
                  </a:lnTo>
                  <a:lnTo>
                    <a:pt x="805647" y="10773"/>
                  </a:lnTo>
                  <a:lnTo>
                    <a:pt x="805733" y="32418"/>
                  </a:lnTo>
                  <a:lnTo>
                    <a:pt x="801453" y="32418"/>
                  </a:lnTo>
                  <a:lnTo>
                    <a:pt x="801334" y="32613"/>
                  </a:lnTo>
                  <a:close/>
                </a:path>
                <a:path w="2326640" h="45085">
                  <a:moveTo>
                    <a:pt x="805744" y="35392"/>
                  </a:moveTo>
                  <a:lnTo>
                    <a:pt x="801599" y="35392"/>
                  </a:lnTo>
                  <a:lnTo>
                    <a:pt x="801599" y="32418"/>
                  </a:lnTo>
                  <a:lnTo>
                    <a:pt x="805733" y="32418"/>
                  </a:lnTo>
                  <a:lnTo>
                    <a:pt x="805744" y="35392"/>
                  </a:lnTo>
                  <a:close/>
                </a:path>
                <a:path w="2326640" h="45085">
                  <a:moveTo>
                    <a:pt x="817693" y="10773"/>
                  </a:moveTo>
                  <a:lnTo>
                    <a:pt x="813547" y="10773"/>
                  </a:lnTo>
                  <a:lnTo>
                    <a:pt x="813547" y="6044"/>
                  </a:lnTo>
                  <a:lnTo>
                    <a:pt x="817693" y="4241"/>
                  </a:lnTo>
                  <a:lnTo>
                    <a:pt x="817693" y="10773"/>
                  </a:lnTo>
                  <a:close/>
                </a:path>
                <a:path w="2326640" h="45085">
                  <a:moveTo>
                    <a:pt x="822911" y="13942"/>
                  </a:moveTo>
                  <a:lnTo>
                    <a:pt x="809402" y="13942"/>
                  </a:lnTo>
                  <a:lnTo>
                    <a:pt x="809402" y="10773"/>
                  </a:lnTo>
                  <a:lnTo>
                    <a:pt x="822911" y="10773"/>
                  </a:lnTo>
                  <a:lnTo>
                    <a:pt x="822911" y="13942"/>
                  </a:lnTo>
                  <a:close/>
                </a:path>
                <a:path w="2326640" h="45085">
                  <a:moveTo>
                    <a:pt x="822358" y="35424"/>
                  </a:moveTo>
                  <a:lnTo>
                    <a:pt x="816044" y="35424"/>
                  </a:lnTo>
                  <a:lnTo>
                    <a:pt x="815376" y="35237"/>
                  </a:lnTo>
                  <a:lnTo>
                    <a:pt x="813913" y="33645"/>
                  </a:lnTo>
                  <a:lnTo>
                    <a:pt x="813547" y="32353"/>
                  </a:lnTo>
                  <a:lnTo>
                    <a:pt x="813547" y="13942"/>
                  </a:lnTo>
                  <a:lnTo>
                    <a:pt x="817693" y="13942"/>
                  </a:lnTo>
                  <a:lnTo>
                    <a:pt x="817693" y="30111"/>
                  </a:lnTo>
                  <a:lnTo>
                    <a:pt x="817920" y="30996"/>
                  </a:lnTo>
                  <a:lnTo>
                    <a:pt x="818830" y="32134"/>
                  </a:lnTo>
                  <a:lnTo>
                    <a:pt x="819558" y="32353"/>
                  </a:lnTo>
                  <a:lnTo>
                    <a:pt x="823008" y="32353"/>
                  </a:lnTo>
                  <a:lnTo>
                    <a:pt x="823008" y="35237"/>
                  </a:lnTo>
                  <a:lnTo>
                    <a:pt x="823293" y="35237"/>
                  </a:lnTo>
                  <a:lnTo>
                    <a:pt x="822358" y="35424"/>
                  </a:lnTo>
                  <a:close/>
                </a:path>
                <a:path w="2326640" h="45085">
                  <a:moveTo>
                    <a:pt x="823008" y="32353"/>
                  </a:moveTo>
                  <a:lnTo>
                    <a:pt x="822488" y="32353"/>
                  </a:lnTo>
                  <a:lnTo>
                    <a:pt x="823366" y="32134"/>
                  </a:lnTo>
                  <a:lnTo>
                    <a:pt x="823008" y="32134"/>
                  </a:lnTo>
                  <a:lnTo>
                    <a:pt x="823008" y="32353"/>
                  </a:lnTo>
                  <a:close/>
                </a:path>
                <a:path w="2326640" h="45085">
                  <a:moveTo>
                    <a:pt x="835981" y="35782"/>
                  </a:moveTo>
                  <a:lnTo>
                    <a:pt x="830909" y="35782"/>
                  </a:lnTo>
                  <a:lnTo>
                    <a:pt x="829308" y="35205"/>
                  </a:lnTo>
                  <a:lnTo>
                    <a:pt x="827194" y="32897"/>
                  </a:lnTo>
                  <a:lnTo>
                    <a:pt x="826666" y="31264"/>
                  </a:lnTo>
                  <a:lnTo>
                    <a:pt x="826666" y="10773"/>
                  </a:lnTo>
                  <a:lnTo>
                    <a:pt x="830811" y="10773"/>
                  </a:lnTo>
                  <a:lnTo>
                    <a:pt x="830811" y="29883"/>
                  </a:lnTo>
                  <a:lnTo>
                    <a:pt x="831201" y="30785"/>
                  </a:lnTo>
                  <a:lnTo>
                    <a:pt x="832762" y="32247"/>
                  </a:lnTo>
                  <a:lnTo>
                    <a:pt x="833721" y="32613"/>
                  </a:lnTo>
                  <a:lnTo>
                    <a:pt x="839373" y="32613"/>
                  </a:lnTo>
                  <a:lnTo>
                    <a:pt x="838126" y="34661"/>
                  </a:lnTo>
                  <a:lnTo>
                    <a:pt x="835981" y="35782"/>
                  </a:lnTo>
                  <a:close/>
                </a:path>
                <a:path w="2326640" h="45085">
                  <a:moveTo>
                    <a:pt x="839373" y="32613"/>
                  </a:moveTo>
                  <a:lnTo>
                    <a:pt x="836322" y="32613"/>
                  </a:lnTo>
                  <a:lnTo>
                    <a:pt x="837460" y="32077"/>
                  </a:lnTo>
                  <a:lnTo>
                    <a:pt x="839101" y="29883"/>
                  </a:lnTo>
                  <a:lnTo>
                    <a:pt x="839492" y="28648"/>
                  </a:lnTo>
                  <a:lnTo>
                    <a:pt x="839492" y="10773"/>
                  </a:lnTo>
                  <a:lnTo>
                    <a:pt x="843686" y="10773"/>
                  </a:lnTo>
                  <a:lnTo>
                    <a:pt x="843772" y="32418"/>
                  </a:lnTo>
                  <a:lnTo>
                    <a:pt x="839492" y="32418"/>
                  </a:lnTo>
                  <a:lnTo>
                    <a:pt x="839373" y="32613"/>
                  </a:lnTo>
                  <a:close/>
                </a:path>
                <a:path w="2326640" h="45085">
                  <a:moveTo>
                    <a:pt x="843784" y="35392"/>
                  </a:moveTo>
                  <a:lnTo>
                    <a:pt x="839638" y="35392"/>
                  </a:lnTo>
                  <a:lnTo>
                    <a:pt x="839638" y="32418"/>
                  </a:lnTo>
                  <a:lnTo>
                    <a:pt x="843772" y="32418"/>
                  </a:lnTo>
                  <a:lnTo>
                    <a:pt x="843784" y="35392"/>
                  </a:lnTo>
                  <a:close/>
                </a:path>
                <a:path w="2326640" h="45085">
                  <a:moveTo>
                    <a:pt x="862901" y="14576"/>
                  </a:moveTo>
                  <a:lnTo>
                    <a:pt x="855293" y="14576"/>
                  </a:lnTo>
                  <a:lnTo>
                    <a:pt x="856008" y="12918"/>
                  </a:lnTo>
                  <a:lnTo>
                    <a:pt x="856821" y="11821"/>
                  </a:lnTo>
                  <a:lnTo>
                    <a:pt x="858641" y="10749"/>
                  </a:lnTo>
                  <a:lnTo>
                    <a:pt x="859942" y="10481"/>
                  </a:lnTo>
                  <a:lnTo>
                    <a:pt x="862901" y="10481"/>
                  </a:lnTo>
                  <a:lnTo>
                    <a:pt x="862901" y="14576"/>
                  </a:lnTo>
                  <a:close/>
                </a:path>
                <a:path w="2326640" h="45085">
                  <a:moveTo>
                    <a:pt x="855390" y="35392"/>
                  </a:moveTo>
                  <a:lnTo>
                    <a:pt x="851196" y="35392"/>
                  </a:lnTo>
                  <a:lnTo>
                    <a:pt x="851099" y="10749"/>
                  </a:lnTo>
                  <a:lnTo>
                    <a:pt x="855293" y="10749"/>
                  </a:lnTo>
                  <a:lnTo>
                    <a:pt x="855293" y="14576"/>
                  </a:lnTo>
                  <a:lnTo>
                    <a:pt x="859113" y="14576"/>
                  </a:lnTo>
                  <a:lnTo>
                    <a:pt x="857747" y="15055"/>
                  </a:lnTo>
                  <a:lnTo>
                    <a:pt x="855862" y="16973"/>
                  </a:lnTo>
                  <a:lnTo>
                    <a:pt x="855390" y="18281"/>
                  </a:lnTo>
                  <a:lnTo>
                    <a:pt x="855390" y="35392"/>
                  </a:lnTo>
                  <a:close/>
                </a:path>
                <a:path w="2326640" h="45085">
                  <a:moveTo>
                    <a:pt x="881985" y="35977"/>
                  </a:moveTo>
                  <a:lnTo>
                    <a:pt x="873142" y="35977"/>
                  </a:lnTo>
                  <a:lnTo>
                    <a:pt x="870833" y="35140"/>
                  </a:lnTo>
                  <a:lnTo>
                    <a:pt x="867842" y="31792"/>
                  </a:lnTo>
                  <a:lnTo>
                    <a:pt x="867095" y="28242"/>
                  </a:lnTo>
                  <a:lnTo>
                    <a:pt x="867160" y="17988"/>
                  </a:lnTo>
                  <a:lnTo>
                    <a:pt x="867777" y="15055"/>
                  </a:lnTo>
                  <a:lnTo>
                    <a:pt x="870508" y="11123"/>
                  </a:lnTo>
                  <a:lnTo>
                    <a:pt x="872865" y="10139"/>
                  </a:lnTo>
                  <a:lnTo>
                    <a:pt x="879238" y="10139"/>
                  </a:lnTo>
                  <a:lnTo>
                    <a:pt x="881514" y="10952"/>
                  </a:lnTo>
                  <a:lnTo>
                    <a:pt x="883729" y="13308"/>
                  </a:lnTo>
                  <a:lnTo>
                    <a:pt x="874605" y="13308"/>
                  </a:lnTo>
                  <a:lnTo>
                    <a:pt x="873535" y="13869"/>
                  </a:lnTo>
                  <a:lnTo>
                    <a:pt x="873248" y="14202"/>
                  </a:lnTo>
                  <a:lnTo>
                    <a:pt x="871833" y="16396"/>
                  </a:lnTo>
                  <a:lnTo>
                    <a:pt x="871621" y="17452"/>
                  </a:lnTo>
                  <a:lnTo>
                    <a:pt x="871513" y="17988"/>
                  </a:lnTo>
                  <a:lnTo>
                    <a:pt x="871435" y="21352"/>
                  </a:lnTo>
                  <a:lnTo>
                    <a:pt x="885334" y="21352"/>
                  </a:lnTo>
                  <a:lnTo>
                    <a:pt x="885334" y="24374"/>
                  </a:lnTo>
                  <a:lnTo>
                    <a:pt x="871435" y="24374"/>
                  </a:lnTo>
                  <a:lnTo>
                    <a:pt x="871519" y="28242"/>
                  </a:lnTo>
                  <a:lnTo>
                    <a:pt x="871833" y="29826"/>
                  </a:lnTo>
                  <a:lnTo>
                    <a:pt x="873426" y="32134"/>
                  </a:lnTo>
                  <a:lnTo>
                    <a:pt x="874605" y="32711"/>
                  </a:lnTo>
                  <a:lnTo>
                    <a:pt x="884945" y="32711"/>
                  </a:lnTo>
                  <a:lnTo>
                    <a:pt x="884927" y="33296"/>
                  </a:lnTo>
                  <a:lnTo>
                    <a:pt x="881985" y="35977"/>
                  </a:lnTo>
                  <a:close/>
                </a:path>
                <a:path w="2326640" h="45085">
                  <a:moveTo>
                    <a:pt x="885334" y="21352"/>
                  </a:moveTo>
                  <a:lnTo>
                    <a:pt x="881042" y="21352"/>
                  </a:lnTo>
                  <a:lnTo>
                    <a:pt x="880926" y="17452"/>
                  </a:lnTo>
                  <a:lnTo>
                    <a:pt x="880697" y="16396"/>
                  </a:lnTo>
                  <a:lnTo>
                    <a:pt x="880636" y="16111"/>
                  </a:lnTo>
                  <a:lnTo>
                    <a:pt x="879010" y="13869"/>
                  </a:lnTo>
                  <a:lnTo>
                    <a:pt x="877791" y="13308"/>
                  </a:lnTo>
                  <a:lnTo>
                    <a:pt x="883729" y="13308"/>
                  </a:lnTo>
                  <a:lnTo>
                    <a:pt x="884570" y="14202"/>
                  </a:lnTo>
                  <a:lnTo>
                    <a:pt x="885334" y="17452"/>
                  </a:lnTo>
                  <a:lnTo>
                    <a:pt x="885334" y="21352"/>
                  </a:lnTo>
                  <a:close/>
                </a:path>
                <a:path w="2326640" h="45085">
                  <a:moveTo>
                    <a:pt x="884945" y="32711"/>
                  </a:moveTo>
                  <a:lnTo>
                    <a:pt x="878799" y="32711"/>
                  </a:lnTo>
                  <a:lnTo>
                    <a:pt x="880311" y="31118"/>
                  </a:lnTo>
                  <a:lnTo>
                    <a:pt x="880663" y="28242"/>
                  </a:lnTo>
                  <a:lnTo>
                    <a:pt x="880715" y="27819"/>
                  </a:lnTo>
                  <a:lnTo>
                    <a:pt x="885093" y="27819"/>
                  </a:lnTo>
                  <a:lnTo>
                    <a:pt x="884973" y="31792"/>
                  </a:lnTo>
                  <a:lnTo>
                    <a:pt x="884945" y="32711"/>
                  </a:lnTo>
                  <a:close/>
                </a:path>
                <a:path w="2326640" h="45085">
                  <a:moveTo>
                    <a:pt x="914595" y="14576"/>
                  </a:moveTo>
                  <a:lnTo>
                    <a:pt x="906987" y="14576"/>
                  </a:lnTo>
                  <a:lnTo>
                    <a:pt x="907702" y="12918"/>
                  </a:lnTo>
                  <a:lnTo>
                    <a:pt x="908515" y="11821"/>
                  </a:lnTo>
                  <a:lnTo>
                    <a:pt x="910336" y="10749"/>
                  </a:lnTo>
                  <a:lnTo>
                    <a:pt x="911636" y="10481"/>
                  </a:lnTo>
                  <a:lnTo>
                    <a:pt x="914595" y="10481"/>
                  </a:lnTo>
                  <a:lnTo>
                    <a:pt x="914595" y="14576"/>
                  </a:lnTo>
                  <a:close/>
                </a:path>
                <a:path w="2326640" h="45085">
                  <a:moveTo>
                    <a:pt x="907084" y="35392"/>
                  </a:moveTo>
                  <a:lnTo>
                    <a:pt x="902890" y="35392"/>
                  </a:lnTo>
                  <a:lnTo>
                    <a:pt x="902793" y="10749"/>
                  </a:lnTo>
                  <a:lnTo>
                    <a:pt x="906987" y="10749"/>
                  </a:lnTo>
                  <a:lnTo>
                    <a:pt x="906987" y="14576"/>
                  </a:lnTo>
                  <a:lnTo>
                    <a:pt x="910807" y="14576"/>
                  </a:lnTo>
                  <a:lnTo>
                    <a:pt x="909441" y="15055"/>
                  </a:lnTo>
                  <a:lnTo>
                    <a:pt x="907556" y="16973"/>
                  </a:lnTo>
                  <a:lnTo>
                    <a:pt x="907084" y="18281"/>
                  </a:lnTo>
                  <a:lnTo>
                    <a:pt x="907084" y="35392"/>
                  </a:lnTo>
                  <a:close/>
                </a:path>
                <a:path w="2326640" h="45085">
                  <a:moveTo>
                    <a:pt x="934167" y="35977"/>
                  </a:moveTo>
                  <a:lnTo>
                    <a:pt x="925324" y="35977"/>
                  </a:lnTo>
                  <a:lnTo>
                    <a:pt x="923015" y="35140"/>
                  </a:lnTo>
                  <a:lnTo>
                    <a:pt x="920024" y="31792"/>
                  </a:lnTo>
                  <a:lnTo>
                    <a:pt x="919276" y="28242"/>
                  </a:lnTo>
                  <a:lnTo>
                    <a:pt x="919341" y="17988"/>
                  </a:lnTo>
                  <a:lnTo>
                    <a:pt x="919959" y="15055"/>
                  </a:lnTo>
                  <a:lnTo>
                    <a:pt x="922690" y="11123"/>
                  </a:lnTo>
                  <a:lnTo>
                    <a:pt x="925047" y="10139"/>
                  </a:lnTo>
                  <a:lnTo>
                    <a:pt x="931419" y="10139"/>
                  </a:lnTo>
                  <a:lnTo>
                    <a:pt x="933695" y="10952"/>
                  </a:lnTo>
                  <a:lnTo>
                    <a:pt x="935911" y="13308"/>
                  </a:lnTo>
                  <a:lnTo>
                    <a:pt x="926787" y="13308"/>
                  </a:lnTo>
                  <a:lnTo>
                    <a:pt x="925717" y="13869"/>
                  </a:lnTo>
                  <a:lnTo>
                    <a:pt x="925430" y="14202"/>
                  </a:lnTo>
                  <a:lnTo>
                    <a:pt x="924015" y="16396"/>
                  </a:lnTo>
                  <a:lnTo>
                    <a:pt x="923803" y="17452"/>
                  </a:lnTo>
                  <a:lnTo>
                    <a:pt x="923695" y="17988"/>
                  </a:lnTo>
                  <a:lnTo>
                    <a:pt x="923617" y="21352"/>
                  </a:lnTo>
                  <a:lnTo>
                    <a:pt x="937516" y="21352"/>
                  </a:lnTo>
                  <a:lnTo>
                    <a:pt x="937516" y="24374"/>
                  </a:lnTo>
                  <a:lnTo>
                    <a:pt x="923617" y="24374"/>
                  </a:lnTo>
                  <a:lnTo>
                    <a:pt x="923701" y="28242"/>
                  </a:lnTo>
                  <a:lnTo>
                    <a:pt x="924015" y="29826"/>
                  </a:lnTo>
                  <a:lnTo>
                    <a:pt x="925608" y="32134"/>
                  </a:lnTo>
                  <a:lnTo>
                    <a:pt x="926787" y="32711"/>
                  </a:lnTo>
                  <a:lnTo>
                    <a:pt x="937127" y="32711"/>
                  </a:lnTo>
                  <a:lnTo>
                    <a:pt x="937109" y="33296"/>
                  </a:lnTo>
                  <a:lnTo>
                    <a:pt x="934167" y="35977"/>
                  </a:lnTo>
                  <a:close/>
                </a:path>
                <a:path w="2326640" h="45085">
                  <a:moveTo>
                    <a:pt x="937516" y="21352"/>
                  </a:moveTo>
                  <a:lnTo>
                    <a:pt x="933224" y="21352"/>
                  </a:lnTo>
                  <a:lnTo>
                    <a:pt x="933108" y="17452"/>
                  </a:lnTo>
                  <a:lnTo>
                    <a:pt x="932879" y="16396"/>
                  </a:lnTo>
                  <a:lnTo>
                    <a:pt x="932818" y="16111"/>
                  </a:lnTo>
                  <a:lnTo>
                    <a:pt x="931192" y="13869"/>
                  </a:lnTo>
                  <a:lnTo>
                    <a:pt x="929973" y="13308"/>
                  </a:lnTo>
                  <a:lnTo>
                    <a:pt x="935911" y="13308"/>
                  </a:lnTo>
                  <a:lnTo>
                    <a:pt x="936751" y="14202"/>
                  </a:lnTo>
                  <a:lnTo>
                    <a:pt x="937515" y="17452"/>
                  </a:lnTo>
                  <a:lnTo>
                    <a:pt x="937516" y="21352"/>
                  </a:lnTo>
                  <a:close/>
                </a:path>
                <a:path w="2326640" h="45085">
                  <a:moveTo>
                    <a:pt x="937127" y="32711"/>
                  </a:moveTo>
                  <a:lnTo>
                    <a:pt x="930981" y="32711"/>
                  </a:lnTo>
                  <a:lnTo>
                    <a:pt x="932492" y="31118"/>
                  </a:lnTo>
                  <a:lnTo>
                    <a:pt x="932845" y="28242"/>
                  </a:lnTo>
                  <a:lnTo>
                    <a:pt x="932897" y="27819"/>
                  </a:lnTo>
                  <a:lnTo>
                    <a:pt x="937275" y="27819"/>
                  </a:lnTo>
                  <a:lnTo>
                    <a:pt x="937155" y="31792"/>
                  </a:lnTo>
                  <a:lnTo>
                    <a:pt x="937127" y="32711"/>
                  </a:lnTo>
                  <a:close/>
                </a:path>
                <a:path w="2326640" h="45085">
                  <a:moveTo>
                    <a:pt x="959285" y="32613"/>
                  </a:moveTo>
                  <a:lnTo>
                    <a:pt x="952747" y="32613"/>
                  </a:lnTo>
                  <a:lnTo>
                    <a:pt x="953853" y="32304"/>
                  </a:lnTo>
                  <a:lnTo>
                    <a:pt x="955413" y="31069"/>
                  </a:lnTo>
                  <a:lnTo>
                    <a:pt x="955803" y="30208"/>
                  </a:lnTo>
                  <a:lnTo>
                    <a:pt x="955803" y="27771"/>
                  </a:lnTo>
                  <a:lnTo>
                    <a:pt x="955226" y="26804"/>
                  </a:lnTo>
                  <a:lnTo>
                    <a:pt x="951902" y="25057"/>
                  </a:lnTo>
                  <a:lnTo>
                    <a:pt x="948098" y="23107"/>
                  </a:lnTo>
                  <a:lnTo>
                    <a:pt x="946115" y="22132"/>
                  </a:lnTo>
                  <a:lnTo>
                    <a:pt x="944847" y="21157"/>
                  </a:lnTo>
                  <a:lnTo>
                    <a:pt x="943838" y="19378"/>
                  </a:lnTo>
                  <a:lnTo>
                    <a:pt x="943742" y="19207"/>
                  </a:lnTo>
                  <a:lnTo>
                    <a:pt x="943465" y="18183"/>
                  </a:lnTo>
                  <a:lnTo>
                    <a:pt x="943548" y="14819"/>
                  </a:lnTo>
                  <a:lnTo>
                    <a:pt x="944154" y="13503"/>
                  </a:lnTo>
                  <a:lnTo>
                    <a:pt x="944221" y="13357"/>
                  </a:lnTo>
                  <a:lnTo>
                    <a:pt x="947357" y="10984"/>
                  </a:lnTo>
                  <a:lnTo>
                    <a:pt x="949269" y="10432"/>
                  </a:lnTo>
                  <a:lnTo>
                    <a:pt x="954341" y="10432"/>
                  </a:lnTo>
                  <a:lnTo>
                    <a:pt x="956283" y="10984"/>
                  </a:lnTo>
                  <a:lnTo>
                    <a:pt x="958982" y="13194"/>
                  </a:lnTo>
                  <a:lnTo>
                    <a:pt x="959049" y="13357"/>
                  </a:lnTo>
                  <a:lnTo>
                    <a:pt x="959110" y="13503"/>
                  </a:lnTo>
                  <a:lnTo>
                    <a:pt x="950179" y="13503"/>
                  </a:lnTo>
                  <a:lnTo>
                    <a:pt x="949220" y="13779"/>
                  </a:lnTo>
                  <a:lnTo>
                    <a:pt x="947935" y="14819"/>
                  </a:lnTo>
                  <a:lnTo>
                    <a:pt x="947513" y="15664"/>
                  </a:lnTo>
                  <a:lnTo>
                    <a:pt x="947513" y="17582"/>
                  </a:lnTo>
                  <a:lnTo>
                    <a:pt x="947817" y="18183"/>
                  </a:lnTo>
                  <a:lnTo>
                    <a:pt x="949342" y="19378"/>
                  </a:lnTo>
                  <a:lnTo>
                    <a:pt x="950504" y="20019"/>
                  </a:lnTo>
                  <a:lnTo>
                    <a:pt x="952097" y="20767"/>
                  </a:lnTo>
                  <a:lnTo>
                    <a:pt x="955365" y="22376"/>
                  </a:lnTo>
                  <a:lnTo>
                    <a:pt x="959949" y="31069"/>
                  </a:lnTo>
                  <a:lnTo>
                    <a:pt x="959285" y="32613"/>
                  </a:lnTo>
                  <a:close/>
                </a:path>
                <a:path w="2326640" h="45085">
                  <a:moveTo>
                    <a:pt x="959656" y="17452"/>
                  </a:moveTo>
                  <a:lnTo>
                    <a:pt x="955560" y="17452"/>
                  </a:lnTo>
                  <a:lnTo>
                    <a:pt x="955438" y="15664"/>
                  </a:lnTo>
                  <a:lnTo>
                    <a:pt x="955104" y="14819"/>
                  </a:lnTo>
                  <a:lnTo>
                    <a:pt x="954914" y="14819"/>
                  </a:lnTo>
                  <a:lnTo>
                    <a:pt x="953680" y="13779"/>
                  </a:lnTo>
                  <a:lnTo>
                    <a:pt x="952780" y="13503"/>
                  </a:lnTo>
                  <a:lnTo>
                    <a:pt x="959110" y="13503"/>
                  </a:lnTo>
                  <a:lnTo>
                    <a:pt x="959656" y="14819"/>
                  </a:lnTo>
                  <a:lnTo>
                    <a:pt x="959656" y="17452"/>
                  </a:lnTo>
                  <a:close/>
                </a:path>
                <a:path w="2326640" h="45085">
                  <a:moveTo>
                    <a:pt x="954048" y="35831"/>
                  </a:moveTo>
                  <a:lnTo>
                    <a:pt x="948553" y="35831"/>
                  </a:lnTo>
                  <a:lnTo>
                    <a:pt x="946456" y="35197"/>
                  </a:lnTo>
                  <a:lnTo>
                    <a:pt x="943779" y="32824"/>
                  </a:lnTo>
                  <a:lnTo>
                    <a:pt x="943577" y="32613"/>
                  </a:lnTo>
                  <a:lnTo>
                    <a:pt x="942986" y="31069"/>
                  </a:lnTo>
                  <a:lnTo>
                    <a:pt x="942880" y="27933"/>
                  </a:lnTo>
                  <a:lnTo>
                    <a:pt x="947172" y="27933"/>
                  </a:lnTo>
                  <a:lnTo>
                    <a:pt x="947172" y="31069"/>
                  </a:lnTo>
                  <a:lnTo>
                    <a:pt x="948258" y="32304"/>
                  </a:lnTo>
                  <a:lnTo>
                    <a:pt x="948553" y="32613"/>
                  </a:lnTo>
                  <a:lnTo>
                    <a:pt x="959285" y="32613"/>
                  </a:lnTo>
                  <a:lnTo>
                    <a:pt x="959193" y="32824"/>
                  </a:lnTo>
                  <a:lnTo>
                    <a:pt x="956210" y="35197"/>
                  </a:lnTo>
                  <a:lnTo>
                    <a:pt x="954048" y="35831"/>
                  </a:lnTo>
                  <a:close/>
                </a:path>
                <a:path w="2326640" h="45085">
                  <a:moveTo>
                    <a:pt x="974482" y="35782"/>
                  </a:moveTo>
                  <a:lnTo>
                    <a:pt x="969410" y="35782"/>
                  </a:lnTo>
                  <a:lnTo>
                    <a:pt x="967809" y="35205"/>
                  </a:lnTo>
                  <a:lnTo>
                    <a:pt x="965695" y="32897"/>
                  </a:lnTo>
                  <a:lnTo>
                    <a:pt x="965167" y="31264"/>
                  </a:lnTo>
                  <a:lnTo>
                    <a:pt x="965167" y="10773"/>
                  </a:lnTo>
                  <a:lnTo>
                    <a:pt x="969312" y="10773"/>
                  </a:lnTo>
                  <a:lnTo>
                    <a:pt x="969312" y="29883"/>
                  </a:lnTo>
                  <a:lnTo>
                    <a:pt x="969702" y="30785"/>
                  </a:lnTo>
                  <a:lnTo>
                    <a:pt x="971263" y="32247"/>
                  </a:lnTo>
                  <a:lnTo>
                    <a:pt x="972222" y="32613"/>
                  </a:lnTo>
                  <a:lnTo>
                    <a:pt x="977874" y="32613"/>
                  </a:lnTo>
                  <a:lnTo>
                    <a:pt x="976628" y="34661"/>
                  </a:lnTo>
                  <a:lnTo>
                    <a:pt x="974482" y="35782"/>
                  </a:lnTo>
                  <a:close/>
                </a:path>
                <a:path w="2326640" h="45085">
                  <a:moveTo>
                    <a:pt x="977874" y="32613"/>
                  </a:moveTo>
                  <a:lnTo>
                    <a:pt x="974823" y="32613"/>
                  </a:lnTo>
                  <a:lnTo>
                    <a:pt x="975961" y="32077"/>
                  </a:lnTo>
                  <a:lnTo>
                    <a:pt x="977602" y="29883"/>
                  </a:lnTo>
                  <a:lnTo>
                    <a:pt x="977993" y="28648"/>
                  </a:lnTo>
                  <a:lnTo>
                    <a:pt x="977993" y="10773"/>
                  </a:lnTo>
                  <a:lnTo>
                    <a:pt x="982187" y="10773"/>
                  </a:lnTo>
                  <a:lnTo>
                    <a:pt x="982273" y="32418"/>
                  </a:lnTo>
                  <a:lnTo>
                    <a:pt x="977993" y="32418"/>
                  </a:lnTo>
                  <a:lnTo>
                    <a:pt x="977874" y="32613"/>
                  </a:lnTo>
                  <a:close/>
                </a:path>
                <a:path w="2326640" h="45085">
                  <a:moveTo>
                    <a:pt x="982285" y="35392"/>
                  </a:moveTo>
                  <a:lnTo>
                    <a:pt x="978139" y="35392"/>
                  </a:lnTo>
                  <a:lnTo>
                    <a:pt x="978139" y="32418"/>
                  </a:lnTo>
                  <a:lnTo>
                    <a:pt x="982273" y="32418"/>
                  </a:lnTo>
                  <a:lnTo>
                    <a:pt x="982285" y="35392"/>
                  </a:lnTo>
                  <a:close/>
                </a:path>
                <a:path w="2326640" h="45085">
                  <a:moveTo>
                    <a:pt x="993452" y="35392"/>
                  </a:moveTo>
                  <a:lnTo>
                    <a:pt x="989258" y="35392"/>
                  </a:lnTo>
                  <a:lnTo>
                    <a:pt x="989258" y="194"/>
                  </a:lnTo>
                  <a:lnTo>
                    <a:pt x="993452" y="194"/>
                  </a:lnTo>
                  <a:lnTo>
                    <a:pt x="993452" y="35392"/>
                  </a:lnTo>
                  <a:close/>
                </a:path>
                <a:path w="2326640" h="45085">
                  <a:moveTo>
                    <a:pt x="1004962" y="10773"/>
                  </a:moveTo>
                  <a:lnTo>
                    <a:pt x="1000816" y="10773"/>
                  </a:lnTo>
                  <a:lnTo>
                    <a:pt x="1000816" y="6044"/>
                  </a:lnTo>
                  <a:lnTo>
                    <a:pt x="1004962" y="4241"/>
                  </a:lnTo>
                  <a:lnTo>
                    <a:pt x="1004962" y="10773"/>
                  </a:lnTo>
                  <a:close/>
                </a:path>
                <a:path w="2326640" h="45085">
                  <a:moveTo>
                    <a:pt x="1010180" y="13942"/>
                  </a:moveTo>
                  <a:lnTo>
                    <a:pt x="996671" y="13942"/>
                  </a:lnTo>
                  <a:lnTo>
                    <a:pt x="996671" y="10773"/>
                  </a:lnTo>
                  <a:lnTo>
                    <a:pt x="1010180" y="10773"/>
                  </a:lnTo>
                  <a:lnTo>
                    <a:pt x="1010180" y="13942"/>
                  </a:lnTo>
                  <a:close/>
                </a:path>
                <a:path w="2326640" h="45085">
                  <a:moveTo>
                    <a:pt x="1009627" y="35424"/>
                  </a:moveTo>
                  <a:lnTo>
                    <a:pt x="1003313" y="35424"/>
                  </a:lnTo>
                  <a:lnTo>
                    <a:pt x="1002645" y="35237"/>
                  </a:lnTo>
                  <a:lnTo>
                    <a:pt x="1001182" y="33645"/>
                  </a:lnTo>
                  <a:lnTo>
                    <a:pt x="1000816" y="32353"/>
                  </a:lnTo>
                  <a:lnTo>
                    <a:pt x="1000816" y="13942"/>
                  </a:lnTo>
                  <a:lnTo>
                    <a:pt x="1004962" y="13942"/>
                  </a:lnTo>
                  <a:lnTo>
                    <a:pt x="1004962" y="30111"/>
                  </a:lnTo>
                  <a:lnTo>
                    <a:pt x="1005189" y="30996"/>
                  </a:lnTo>
                  <a:lnTo>
                    <a:pt x="1006100" y="32134"/>
                  </a:lnTo>
                  <a:lnTo>
                    <a:pt x="1006827" y="32353"/>
                  </a:lnTo>
                  <a:lnTo>
                    <a:pt x="1010277" y="32353"/>
                  </a:lnTo>
                  <a:lnTo>
                    <a:pt x="1010277" y="35237"/>
                  </a:lnTo>
                  <a:lnTo>
                    <a:pt x="1010562" y="35237"/>
                  </a:lnTo>
                  <a:lnTo>
                    <a:pt x="1009627" y="35424"/>
                  </a:lnTo>
                  <a:close/>
                </a:path>
                <a:path w="2326640" h="45085">
                  <a:moveTo>
                    <a:pt x="1010277" y="32353"/>
                  </a:moveTo>
                  <a:lnTo>
                    <a:pt x="1009757" y="32353"/>
                  </a:lnTo>
                  <a:lnTo>
                    <a:pt x="1010635" y="32134"/>
                  </a:lnTo>
                  <a:lnTo>
                    <a:pt x="1010277" y="32134"/>
                  </a:lnTo>
                  <a:lnTo>
                    <a:pt x="1010277" y="32353"/>
                  </a:lnTo>
                  <a:close/>
                </a:path>
                <a:path w="2326640" h="45085">
                  <a:moveTo>
                    <a:pt x="1029023" y="32613"/>
                  </a:moveTo>
                  <a:lnTo>
                    <a:pt x="1022486" y="32613"/>
                  </a:lnTo>
                  <a:lnTo>
                    <a:pt x="1023591" y="32304"/>
                  </a:lnTo>
                  <a:lnTo>
                    <a:pt x="1025152" y="31069"/>
                  </a:lnTo>
                  <a:lnTo>
                    <a:pt x="1025542" y="30208"/>
                  </a:lnTo>
                  <a:lnTo>
                    <a:pt x="1025542" y="27771"/>
                  </a:lnTo>
                  <a:lnTo>
                    <a:pt x="1024965" y="26804"/>
                  </a:lnTo>
                  <a:lnTo>
                    <a:pt x="1021640" y="25057"/>
                  </a:lnTo>
                  <a:lnTo>
                    <a:pt x="1017836" y="23107"/>
                  </a:lnTo>
                  <a:lnTo>
                    <a:pt x="1015853" y="22132"/>
                  </a:lnTo>
                  <a:lnTo>
                    <a:pt x="1014585" y="21157"/>
                  </a:lnTo>
                  <a:lnTo>
                    <a:pt x="1013577" y="19378"/>
                  </a:lnTo>
                  <a:lnTo>
                    <a:pt x="1013480" y="19207"/>
                  </a:lnTo>
                  <a:lnTo>
                    <a:pt x="1013204" y="18183"/>
                  </a:lnTo>
                  <a:lnTo>
                    <a:pt x="1013286" y="14819"/>
                  </a:lnTo>
                  <a:lnTo>
                    <a:pt x="1013892" y="13503"/>
                  </a:lnTo>
                  <a:lnTo>
                    <a:pt x="1013959" y="13357"/>
                  </a:lnTo>
                  <a:lnTo>
                    <a:pt x="1017095" y="10984"/>
                  </a:lnTo>
                  <a:lnTo>
                    <a:pt x="1019007" y="10432"/>
                  </a:lnTo>
                  <a:lnTo>
                    <a:pt x="1024079" y="10432"/>
                  </a:lnTo>
                  <a:lnTo>
                    <a:pt x="1026021" y="10984"/>
                  </a:lnTo>
                  <a:lnTo>
                    <a:pt x="1028720" y="13194"/>
                  </a:lnTo>
                  <a:lnTo>
                    <a:pt x="1028787" y="13357"/>
                  </a:lnTo>
                  <a:lnTo>
                    <a:pt x="1028848" y="13503"/>
                  </a:lnTo>
                  <a:lnTo>
                    <a:pt x="1019917" y="13503"/>
                  </a:lnTo>
                  <a:lnTo>
                    <a:pt x="1018958" y="13779"/>
                  </a:lnTo>
                  <a:lnTo>
                    <a:pt x="1017673" y="14819"/>
                  </a:lnTo>
                  <a:lnTo>
                    <a:pt x="1017251" y="15664"/>
                  </a:lnTo>
                  <a:lnTo>
                    <a:pt x="1017251" y="17582"/>
                  </a:lnTo>
                  <a:lnTo>
                    <a:pt x="1017555" y="18183"/>
                  </a:lnTo>
                  <a:lnTo>
                    <a:pt x="1019080" y="19378"/>
                  </a:lnTo>
                  <a:lnTo>
                    <a:pt x="1020242" y="20019"/>
                  </a:lnTo>
                  <a:lnTo>
                    <a:pt x="1021835" y="20767"/>
                  </a:lnTo>
                  <a:lnTo>
                    <a:pt x="1025103" y="22376"/>
                  </a:lnTo>
                  <a:lnTo>
                    <a:pt x="1029687" y="31069"/>
                  </a:lnTo>
                  <a:lnTo>
                    <a:pt x="1029023" y="32613"/>
                  </a:lnTo>
                  <a:close/>
                </a:path>
                <a:path w="2326640" h="45085">
                  <a:moveTo>
                    <a:pt x="1029395" y="17452"/>
                  </a:moveTo>
                  <a:lnTo>
                    <a:pt x="1025298" y="17452"/>
                  </a:lnTo>
                  <a:lnTo>
                    <a:pt x="1025176" y="15664"/>
                  </a:lnTo>
                  <a:lnTo>
                    <a:pt x="1024843" y="14819"/>
                  </a:lnTo>
                  <a:lnTo>
                    <a:pt x="1024653" y="14819"/>
                  </a:lnTo>
                  <a:lnTo>
                    <a:pt x="1023418" y="13779"/>
                  </a:lnTo>
                  <a:lnTo>
                    <a:pt x="1022518" y="13503"/>
                  </a:lnTo>
                  <a:lnTo>
                    <a:pt x="1028848" y="13503"/>
                  </a:lnTo>
                  <a:lnTo>
                    <a:pt x="1029395" y="14819"/>
                  </a:lnTo>
                  <a:lnTo>
                    <a:pt x="1029395" y="17452"/>
                  </a:lnTo>
                  <a:close/>
                </a:path>
                <a:path w="2326640" h="45085">
                  <a:moveTo>
                    <a:pt x="1023786" y="35831"/>
                  </a:moveTo>
                  <a:lnTo>
                    <a:pt x="1018292" y="35831"/>
                  </a:lnTo>
                  <a:lnTo>
                    <a:pt x="1016195" y="35197"/>
                  </a:lnTo>
                  <a:lnTo>
                    <a:pt x="1013517" y="32824"/>
                  </a:lnTo>
                  <a:lnTo>
                    <a:pt x="1013315" y="32613"/>
                  </a:lnTo>
                  <a:lnTo>
                    <a:pt x="1012724" y="31069"/>
                  </a:lnTo>
                  <a:lnTo>
                    <a:pt x="1012618" y="27933"/>
                  </a:lnTo>
                  <a:lnTo>
                    <a:pt x="1016910" y="27933"/>
                  </a:lnTo>
                  <a:lnTo>
                    <a:pt x="1016910" y="31069"/>
                  </a:lnTo>
                  <a:lnTo>
                    <a:pt x="1017997" y="32304"/>
                  </a:lnTo>
                  <a:lnTo>
                    <a:pt x="1018292" y="32613"/>
                  </a:lnTo>
                  <a:lnTo>
                    <a:pt x="1029023" y="32613"/>
                  </a:lnTo>
                  <a:lnTo>
                    <a:pt x="1028931" y="32824"/>
                  </a:lnTo>
                  <a:lnTo>
                    <a:pt x="1025948" y="35197"/>
                  </a:lnTo>
                  <a:lnTo>
                    <a:pt x="1023786" y="35831"/>
                  </a:lnTo>
                  <a:close/>
                </a:path>
                <a:path w="2326640" h="45085">
                  <a:moveTo>
                    <a:pt x="1039538" y="35392"/>
                  </a:moveTo>
                  <a:lnTo>
                    <a:pt x="1034808" y="35392"/>
                  </a:lnTo>
                  <a:lnTo>
                    <a:pt x="1034808" y="30322"/>
                  </a:lnTo>
                  <a:lnTo>
                    <a:pt x="1039538" y="30322"/>
                  </a:lnTo>
                  <a:lnTo>
                    <a:pt x="1039538" y="35392"/>
                  </a:lnTo>
                  <a:close/>
                </a:path>
                <a:path w="2326640" h="45085">
                  <a:moveTo>
                    <a:pt x="1061386" y="35392"/>
                  </a:moveTo>
                  <a:lnTo>
                    <a:pt x="1056851" y="35392"/>
                  </a:lnTo>
                  <a:lnTo>
                    <a:pt x="1056851" y="194"/>
                  </a:lnTo>
                  <a:lnTo>
                    <a:pt x="1074310" y="194"/>
                  </a:lnTo>
                  <a:lnTo>
                    <a:pt x="1074310" y="4094"/>
                  </a:lnTo>
                  <a:lnTo>
                    <a:pt x="1061386" y="4094"/>
                  </a:lnTo>
                  <a:lnTo>
                    <a:pt x="1061386" y="15404"/>
                  </a:lnTo>
                  <a:lnTo>
                    <a:pt x="1073627" y="15404"/>
                  </a:lnTo>
                  <a:lnTo>
                    <a:pt x="1073627" y="19256"/>
                  </a:lnTo>
                  <a:lnTo>
                    <a:pt x="1061386" y="19256"/>
                  </a:lnTo>
                  <a:lnTo>
                    <a:pt x="1061386" y="35392"/>
                  </a:lnTo>
                  <a:close/>
                </a:path>
                <a:path w="2326640" h="45085">
                  <a:moveTo>
                    <a:pt x="1082357" y="4484"/>
                  </a:moveTo>
                  <a:lnTo>
                    <a:pt x="1077870" y="4484"/>
                  </a:lnTo>
                  <a:lnTo>
                    <a:pt x="1077870" y="194"/>
                  </a:lnTo>
                  <a:lnTo>
                    <a:pt x="1082357" y="194"/>
                  </a:lnTo>
                  <a:lnTo>
                    <a:pt x="1082357" y="4484"/>
                  </a:lnTo>
                  <a:close/>
                </a:path>
                <a:path w="2326640" h="45085">
                  <a:moveTo>
                    <a:pt x="1082210" y="35392"/>
                  </a:moveTo>
                  <a:lnTo>
                    <a:pt x="1078016" y="35392"/>
                  </a:lnTo>
                  <a:lnTo>
                    <a:pt x="1078016" y="10773"/>
                  </a:lnTo>
                  <a:lnTo>
                    <a:pt x="1082210" y="10773"/>
                  </a:lnTo>
                  <a:lnTo>
                    <a:pt x="1082210" y="35392"/>
                  </a:lnTo>
                  <a:close/>
                </a:path>
                <a:path w="2326640" h="45085">
                  <a:moveTo>
                    <a:pt x="1095048" y="13918"/>
                  </a:moveTo>
                  <a:lnTo>
                    <a:pt x="1092612" y="13918"/>
                  </a:lnTo>
                  <a:lnTo>
                    <a:pt x="1093313" y="12707"/>
                  </a:lnTo>
                  <a:lnTo>
                    <a:pt x="1094166" y="11789"/>
                  </a:lnTo>
                  <a:lnTo>
                    <a:pt x="1096150" y="10586"/>
                  </a:lnTo>
                  <a:lnTo>
                    <a:pt x="1097491" y="10286"/>
                  </a:lnTo>
                  <a:lnTo>
                    <a:pt x="1101522" y="10286"/>
                  </a:lnTo>
                  <a:lnTo>
                    <a:pt x="1103229" y="10911"/>
                  </a:lnTo>
                  <a:lnTo>
                    <a:pt x="1105375" y="13414"/>
                  </a:lnTo>
                  <a:lnTo>
                    <a:pt x="1096180" y="13414"/>
                  </a:lnTo>
                  <a:lnTo>
                    <a:pt x="1095048" y="13918"/>
                  </a:lnTo>
                  <a:close/>
                </a:path>
                <a:path w="2326640" h="45085">
                  <a:moveTo>
                    <a:pt x="1092647" y="35392"/>
                  </a:moveTo>
                  <a:lnTo>
                    <a:pt x="1088453" y="35392"/>
                  </a:lnTo>
                  <a:lnTo>
                    <a:pt x="1088355" y="10773"/>
                  </a:lnTo>
                  <a:lnTo>
                    <a:pt x="1092598" y="10773"/>
                  </a:lnTo>
                  <a:lnTo>
                    <a:pt x="1092598" y="13918"/>
                  </a:lnTo>
                  <a:lnTo>
                    <a:pt x="1094827" y="13918"/>
                  </a:lnTo>
                  <a:lnTo>
                    <a:pt x="1093061" y="16306"/>
                  </a:lnTo>
                  <a:lnTo>
                    <a:pt x="1092646" y="17809"/>
                  </a:lnTo>
                  <a:lnTo>
                    <a:pt x="1092647" y="35392"/>
                  </a:lnTo>
                  <a:close/>
                </a:path>
                <a:path w="2326640" h="45085">
                  <a:moveTo>
                    <a:pt x="1105911" y="35392"/>
                  </a:moveTo>
                  <a:lnTo>
                    <a:pt x="1101717" y="35392"/>
                  </a:lnTo>
                  <a:lnTo>
                    <a:pt x="1101717" y="16916"/>
                  </a:lnTo>
                  <a:lnTo>
                    <a:pt x="1101384" y="15575"/>
                  </a:lnTo>
                  <a:lnTo>
                    <a:pt x="1100051" y="13918"/>
                  </a:lnTo>
                  <a:lnTo>
                    <a:pt x="1098816" y="13414"/>
                  </a:lnTo>
                  <a:lnTo>
                    <a:pt x="1105375" y="13414"/>
                  </a:lnTo>
                  <a:lnTo>
                    <a:pt x="1105911" y="15421"/>
                  </a:lnTo>
                  <a:lnTo>
                    <a:pt x="1105911" y="35392"/>
                  </a:lnTo>
                  <a:close/>
                </a:path>
                <a:path w="2326640" h="45085">
                  <a:moveTo>
                    <a:pt x="1117469" y="17696"/>
                  </a:moveTo>
                  <a:lnTo>
                    <a:pt x="1113129" y="17696"/>
                  </a:lnTo>
                  <a:lnTo>
                    <a:pt x="1113252" y="15006"/>
                  </a:lnTo>
                  <a:lnTo>
                    <a:pt x="1113779" y="13609"/>
                  </a:lnTo>
                  <a:lnTo>
                    <a:pt x="1113928" y="13259"/>
                  </a:lnTo>
                  <a:lnTo>
                    <a:pt x="1116600" y="10846"/>
                  </a:lnTo>
                  <a:lnTo>
                    <a:pt x="1118672" y="10237"/>
                  </a:lnTo>
                  <a:lnTo>
                    <a:pt x="1124297" y="10237"/>
                  </a:lnTo>
                  <a:lnTo>
                    <a:pt x="1126259" y="10846"/>
                  </a:lnTo>
                  <a:lnTo>
                    <a:pt x="1128696" y="13259"/>
                  </a:lnTo>
                  <a:lnTo>
                    <a:pt x="1120152" y="13259"/>
                  </a:lnTo>
                  <a:lnTo>
                    <a:pt x="1119168" y="13609"/>
                  </a:lnTo>
                  <a:lnTo>
                    <a:pt x="1117770" y="15006"/>
                  </a:lnTo>
                  <a:lnTo>
                    <a:pt x="1117421" y="15859"/>
                  </a:lnTo>
                  <a:lnTo>
                    <a:pt x="1117469" y="17696"/>
                  </a:lnTo>
                  <a:close/>
                </a:path>
                <a:path w="2326640" h="45085">
                  <a:moveTo>
                    <a:pt x="1120818" y="35928"/>
                  </a:moveTo>
                  <a:lnTo>
                    <a:pt x="1117079" y="35928"/>
                  </a:lnTo>
                  <a:lnTo>
                    <a:pt x="1115429" y="35278"/>
                  </a:lnTo>
                  <a:lnTo>
                    <a:pt x="1113640" y="33263"/>
                  </a:lnTo>
                  <a:lnTo>
                    <a:pt x="1113101" y="32613"/>
                  </a:lnTo>
                  <a:lnTo>
                    <a:pt x="1112544" y="30704"/>
                  </a:lnTo>
                  <a:lnTo>
                    <a:pt x="1112544" y="25398"/>
                  </a:lnTo>
                  <a:lnTo>
                    <a:pt x="1113335" y="23472"/>
                  </a:lnTo>
                  <a:lnTo>
                    <a:pt x="1113405" y="23302"/>
                  </a:lnTo>
                  <a:lnTo>
                    <a:pt x="1116852" y="20767"/>
                  </a:lnTo>
                  <a:lnTo>
                    <a:pt x="1119729" y="20133"/>
                  </a:lnTo>
                  <a:lnTo>
                    <a:pt x="1125467" y="20133"/>
                  </a:lnTo>
                  <a:lnTo>
                    <a:pt x="1125467" y="16574"/>
                  </a:lnTo>
                  <a:lnTo>
                    <a:pt x="1125287" y="15859"/>
                  </a:lnTo>
                  <a:lnTo>
                    <a:pt x="1125175" y="15413"/>
                  </a:lnTo>
                  <a:lnTo>
                    <a:pt x="1123949" y="13609"/>
                  </a:lnTo>
                  <a:lnTo>
                    <a:pt x="1123805" y="13609"/>
                  </a:lnTo>
                  <a:lnTo>
                    <a:pt x="1122948" y="13259"/>
                  </a:lnTo>
                  <a:lnTo>
                    <a:pt x="1128790" y="13259"/>
                  </a:lnTo>
                  <a:lnTo>
                    <a:pt x="1129396" y="15006"/>
                  </a:lnTo>
                  <a:lnTo>
                    <a:pt x="1129511" y="23107"/>
                  </a:lnTo>
                  <a:lnTo>
                    <a:pt x="1121615" y="23107"/>
                  </a:lnTo>
                  <a:lnTo>
                    <a:pt x="1119640" y="23472"/>
                  </a:lnTo>
                  <a:lnTo>
                    <a:pt x="1117201" y="24935"/>
                  </a:lnTo>
                  <a:lnTo>
                    <a:pt x="1116592" y="26243"/>
                  </a:lnTo>
                  <a:lnTo>
                    <a:pt x="1116592" y="29591"/>
                  </a:lnTo>
                  <a:lnTo>
                    <a:pt x="1116941" y="30704"/>
                  </a:lnTo>
                  <a:lnTo>
                    <a:pt x="1118339" y="32231"/>
                  </a:lnTo>
                  <a:lnTo>
                    <a:pt x="1119306" y="32613"/>
                  </a:lnTo>
                  <a:lnTo>
                    <a:pt x="1125224" y="32613"/>
                  </a:lnTo>
                  <a:lnTo>
                    <a:pt x="1124898" y="33263"/>
                  </a:lnTo>
                  <a:lnTo>
                    <a:pt x="1124094" y="34303"/>
                  </a:lnTo>
                  <a:lnTo>
                    <a:pt x="1122111" y="35603"/>
                  </a:lnTo>
                  <a:lnTo>
                    <a:pt x="1120818" y="35928"/>
                  </a:lnTo>
                  <a:close/>
                </a:path>
                <a:path w="2326640" h="45085">
                  <a:moveTo>
                    <a:pt x="1125224" y="32613"/>
                  </a:moveTo>
                  <a:lnTo>
                    <a:pt x="1122200" y="32613"/>
                  </a:lnTo>
                  <a:lnTo>
                    <a:pt x="1122872" y="32231"/>
                  </a:lnTo>
                  <a:lnTo>
                    <a:pt x="1123486" y="31833"/>
                  </a:lnTo>
                  <a:lnTo>
                    <a:pt x="1125102" y="29079"/>
                  </a:lnTo>
                  <a:lnTo>
                    <a:pt x="1125516" y="27186"/>
                  </a:lnTo>
                  <a:lnTo>
                    <a:pt x="1125467" y="23107"/>
                  </a:lnTo>
                  <a:lnTo>
                    <a:pt x="1129511" y="23107"/>
                  </a:lnTo>
                  <a:lnTo>
                    <a:pt x="1129581" y="31833"/>
                  </a:lnTo>
                  <a:lnTo>
                    <a:pt x="1125614" y="31833"/>
                  </a:lnTo>
                  <a:lnTo>
                    <a:pt x="1125224" y="32613"/>
                  </a:lnTo>
                  <a:close/>
                </a:path>
                <a:path w="2326640" h="45085">
                  <a:moveTo>
                    <a:pt x="1129932" y="35278"/>
                  </a:moveTo>
                  <a:lnTo>
                    <a:pt x="1125803" y="35278"/>
                  </a:lnTo>
                  <a:lnTo>
                    <a:pt x="1125715" y="33677"/>
                  </a:lnTo>
                  <a:lnTo>
                    <a:pt x="1125614" y="31833"/>
                  </a:lnTo>
                  <a:lnTo>
                    <a:pt x="1129581" y="31833"/>
                  </a:lnTo>
                  <a:lnTo>
                    <a:pt x="1129670" y="33677"/>
                  </a:lnTo>
                  <a:lnTo>
                    <a:pt x="1129791" y="34547"/>
                  </a:lnTo>
                  <a:lnTo>
                    <a:pt x="1129932" y="35278"/>
                  </a:lnTo>
                  <a:close/>
                </a:path>
                <a:path w="2326640" h="45085">
                  <a:moveTo>
                    <a:pt x="1143816" y="13918"/>
                  </a:moveTo>
                  <a:lnTo>
                    <a:pt x="1141380" y="13918"/>
                  </a:lnTo>
                  <a:lnTo>
                    <a:pt x="1142081" y="12707"/>
                  </a:lnTo>
                  <a:lnTo>
                    <a:pt x="1142934" y="11789"/>
                  </a:lnTo>
                  <a:lnTo>
                    <a:pt x="1144918" y="10586"/>
                  </a:lnTo>
                  <a:lnTo>
                    <a:pt x="1146259" y="10286"/>
                  </a:lnTo>
                  <a:lnTo>
                    <a:pt x="1150290" y="10286"/>
                  </a:lnTo>
                  <a:lnTo>
                    <a:pt x="1151997" y="10911"/>
                  </a:lnTo>
                  <a:lnTo>
                    <a:pt x="1154143" y="13414"/>
                  </a:lnTo>
                  <a:lnTo>
                    <a:pt x="1144948" y="13414"/>
                  </a:lnTo>
                  <a:lnTo>
                    <a:pt x="1143816" y="13918"/>
                  </a:lnTo>
                  <a:close/>
                </a:path>
                <a:path w="2326640" h="45085">
                  <a:moveTo>
                    <a:pt x="1141415" y="35392"/>
                  </a:moveTo>
                  <a:lnTo>
                    <a:pt x="1137221" y="35392"/>
                  </a:lnTo>
                  <a:lnTo>
                    <a:pt x="1137123" y="10773"/>
                  </a:lnTo>
                  <a:lnTo>
                    <a:pt x="1141366" y="10773"/>
                  </a:lnTo>
                  <a:lnTo>
                    <a:pt x="1141366" y="13918"/>
                  </a:lnTo>
                  <a:lnTo>
                    <a:pt x="1143595" y="13918"/>
                  </a:lnTo>
                  <a:lnTo>
                    <a:pt x="1141829" y="16306"/>
                  </a:lnTo>
                  <a:lnTo>
                    <a:pt x="1141414" y="17809"/>
                  </a:lnTo>
                  <a:lnTo>
                    <a:pt x="1141415" y="35392"/>
                  </a:lnTo>
                  <a:close/>
                </a:path>
                <a:path w="2326640" h="45085">
                  <a:moveTo>
                    <a:pt x="1154679" y="35392"/>
                  </a:moveTo>
                  <a:lnTo>
                    <a:pt x="1150485" y="35392"/>
                  </a:lnTo>
                  <a:lnTo>
                    <a:pt x="1150485" y="16916"/>
                  </a:lnTo>
                  <a:lnTo>
                    <a:pt x="1150152" y="15575"/>
                  </a:lnTo>
                  <a:lnTo>
                    <a:pt x="1148819" y="13918"/>
                  </a:lnTo>
                  <a:lnTo>
                    <a:pt x="1147584" y="13414"/>
                  </a:lnTo>
                  <a:lnTo>
                    <a:pt x="1154143" y="13414"/>
                  </a:lnTo>
                  <a:lnTo>
                    <a:pt x="1154679" y="15421"/>
                  </a:lnTo>
                  <a:lnTo>
                    <a:pt x="1154679" y="35392"/>
                  </a:lnTo>
                  <a:close/>
                </a:path>
                <a:path w="2326640" h="45085">
                  <a:moveTo>
                    <a:pt x="1173000" y="35879"/>
                  </a:moveTo>
                  <a:lnTo>
                    <a:pt x="1167473" y="35879"/>
                  </a:lnTo>
                  <a:lnTo>
                    <a:pt x="1165278" y="34969"/>
                  </a:lnTo>
                  <a:lnTo>
                    <a:pt x="1162417" y="31329"/>
                  </a:lnTo>
                  <a:lnTo>
                    <a:pt x="1161903" y="28957"/>
                  </a:lnTo>
                  <a:lnTo>
                    <a:pt x="1161838" y="28656"/>
                  </a:lnTo>
                  <a:lnTo>
                    <a:pt x="1161770" y="18134"/>
                  </a:lnTo>
                  <a:lnTo>
                    <a:pt x="1162285" y="15543"/>
                  </a:lnTo>
                  <a:lnTo>
                    <a:pt x="1162368" y="15120"/>
                  </a:lnTo>
                  <a:lnTo>
                    <a:pt x="1165034" y="11253"/>
                  </a:lnTo>
                  <a:lnTo>
                    <a:pt x="1167457" y="10286"/>
                  </a:lnTo>
                  <a:lnTo>
                    <a:pt x="1173504" y="10286"/>
                  </a:lnTo>
                  <a:lnTo>
                    <a:pt x="1175422" y="10952"/>
                  </a:lnTo>
                  <a:lnTo>
                    <a:pt x="1177960" y="13552"/>
                  </a:lnTo>
                  <a:lnTo>
                    <a:pt x="1168903" y="13552"/>
                  </a:lnTo>
                  <a:lnTo>
                    <a:pt x="1167676" y="14283"/>
                  </a:lnTo>
                  <a:lnTo>
                    <a:pt x="1166213" y="17208"/>
                  </a:lnTo>
                  <a:lnTo>
                    <a:pt x="1165847" y="19629"/>
                  </a:lnTo>
                  <a:lnTo>
                    <a:pt x="1165847" y="26259"/>
                  </a:lnTo>
                  <a:lnTo>
                    <a:pt x="1165988" y="27202"/>
                  </a:lnTo>
                  <a:lnTo>
                    <a:pt x="1166112" y="28031"/>
                  </a:lnTo>
                  <a:lnTo>
                    <a:pt x="1166205" y="28656"/>
                  </a:lnTo>
                  <a:lnTo>
                    <a:pt x="1167635" y="31744"/>
                  </a:lnTo>
                  <a:lnTo>
                    <a:pt x="1168806" y="32516"/>
                  </a:lnTo>
                  <a:lnTo>
                    <a:pt x="1177685" y="32516"/>
                  </a:lnTo>
                  <a:lnTo>
                    <a:pt x="1175048" y="35124"/>
                  </a:lnTo>
                  <a:lnTo>
                    <a:pt x="1173000" y="35879"/>
                  </a:lnTo>
                  <a:close/>
                </a:path>
                <a:path w="2326640" h="45085">
                  <a:moveTo>
                    <a:pt x="1178673" y="18671"/>
                  </a:moveTo>
                  <a:lnTo>
                    <a:pt x="1174528" y="18671"/>
                  </a:lnTo>
                  <a:lnTo>
                    <a:pt x="1174528" y="16851"/>
                  </a:lnTo>
                  <a:lnTo>
                    <a:pt x="1174219" y="15543"/>
                  </a:lnTo>
                  <a:lnTo>
                    <a:pt x="1172984" y="13950"/>
                  </a:lnTo>
                  <a:lnTo>
                    <a:pt x="1171992" y="13552"/>
                  </a:lnTo>
                  <a:lnTo>
                    <a:pt x="1178001" y="13552"/>
                  </a:lnTo>
                  <a:lnTo>
                    <a:pt x="1178665" y="15543"/>
                  </a:lnTo>
                  <a:lnTo>
                    <a:pt x="1178673" y="18671"/>
                  </a:lnTo>
                  <a:close/>
                </a:path>
                <a:path w="2326640" h="45085">
                  <a:moveTo>
                    <a:pt x="1177685" y="32516"/>
                  </a:moveTo>
                  <a:lnTo>
                    <a:pt x="1171764" y="32516"/>
                  </a:lnTo>
                  <a:lnTo>
                    <a:pt x="1172805" y="32069"/>
                  </a:lnTo>
                  <a:lnTo>
                    <a:pt x="1174300" y="30281"/>
                  </a:lnTo>
                  <a:lnTo>
                    <a:pt x="1174674" y="28957"/>
                  </a:lnTo>
                  <a:lnTo>
                    <a:pt x="1174674" y="27202"/>
                  </a:lnTo>
                  <a:lnTo>
                    <a:pt x="1178868" y="27202"/>
                  </a:lnTo>
                  <a:lnTo>
                    <a:pt x="1178755" y="30281"/>
                  </a:lnTo>
                  <a:lnTo>
                    <a:pt x="1178232" y="31744"/>
                  </a:lnTo>
                  <a:lnTo>
                    <a:pt x="1178116" y="32069"/>
                  </a:lnTo>
                  <a:lnTo>
                    <a:pt x="1177685" y="32516"/>
                  </a:lnTo>
                  <a:close/>
                </a:path>
                <a:path w="2326640" h="45085">
                  <a:moveTo>
                    <a:pt x="1190134" y="4484"/>
                  </a:moveTo>
                  <a:lnTo>
                    <a:pt x="1185647" y="4484"/>
                  </a:lnTo>
                  <a:lnTo>
                    <a:pt x="1185647" y="194"/>
                  </a:lnTo>
                  <a:lnTo>
                    <a:pt x="1190134" y="194"/>
                  </a:lnTo>
                  <a:lnTo>
                    <a:pt x="1190134" y="4484"/>
                  </a:lnTo>
                  <a:close/>
                </a:path>
                <a:path w="2326640" h="45085">
                  <a:moveTo>
                    <a:pt x="1189987" y="35392"/>
                  </a:moveTo>
                  <a:lnTo>
                    <a:pt x="1185793" y="35392"/>
                  </a:lnTo>
                  <a:lnTo>
                    <a:pt x="1185793" y="10773"/>
                  </a:lnTo>
                  <a:lnTo>
                    <a:pt x="1189987" y="10773"/>
                  </a:lnTo>
                  <a:lnTo>
                    <a:pt x="1189987" y="35392"/>
                  </a:lnTo>
                  <a:close/>
                </a:path>
                <a:path w="2326640" h="45085">
                  <a:moveTo>
                    <a:pt x="1201350" y="17696"/>
                  </a:moveTo>
                  <a:lnTo>
                    <a:pt x="1197010" y="17696"/>
                  </a:lnTo>
                  <a:lnTo>
                    <a:pt x="1197133" y="15006"/>
                  </a:lnTo>
                  <a:lnTo>
                    <a:pt x="1197660" y="13609"/>
                  </a:lnTo>
                  <a:lnTo>
                    <a:pt x="1197809" y="13259"/>
                  </a:lnTo>
                  <a:lnTo>
                    <a:pt x="1200481" y="10846"/>
                  </a:lnTo>
                  <a:lnTo>
                    <a:pt x="1202553" y="10237"/>
                  </a:lnTo>
                  <a:lnTo>
                    <a:pt x="1208178" y="10237"/>
                  </a:lnTo>
                  <a:lnTo>
                    <a:pt x="1210140" y="10846"/>
                  </a:lnTo>
                  <a:lnTo>
                    <a:pt x="1212577" y="13259"/>
                  </a:lnTo>
                  <a:lnTo>
                    <a:pt x="1204033" y="13259"/>
                  </a:lnTo>
                  <a:lnTo>
                    <a:pt x="1203049" y="13609"/>
                  </a:lnTo>
                  <a:lnTo>
                    <a:pt x="1201651" y="15006"/>
                  </a:lnTo>
                  <a:lnTo>
                    <a:pt x="1201302" y="15859"/>
                  </a:lnTo>
                  <a:lnTo>
                    <a:pt x="1201350" y="17696"/>
                  </a:lnTo>
                  <a:close/>
                </a:path>
                <a:path w="2326640" h="45085">
                  <a:moveTo>
                    <a:pt x="1204699" y="35928"/>
                  </a:moveTo>
                  <a:lnTo>
                    <a:pt x="1200960" y="35928"/>
                  </a:lnTo>
                  <a:lnTo>
                    <a:pt x="1199310" y="35278"/>
                  </a:lnTo>
                  <a:lnTo>
                    <a:pt x="1197521" y="33263"/>
                  </a:lnTo>
                  <a:lnTo>
                    <a:pt x="1196982" y="32613"/>
                  </a:lnTo>
                  <a:lnTo>
                    <a:pt x="1196425" y="30704"/>
                  </a:lnTo>
                  <a:lnTo>
                    <a:pt x="1196425" y="25398"/>
                  </a:lnTo>
                  <a:lnTo>
                    <a:pt x="1197216" y="23472"/>
                  </a:lnTo>
                  <a:lnTo>
                    <a:pt x="1197286" y="23302"/>
                  </a:lnTo>
                  <a:lnTo>
                    <a:pt x="1200733" y="20767"/>
                  </a:lnTo>
                  <a:lnTo>
                    <a:pt x="1203610" y="20133"/>
                  </a:lnTo>
                  <a:lnTo>
                    <a:pt x="1209348" y="20133"/>
                  </a:lnTo>
                  <a:lnTo>
                    <a:pt x="1209348" y="16574"/>
                  </a:lnTo>
                  <a:lnTo>
                    <a:pt x="1209168" y="15859"/>
                  </a:lnTo>
                  <a:lnTo>
                    <a:pt x="1209056" y="15413"/>
                  </a:lnTo>
                  <a:lnTo>
                    <a:pt x="1207830" y="13609"/>
                  </a:lnTo>
                  <a:lnTo>
                    <a:pt x="1207686" y="13609"/>
                  </a:lnTo>
                  <a:lnTo>
                    <a:pt x="1206829" y="13259"/>
                  </a:lnTo>
                  <a:lnTo>
                    <a:pt x="1212671" y="13259"/>
                  </a:lnTo>
                  <a:lnTo>
                    <a:pt x="1213277" y="15006"/>
                  </a:lnTo>
                  <a:lnTo>
                    <a:pt x="1213392" y="23107"/>
                  </a:lnTo>
                  <a:lnTo>
                    <a:pt x="1205496" y="23107"/>
                  </a:lnTo>
                  <a:lnTo>
                    <a:pt x="1203521" y="23472"/>
                  </a:lnTo>
                  <a:lnTo>
                    <a:pt x="1201082" y="24935"/>
                  </a:lnTo>
                  <a:lnTo>
                    <a:pt x="1200473" y="26243"/>
                  </a:lnTo>
                  <a:lnTo>
                    <a:pt x="1200473" y="29591"/>
                  </a:lnTo>
                  <a:lnTo>
                    <a:pt x="1200822" y="30704"/>
                  </a:lnTo>
                  <a:lnTo>
                    <a:pt x="1202220" y="32231"/>
                  </a:lnTo>
                  <a:lnTo>
                    <a:pt x="1203187" y="32613"/>
                  </a:lnTo>
                  <a:lnTo>
                    <a:pt x="1209105" y="32613"/>
                  </a:lnTo>
                  <a:lnTo>
                    <a:pt x="1208779" y="33263"/>
                  </a:lnTo>
                  <a:lnTo>
                    <a:pt x="1207975" y="34303"/>
                  </a:lnTo>
                  <a:lnTo>
                    <a:pt x="1205991" y="35603"/>
                  </a:lnTo>
                  <a:lnTo>
                    <a:pt x="1204699" y="35928"/>
                  </a:lnTo>
                  <a:close/>
                </a:path>
                <a:path w="2326640" h="45085">
                  <a:moveTo>
                    <a:pt x="1209105" y="32613"/>
                  </a:moveTo>
                  <a:lnTo>
                    <a:pt x="1206081" y="32613"/>
                  </a:lnTo>
                  <a:lnTo>
                    <a:pt x="1206753" y="32231"/>
                  </a:lnTo>
                  <a:lnTo>
                    <a:pt x="1207367" y="31833"/>
                  </a:lnTo>
                  <a:lnTo>
                    <a:pt x="1208983" y="29079"/>
                  </a:lnTo>
                  <a:lnTo>
                    <a:pt x="1209397" y="27186"/>
                  </a:lnTo>
                  <a:lnTo>
                    <a:pt x="1209348" y="23107"/>
                  </a:lnTo>
                  <a:lnTo>
                    <a:pt x="1213392" y="23107"/>
                  </a:lnTo>
                  <a:lnTo>
                    <a:pt x="1213462" y="31833"/>
                  </a:lnTo>
                  <a:lnTo>
                    <a:pt x="1209495" y="31833"/>
                  </a:lnTo>
                  <a:lnTo>
                    <a:pt x="1209105" y="32613"/>
                  </a:lnTo>
                  <a:close/>
                </a:path>
                <a:path w="2326640" h="45085">
                  <a:moveTo>
                    <a:pt x="1213813" y="35278"/>
                  </a:moveTo>
                  <a:lnTo>
                    <a:pt x="1209684" y="35278"/>
                  </a:lnTo>
                  <a:lnTo>
                    <a:pt x="1209596" y="33677"/>
                  </a:lnTo>
                  <a:lnTo>
                    <a:pt x="1209495" y="31833"/>
                  </a:lnTo>
                  <a:lnTo>
                    <a:pt x="1213462" y="31833"/>
                  </a:lnTo>
                  <a:lnTo>
                    <a:pt x="1213550" y="33677"/>
                  </a:lnTo>
                  <a:lnTo>
                    <a:pt x="1213672" y="34547"/>
                  </a:lnTo>
                  <a:lnTo>
                    <a:pt x="1213813" y="35278"/>
                  </a:lnTo>
                  <a:close/>
                </a:path>
                <a:path w="2326640" h="45085">
                  <a:moveTo>
                    <a:pt x="1225100" y="35392"/>
                  </a:moveTo>
                  <a:lnTo>
                    <a:pt x="1220906" y="35392"/>
                  </a:lnTo>
                  <a:lnTo>
                    <a:pt x="1220906" y="194"/>
                  </a:lnTo>
                  <a:lnTo>
                    <a:pt x="1225100" y="194"/>
                  </a:lnTo>
                  <a:lnTo>
                    <a:pt x="1225100" y="35392"/>
                  </a:lnTo>
                  <a:close/>
                </a:path>
                <a:path w="2326640" h="45085">
                  <a:moveTo>
                    <a:pt x="1248802" y="10773"/>
                  </a:moveTo>
                  <a:lnTo>
                    <a:pt x="1244656" y="10773"/>
                  </a:lnTo>
                  <a:lnTo>
                    <a:pt x="1244656" y="6044"/>
                  </a:lnTo>
                  <a:lnTo>
                    <a:pt x="1248802" y="4241"/>
                  </a:lnTo>
                  <a:lnTo>
                    <a:pt x="1248802" y="10773"/>
                  </a:lnTo>
                  <a:close/>
                </a:path>
                <a:path w="2326640" h="45085">
                  <a:moveTo>
                    <a:pt x="1254020" y="13942"/>
                  </a:moveTo>
                  <a:lnTo>
                    <a:pt x="1240511" y="13942"/>
                  </a:lnTo>
                  <a:lnTo>
                    <a:pt x="1240511" y="10773"/>
                  </a:lnTo>
                  <a:lnTo>
                    <a:pt x="1254020" y="10773"/>
                  </a:lnTo>
                  <a:lnTo>
                    <a:pt x="1254020" y="13942"/>
                  </a:lnTo>
                  <a:close/>
                </a:path>
                <a:path w="2326640" h="45085">
                  <a:moveTo>
                    <a:pt x="1253467" y="35424"/>
                  </a:moveTo>
                  <a:lnTo>
                    <a:pt x="1247153" y="35424"/>
                  </a:lnTo>
                  <a:lnTo>
                    <a:pt x="1246485" y="35237"/>
                  </a:lnTo>
                  <a:lnTo>
                    <a:pt x="1245022" y="33645"/>
                  </a:lnTo>
                  <a:lnTo>
                    <a:pt x="1244656" y="32353"/>
                  </a:lnTo>
                  <a:lnTo>
                    <a:pt x="1244656" y="13942"/>
                  </a:lnTo>
                  <a:lnTo>
                    <a:pt x="1248802" y="13942"/>
                  </a:lnTo>
                  <a:lnTo>
                    <a:pt x="1248802" y="30111"/>
                  </a:lnTo>
                  <a:lnTo>
                    <a:pt x="1249029" y="30996"/>
                  </a:lnTo>
                  <a:lnTo>
                    <a:pt x="1249940" y="32134"/>
                  </a:lnTo>
                  <a:lnTo>
                    <a:pt x="1250667" y="32353"/>
                  </a:lnTo>
                  <a:lnTo>
                    <a:pt x="1254117" y="32353"/>
                  </a:lnTo>
                  <a:lnTo>
                    <a:pt x="1254117" y="35237"/>
                  </a:lnTo>
                  <a:lnTo>
                    <a:pt x="1254402" y="35237"/>
                  </a:lnTo>
                  <a:lnTo>
                    <a:pt x="1253467" y="35424"/>
                  </a:lnTo>
                  <a:close/>
                </a:path>
                <a:path w="2326640" h="45085">
                  <a:moveTo>
                    <a:pt x="1254117" y="32353"/>
                  </a:moveTo>
                  <a:lnTo>
                    <a:pt x="1253597" y="32353"/>
                  </a:lnTo>
                  <a:lnTo>
                    <a:pt x="1254475" y="32134"/>
                  </a:lnTo>
                  <a:lnTo>
                    <a:pt x="1254117" y="32134"/>
                  </a:lnTo>
                  <a:lnTo>
                    <a:pt x="1254117" y="32353"/>
                  </a:lnTo>
                  <a:close/>
                </a:path>
                <a:path w="2326640" h="45085">
                  <a:moveTo>
                    <a:pt x="1272129" y="35977"/>
                  </a:moveTo>
                  <a:lnTo>
                    <a:pt x="1263286" y="35977"/>
                  </a:lnTo>
                  <a:lnTo>
                    <a:pt x="1260977" y="35140"/>
                  </a:lnTo>
                  <a:lnTo>
                    <a:pt x="1257986" y="31792"/>
                  </a:lnTo>
                  <a:lnTo>
                    <a:pt x="1257239" y="28242"/>
                  </a:lnTo>
                  <a:lnTo>
                    <a:pt x="1257304" y="17988"/>
                  </a:lnTo>
                  <a:lnTo>
                    <a:pt x="1257921" y="15055"/>
                  </a:lnTo>
                  <a:lnTo>
                    <a:pt x="1260652" y="11123"/>
                  </a:lnTo>
                  <a:lnTo>
                    <a:pt x="1263009" y="10139"/>
                  </a:lnTo>
                  <a:lnTo>
                    <a:pt x="1269382" y="10139"/>
                  </a:lnTo>
                  <a:lnTo>
                    <a:pt x="1271658" y="10952"/>
                  </a:lnTo>
                  <a:lnTo>
                    <a:pt x="1273873" y="13308"/>
                  </a:lnTo>
                  <a:lnTo>
                    <a:pt x="1264749" y="13308"/>
                  </a:lnTo>
                  <a:lnTo>
                    <a:pt x="1263679" y="13869"/>
                  </a:lnTo>
                  <a:lnTo>
                    <a:pt x="1261579" y="21352"/>
                  </a:lnTo>
                  <a:lnTo>
                    <a:pt x="1275478" y="21352"/>
                  </a:lnTo>
                  <a:lnTo>
                    <a:pt x="1275478" y="24374"/>
                  </a:lnTo>
                  <a:lnTo>
                    <a:pt x="1261579" y="24374"/>
                  </a:lnTo>
                  <a:lnTo>
                    <a:pt x="1261663" y="28242"/>
                  </a:lnTo>
                  <a:lnTo>
                    <a:pt x="1261977" y="29826"/>
                  </a:lnTo>
                  <a:lnTo>
                    <a:pt x="1263570" y="32134"/>
                  </a:lnTo>
                  <a:lnTo>
                    <a:pt x="1264749" y="32711"/>
                  </a:lnTo>
                  <a:lnTo>
                    <a:pt x="1275089" y="32711"/>
                  </a:lnTo>
                  <a:lnTo>
                    <a:pt x="1275071" y="33296"/>
                  </a:lnTo>
                  <a:lnTo>
                    <a:pt x="1272129" y="35977"/>
                  </a:lnTo>
                  <a:close/>
                </a:path>
                <a:path w="2326640" h="45085">
                  <a:moveTo>
                    <a:pt x="1275478" y="21352"/>
                  </a:moveTo>
                  <a:lnTo>
                    <a:pt x="1271186" y="21352"/>
                  </a:lnTo>
                  <a:lnTo>
                    <a:pt x="1271070" y="17452"/>
                  </a:lnTo>
                  <a:lnTo>
                    <a:pt x="1270841" y="16396"/>
                  </a:lnTo>
                  <a:lnTo>
                    <a:pt x="1270780" y="16111"/>
                  </a:lnTo>
                  <a:lnTo>
                    <a:pt x="1269154" y="13869"/>
                  </a:lnTo>
                  <a:lnTo>
                    <a:pt x="1267935" y="13308"/>
                  </a:lnTo>
                  <a:lnTo>
                    <a:pt x="1273873" y="13308"/>
                  </a:lnTo>
                  <a:lnTo>
                    <a:pt x="1274714" y="14202"/>
                  </a:lnTo>
                  <a:lnTo>
                    <a:pt x="1275478" y="17452"/>
                  </a:lnTo>
                  <a:lnTo>
                    <a:pt x="1275478" y="21352"/>
                  </a:lnTo>
                  <a:close/>
                </a:path>
                <a:path w="2326640" h="45085">
                  <a:moveTo>
                    <a:pt x="1275089" y="32711"/>
                  </a:moveTo>
                  <a:lnTo>
                    <a:pt x="1268943" y="32711"/>
                  </a:lnTo>
                  <a:lnTo>
                    <a:pt x="1270455" y="31118"/>
                  </a:lnTo>
                  <a:lnTo>
                    <a:pt x="1270807" y="28242"/>
                  </a:lnTo>
                  <a:lnTo>
                    <a:pt x="1270859" y="27819"/>
                  </a:lnTo>
                  <a:lnTo>
                    <a:pt x="1275237" y="27819"/>
                  </a:lnTo>
                  <a:lnTo>
                    <a:pt x="1275117" y="31792"/>
                  </a:lnTo>
                  <a:lnTo>
                    <a:pt x="1275089" y="32711"/>
                  </a:lnTo>
                  <a:close/>
                </a:path>
                <a:path w="2326640" h="45085">
                  <a:moveTo>
                    <a:pt x="1294010" y="14576"/>
                  </a:moveTo>
                  <a:lnTo>
                    <a:pt x="1286402" y="14576"/>
                  </a:lnTo>
                  <a:lnTo>
                    <a:pt x="1287117" y="12918"/>
                  </a:lnTo>
                  <a:lnTo>
                    <a:pt x="1287930" y="11821"/>
                  </a:lnTo>
                  <a:lnTo>
                    <a:pt x="1289750" y="10749"/>
                  </a:lnTo>
                  <a:lnTo>
                    <a:pt x="1291051" y="10481"/>
                  </a:lnTo>
                  <a:lnTo>
                    <a:pt x="1294010" y="10481"/>
                  </a:lnTo>
                  <a:lnTo>
                    <a:pt x="1294010" y="14576"/>
                  </a:lnTo>
                  <a:close/>
                </a:path>
                <a:path w="2326640" h="45085">
                  <a:moveTo>
                    <a:pt x="1286499" y="35392"/>
                  </a:moveTo>
                  <a:lnTo>
                    <a:pt x="1282305" y="35392"/>
                  </a:lnTo>
                  <a:lnTo>
                    <a:pt x="1282208" y="10749"/>
                  </a:lnTo>
                  <a:lnTo>
                    <a:pt x="1286402" y="10749"/>
                  </a:lnTo>
                  <a:lnTo>
                    <a:pt x="1286402" y="14576"/>
                  </a:lnTo>
                  <a:lnTo>
                    <a:pt x="1290222" y="14576"/>
                  </a:lnTo>
                  <a:lnTo>
                    <a:pt x="1288856" y="15055"/>
                  </a:lnTo>
                  <a:lnTo>
                    <a:pt x="1286971" y="16973"/>
                  </a:lnTo>
                  <a:lnTo>
                    <a:pt x="1286499" y="18281"/>
                  </a:lnTo>
                  <a:lnTo>
                    <a:pt x="1286499" y="35392"/>
                  </a:lnTo>
                  <a:close/>
                </a:path>
                <a:path w="2326640" h="45085">
                  <a:moveTo>
                    <a:pt x="1305105" y="13828"/>
                  </a:moveTo>
                  <a:lnTo>
                    <a:pt x="1302942" y="13828"/>
                  </a:lnTo>
                  <a:lnTo>
                    <a:pt x="1303454" y="12707"/>
                  </a:lnTo>
                  <a:lnTo>
                    <a:pt x="1304227" y="11821"/>
                  </a:lnTo>
                  <a:lnTo>
                    <a:pt x="1306419" y="10464"/>
                  </a:lnTo>
                  <a:lnTo>
                    <a:pt x="1306625" y="10464"/>
                  </a:lnTo>
                  <a:lnTo>
                    <a:pt x="1307518" y="10237"/>
                  </a:lnTo>
                  <a:lnTo>
                    <a:pt x="1310444" y="10237"/>
                  </a:lnTo>
                  <a:lnTo>
                    <a:pt x="1311518" y="10464"/>
                  </a:lnTo>
                  <a:lnTo>
                    <a:pt x="1312198" y="10773"/>
                  </a:lnTo>
                  <a:lnTo>
                    <a:pt x="1313655" y="11537"/>
                  </a:lnTo>
                  <a:lnTo>
                    <a:pt x="1314262" y="12219"/>
                  </a:lnTo>
                  <a:lnTo>
                    <a:pt x="1314378" y="12349"/>
                  </a:lnTo>
                  <a:lnTo>
                    <a:pt x="1314834" y="13454"/>
                  </a:lnTo>
                  <a:lnTo>
                    <a:pt x="1306086" y="13454"/>
                  </a:lnTo>
                  <a:lnTo>
                    <a:pt x="1305105" y="13828"/>
                  </a:lnTo>
                  <a:close/>
                </a:path>
                <a:path w="2326640" h="45085">
                  <a:moveTo>
                    <a:pt x="1327611" y="35392"/>
                  </a:moveTo>
                  <a:lnTo>
                    <a:pt x="1323417" y="35392"/>
                  </a:lnTo>
                  <a:lnTo>
                    <a:pt x="1323417" y="16266"/>
                  </a:lnTo>
                  <a:lnTo>
                    <a:pt x="1323195" y="15608"/>
                  </a:lnTo>
                  <a:lnTo>
                    <a:pt x="1323100" y="15323"/>
                  </a:lnTo>
                  <a:lnTo>
                    <a:pt x="1321832" y="13828"/>
                  </a:lnTo>
                  <a:lnTo>
                    <a:pt x="1320816" y="13454"/>
                  </a:lnTo>
                  <a:lnTo>
                    <a:pt x="1314834" y="13454"/>
                  </a:lnTo>
                  <a:lnTo>
                    <a:pt x="1315473" y="12349"/>
                  </a:lnTo>
                  <a:lnTo>
                    <a:pt x="1315549" y="12219"/>
                  </a:lnTo>
                  <a:lnTo>
                    <a:pt x="1316435" y="11374"/>
                  </a:lnTo>
                  <a:lnTo>
                    <a:pt x="1318548" y="10464"/>
                  </a:lnTo>
                  <a:lnTo>
                    <a:pt x="1319775" y="10237"/>
                  </a:lnTo>
                  <a:lnTo>
                    <a:pt x="1323189" y="10237"/>
                  </a:lnTo>
                  <a:lnTo>
                    <a:pt x="1324655" y="10773"/>
                  </a:lnTo>
                  <a:lnTo>
                    <a:pt x="1325319" y="11374"/>
                  </a:lnTo>
                  <a:lnTo>
                    <a:pt x="1327042" y="13121"/>
                  </a:lnTo>
                  <a:lnTo>
                    <a:pt x="1327611" y="14722"/>
                  </a:lnTo>
                  <a:lnTo>
                    <a:pt x="1327611" y="35392"/>
                  </a:lnTo>
                  <a:close/>
                </a:path>
                <a:path w="2326640" h="45085">
                  <a:moveTo>
                    <a:pt x="1303080" y="35392"/>
                  </a:moveTo>
                  <a:lnTo>
                    <a:pt x="1298886" y="35392"/>
                  </a:lnTo>
                  <a:lnTo>
                    <a:pt x="1298789" y="10773"/>
                  </a:lnTo>
                  <a:lnTo>
                    <a:pt x="1302934" y="10773"/>
                  </a:lnTo>
                  <a:lnTo>
                    <a:pt x="1302934" y="13828"/>
                  </a:lnTo>
                  <a:lnTo>
                    <a:pt x="1304914" y="13828"/>
                  </a:lnTo>
                  <a:lnTo>
                    <a:pt x="1303469" y="15608"/>
                  </a:lnTo>
                  <a:lnTo>
                    <a:pt x="1303269" y="16266"/>
                  </a:lnTo>
                  <a:lnTo>
                    <a:pt x="1303170" y="16639"/>
                  </a:lnTo>
                  <a:lnTo>
                    <a:pt x="1303080" y="35392"/>
                  </a:lnTo>
                  <a:close/>
                </a:path>
                <a:path w="2326640" h="45085">
                  <a:moveTo>
                    <a:pt x="1315321" y="35392"/>
                  </a:moveTo>
                  <a:lnTo>
                    <a:pt x="1311176" y="35392"/>
                  </a:lnTo>
                  <a:lnTo>
                    <a:pt x="1311082" y="16266"/>
                  </a:lnTo>
                  <a:lnTo>
                    <a:pt x="1310916" y="15608"/>
                  </a:lnTo>
                  <a:lnTo>
                    <a:pt x="1310795" y="15323"/>
                  </a:lnTo>
                  <a:lnTo>
                    <a:pt x="1310308" y="14722"/>
                  </a:lnTo>
                  <a:lnTo>
                    <a:pt x="1309496" y="13828"/>
                  </a:lnTo>
                  <a:lnTo>
                    <a:pt x="1308605" y="13454"/>
                  </a:lnTo>
                  <a:lnTo>
                    <a:pt x="1317955" y="13454"/>
                  </a:lnTo>
                  <a:lnTo>
                    <a:pt x="1317045" y="13828"/>
                  </a:lnTo>
                  <a:lnTo>
                    <a:pt x="1316290" y="14722"/>
                  </a:lnTo>
                  <a:lnTo>
                    <a:pt x="1315638" y="15608"/>
                  </a:lnTo>
                  <a:lnTo>
                    <a:pt x="1315481" y="16266"/>
                  </a:lnTo>
                  <a:lnTo>
                    <a:pt x="1315391" y="16639"/>
                  </a:lnTo>
                  <a:lnTo>
                    <a:pt x="1315321" y="35392"/>
                  </a:lnTo>
                  <a:close/>
                </a:path>
                <a:path w="2326640" h="45085">
                  <a:moveTo>
                    <a:pt x="1349118" y="17696"/>
                  </a:moveTo>
                  <a:lnTo>
                    <a:pt x="1344777" y="17696"/>
                  </a:lnTo>
                  <a:lnTo>
                    <a:pt x="1344900" y="15006"/>
                  </a:lnTo>
                  <a:lnTo>
                    <a:pt x="1345427" y="13609"/>
                  </a:lnTo>
                  <a:lnTo>
                    <a:pt x="1345576" y="13259"/>
                  </a:lnTo>
                  <a:lnTo>
                    <a:pt x="1348248" y="10846"/>
                  </a:lnTo>
                  <a:lnTo>
                    <a:pt x="1350320" y="10237"/>
                  </a:lnTo>
                  <a:lnTo>
                    <a:pt x="1355945" y="10237"/>
                  </a:lnTo>
                  <a:lnTo>
                    <a:pt x="1357907" y="10846"/>
                  </a:lnTo>
                  <a:lnTo>
                    <a:pt x="1360344" y="13259"/>
                  </a:lnTo>
                  <a:lnTo>
                    <a:pt x="1351800" y="13259"/>
                  </a:lnTo>
                  <a:lnTo>
                    <a:pt x="1350816" y="13609"/>
                  </a:lnTo>
                  <a:lnTo>
                    <a:pt x="1349418" y="15006"/>
                  </a:lnTo>
                  <a:lnTo>
                    <a:pt x="1349069" y="15859"/>
                  </a:lnTo>
                  <a:lnTo>
                    <a:pt x="1349118" y="17696"/>
                  </a:lnTo>
                  <a:close/>
                </a:path>
                <a:path w="2326640" h="45085">
                  <a:moveTo>
                    <a:pt x="1352466" y="35928"/>
                  </a:moveTo>
                  <a:lnTo>
                    <a:pt x="1348727" y="35928"/>
                  </a:lnTo>
                  <a:lnTo>
                    <a:pt x="1347077" y="35278"/>
                  </a:lnTo>
                  <a:lnTo>
                    <a:pt x="1345288" y="33263"/>
                  </a:lnTo>
                  <a:lnTo>
                    <a:pt x="1344749" y="32613"/>
                  </a:lnTo>
                  <a:lnTo>
                    <a:pt x="1344192" y="30704"/>
                  </a:lnTo>
                  <a:lnTo>
                    <a:pt x="1344192" y="25398"/>
                  </a:lnTo>
                  <a:lnTo>
                    <a:pt x="1344983" y="23472"/>
                  </a:lnTo>
                  <a:lnTo>
                    <a:pt x="1345054" y="23302"/>
                  </a:lnTo>
                  <a:lnTo>
                    <a:pt x="1348500" y="20767"/>
                  </a:lnTo>
                  <a:lnTo>
                    <a:pt x="1351377" y="20133"/>
                  </a:lnTo>
                  <a:lnTo>
                    <a:pt x="1357115" y="20133"/>
                  </a:lnTo>
                  <a:lnTo>
                    <a:pt x="1357115" y="16574"/>
                  </a:lnTo>
                  <a:lnTo>
                    <a:pt x="1356935" y="15859"/>
                  </a:lnTo>
                  <a:lnTo>
                    <a:pt x="1356823" y="15413"/>
                  </a:lnTo>
                  <a:lnTo>
                    <a:pt x="1355597" y="13609"/>
                  </a:lnTo>
                  <a:lnTo>
                    <a:pt x="1355453" y="13609"/>
                  </a:lnTo>
                  <a:lnTo>
                    <a:pt x="1354596" y="13259"/>
                  </a:lnTo>
                  <a:lnTo>
                    <a:pt x="1360438" y="13259"/>
                  </a:lnTo>
                  <a:lnTo>
                    <a:pt x="1361044" y="15006"/>
                  </a:lnTo>
                  <a:lnTo>
                    <a:pt x="1361159" y="23107"/>
                  </a:lnTo>
                  <a:lnTo>
                    <a:pt x="1353263" y="23107"/>
                  </a:lnTo>
                  <a:lnTo>
                    <a:pt x="1351288" y="23472"/>
                  </a:lnTo>
                  <a:lnTo>
                    <a:pt x="1348849" y="24935"/>
                  </a:lnTo>
                  <a:lnTo>
                    <a:pt x="1348240" y="26243"/>
                  </a:lnTo>
                  <a:lnTo>
                    <a:pt x="1348240" y="29591"/>
                  </a:lnTo>
                  <a:lnTo>
                    <a:pt x="1348589" y="30704"/>
                  </a:lnTo>
                  <a:lnTo>
                    <a:pt x="1349987" y="32231"/>
                  </a:lnTo>
                  <a:lnTo>
                    <a:pt x="1350954" y="32613"/>
                  </a:lnTo>
                  <a:lnTo>
                    <a:pt x="1356872" y="32613"/>
                  </a:lnTo>
                  <a:lnTo>
                    <a:pt x="1356546" y="33263"/>
                  </a:lnTo>
                  <a:lnTo>
                    <a:pt x="1355742" y="34303"/>
                  </a:lnTo>
                  <a:lnTo>
                    <a:pt x="1353759" y="35603"/>
                  </a:lnTo>
                  <a:lnTo>
                    <a:pt x="1352466" y="35928"/>
                  </a:lnTo>
                  <a:close/>
                </a:path>
                <a:path w="2326640" h="45085">
                  <a:moveTo>
                    <a:pt x="1356872" y="32613"/>
                  </a:moveTo>
                  <a:lnTo>
                    <a:pt x="1353848" y="32613"/>
                  </a:lnTo>
                  <a:lnTo>
                    <a:pt x="1354520" y="32231"/>
                  </a:lnTo>
                  <a:lnTo>
                    <a:pt x="1355134" y="31833"/>
                  </a:lnTo>
                  <a:lnTo>
                    <a:pt x="1356750" y="29079"/>
                  </a:lnTo>
                  <a:lnTo>
                    <a:pt x="1357164" y="27186"/>
                  </a:lnTo>
                  <a:lnTo>
                    <a:pt x="1357115" y="23107"/>
                  </a:lnTo>
                  <a:lnTo>
                    <a:pt x="1361159" y="23107"/>
                  </a:lnTo>
                  <a:lnTo>
                    <a:pt x="1361229" y="31833"/>
                  </a:lnTo>
                  <a:lnTo>
                    <a:pt x="1357262" y="31833"/>
                  </a:lnTo>
                  <a:lnTo>
                    <a:pt x="1356872" y="32613"/>
                  </a:lnTo>
                  <a:close/>
                </a:path>
                <a:path w="2326640" h="45085">
                  <a:moveTo>
                    <a:pt x="1361580" y="35278"/>
                  </a:moveTo>
                  <a:lnTo>
                    <a:pt x="1357451" y="35278"/>
                  </a:lnTo>
                  <a:lnTo>
                    <a:pt x="1357363" y="33677"/>
                  </a:lnTo>
                  <a:lnTo>
                    <a:pt x="1357262" y="31833"/>
                  </a:lnTo>
                  <a:lnTo>
                    <a:pt x="1361229" y="31833"/>
                  </a:lnTo>
                  <a:lnTo>
                    <a:pt x="1361318" y="33677"/>
                  </a:lnTo>
                  <a:lnTo>
                    <a:pt x="1361439" y="34547"/>
                  </a:lnTo>
                  <a:lnTo>
                    <a:pt x="1361580" y="35278"/>
                  </a:lnTo>
                  <a:close/>
                </a:path>
                <a:path w="2326640" h="45085">
                  <a:moveTo>
                    <a:pt x="1375464" y="13918"/>
                  </a:moveTo>
                  <a:lnTo>
                    <a:pt x="1373028" y="13918"/>
                  </a:lnTo>
                  <a:lnTo>
                    <a:pt x="1373729" y="12707"/>
                  </a:lnTo>
                  <a:lnTo>
                    <a:pt x="1374582" y="11789"/>
                  </a:lnTo>
                  <a:lnTo>
                    <a:pt x="1376566" y="10586"/>
                  </a:lnTo>
                  <a:lnTo>
                    <a:pt x="1377907" y="10286"/>
                  </a:lnTo>
                  <a:lnTo>
                    <a:pt x="1381938" y="10286"/>
                  </a:lnTo>
                  <a:lnTo>
                    <a:pt x="1383645" y="10911"/>
                  </a:lnTo>
                  <a:lnTo>
                    <a:pt x="1385791" y="13414"/>
                  </a:lnTo>
                  <a:lnTo>
                    <a:pt x="1376596" y="13414"/>
                  </a:lnTo>
                  <a:lnTo>
                    <a:pt x="1375464" y="13918"/>
                  </a:lnTo>
                  <a:close/>
                </a:path>
                <a:path w="2326640" h="45085">
                  <a:moveTo>
                    <a:pt x="1373063" y="35392"/>
                  </a:moveTo>
                  <a:lnTo>
                    <a:pt x="1368869" y="35392"/>
                  </a:lnTo>
                  <a:lnTo>
                    <a:pt x="1368771" y="10773"/>
                  </a:lnTo>
                  <a:lnTo>
                    <a:pt x="1373014" y="10773"/>
                  </a:lnTo>
                  <a:lnTo>
                    <a:pt x="1373014" y="13918"/>
                  </a:lnTo>
                  <a:lnTo>
                    <a:pt x="1375243" y="13918"/>
                  </a:lnTo>
                  <a:lnTo>
                    <a:pt x="1373477" y="16306"/>
                  </a:lnTo>
                  <a:lnTo>
                    <a:pt x="1373063" y="17809"/>
                  </a:lnTo>
                  <a:lnTo>
                    <a:pt x="1373063" y="35392"/>
                  </a:lnTo>
                  <a:close/>
                </a:path>
                <a:path w="2326640" h="45085">
                  <a:moveTo>
                    <a:pt x="1386327" y="35392"/>
                  </a:moveTo>
                  <a:lnTo>
                    <a:pt x="1382133" y="35392"/>
                  </a:lnTo>
                  <a:lnTo>
                    <a:pt x="1382133" y="16916"/>
                  </a:lnTo>
                  <a:lnTo>
                    <a:pt x="1381800" y="15575"/>
                  </a:lnTo>
                  <a:lnTo>
                    <a:pt x="1380467" y="13918"/>
                  </a:lnTo>
                  <a:lnTo>
                    <a:pt x="1379232" y="13414"/>
                  </a:lnTo>
                  <a:lnTo>
                    <a:pt x="1385791" y="13414"/>
                  </a:lnTo>
                  <a:lnTo>
                    <a:pt x="1386327" y="15421"/>
                  </a:lnTo>
                  <a:lnTo>
                    <a:pt x="1386327" y="35392"/>
                  </a:lnTo>
                  <a:close/>
                </a:path>
                <a:path w="2326640" h="45085">
                  <a:moveTo>
                    <a:pt x="1410224" y="13259"/>
                  </a:moveTo>
                  <a:lnTo>
                    <a:pt x="1406030" y="13259"/>
                  </a:lnTo>
                  <a:lnTo>
                    <a:pt x="1406030" y="194"/>
                  </a:lnTo>
                  <a:lnTo>
                    <a:pt x="1410224" y="194"/>
                  </a:lnTo>
                  <a:lnTo>
                    <a:pt x="1410224" y="13259"/>
                  </a:lnTo>
                  <a:close/>
                </a:path>
                <a:path w="2326640" h="45085">
                  <a:moveTo>
                    <a:pt x="1403039" y="35831"/>
                  </a:moveTo>
                  <a:lnTo>
                    <a:pt x="1397967" y="35831"/>
                  </a:lnTo>
                  <a:lnTo>
                    <a:pt x="1395975" y="34912"/>
                  </a:lnTo>
                  <a:lnTo>
                    <a:pt x="1393212" y="31240"/>
                  </a:lnTo>
                  <a:lnTo>
                    <a:pt x="1392521" y="28144"/>
                  </a:lnTo>
                  <a:lnTo>
                    <a:pt x="1392521" y="18167"/>
                  </a:lnTo>
                  <a:lnTo>
                    <a:pt x="1393220" y="14511"/>
                  </a:lnTo>
                  <a:lnTo>
                    <a:pt x="1396016" y="11131"/>
                  </a:lnTo>
                  <a:lnTo>
                    <a:pt x="1397983" y="10286"/>
                  </a:lnTo>
                  <a:lnTo>
                    <a:pt x="1401722" y="10286"/>
                  </a:lnTo>
                  <a:lnTo>
                    <a:pt x="1402730" y="10489"/>
                  </a:lnTo>
                  <a:lnTo>
                    <a:pt x="1404355" y="11301"/>
                  </a:lnTo>
                  <a:lnTo>
                    <a:pt x="1405184" y="12089"/>
                  </a:lnTo>
                  <a:lnTo>
                    <a:pt x="1406030" y="13259"/>
                  </a:lnTo>
                  <a:lnTo>
                    <a:pt x="1410224" y="13259"/>
                  </a:lnTo>
                  <a:lnTo>
                    <a:pt x="1410224" y="13552"/>
                  </a:lnTo>
                  <a:lnTo>
                    <a:pt x="1399771" y="13552"/>
                  </a:lnTo>
                  <a:lnTo>
                    <a:pt x="1398584" y="14202"/>
                  </a:lnTo>
                  <a:lnTo>
                    <a:pt x="1397089" y="16802"/>
                  </a:lnTo>
                  <a:lnTo>
                    <a:pt x="1396722" y="19337"/>
                  </a:lnTo>
                  <a:lnTo>
                    <a:pt x="1396715" y="26861"/>
                  </a:lnTo>
                  <a:lnTo>
                    <a:pt x="1397093" y="29184"/>
                  </a:lnTo>
                  <a:lnTo>
                    <a:pt x="1398691" y="31849"/>
                  </a:lnTo>
                  <a:lnTo>
                    <a:pt x="1399855" y="32467"/>
                  </a:lnTo>
                  <a:lnTo>
                    <a:pt x="1406079" y="32467"/>
                  </a:lnTo>
                  <a:lnTo>
                    <a:pt x="1404876" y="34709"/>
                  </a:lnTo>
                  <a:lnTo>
                    <a:pt x="1403039" y="35831"/>
                  </a:lnTo>
                  <a:close/>
                </a:path>
                <a:path w="2326640" h="45085">
                  <a:moveTo>
                    <a:pt x="1410224" y="35392"/>
                  </a:moveTo>
                  <a:lnTo>
                    <a:pt x="1406079" y="35392"/>
                  </a:lnTo>
                  <a:lnTo>
                    <a:pt x="1406079" y="32467"/>
                  </a:lnTo>
                  <a:lnTo>
                    <a:pt x="1403319" y="32467"/>
                  </a:lnTo>
                  <a:lnTo>
                    <a:pt x="1404404" y="31849"/>
                  </a:lnTo>
                  <a:lnTo>
                    <a:pt x="1405900" y="29184"/>
                  </a:lnTo>
                  <a:lnTo>
                    <a:pt x="1406222" y="26861"/>
                  </a:lnTo>
                  <a:lnTo>
                    <a:pt x="1406274" y="19337"/>
                  </a:lnTo>
                  <a:lnTo>
                    <a:pt x="1405908" y="17086"/>
                  </a:lnTo>
                  <a:lnTo>
                    <a:pt x="1404575" y="14511"/>
                  </a:lnTo>
                  <a:lnTo>
                    <a:pt x="1404343" y="14202"/>
                  </a:lnTo>
                  <a:lnTo>
                    <a:pt x="1403185" y="13552"/>
                  </a:lnTo>
                  <a:lnTo>
                    <a:pt x="1410224" y="13552"/>
                  </a:lnTo>
                  <a:lnTo>
                    <a:pt x="1410224" y="35392"/>
                  </a:lnTo>
                  <a:close/>
                </a:path>
                <a:path w="2326640" h="45085">
                  <a:moveTo>
                    <a:pt x="1432511" y="4484"/>
                  </a:moveTo>
                  <a:lnTo>
                    <a:pt x="1428024" y="4484"/>
                  </a:lnTo>
                  <a:lnTo>
                    <a:pt x="1428024" y="194"/>
                  </a:lnTo>
                  <a:lnTo>
                    <a:pt x="1432511" y="194"/>
                  </a:lnTo>
                  <a:lnTo>
                    <a:pt x="1432511" y="4484"/>
                  </a:lnTo>
                  <a:close/>
                </a:path>
                <a:path w="2326640" h="45085">
                  <a:moveTo>
                    <a:pt x="1432365" y="35392"/>
                  </a:moveTo>
                  <a:lnTo>
                    <a:pt x="1428170" y="35392"/>
                  </a:lnTo>
                  <a:lnTo>
                    <a:pt x="1428170" y="10773"/>
                  </a:lnTo>
                  <a:lnTo>
                    <a:pt x="1432365" y="10773"/>
                  </a:lnTo>
                  <a:lnTo>
                    <a:pt x="1432365" y="35392"/>
                  </a:lnTo>
                  <a:close/>
                </a:path>
                <a:path w="2326640" h="45085">
                  <a:moveTo>
                    <a:pt x="1445690" y="13918"/>
                  </a:moveTo>
                  <a:lnTo>
                    <a:pt x="1443254" y="13918"/>
                  </a:lnTo>
                  <a:lnTo>
                    <a:pt x="1443955" y="12707"/>
                  </a:lnTo>
                  <a:lnTo>
                    <a:pt x="1444809" y="11789"/>
                  </a:lnTo>
                  <a:lnTo>
                    <a:pt x="1446792" y="10586"/>
                  </a:lnTo>
                  <a:lnTo>
                    <a:pt x="1448133" y="10286"/>
                  </a:lnTo>
                  <a:lnTo>
                    <a:pt x="1452164" y="10286"/>
                  </a:lnTo>
                  <a:lnTo>
                    <a:pt x="1453871" y="10911"/>
                  </a:lnTo>
                  <a:lnTo>
                    <a:pt x="1456017" y="13414"/>
                  </a:lnTo>
                  <a:lnTo>
                    <a:pt x="1446822" y="13414"/>
                  </a:lnTo>
                  <a:lnTo>
                    <a:pt x="1445690" y="13918"/>
                  </a:lnTo>
                  <a:close/>
                </a:path>
                <a:path w="2326640" h="45085">
                  <a:moveTo>
                    <a:pt x="1443289" y="35392"/>
                  </a:moveTo>
                  <a:lnTo>
                    <a:pt x="1439095" y="35392"/>
                  </a:lnTo>
                  <a:lnTo>
                    <a:pt x="1438997" y="10773"/>
                  </a:lnTo>
                  <a:lnTo>
                    <a:pt x="1443240" y="10773"/>
                  </a:lnTo>
                  <a:lnTo>
                    <a:pt x="1443240" y="13918"/>
                  </a:lnTo>
                  <a:lnTo>
                    <a:pt x="1445469" y="13918"/>
                  </a:lnTo>
                  <a:lnTo>
                    <a:pt x="1443703" y="16306"/>
                  </a:lnTo>
                  <a:lnTo>
                    <a:pt x="1443289" y="17809"/>
                  </a:lnTo>
                  <a:lnTo>
                    <a:pt x="1443289" y="35392"/>
                  </a:lnTo>
                  <a:close/>
                </a:path>
                <a:path w="2326640" h="45085">
                  <a:moveTo>
                    <a:pt x="1456553" y="35392"/>
                  </a:moveTo>
                  <a:lnTo>
                    <a:pt x="1452359" y="35392"/>
                  </a:lnTo>
                  <a:lnTo>
                    <a:pt x="1452359" y="16916"/>
                  </a:lnTo>
                  <a:lnTo>
                    <a:pt x="1452026" y="15575"/>
                  </a:lnTo>
                  <a:lnTo>
                    <a:pt x="1450693" y="13918"/>
                  </a:lnTo>
                  <a:lnTo>
                    <a:pt x="1449458" y="13414"/>
                  </a:lnTo>
                  <a:lnTo>
                    <a:pt x="1456017" y="13414"/>
                  </a:lnTo>
                  <a:lnTo>
                    <a:pt x="1456553" y="15421"/>
                  </a:lnTo>
                  <a:lnTo>
                    <a:pt x="1456553" y="35392"/>
                  </a:lnTo>
                  <a:close/>
                </a:path>
                <a:path w="2326640" h="45085">
                  <a:moveTo>
                    <a:pt x="1480450" y="13259"/>
                  </a:moveTo>
                  <a:lnTo>
                    <a:pt x="1476256" y="13259"/>
                  </a:lnTo>
                  <a:lnTo>
                    <a:pt x="1476256" y="194"/>
                  </a:lnTo>
                  <a:lnTo>
                    <a:pt x="1480450" y="194"/>
                  </a:lnTo>
                  <a:lnTo>
                    <a:pt x="1480450" y="13259"/>
                  </a:lnTo>
                  <a:close/>
                </a:path>
                <a:path w="2326640" h="45085">
                  <a:moveTo>
                    <a:pt x="1473265" y="35831"/>
                  </a:moveTo>
                  <a:lnTo>
                    <a:pt x="1468193" y="35831"/>
                  </a:lnTo>
                  <a:lnTo>
                    <a:pt x="1466202" y="34912"/>
                  </a:lnTo>
                  <a:lnTo>
                    <a:pt x="1463438" y="31240"/>
                  </a:lnTo>
                  <a:lnTo>
                    <a:pt x="1462747" y="28144"/>
                  </a:lnTo>
                  <a:lnTo>
                    <a:pt x="1462747" y="18167"/>
                  </a:lnTo>
                  <a:lnTo>
                    <a:pt x="1463446" y="14511"/>
                  </a:lnTo>
                  <a:lnTo>
                    <a:pt x="1466242" y="11131"/>
                  </a:lnTo>
                  <a:lnTo>
                    <a:pt x="1468209" y="10286"/>
                  </a:lnTo>
                  <a:lnTo>
                    <a:pt x="1471948" y="10286"/>
                  </a:lnTo>
                  <a:lnTo>
                    <a:pt x="1472956" y="10489"/>
                  </a:lnTo>
                  <a:lnTo>
                    <a:pt x="1474581" y="11301"/>
                  </a:lnTo>
                  <a:lnTo>
                    <a:pt x="1475410" y="12089"/>
                  </a:lnTo>
                  <a:lnTo>
                    <a:pt x="1476256" y="13259"/>
                  </a:lnTo>
                  <a:lnTo>
                    <a:pt x="1480450" y="13259"/>
                  </a:lnTo>
                  <a:lnTo>
                    <a:pt x="1480450" y="13552"/>
                  </a:lnTo>
                  <a:lnTo>
                    <a:pt x="1469997" y="13552"/>
                  </a:lnTo>
                  <a:lnTo>
                    <a:pt x="1468810" y="14202"/>
                  </a:lnTo>
                  <a:lnTo>
                    <a:pt x="1467315" y="16802"/>
                  </a:lnTo>
                  <a:lnTo>
                    <a:pt x="1466948" y="19337"/>
                  </a:lnTo>
                  <a:lnTo>
                    <a:pt x="1466941" y="26861"/>
                  </a:lnTo>
                  <a:lnTo>
                    <a:pt x="1467319" y="29184"/>
                  </a:lnTo>
                  <a:lnTo>
                    <a:pt x="1468917" y="31849"/>
                  </a:lnTo>
                  <a:lnTo>
                    <a:pt x="1470082" y="32467"/>
                  </a:lnTo>
                  <a:lnTo>
                    <a:pt x="1476305" y="32467"/>
                  </a:lnTo>
                  <a:lnTo>
                    <a:pt x="1475102" y="34709"/>
                  </a:lnTo>
                  <a:lnTo>
                    <a:pt x="1473265" y="35831"/>
                  </a:lnTo>
                  <a:close/>
                </a:path>
                <a:path w="2326640" h="45085">
                  <a:moveTo>
                    <a:pt x="1480450" y="35392"/>
                  </a:moveTo>
                  <a:lnTo>
                    <a:pt x="1476305" y="35392"/>
                  </a:lnTo>
                  <a:lnTo>
                    <a:pt x="1476305" y="32467"/>
                  </a:lnTo>
                  <a:lnTo>
                    <a:pt x="1473545" y="32467"/>
                  </a:lnTo>
                  <a:lnTo>
                    <a:pt x="1474630" y="31849"/>
                  </a:lnTo>
                  <a:lnTo>
                    <a:pt x="1476126" y="29184"/>
                  </a:lnTo>
                  <a:lnTo>
                    <a:pt x="1476448" y="26861"/>
                  </a:lnTo>
                  <a:lnTo>
                    <a:pt x="1476500" y="19337"/>
                  </a:lnTo>
                  <a:lnTo>
                    <a:pt x="1476134" y="17086"/>
                  </a:lnTo>
                  <a:lnTo>
                    <a:pt x="1474801" y="14511"/>
                  </a:lnTo>
                  <a:lnTo>
                    <a:pt x="1474569" y="14202"/>
                  </a:lnTo>
                  <a:lnTo>
                    <a:pt x="1473411" y="13552"/>
                  </a:lnTo>
                  <a:lnTo>
                    <a:pt x="1480450" y="13552"/>
                  </a:lnTo>
                  <a:lnTo>
                    <a:pt x="1480450" y="35392"/>
                  </a:lnTo>
                  <a:close/>
                </a:path>
                <a:path w="2326640" h="45085">
                  <a:moveTo>
                    <a:pt x="1502314" y="35977"/>
                  </a:moveTo>
                  <a:lnTo>
                    <a:pt x="1493471" y="35977"/>
                  </a:lnTo>
                  <a:lnTo>
                    <a:pt x="1491162" y="35140"/>
                  </a:lnTo>
                  <a:lnTo>
                    <a:pt x="1488171" y="31792"/>
                  </a:lnTo>
                  <a:lnTo>
                    <a:pt x="1487424" y="28242"/>
                  </a:lnTo>
                  <a:lnTo>
                    <a:pt x="1487489" y="17988"/>
                  </a:lnTo>
                  <a:lnTo>
                    <a:pt x="1488106" y="15055"/>
                  </a:lnTo>
                  <a:lnTo>
                    <a:pt x="1490837" y="11123"/>
                  </a:lnTo>
                  <a:lnTo>
                    <a:pt x="1493194" y="10139"/>
                  </a:lnTo>
                  <a:lnTo>
                    <a:pt x="1499567" y="10139"/>
                  </a:lnTo>
                  <a:lnTo>
                    <a:pt x="1501843" y="10952"/>
                  </a:lnTo>
                  <a:lnTo>
                    <a:pt x="1504058" y="13308"/>
                  </a:lnTo>
                  <a:lnTo>
                    <a:pt x="1494934" y="13308"/>
                  </a:lnTo>
                  <a:lnTo>
                    <a:pt x="1493864" y="13869"/>
                  </a:lnTo>
                  <a:lnTo>
                    <a:pt x="1491764" y="21352"/>
                  </a:lnTo>
                  <a:lnTo>
                    <a:pt x="1505663" y="21352"/>
                  </a:lnTo>
                  <a:lnTo>
                    <a:pt x="1505663" y="24374"/>
                  </a:lnTo>
                  <a:lnTo>
                    <a:pt x="1491764" y="24374"/>
                  </a:lnTo>
                  <a:lnTo>
                    <a:pt x="1491848" y="28242"/>
                  </a:lnTo>
                  <a:lnTo>
                    <a:pt x="1492162" y="29826"/>
                  </a:lnTo>
                  <a:lnTo>
                    <a:pt x="1493755" y="32134"/>
                  </a:lnTo>
                  <a:lnTo>
                    <a:pt x="1494934" y="32711"/>
                  </a:lnTo>
                  <a:lnTo>
                    <a:pt x="1505274" y="32711"/>
                  </a:lnTo>
                  <a:lnTo>
                    <a:pt x="1505256" y="33296"/>
                  </a:lnTo>
                  <a:lnTo>
                    <a:pt x="1502314" y="35977"/>
                  </a:lnTo>
                  <a:close/>
                </a:path>
                <a:path w="2326640" h="45085">
                  <a:moveTo>
                    <a:pt x="1505663" y="21352"/>
                  </a:moveTo>
                  <a:lnTo>
                    <a:pt x="1501371" y="21352"/>
                  </a:lnTo>
                  <a:lnTo>
                    <a:pt x="1501255" y="17452"/>
                  </a:lnTo>
                  <a:lnTo>
                    <a:pt x="1501026" y="16396"/>
                  </a:lnTo>
                  <a:lnTo>
                    <a:pt x="1500965" y="16111"/>
                  </a:lnTo>
                  <a:lnTo>
                    <a:pt x="1499339" y="13869"/>
                  </a:lnTo>
                  <a:lnTo>
                    <a:pt x="1498120" y="13308"/>
                  </a:lnTo>
                  <a:lnTo>
                    <a:pt x="1504058" y="13308"/>
                  </a:lnTo>
                  <a:lnTo>
                    <a:pt x="1504899" y="14202"/>
                  </a:lnTo>
                  <a:lnTo>
                    <a:pt x="1505663" y="17452"/>
                  </a:lnTo>
                  <a:lnTo>
                    <a:pt x="1505663" y="21352"/>
                  </a:lnTo>
                  <a:close/>
                </a:path>
                <a:path w="2326640" h="45085">
                  <a:moveTo>
                    <a:pt x="1505274" y="32711"/>
                  </a:moveTo>
                  <a:lnTo>
                    <a:pt x="1499128" y="32711"/>
                  </a:lnTo>
                  <a:lnTo>
                    <a:pt x="1500640" y="31118"/>
                  </a:lnTo>
                  <a:lnTo>
                    <a:pt x="1500992" y="28242"/>
                  </a:lnTo>
                  <a:lnTo>
                    <a:pt x="1501044" y="27819"/>
                  </a:lnTo>
                  <a:lnTo>
                    <a:pt x="1505423" y="27819"/>
                  </a:lnTo>
                  <a:lnTo>
                    <a:pt x="1505302" y="31792"/>
                  </a:lnTo>
                  <a:lnTo>
                    <a:pt x="1505274" y="32711"/>
                  </a:lnTo>
                  <a:close/>
                </a:path>
                <a:path w="2326640" h="45085">
                  <a:moveTo>
                    <a:pt x="1513710" y="35392"/>
                  </a:moveTo>
                  <a:lnTo>
                    <a:pt x="1509174" y="35392"/>
                  </a:lnTo>
                  <a:lnTo>
                    <a:pt x="1516782" y="22571"/>
                  </a:lnTo>
                  <a:lnTo>
                    <a:pt x="1509857" y="10773"/>
                  </a:lnTo>
                  <a:lnTo>
                    <a:pt x="1514734" y="10773"/>
                  </a:lnTo>
                  <a:lnTo>
                    <a:pt x="1519562" y="19743"/>
                  </a:lnTo>
                  <a:lnTo>
                    <a:pt x="1523656" y="19743"/>
                  </a:lnTo>
                  <a:lnTo>
                    <a:pt x="1521903" y="22571"/>
                  </a:lnTo>
                  <a:lnTo>
                    <a:pt x="1523606" y="25301"/>
                  </a:lnTo>
                  <a:lnTo>
                    <a:pt x="1519172" y="25301"/>
                  </a:lnTo>
                  <a:lnTo>
                    <a:pt x="1513710" y="35392"/>
                  </a:lnTo>
                  <a:close/>
                </a:path>
                <a:path w="2326640" h="45085">
                  <a:moveTo>
                    <a:pt x="1523656" y="19743"/>
                  </a:moveTo>
                  <a:lnTo>
                    <a:pt x="1519562" y="19743"/>
                  </a:lnTo>
                  <a:lnTo>
                    <a:pt x="1524731" y="10773"/>
                  </a:lnTo>
                  <a:lnTo>
                    <a:pt x="1529218" y="10773"/>
                  </a:lnTo>
                  <a:lnTo>
                    <a:pt x="1523656" y="19743"/>
                  </a:lnTo>
                  <a:close/>
                </a:path>
                <a:path w="2326640" h="45085">
                  <a:moveTo>
                    <a:pt x="1529901" y="35392"/>
                  </a:moveTo>
                  <a:lnTo>
                    <a:pt x="1524975" y="35392"/>
                  </a:lnTo>
                  <a:lnTo>
                    <a:pt x="1519172" y="25301"/>
                  </a:lnTo>
                  <a:lnTo>
                    <a:pt x="1523606" y="25301"/>
                  </a:lnTo>
                  <a:lnTo>
                    <a:pt x="1529901" y="35392"/>
                  </a:lnTo>
                  <a:close/>
                </a:path>
                <a:path w="2326640" h="45085">
                  <a:moveTo>
                    <a:pt x="1562868" y="13259"/>
                  </a:moveTo>
                  <a:lnTo>
                    <a:pt x="1558674" y="13259"/>
                  </a:lnTo>
                  <a:lnTo>
                    <a:pt x="1558674" y="194"/>
                  </a:lnTo>
                  <a:lnTo>
                    <a:pt x="1562868" y="194"/>
                  </a:lnTo>
                  <a:lnTo>
                    <a:pt x="1562868" y="13259"/>
                  </a:lnTo>
                  <a:close/>
                </a:path>
                <a:path w="2326640" h="45085">
                  <a:moveTo>
                    <a:pt x="1555683" y="35831"/>
                  </a:moveTo>
                  <a:lnTo>
                    <a:pt x="1550611" y="35831"/>
                  </a:lnTo>
                  <a:lnTo>
                    <a:pt x="1548619" y="34912"/>
                  </a:lnTo>
                  <a:lnTo>
                    <a:pt x="1545856" y="31240"/>
                  </a:lnTo>
                  <a:lnTo>
                    <a:pt x="1545165" y="28144"/>
                  </a:lnTo>
                  <a:lnTo>
                    <a:pt x="1545165" y="18167"/>
                  </a:lnTo>
                  <a:lnTo>
                    <a:pt x="1545864" y="14511"/>
                  </a:lnTo>
                  <a:lnTo>
                    <a:pt x="1548660" y="11131"/>
                  </a:lnTo>
                  <a:lnTo>
                    <a:pt x="1550627" y="10286"/>
                  </a:lnTo>
                  <a:lnTo>
                    <a:pt x="1554366" y="10286"/>
                  </a:lnTo>
                  <a:lnTo>
                    <a:pt x="1555374" y="10489"/>
                  </a:lnTo>
                  <a:lnTo>
                    <a:pt x="1556999" y="11301"/>
                  </a:lnTo>
                  <a:lnTo>
                    <a:pt x="1557828" y="12089"/>
                  </a:lnTo>
                  <a:lnTo>
                    <a:pt x="1558674" y="13259"/>
                  </a:lnTo>
                  <a:lnTo>
                    <a:pt x="1562868" y="13259"/>
                  </a:lnTo>
                  <a:lnTo>
                    <a:pt x="1562868" y="13552"/>
                  </a:lnTo>
                  <a:lnTo>
                    <a:pt x="1552415" y="13552"/>
                  </a:lnTo>
                  <a:lnTo>
                    <a:pt x="1551228" y="14202"/>
                  </a:lnTo>
                  <a:lnTo>
                    <a:pt x="1549733" y="16802"/>
                  </a:lnTo>
                  <a:lnTo>
                    <a:pt x="1549366" y="19337"/>
                  </a:lnTo>
                  <a:lnTo>
                    <a:pt x="1549359" y="26861"/>
                  </a:lnTo>
                  <a:lnTo>
                    <a:pt x="1549737" y="29184"/>
                  </a:lnTo>
                  <a:lnTo>
                    <a:pt x="1551335" y="31849"/>
                  </a:lnTo>
                  <a:lnTo>
                    <a:pt x="1552499" y="32467"/>
                  </a:lnTo>
                  <a:lnTo>
                    <a:pt x="1558722" y="32467"/>
                  </a:lnTo>
                  <a:lnTo>
                    <a:pt x="1557520" y="34709"/>
                  </a:lnTo>
                  <a:lnTo>
                    <a:pt x="1555683" y="35831"/>
                  </a:lnTo>
                  <a:close/>
                </a:path>
                <a:path w="2326640" h="45085">
                  <a:moveTo>
                    <a:pt x="1562868" y="35392"/>
                  </a:moveTo>
                  <a:lnTo>
                    <a:pt x="1558722" y="35392"/>
                  </a:lnTo>
                  <a:lnTo>
                    <a:pt x="1558722" y="32467"/>
                  </a:lnTo>
                  <a:lnTo>
                    <a:pt x="1555963" y="32467"/>
                  </a:lnTo>
                  <a:lnTo>
                    <a:pt x="1557048" y="31849"/>
                  </a:lnTo>
                  <a:lnTo>
                    <a:pt x="1558544" y="29184"/>
                  </a:lnTo>
                  <a:lnTo>
                    <a:pt x="1558866" y="26861"/>
                  </a:lnTo>
                  <a:lnTo>
                    <a:pt x="1558918" y="19337"/>
                  </a:lnTo>
                  <a:lnTo>
                    <a:pt x="1558552" y="17086"/>
                  </a:lnTo>
                  <a:lnTo>
                    <a:pt x="1557219" y="14511"/>
                  </a:lnTo>
                  <a:lnTo>
                    <a:pt x="1556987" y="14202"/>
                  </a:lnTo>
                  <a:lnTo>
                    <a:pt x="1555829" y="13552"/>
                  </a:lnTo>
                  <a:lnTo>
                    <a:pt x="1562868" y="13552"/>
                  </a:lnTo>
                  <a:lnTo>
                    <a:pt x="1562868" y="35392"/>
                  </a:lnTo>
                  <a:close/>
                </a:path>
                <a:path w="2326640" h="45085">
                  <a:moveTo>
                    <a:pt x="1584732" y="35977"/>
                  </a:moveTo>
                  <a:lnTo>
                    <a:pt x="1575889" y="35977"/>
                  </a:lnTo>
                  <a:lnTo>
                    <a:pt x="1573580" y="35140"/>
                  </a:lnTo>
                  <a:lnTo>
                    <a:pt x="1570589" y="31792"/>
                  </a:lnTo>
                  <a:lnTo>
                    <a:pt x="1569842" y="28242"/>
                  </a:lnTo>
                  <a:lnTo>
                    <a:pt x="1569907" y="17988"/>
                  </a:lnTo>
                  <a:lnTo>
                    <a:pt x="1570524" y="15055"/>
                  </a:lnTo>
                  <a:lnTo>
                    <a:pt x="1573255" y="11123"/>
                  </a:lnTo>
                  <a:lnTo>
                    <a:pt x="1575612" y="10139"/>
                  </a:lnTo>
                  <a:lnTo>
                    <a:pt x="1581985" y="10139"/>
                  </a:lnTo>
                  <a:lnTo>
                    <a:pt x="1584260" y="10952"/>
                  </a:lnTo>
                  <a:lnTo>
                    <a:pt x="1586476" y="13308"/>
                  </a:lnTo>
                  <a:lnTo>
                    <a:pt x="1577352" y="13308"/>
                  </a:lnTo>
                  <a:lnTo>
                    <a:pt x="1576282" y="13869"/>
                  </a:lnTo>
                  <a:lnTo>
                    <a:pt x="1575995" y="14202"/>
                  </a:lnTo>
                  <a:lnTo>
                    <a:pt x="1574580" y="16396"/>
                  </a:lnTo>
                  <a:lnTo>
                    <a:pt x="1574368" y="17452"/>
                  </a:lnTo>
                  <a:lnTo>
                    <a:pt x="1574260" y="17988"/>
                  </a:lnTo>
                  <a:lnTo>
                    <a:pt x="1574182" y="21352"/>
                  </a:lnTo>
                  <a:lnTo>
                    <a:pt x="1588081" y="21352"/>
                  </a:lnTo>
                  <a:lnTo>
                    <a:pt x="1588081" y="24374"/>
                  </a:lnTo>
                  <a:lnTo>
                    <a:pt x="1574182" y="24374"/>
                  </a:lnTo>
                  <a:lnTo>
                    <a:pt x="1574266" y="28242"/>
                  </a:lnTo>
                  <a:lnTo>
                    <a:pt x="1574580" y="29826"/>
                  </a:lnTo>
                  <a:lnTo>
                    <a:pt x="1576173" y="32134"/>
                  </a:lnTo>
                  <a:lnTo>
                    <a:pt x="1577352" y="32711"/>
                  </a:lnTo>
                  <a:lnTo>
                    <a:pt x="1587692" y="32711"/>
                  </a:lnTo>
                  <a:lnTo>
                    <a:pt x="1587674" y="33296"/>
                  </a:lnTo>
                  <a:lnTo>
                    <a:pt x="1584732" y="35977"/>
                  </a:lnTo>
                  <a:close/>
                </a:path>
                <a:path w="2326640" h="45085">
                  <a:moveTo>
                    <a:pt x="1588081" y="21352"/>
                  </a:moveTo>
                  <a:lnTo>
                    <a:pt x="1583789" y="21352"/>
                  </a:lnTo>
                  <a:lnTo>
                    <a:pt x="1583673" y="17452"/>
                  </a:lnTo>
                  <a:lnTo>
                    <a:pt x="1583444" y="16396"/>
                  </a:lnTo>
                  <a:lnTo>
                    <a:pt x="1583383" y="16111"/>
                  </a:lnTo>
                  <a:lnTo>
                    <a:pt x="1581757" y="13869"/>
                  </a:lnTo>
                  <a:lnTo>
                    <a:pt x="1580538" y="13308"/>
                  </a:lnTo>
                  <a:lnTo>
                    <a:pt x="1586476" y="13308"/>
                  </a:lnTo>
                  <a:lnTo>
                    <a:pt x="1587317" y="14202"/>
                  </a:lnTo>
                  <a:lnTo>
                    <a:pt x="1588081" y="17452"/>
                  </a:lnTo>
                  <a:lnTo>
                    <a:pt x="1588081" y="21352"/>
                  </a:lnTo>
                  <a:close/>
                </a:path>
                <a:path w="2326640" h="45085">
                  <a:moveTo>
                    <a:pt x="1587692" y="32711"/>
                  </a:moveTo>
                  <a:lnTo>
                    <a:pt x="1581546" y="32711"/>
                  </a:lnTo>
                  <a:lnTo>
                    <a:pt x="1583058" y="31118"/>
                  </a:lnTo>
                  <a:lnTo>
                    <a:pt x="1583410" y="28242"/>
                  </a:lnTo>
                  <a:lnTo>
                    <a:pt x="1583462" y="27819"/>
                  </a:lnTo>
                  <a:lnTo>
                    <a:pt x="1587840" y="27819"/>
                  </a:lnTo>
                  <a:lnTo>
                    <a:pt x="1587720" y="31792"/>
                  </a:lnTo>
                  <a:lnTo>
                    <a:pt x="1587692" y="32711"/>
                  </a:lnTo>
                  <a:close/>
                </a:path>
                <a:path w="2326640" h="45085">
                  <a:moveTo>
                    <a:pt x="1599444" y="10773"/>
                  </a:moveTo>
                  <a:lnTo>
                    <a:pt x="1595298" y="10773"/>
                  </a:lnTo>
                  <a:lnTo>
                    <a:pt x="1595298" y="4533"/>
                  </a:lnTo>
                  <a:lnTo>
                    <a:pt x="1595611" y="3461"/>
                  </a:lnTo>
                  <a:lnTo>
                    <a:pt x="1595711" y="3119"/>
                  </a:lnTo>
                  <a:lnTo>
                    <a:pt x="1595827" y="2721"/>
                  </a:lnTo>
                  <a:lnTo>
                    <a:pt x="1597940" y="544"/>
                  </a:lnTo>
                  <a:lnTo>
                    <a:pt x="1599736" y="0"/>
                  </a:lnTo>
                  <a:lnTo>
                    <a:pt x="1603345" y="0"/>
                  </a:lnTo>
                  <a:lnTo>
                    <a:pt x="1604272" y="194"/>
                  </a:lnTo>
                  <a:lnTo>
                    <a:pt x="1604272" y="3119"/>
                  </a:lnTo>
                  <a:lnTo>
                    <a:pt x="1601736" y="3119"/>
                  </a:lnTo>
                  <a:lnTo>
                    <a:pt x="1600712" y="3461"/>
                  </a:lnTo>
                  <a:lnTo>
                    <a:pt x="1599818" y="4533"/>
                  </a:lnTo>
                  <a:lnTo>
                    <a:pt x="1599476" y="5768"/>
                  </a:lnTo>
                  <a:lnTo>
                    <a:pt x="1599444" y="10773"/>
                  </a:lnTo>
                  <a:close/>
                </a:path>
                <a:path w="2326640" h="45085">
                  <a:moveTo>
                    <a:pt x="1604272" y="13942"/>
                  </a:moveTo>
                  <a:lnTo>
                    <a:pt x="1591543" y="13942"/>
                  </a:lnTo>
                  <a:lnTo>
                    <a:pt x="1591543" y="10773"/>
                  </a:lnTo>
                  <a:lnTo>
                    <a:pt x="1604272" y="10773"/>
                  </a:lnTo>
                  <a:lnTo>
                    <a:pt x="1604272" y="13942"/>
                  </a:lnTo>
                  <a:close/>
                </a:path>
                <a:path w="2326640" h="45085">
                  <a:moveTo>
                    <a:pt x="1599444" y="35392"/>
                  </a:moveTo>
                  <a:lnTo>
                    <a:pt x="1595298" y="35392"/>
                  </a:lnTo>
                  <a:lnTo>
                    <a:pt x="1595298" y="13942"/>
                  </a:lnTo>
                  <a:lnTo>
                    <a:pt x="1599444" y="13942"/>
                  </a:lnTo>
                  <a:lnTo>
                    <a:pt x="1599444" y="35392"/>
                  </a:lnTo>
                  <a:close/>
                </a:path>
                <a:path w="2326640" h="45085">
                  <a:moveTo>
                    <a:pt x="1612465" y="4484"/>
                  </a:moveTo>
                  <a:lnTo>
                    <a:pt x="1607978" y="4484"/>
                  </a:lnTo>
                  <a:lnTo>
                    <a:pt x="1607978" y="194"/>
                  </a:lnTo>
                  <a:lnTo>
                    <a:pt x="1612465" y="194"/>
                  </a:lnTo>
                  <a:lnTo>
                    <a:pt x="1612465" y="4484"/>
                  </a:lnTo>
                  <a:close/>
                </a:path>
                <a:path w="2326640" h="45085">
                  <a:moveTo>
                    <a:pt x="1612318" y="35392"/>
                  </a:moveTo>
                  <a:lnTo>
                    <a:pt x="1608124" y="35392"/>
                  </a:lnTo>
                  <a:lnTo>
                    <a:pt x="1608124" y="10773"/>
                  </a:lnTo>
                  <a:lnTo>
                    <a:pt x="1612318" y="10773"/>
                  </a:lnTo>
                  <a:lnTo>
                    <a:pt x="1612318" y="35392"/>
                  </a:lnTo>
                  <a:close/>
                </a:path>
                <a:path w="2326640" h="45085">
                  <a:moveTo>
                    <a:pt x="1625644" y="13918"/>
                  </a:moveTo>
                  <a:lnTo>
                    <a:pt x="1623208" y="13918"/>
                  </a:lnTo>
                  <a:lnTo>
                    <a:pt x="1623909" y="12707"/>
                  </a:lnTo>
                  <a:lnTo>
                    <a:pt x="1624762" y="11789"/>
                  </a:lnTo>
                  <a:lnTo>
                    <a:pt x="1626746" y="10586"/>
                  </a:lnTo>
                  <a:lnTo>
                    <a:pt x="1628087" y="10286"/>
                  </a:lnTo>
                  <a:lnTo>
                    <a:pt x="1632118" y="10286"/>
                  </a:lnTo>
                  <a:lnTo>
                    <a:pt x="1633825" y="10911"/>
                  </a:lnTo>
                  <a:lnTo>
                    <a:pt x="1635971" y="13414"/>
                  </a:lnTo>
                  <a:lnTo>
                    <a:pt x="1626776" y="13414"/>
                  </a:lnTo>
                  <a:lnTo>
                    <a:pt x="1625644" y="13918"/>
                  </a:lnTo>
                  <a:close/>
                </a:path>
                <a:path w="2326640" h="45085">
                  <a:moveTo>
                    <a:pt x="1623242" y="35392"/>
                  </a:moveTo>
                  <a:lnTo>
                    <a:pt x="1619048" y="35392"/>
                  </a:lnTo>
                  <a:lnTo>
                    <a:pt x="1618951" y="10773"/>
                  </a:lnTo>
                  <a:lnTo>
                    <a:pt x="1623194" y="10773"/>
                  </a:lnTo>
                  <a:lnTo>
                    <a:pt x="1623194" y="13918"/>
                  </a:lnTo>
                  <a:lnTo>
                    <a:pt x="1625423" y="13918"/>
                  </a:lnTo>
                  <a:lnTo>
                    <a:pt x="1623657" y="16306"/>
                  </a:lnTo>
                  <a:lnTo>
                    <a:pt x="1623242" y="17809"/>
                  </a:lnTo>
                  <a:lnTo>
                    <a:pt x="1623242" y="35392"/>
                  </a:lnTo>
                  <a:close/>
                </a:path>
                <a:path w="2326640" h="45085">
                  <a:moveTo>
                    <a:pt x="1636507" y="35392"/>
                  </a:moveTo>
                  <a:lnTo>
                    <a:pt x="1632313" y="35392"/>
                  </a:lnTo>
                  <a:lnTo>
                    <a:pt x="1632313" y="16916"/>
                  </a:lnTo>
                  <a:lnTo>
                    <a:pt x="1631980" y="15575"/>
                  </a:lnTo>
                  <a:lnTo>
                    <a:pt x="1630647" y="13918"/>
                  </a:lnTo>
                  <a:lnTo>
                    <a:pt x="1629412" y="13414"/>
                  </a:lnTo>
                  <a:lnTo>
                    <a:pt x="1635971" y="13414"/>
                  </a:lnTo>
                  <a:lnTo>
                    <a:pt x="1636507" y="15421"/>
                  </a:lnTo>
                  <a:lnTo>
                    <a:pt x="1636507" y="35392"/>
                  </a:lnTo>
                  <a:close/>
                </a:path>
                <a:path w="2326640" h="45085">
                  <a:moveTo>
                    <a:pt x="1647578" y="4484"/>
                  </a:moveTo>
                  <a:lnTo>
                    <a:pt x="1643091" y="4484"/>
                  </a:lnTo>
                  <a:lnTo>
                    <a:pt x="1643091" y="194"/>
                  </a:lnTo>
                  <a:lnTo>
                    <a:pt x="1647578" y="194"/>
                  </a:lnTo>
                  <a:lnTo>
                    <a:pt x="1647578" y="4484"/>
                  </a:lnTo>
                  <a:close/>
                </a:path>
                <a:path w="2326640" h="45085">
                  <a:moveTo>
                    <a:pt x="1647431" y="35392"/>
                  </a:moveTo>
                  <a:lnTo>
                    <a:pt x="1643237" y="35392"/>
                  </a:lnTo>
                  <a:lnTo>
                    <a:pt x="1643237" y="10773"/>
                  </a:lnTo>
                  <a:lnTo>
                    <a:pt x="1647431" y="10773"/>
                  </a:lnTo>
                  <a:lnTo>
                    <a:pt x="1647431" y="35392"/>
                  </a:lnTo>
                  <a:close/>
                </a:path>
                <a:path w="2326640" h="45085">
                  <a:moveTo>
                    <a:pt x="1658941" y="10773"/>
                  </a:moveTo>
                  <a:lnTo>
                    <a:pt x="1654796" y="10773"/>
                  </a:lnTo>
                  <a:lnTo>
                    <a:pt x="1654796" y="6044"/>
                  </a:lnTo>
                  <a:lnTo>
                    <a:pt x="1658941" y="4241"/>
                  </a:lnTo>
                  <a:lnTo>
                    <a:pt x="1658941" y="10773"/>
                  </a:lnTo>
                  <a:close/>
                </a:path>
                <a:path w="2326640" h="45085">
                  <a:moveTo>
                    <a:pt x="1664159" y="13942"/>
                  </a:moveTo>
                  <a:lnTo>
                    <a:pt x="1650650" y="13942"/>
                  </a:lnTo>
                  <a:lnTo>
                    <a:pt x="1650650" y="10773"/>
                  </a:lnTo>
                  <a:lnTo>
                    <a:pt x="1664159" y="10773"/>
                  </a:lnTo>
                  <a:lnTo>
                    <a:pt x="1664159" y="13942"/>
                  </a:lnTo>
                  <a:close/>
                </a:path>
                <a:path w="2326640" h="45085">
                  <a:moveTo>
                    <a:pt x="1663606" y="35424"/>
                  </a:moveTo>
                  <a:lnTo>
                    <a:pt x="1657292" y="35424"/>
                  </a:lnTo>
                  <a:lnTo>
                    <a:pt x="1656624" y="35237"/>
                  </a:lnTo>
                  <a:lnTo>
                    <a:pt x="1655161" y="33645"/>
                  </a:lnTo>
                  <a:lnTo>
                    <a:pt x="1654796" y="32353"/>
                  </a:lnTo>
                  <a:lnTo>
                    <a:pt x="1654796" y="13942"/>
                  </a:lnTo>
                  <a:lnTo>
                    <a:pt x="1658941" y="13942"/>
                  </a:lnTo>
                  <a:lnTo>
                    <a:pt x="1658941" y="30111"/>
                  </a:lnTo>
                  <a:lnTo>
                    <a:pt x="1659168" y="30996"/>
                  </a:lnTo>
                  <a:lnTo>
                    <a:pt x="1660079" y="32134"/>
                  </a:lnTo>
                  <a:lnTo>
                    <a:pt x="1660806" y="32353"/>
                  </a:lnTo>
                  <a:lnTo>
                    <a:pt x="1664257" y="32353"/>
                  </a:lnTo>
                  <a:lnTo>
                    <a:pt x="1664257" y="35237"/>
                  </a:lnTo>
                  <a:lnTo>
                    <a:pt x="1664541" y="35237"/>
                  </a:lnTo>
                  <a:lnTo>
                    <a:pt x="1663606" y="35424"/>
                  </a:lnTo>
                  <a:close/>
                </a:path>
                <a:path w="2326640" h="45085">
                  <a:moveTo>
                    <a:pt x="1664257" y="32353"/>
                  </a:moveTo>
                  <a:lnTo>
                    <a:pt x="1663736" y="32353"/>
                  </a:lnTo>
                  <a:lnTo>
                    <a:pt x="1664614" y="32134"/>
                  </a:lnTo>
                  <a:lnTo>
                    <a:pt x="1664257" y="32134"/>
                  </a:lnTo>
                  <a:lnTo>
                    <a:pt x="1664257" y="32353"/>
                  </a:lnTo>
                  <a:close/>
                </a:path>
                <a:path w="2326640" h="45085">
                  <a:moveTo>
                    <a:pt x="1671962" y="4484"/>
                  </a:moveTo>
                  <a:lnTo>
                    <a:pt x="1667475" y="4484"/>
                  </a:lnTo>
                  <a:lnTo>
                    <a:pt x="1667475" y="194"/>
                  </a:lnTo>
                  <a:lnTo>
                    <a:pt x="1671962" y="194"/>
                  </a:lnTo>
                  <a:lnTo>
                    <a:pt x="1671962" y="4484"/>
                  </a:lnTo>
                  <a:close/>
                </a:path>
                <a:path w="2326640" h="45085">
                  <a:moveTo>
                    <a:pt x="1671815" y="35392"/>
                  </a:moveTo>
                  <a:lnTo>
                    <a:pt x="1667621" y="35392"/>
                  </a:lnTo>
                  <a:lnTo>
                    <a:pt x="1667621" y="10773"/>
                  </a:lnTo>
                  <a:lnTo>
                    <a:pt x="1671815" y="10773"/>
                  </a:lnTo>
                  <a:lnTo>
                    <a:pt x="1671815" y="35392"/>
                  </a:lnTo>
                  <a:close/>
                </a:path>
                <a:path w="2326640" h="45085">
                  <a:moveTo>
                    <a:pt x="1690234" y="36074"/>
                  </a:moveTo>
                  <a:lnTo>
                    <a:pt x="1683926" y="36074"/>
                  </a:lnTo>
                  <a:lnTo>
                    <a:pt x="1681605" y="35197"/>
                  </a:lnTo>
                  <a:lnTo>
                    <a:pt x="1678578" y="31849"/>
                  </a:lnTo>
                  <a:lnTo>
                    <a:pt x="1677814" y="28291"/>
                  </a:lnTo>
                  <a:lnTo>
                    <a:pt x="1677839" y="17858"/>
                  </a:lnTo>
                  <a:lnTo>
                    <a:pt x="1678570" y="14559"/>
                  </a:lnTo>
                  <a:lnTo>
                    <a:pt x="1679546" y="13406"/>
                  </a:lnTo>
                  <a:lnTo>
                    <a:pt x="1681723" y="10936"/>
                  </a:lnTo>
                  <a:lnTo>
                    <a:pt x="1683975" y="10091"/>
                  </a:lnTo>
                  <a:lnTo>
                    <a:pt x="1690347" y="10091"/>
                  </a:lnTo>
                  <a:lnTo>
                    <a:pt x="1692688" y="10936"/>
                  </a:lnTo>
                  <a:lnTo>
                    <a:pt x="1694969" y="13406"/>
                  </a:lnTo>
                  <a:lnTo>
                    <a:pt x="1685552" y="13406"/>
                  </a:lnTo>
                  <a:lnTo>
                    <a:pt x="1684352" y="13983"/>
                  </a:lnTo>
                  <a:lnTo>
                    <a:pt x="1682154" y="27234"/>
                  </a:lnTo>
                  <a:lnTo>
                    <a:pt x="1682561" y="29826"/>
                  </a:lnTo>
                  <a:lnTo>
                    <a:pt x="1684186" y="32134"/>
                  </a:lnTo>
                  <a:lnTo>
                    <a:pt x="1685454" y="32711"/>
                  </a:lnTo>
                  <a:lnTo>
                    <a:pt x="1694881" y="32711"/>
                  </a:lnTo>
                  <a:lnTo>
                    <a:pt x="1692648" y="35197"/>
                  </a:lnTo>
                  <a:lnTo>
                    <a:pt x="1690234" y="36074"/>
                  </a:lnTo>
                  <a:close/>
                </a:path>
                <a:path w="2326640" h="45085">
                  <a:moveTo>
                    <a:pt x="1694881" y="32711"/>
                  </a:moveTo>
                  <a:lnTo>
                    <a:pt x="1688738" y="32711"/>
                  </a:lnTo>
                  <a:lnTo>
                    <a:pt x="1689995" y="32134"/>
                  </a:lnTo>
                  <a:lnTo>
                    <a:pt x="1691848" y="29826"/>
                  </a:lnTo>
                  <a:lnTo>
                    <a:pt x="1692255" y="27234"/>
                  </a:lnTo>
                  <a:lnTo>
                    <a:pt x="1692298" y="18638"/>
                  </a:lnTo>
                  <a:lnTo>
                    <a:pt x="1691905" y="16493"/>
                  </a:lnTo>
                  <a:lnTo>
                    <a:pt x="1691867" y="16290"/>
                  </a:lnTo>
                  <a:lnTo>
                    <a:pt x="1690144" y="13983"/>
                  </a:lnTo>
                  <a:lnTo>
                    <a:pt x="1688901" y="13406"/>
                  </a:lnTo>
                  <a:lnTo>
                    <a:pt x="1694969" y="13406"/>
                  </a:lnTo>
                  <a:lnTo>
                    <a:pt x="1695809" y="14316"/>
                  </a:lnTo>
                  <a:lnTo>
                    <a:pt x="1696590" y="17858"/>
                  </a:lnTo>
                  <a:lnTo>
                    <a:pt x="1696590" y="28291"/>
                  </a:lnTo>
                  <a:lnTo>
                    <a:pt x="1695801" y="31687"/>
                  </a:lnTo>
                  <a:lnTo>
                    <a:pt x="1694881" y="32711"/>
                  </a:lnTo>
                  <a:close/>
                </a:path>
                <a:path w="2326640" h="45085">
                  <a:moveTo>
                    <a:pt x="1709525" y="13918"/>
                  </a:moveTo>
                  <a:lnTo>
                    <a:pt x="1707089" y="13918"/>
                  </a:lnTo>
                  <a:lnTo>
                    <a:pt x="1707790" y="12707"/>
                  </a:lnTo>
                  <a:lnTo>
                    <a:pt x="1708643" y="11789"/>
                  </a:lnTo>
                  <a:lnTo>
                    <a:pt x="1710627" y="10586"/>
                  </a:lnTo>
                  <a:lnTo>
                    <a:pt x="1711968" y="10286"/>
                  </a:lnTo>
                  <a:lnTo>
                    <a:pt x="1715999" y="10286"/>
                  </a:lnTo>
                  <a:lnTo>
                    <a:pt x="1717706" y="10911"/>
                  </a:lnTo>
                  <a:lnTo>
                    <a:pt x="1719852" y="13414"/>
                  </a:lnTo>
                  <a:lnTo>
                    <a:pt x="1710657" y="13414"/>
                  </a:lnTo>
                  <a:lnTo>
                    <a:pt x="1709525" y="13918"/>
                  </a:lnTo>
                  <a:close/>
                </a:path>
                <a:path w="2326640" h="45085">
                  <a:moveTo>
                    <a:pt x="1707123" y="35392"/>
                  </a:moveTo>
                  <a:lnTo>
                    <a:pt x="1702929" y="35392"/>
                  </a:lnTo>
                  <a:lnTo>
                    <a:pt x="1702832" y="10773"/>
                  </a:lnTo>
                  <a:lnTo>
                    <a:pt x="1707075" y="10773"/>
                  </a:lnTo>
                  <a:lnTo>
                    <a:pt x="1707075" y="13918"/>
                  </a:lnTo>
                  <a:lnTo>
                    <a:pt x="1709304" y="13918"/>
                  </a:lnTo>
                  <a:lnTo>
                    <a:pt x="1707538" y="16306"/>
                  </a:lnTo>
                  <a:lnTo>
                    <a:pt x="1707123" y="17809"/>
                  </a:lnTo>
                  <a:lnTo>
                    <a:pt x="1707123" y="35392"/>
                  </a:lnTo>
                  <a:close/>
                </a:path>
                <a:path w="2326640" h="45085">
                  <a:moveTo>
                    <a:pt x="1720388" y="35392"/>
                  </a:moveTo>
                  <a:lnTo>
                    <a:pt x="1716194" y="35392"/>
                  </a:lnTo>
                  <a:lnTo>
                    <a:pt x="1716194" y="16916"/>
                  </a:lnTo>
                  <a:lnTo>
                    <a:pt x="1715861" y="15575"/>
                  </a:lnTo>
                  <a:lnTo>
                    <a:pt x="1714528" y="13918"/>
                  </a:lnTo>
                  <a:lnTo>
                    <a:pt x="1713293" y="13414"/>
                  </a:lnTo>
                  <a:lnTo>
                    <a:pt x="1719852" y="13414"/>
                  </a:lnTo>
                  <a:lnTo>
                    <a:pt x="1720388" y="15421"/>
                  </a:lnTo>
                  <a:lnTo>
                    <a:pt x="1720388" y="35392"/>
                  </a:lnTo>
                  <a:close/>
                </a:path>
                <a:path w="2326640" h="45085">
                  <a:moveTo>
                    <a:pt x="1742499" y="32613"/>
                  </a:moveTo>
                  <a:lnTo>
                    <a:pt x="1735962" y="32613"/>
                  </a:lnTo>
                  <a:lnTo>
                    <a:pt x="1737067" y="32304"/>
                  </a:lnTo>
                  <a:lnTo>
                    <a:pt x="1738628" y="31069"/>
                  </a:lnTo>
                  <a:lnTo>
                    <a:pt x="1739018" y="30208"/>
                  </a:lnTo>
                  <a:lnTo>
                    <a:pt x="1739018" y="27771"/>
                  </a:lnTo>
                  <a:lnTo>
                    <a:pt x="1738441" y="26804"/>
                  </a:lnTo>
                  <a:lnTo>
                    <a:pt x="1735116" y="25057"/>
                  </a:lnTo>
                  <a:lnTo>
                    <a:pt x="1731313" y="23107"/>
                  </a:lnTo>
                  <a:lnTo>
                    <a:pt x="1729329" y="22132"/>
                  </a:lnTo>
                  <a:lnTo>
                    <a:pt x="1728061" y="21157"/>
                  </a:lnTo>
                  <a:lnTo>
                    <a:pt x="1727053" y="19378"/>
                  </a:lnTo>
                  <a:lnTo>
                    <a:pt x="1726956" y="19207"/>
                  </a:lnTo>
                  <a:lnTo>
                    <a:pt x="1726679" y="18183"/>
                  </a:lnTo>
                  <a:lnTo>
                    <a:pt x="1726762" y="14819"/>
                  </a:lnTo>
                  <a:lnTo>
                    <a:pt x="1727368" y="13503"/>
                  </a:lnTo>
                  <a:lnTo>
                    <a:pt x="1727435" y="13357"/>
                  </a:lnTo>
                  <a:lnTo>
                    <a:pt x="1730571" y="10984"/>
                  </a:lnTo>
                  <a:lnTo>
                    <a:pt x="1732483" y="10432"/>
                  </a:lnTo>
                  <a:lnTo>
                    <a:pt x="1737555" y="10432"/>
                  </a:lnTo>
                  <a:lnTo>
                    <a:pt x="1739497" y="10984"/>
                  </a:lnTo>
                  <a:lnTo>
                    <a:pt x="1742196" y="13194"/>
                  </a:lnTo>
                  <a:lnTo>
                    <a:pt x="1742263" y="13357"/>
                  </a:lnTo>
                  <a:lnTo>
                    <a:pt x="1742324" y="13503"/>
                  </a:lnTo>
                  <a:lnTo>
                    <a:pt x="1733393" y="13503"/>
                  </a:lnTo>
                  <a:lnTo>
                    <a:pt x="1732434" y="13779"/>
                  </a:lnTo>
                  <a:lnTo>
                    <a:pt x="1731149" y="14819"/>
                  </a:lnTo>
                  <a:lnTo>
                    <a:pt x="1730727" y="15664"/>
                  </a:lnTo>
                  <a:lnTo>
                    <a:pt x="1730727" y="17582"/>
                  </a:lnTo>
                  <a:lnTo>
                    <a:pt x="1731031" y="18183"/>
                  </a:lnTo>
                  <a:lnTo>
                    <a:pt x="1732556" y="19378"/>
                  </a:lnTo>
                  <a:lnTo>
                    <a:pt x="1733718" y="20019"/>
                  </a:lnTo>
                  <a:lnTo>
                    <a:pt x="1735311" y="20767"/>
                  </a:lnTo>
                  <a:lnTo>
                    <a:pt x="1738579" y="22376"/>
                  </a:lnTo>
                  <a:lnTo>
                    <a:pt x="1743163" y="31069"/>
                  </a:lnTo>
                  <a:lnTo>
                    <a:pt x="1742499" y="32613"/>
                  </a:lnTo>
                  <a:close/>
                </a:path>
                <a:path w="2326640" h="45085">
                  <a:moveTo>
                    <a:pt x="1742871" y="17452"/>
                  </a:moveTo>
                  <a:lnTo>
                    <a:pt x="1738774" y="17452"/>
                  </a:lnTo>
                  <a:lnTo>
                    <a:pt x="1738652" y="15664"/>
                  </a:lnTo>
                  <a:lnTo>
                    <a:pt x="1738319" y="14819"/>
                  </a:lnTo>
                  <a:lnTo>
                    <a:pt x="1738129" y="14819"/>
                  </a:lnTo>
                  <a:lnTo>
                    <a:pt x="1736894" y="13779"/>
                  </a:lnTo>
                  <a:lnTo>
                    <a:pt x="1735994" y="13503"/>
                  </a:lnTo>
                  <a:lnTo>
                    <a:pt x="1742324" y="13503"/>
                  </a:lnTo>
                  <a:lnTo>
                    <a:pt x="1742870" y="14819"/>
                  </a:lnTo>
                  <a:lnTo>
                    <a:pt x="1742871" y="17452"/>
                  </a:lnTo>
                  <a:close/>
                </a:path>
                <a:path w="2326640" h="45085">
                  <a:moveTo>
                    <a:pt x="1737262" y="35831"/>
                  </a:moveTo>
                  <a:lnTo>
                    <a:pt x="1731768" y="35831"/>
                  </a:lnTo>
                  <a:lnTo>
                    <a:pt x="1729670" y="35197"/>
                  </a:lnTo>
                  <a:lnTo>
                    <a:pt x="1726993" y="32824"/>
                  </a:lnTo>
                  <a:lnTo>
                    <a:pt x="1726791" y="32613"/>
                  </a:lnTo>
                  <a:lnTo>
                    <a:pt x="1726200" y="31069"/>
                  </a:lnTo>
                  <a:lnTo>
                    <a:pt x="1726094" y="27933"/>
                  </a:lnTo>
                  <a:lnTo>
                    <a:pt x="1730386" y="27933"/>
                  </a:lnTo>
                  <a:lnTo>
                    <a:pt x="1730386" y="31069"/>
                  </a:lnTo>
                  <a:lnTo>
                    <a:pt x="1731473" y="32304"/>
                  </a:lnTo>
                  <a:lnTo>
                    <a:pt x="1731768" y="32613"/>
                  </a:lnTo>
                  <a:lnTo>
                    <a:pt x="1742499" y="32613"/>
                  </a:lnTo>
                  <a:lnTo>
                    <a:pt x="1742407" y="32824"/>
                  </a:lnTo>
                  <a:lnTo>
                    <a:pt x="1739424" y="35197"/>
                  </a:lnTo>
                  <a:lnTo>
                    <a:pt x="1737262" y="35831"/>
                  </a:lnTo>
                  <a:close/>
                </a:path>
                <a:path w="2326640" h="45085">
                  <a:moveTo>
                    <a:pt x="1765596" y="17696"/>
                  </a:moveTo>
                  <a:lnTo>
                    <a:pt x="1761256" y="17696"/>
                  </a:lnTo>
                  <a:lnTo>
                    <a:pt x="1761379" y="15006"/>
                  </a:lnTo>
                  <a:lnTo>
                    <a:pt x="1761906" y="13609"/>
                  </a:lnTo>
                  <a:lnTo>
                    <a:pt x="1762055" y="13259"/>
                  </a:lnTo>
                  <a:lnTo>
                    <a:pt x="1764727" y="10846"/>
                  </a:lnTo>
                  <a:lnTo>
                    <a:pt x="1766799" y="10237"/>
                  </a:lnTo>
                  <a:lnTo>
                    <a:pt x="1772424" y="10237"/>
                  </a:lnTo>
                  <a:lnTo>
                    <a:pt x="1774385" y="10846"/>
                  </a:lnTo>
                  <a:lnTo>
                    <a:pt x="1776823" y="13259"/>
                  </a:lnTo>
                  <a:lnTo>
                    <a:pt x="1768279" y="13259"/>
                  </a:lnTo>
                  <a:lnTo>
                    <a:pt x="1767295" y="13609"/>
                  </a:lnTo>
                  <a:lnTo>
                    <a:pt x="1765897" y="15006"/>
                  </a:lnTo>
                  <a:lnTo>
                    <a:pt x="1765548" y="15859"/>
                  </a:lnTo>
                  <a:lnTo>
                    <a:pt x="1765596" y="17696"/>
                  </a:lnTo>
                  <a:close/>
                </a:path>
                <a:path w="2326640" h="45085">
                  <a:moveTo>
                    <a:pt x="1768945" y="35928"/>
                  </a:moveTo>
                  <a:lnTo>
                    <a:pt x="1765206" y="35928"/>
                  </a:lnTo>
                  <a:lnTo>
                    <a:pt x="1763556" y="35278"/>
                  </a:lnTo>
                  <a:lnTo>
                    <a:pt x="1761767" y="33263"/>
                  </a:lnTo>
                  <a:lnTo>
                    <a:pt x="1761228" y="32613"/>
                  </a:lnTo>
                  <a:lnTo>
                    <a:pt x="1760671" y="30704"/>
                  </a:lnTo>
                  <a:lnTo>
                    <a:pt x="1760671" y="25398"/>
                  </a:lnTo>
                  <a:lnTo>
                    <a:pt x="1761462" y="23472"/>
                  </a:lnTo>
                  <a:lnTo>
                    <a:pt x="1761532" y="23302"/>
                  </a:lnTo>
                  <a:lnTo>
                    <a:pt x="1764979" y="20767"/>
                  </a:lnTo>
                  <a:lnTo>
                    <a:pt x="1767856" y="20133"/>
                  </a:lnTo>
                  <a:lnTo>
                    <a:pt x="1773594" y="20133"/>
                  </a:lnTo>
                  <a:lnTo>
                    <a:pt x="1773594" y="16574"/>
                  </a:lnTo>
                  <a:lnTo>
                    <a:pt x="1773414" y="15859"/>
                  </a:lnTo>
                  <a:lnTo>
                    <a:pt x="1773302" y="15413"/>
                  </a:lnTo>
                  <a:lnTo>
                    <a:pt x="1772076" y="13609"/>
                  </a:lnTo>
                  <a:lnTo>
                    <a:pt x="1771932" y="13609"/>
                  </a:lnTo>
                  <a:lnTo>
                    <a:pt x="1771075" y="13259"/>
                  </a:lnTo>
                  <a:lnTo>
                    <a:pt x="1776917" y="13259"/>
                  </a:lnTo>
                  <a:lnTo>
                    <a:pt x="1777523" y="15006"/>
                  </a:lnTo>
                  <a:lnTo>
                    <a:pt x="1777638" y="23107"/>
                  </a:lnTo>
                  <a:lnTo>
                    <a:pt x="1769742" y="23107"/>
                  </a:lnTo>
                  <a:lnTo>
                    <a:pt x="1767766" y="23472"/>
                  </a:lnTo>
                  <a:lnTo>
                    <a:pt x="1765328" y="24935"/>
                  </a:lnTo>
                  <a:lnTo>
                    <a:pt x="1764718" y="26243"/>
                  </a:lnTo>
                  <a:lnTo>
                    <a:pt x="1764718" y="29591"/>
                  </a:lnTo>
                  <a:lnTo>
                    <a:pt x="1765068" y="30704"/>
                  </a:lnTo>
                  <a:lnTo>
                    <a:pt x="1766466" y="32231"/>
                  </a:lnTo>
                  <a:lnTo>
                    <a:pt x="1767433" y="32613"/>
                  </a:lnTo>
                  <a:lnTo>
                    <a:pt x="1773350" y="32613"/>
                  </a:lnTo>
                  <a:lnTo>
                    <a:pt x="1773025" y="33263"/>
                  </a:lnTo>
                  <a:lnTo>
                    <a:pt x="1772221" y="34303"/>
                  </a:lnTo>
                  <a:lnTo>
                    <a:pt x="1770237" y="35603"/>
                  </a:lnTo>
                  <a:lnTo>
                    <a:pt x="1768945" y="35928"/>
                  </a:lnTo>
                  <a:close/>
                </a:path>
                <a:path w="2326640" h="45085">
                  <a:moveTo>
                    <a:pt x="1773350" y="32613"/>
                  </a:moveTo>
                  <a:lnTo>
                    <a:pt x="1770327" y="32613"/>
                  </a:lnTo>
                  <a:lnTo>
                    <a:pt x="1770999" y="32231"/>
                  </a:lnTo>
                  <a:lnTo>
                    <a:pt x="1771613" y="31833"/>
                  </a:lnTo>
                  <a:lnTo>
                    <a:pt x="1773228" y="29079"/>
                  </a:lnTo>
                  <a:lnTo>
                    <a:pt x="1773643" y="27186"/>
                  </a:lnTo>
                  <a:lnTo>
                    <a:pt x="1773594" y="23107"/>
                  </a:lnTo>
                  <a:lnTo>
                    <a:pt x="1777638" y="23107"/>
                  </a:lnTo>
                  <a:lnTo>
                    <a:pt x="1777708" y="31833"/>
                  </a:lnTo>
                  <a:lnTo>
                    <a:pt x="1773741" y="31833"/>
                  </a:lnTo>
                  <a:lnTo>
                    <a:pt x="1773350" y="32613"/>
                  </a:lnTo>
                  <a:close/>
                </a:path>
                <a:path w="2326640" h="45085">
                  <a:moveTo>
                    <a:pt x="1778059" y="35278"/>
                  </a:moveTo>
                  <a:lnTo>
                    <a:pt x="1773929" y="35278"/>
                  </a:lnTo>
                  <a:lnTo>
                    <a:pt x="1773842" y="33677"/>
                  </a:lnTo>
                  <a:lnTo>
                    <a:pt x="1773741" y="31833"/>
                  </a:lnTo>
                  <a:lnTo>
                    <a:pt x="1777708" y="31833"/>
                  </a:lnTo>
                  <a:lnTo>
                    <a:pt x="1777796" y="33677"/>
                  </a:lnTo>
                  <a:lnTo>
                    <a:pt x="1777918" y="34547"/>
                  </a:lnTo>
                  <a:lnTo>
                    <a:pt x="1778059" y="35278"/>
                  </a:lnTo>
                  <a:close/>
                </a:path>
                <a:path w="2326640" h="45085">
                  <a:moveTo>
                    <a:pt x="1797296" y="14576"/>
                  </a:moveTo>
                  <a:lnTo>
                    <a:pt x="1789688" y="14576"/>
                  </a:lnTo>
                  <a:lnTo>
                    <a:pt x="1790403" y="12918"/>
                  </a:lnTo>
                  <a:lnTo>
                    <a:pt x="1791216" y="11821"/>
                  </a:lnTo>
                  <a:lnTo>
                    <a:pt x="1793036" y="10749"/>
                  </a:lnTo>
                  <a:lnTo>
                    <a:pt x="1794337" y="10481"/>
                  </a:lnTo>
                  <a:lnTo>
                    <a:pt x="1797296" y="10481"/>
                  </a:lnTo>
                  <a:lnTo>
                    <a:pt x="1797296" y="14576"/>
                  </a:lnTo>
                  <a:close/>
                </a:path>
                <a:path w="2326640" h="45085">
                  <a:moveTo>
                    <a:pt x="1789785" y="35392"/>
                  </a:moveTo>
                  <a:lnTo>
                    <a:pt x="1785591" y="35392"/>
                  </a:lnTo>
                  <a:lnTo>
                    <a:pt x="1785494" y="10749"/>
                  </a:lnTo>
                  <a:lnTo>
                    <a:pt x="1789688" y="10749"/>
                  </a:lnTo>
                  <a:lnTo>
                    <a:pt x="1789688" y="14576"/>
                  </a:lnTo>
                  <a:lnTo>
                    <a:pt x="1793508" y="14576"/>
                  </a:lnTo>
                  <a:lnTo>
                    <a:pt x="1792142" y="15055"/>
                  </a:lnTo>
                  <a:lnTo>
                    <a:pt x="1790257" y="16973"/>
                  </a:lnTo>
                  <a:lnTo>
                    <a:pt x="1789785" y="18281"/>
                  </a:lnTo>
                  <a:lnTo>
                    <a:pt x="1789785" y="35392"/>
                  </a:lnTo>
                  <a:close/>
                </a:path>
                <a:path w="2326640" h="45085">
                  <a:moveTo>
                    <a:pt x="1816380" y="35977"/>
                  </a:moveTo>
                  <a:lnTo>
                    <a:pt x="1807537" y="35977"/>
                  </a:lnTo>
                  <a:lnTo>
                    <a:pt x="1805228" y="35140"/>
                  </a:lnTo>
                  <a:lnTo>
                    <a:pt x="1802237" y="31792"/>
                  </a:lnTo>
                  <a:lnTo>
                    <a:pt x="1801490" y="28242"/>
                  </a:lnTo>
                  <a:lnTo>
                    <a:pt x="1801555" y="17988"/>
                  </a:lnTo>
                  <a:lnTo>
                    <a:pt x="1802172" y="15055"/>
                  </a:lnTo>
                  <a:lnTo>
                    <a:pt x="1804903" y="11123"/>
                  </a:lnTo>
                  <a:lnTo>
                    <a:pt x="1807260" y="10139"/>
                  </a:lnTo>
                  <a:lnTo>
                    <a:pt x="1813633" y="10139"/>
                  </a:lnTo>
                  <a:lnTo>
                    <a:pt x="1815909" y="10952"/>
                  </a:lnTo>
                  <a:lnTo>
                    <a:pt x="1818124" y="13308"/>
                  </a:lnTo>
                  <a:lnTo>
                    <a:pt x="1809000" y="13308"/>
                  </a:lnTo>
                  <a:lnTo>
                    <a:pt x="1807930" y="13869"/>
                  </a:lnTo>
                  <a:lnTo>
                    <a:pt x="1807643" y="14202"/>
                  </a:lnTo>
                  <a:lnTo>
                    <a:pt x="1806228" y="16396"/>
                  </a:lnTo>
                  <a:lnTo>
                    <a:pt x="1806016" y="17452"/>
                  </a:lnTo>
                  <a:lnTo>
                    <a:pt x="1805908" y="17988"/>
                  </a:lnTo>
                  <a:lnTo>
                    <a:pt x="1805830" y="21352"/>
                  </a:lnTo>
                  <a:lnTo>
                    <a:pt x="1819729" y="21352"/>
                  </a:lnTo>
                  <a:lnTo>
                    <a:pt x="1819729" y="24374"/>
                  </a:lnTo>
                  <a:lnTo>
                    <a:pt x="1805830" y="24374"/>
                  </a:lnTo>
                  <a:lnTo>
                    <a:pt x="1805914" y="28242"/>
                  </a:lnTo>
                  <a:lnTo>
                    <a:pt x="1806228" y="29826"/>
                  </a:lnTo>
                  <a:lnTo>
                    <a:pt x="1807821" y="32134"/>
                  </a:lnTo>
                  <a:lnTo>
                    <a:pt x="1809000" y="32711"/>
                  </a:lnTo>
                  <a:lnTo>
                    <a:pt x="1819340" y="32711"/>
                  </a:lnTo>
                  <a:lnTo>
                    <a:pt x="1819322" y="33296"/>
                  </a:lnTo>
                  <a:lnTo>
                    <a:pt x="1816380" y="35977"/>
                  </a:lnTo>
                  <a:close/>
                </a:path>
                <a:path w="2326640" h="45085">
                  <a:moveTo>
                    <a:pt x="1819729" y="21352"/>
                  </a:moveTo>
                  <a:lnTo>
                    <a:pt x="1815437" y="21352"/>
                  </a:lnTo>
                  <a:lnTo>
                    <a:pt x="1815321" y="17452"/>
                  </a:lnTo>
                  <a:lnTo>
                    <a:pt x="1815092" y="16396"/>
                  </a:lnTo>
                  <a:lnTo>
                    <a:pt x="1815031" y="16111"/>
                  </a:lnTo>
                  <a:lnTo>
                    <a:pt x="1813405" y="13869"/>
                  </a:lnTo>
                  <a:lnTo>
                    <a:pt x="1812186" y="13308"/>
                  </a:lnTo>
                  <a:lnTo>
                    <a:pt x="1818124" y="13308"/>
                  </a:lnTo>
                  <a:lnTo>
                    <a:pt x="1818965" y="14202"/>
                  </a:lnTo>
                  <a:lnTo>
                    <a:pt x="1819729" y="17452"/>
                  </a:lnTo>
                  <a:lnTo>
                    <a:pt x="1819729" y="21352"/>
                  </a:lnTo>
                  <a:close/>
                </a:path>
                <a:path w="2326640" h="45085">
                  <a:moveTo>
                    <a:pt x="1819340" y="32711"/>
                  </a:moveTo>
                  <a:lnTo>
                    <a:pt x="1813194" y="32711"/>
                  </a:lnTo>
                  <a:lnTo>
                    <a:pt x="1814706" y="31118"/>
                  </a:lnTo>
                  <a:lnTo>
                    <a:pt x="1815058" y="28242"/>
                  </a:lnTo>
                  <a:lnTo>
                    <a:pt x="1815110" y="27819"/>
                  </a:lnTo>
                  <a:lnTo>
                    <a:pt x="1819488" y="27819"/>
                  </a:lnTo>
                  <a:lnTo>
                    <a:pt x="1819368" y="31792"/>
                  </a:lnTo>
                  <a:lnTo>
                    <a:pt x="1819340" y="32711"/>
                  </a:lnTo>
                  <a:close/>
                </a:path>
                <a:path w="2326640" h="45085">
                  <a:moveTo>
                    <a:pt x="1841675" y="17696"/>
                  </a:moveTo>
                  <a:lnTo>
                    <a:pt x="1837334" y="17696"/>
                  </a:lnTo>
                  <a:lnTo>
                    <a:pt x="1837457" y="15006"/>
                  </a:lnTo>
                  <a:lnTo>
                    <a:pt x="1837984" y="13609"/>
                  </a:lnTo>
                  <a:lnTo>
                    <a:pt x="1838133" y="13259"/>
                  </a:lnTo>
                  <a:lnTo>
                    <a:pt x="1840805" y="10846"/>
                  </a:lnTo>
                  <a:lnTo>
                    <a:pt x="1842877" y="10237"/>
                  </a:lnTo>
                  <a:lnTo>
                    <a:pt x="1848502" y="10237"/>
                  </a:lnTo>
                  <a:lnTo>
                    <a:pt x="1850464" y="10846"/>
                  </a:lnTo>
                  <a:lnTo>
                    <a:pt x="1852901" y="13259"/>
                  </a:lnTo>
                  <a:lnTo>
                    <a:pt x="1844357" y="13259"/>
                  </a:lnTo>
                  <a:lnTo>
                    <a:pt x="1843373" y="13609"/>
                  </a:lnTo>
                  <a:lnTo>
                    <a:pt x="1841975" y="15006"/>
                  </a:lnTo>
                  <a:lnTo>
                    <a:pt x="1841626" y="15859"/>
                  </a:lnTo>
                  <a:lnTo>
                    <a:pt x="1841675" y="17696"/>
                  </a:lnTo>
                  <a:close/>
                </a:path>
                <a:path w="2326640" h="45085">
                  <a:moveTo>
                    <a:pt x="1845023" y="35928"/>
                  </a:moveTo>
                  <a:lnTo>
                    <a:pt x="1841284" y="35928"/>
                  </a:lnTo>
                  <a:lnTo>
                    <a:pt x="1839634" y="35278"/>
                  </a:lnTo>
                  <a:lnTo>
                    <a:pt x="1837845" y="33263"/>
                  </a:lnTo>
                  <a:lnTo>
                    <a:pt x="1837306" y="32613"/>
                  </a:lnTo>
                  <a:lnTo>
                    <a:pt x="1836749" y="30704"/>
                  </a:lnTo>
                  <a:lnTo>
                    <a:pt x="1836749" y="25398"/>
                  </a:lnTo>
                  <a:lnTo>
                    <a:pt x="1837540" y="23472"/>
                  </a:lnTo>
                  <a:lnTo>
                    <a:pt x="1837610" y="23302"/>
                  </a:lnTo>
                  <a:lnTo>
                    <a:pt x="1841057" y="20767"/>
                  </a:lnTo>
                  <a:lnTo>
                    <a:pt x="1843934" y="20133"/>
                  </a:lnTo>
                  <a:lnTo>
                    <a:pt x="1849672" y="20133"/>
                  </a:lnTo>
                  <a:lnTo>
                    <a:pt x="1849672" y="16574"/>
                  </a:lnTo>
                  <a:lnTo>
                    <a:pt x="1849492" y="15859"/>
                  </a:lnTo>
                  <a:lnTo>
                    <a:pt x="1849380" y="15413"/>
                  </a:lnTo>
                  <a:lnTo>
                    <a:pt x="1848154" y="13609"/>
                  </a:lnTo>
                  <a:lnTo>
                    <a:pt x="1848010" y="13609"/>
                  </a:lnTo>
                  <a:lnTo>
                    <a:pt x="1847153" y="13259"/>
                  </a:lnTo>
                  <a:lnTo>
                    <a:pt x="1852995" y="13259"/>
                  </a:lnTo>
                  <a:lnTo>
                    <a:pt x="1853601" y="15006"/>
                  </a:lnTo>
                  <a:lnTo>
                    <a:pt x="1853716" y="23107"/>
                  </a:lnTo>
                  <a:lnTo>
                    <a:pt x="1845820" y="23107"/>
                  </a:lnTo>
                  <a:lnTo>
                    <a:pt x="1843845" y="23472"/>
                  </a:lnTo>
                  <a:lnTo>
                    <a:pt x="1841406" y="24935"/>
                  </a:lnTo>
                  <a:lnTo>
                    <a:pt x="1840797" y="26243"/>
                  </a:lnTo>
                  <a:lnTo>
                    <a:pt x="1840797" y="29591"/>
                  </a:lnTo>
                  <a:lnTo>
                    <a:pt x="1841146" y="30704"/>
                  </a:lnTo>
                  <a:lnTo>
                    <a:pt x="1842544" y="32231"/>
                  </a:lnTo>
                  <a:lnTo>
                    <a:pt x="1843511" y="32613"/>
                  </a:lnTo>
                  <a:lnTo>
                    <a:pt x="1849429" y="32613"/>
                  </a:lnTo>
                  <a:lnTo>
                    <a:pt x="1849103" y="33263"/>
                  </a:lnTo>
                  <a:lnTo>
                    <a:pt x="1848299" y="34303"/>
                  </a:lnTo>
                  <a:lnTo>
                    <a:pt x="1846315" y="35603"/>
                  </a:lnTo>
                  <a:lnTo>
                    <a:pt x="1845023" y="35928"/>
                  </a:lnTo>
                  <a:close/>
                </a:path>
                <a:path w="2326640" h="45085">
                  <a:moveTo>
                    <a:pt x="1849429" y="32613"/>
                  </a:moveTo>
                  <a:lnTo>
                    <a:pt x="1846405" y="32613"/>
                  </a:lnTo>
                  <a:lnTo>
                    <a:pt x="1847077" y="32231"/>
                  </a:lnTo>
                  <a:lnTo>
                    <a:pt x="1847691" y="31833"/>
                  </a:lnTo>
                  <a:lnTo>
                    <a:pt x="1849307" y="29079"/>
                  </a:lnTo>
                  <a:lnTo>
                    <a:pt x="1849721" y="27186"/>
                  </a:lnTo>
                  <a:lnTo>
                    <a:pt x="1849672" y="23107"/>
                  </a:lnTo>
                  <a:lnTo>
                    <a:pt x="1853716" y="23107"/>
                  </a:lnTo>
                  <a:lnTo>
                    <a:pt x="1853786" y="31833"/>
                  </a:lnTo>
                  <a:lnTo>
                    <a:pt x="1849819" y="31833"/>
                  </a:lnTo>
                  <a:lnTo>
                    <a:pt x="1849429" y="32613"/>
                  </a:lnTo>
                  <a:close/>
                </a:path>
                <a:path w="2326640" h="45085">
                  <a:moveTo>
                    <a:pt x="1854137" y="35278"/>
                  </a:moveTo>
                  <a:lnTo>
                    <a:pt x="1850008" y="35278"/>
                  </a:lnTo>
                  <a:lnTo>
                    <a:pt x="1849920" y="33677"/>
                  </a:lnTo>
                  <a:lnTo>
                    <a:pt x="1849819" y="31833"/>
                  </a:lnTo>
                  <a:lnTo>
                    <a:pt x="1853786" y="31833"/>
                  </a:lnTo>
                  <a:lnTo>
                    <a:pt x="1853874" y="33677"/>
                  </a:lnTo>
                  <a:lnTo>
                    <a:pt x="1853996" y="34547"/>
                  </a:lnTo>
                  <a:lnTo>
                    <a:pt x="1854137" y="35278"/>
                  </a:lnTo>
                  <a:close/>
                </a:path>
                <a:path w="2326640" h="45085">
                  <a:moveTo>
                    <a:pt x="1871130" y="35392"/>
                  </a:moveTo>
                  <a:lnTo>
                    <a:pt x="1865961" y="35392"/>
                  </a:lnTo>
                  <a:lnTo>
                    <a:pt x="1858597" y="10773"/>
                  </a:lnTo>
                  <a:lnTo>
                    <a:pt x="1863132" y="10773"/>
                  </a:lnTo>
                  <a:lnTo>
                    <a:pt x="1868643" y="31638"/>
                  </a:lnTo>
                  <a:lnTo>
                    <a:pt x="1872313" y="31638"/>
                  </a:lnTo>
                  <a:lnTo>
                    <a:pt x="1871130" y="35392"/>
                  </a:lnTo>
                  <a:close/>
                </a:path>
                <a:path w="2326640" h="45085">
                  <a:moveTo>
                    <a:pt x="1872313" y="31638"/>
                  </a:moveTo>
                  <a:lnTo>
                    <a:pt x="1868643" y="31638"/>
                  </a:lnTo>
                  <a:lnTo>
                    <a:pt x="1874690" y="10773"/>
                  </a:lnTo>
                  <a:lnTo>
                    <a:pt x="1878884" y="10773"/>
                  </a:lnTo>
                  <a:lnTo>
                    <a:pt x="1872313" y="31638"/>
                  </a:lnTo>
                  <a:close/>
                </a:path>
                <a:path w="2326640" h="45085">
                  <a:moveTo>
                    <a:pt x="1887516" y="17696"/>
                  </a:moveTo>
                  <a:lnTo>
                    <a:pt x="1883176" y="17696"/>
                  </a:lnTo>
                  <a:lnTo>
                    <a:pt x="1883299" y="15006"/>
                  </a:lnTo>
                  <a:lnTo>
                    <a:pt x="1883826" y="13609"/>
                  </a:lnTo>
                  <a:lnTo>
                    <a:pt x="1883975" y="13259"/>
                  </a:lnTo>
                  <a:lnTo>
                    <a:pt x="1886647" y="10846"/>
                  </a:lnTo>
                  <a:lnTo>
                    <a:pt x="1888719" y="10237"/>
                  </a:lnTo>
                  <a:lnTo>
                    <a:pt x="1894344" y="10237"/>
                  </a:lnTo>
                  <a:lnTo>
                    <a:pt x="1896305" y="10846"/>
                  </a:lnTo>
                  <a:lnTo>
                    <a:pt x="1898743" y="13259"/>
                  </a:lnTo>
                  <a:lnTo>
                    <a:pt x="1890199" y="13259"/>
                  </a:lnTo>
                  <a:lnTo>
                    <a:pt x="1889215" y="13609"/>
                  </a:lnTo>
                  <a:lnTo>
                    <a:pt x="1887817" y="15006"/>
                  </a:lnTo>
                  <a:lnTo>
                    <a:pt x="1887467" y="15859"/>
                  </a:lnTo>
                  <a:lnTo>
                    <a:pt x="1887516" y="17696"/>
                  </a:lnTo>
                  <a:close/>
                </a:path>
                <a:path w="2326640" h="45085">
                  <a:moveTo>
                    <a:pt x="1890865" y="35928"/>
                  </a:moveTo>
                  <a:lnTo>
                    <a:pt x="1887126" y="35928"/>
                  </a:lnTo>
                  <a:lnTo>
                    <a:pt x="1885476" y="35278"/>
                  </a:lnTo>
                  <a:lnTo>
                    <a:pt x="1883687" y="33263"/>
                  </a:lnTo>
                  <a:lnTo>
                    <a:pt x="1883148" y="32613"/>
                  </a:lnTo>
                  <a:lnTo>
                    <a:pt x="1882591" y="30704"/>
                  </a:lnTo>
                  <a:lnTo>
                    <a:pt x="1882591" y="25398"/>
                  </a:lnTo>
                  <a:lnTo>
                    <a:pt x="1883382" y="23472"/>
                  </a:lnTo>
                  <a:lnTo>
                    <a:pt x="1883452" y="23302"/>
                  </a:lnTo>
                  <a:lnTo>
                    <a:pt x="1886898" y="20767"/>
                  </a:lnTo>
                  <a:lnTo>
                    <a:pt x="1889776" y="20133"/>
                  </a:lnTo>
                  <a:lnTo>
                    <a:pt x="1895514" y="20133"/>
                  </a:lnTo>
                  <a:lnTo>
                    <a:pt x="1895514" y="16574"/>
                  </a:lnTo>
                  <a:lnTo>
                    <a:pt x="1895334" y="15859"/>
                  </a:lnTo>
                  <a:lnTo>
                    <a:pt x="1895222" y="15413"/>
                  </a:lnTo>
                  <a:lnTo>
                    <a:pt x="1893996" y="13609"/>
                  </a:lnTo>
                  <a:lnTo>
                    <a:pt x="1893852" y="13609"/>
                  </a:lnTo>
                  <a:lnTo>
                    <a:pt x="1892995" y="13259"/>
                  </a:lnTo>
                  <a:lnTo>
                    <a:pt x="1898837" y="13259"/>
                  </a:lnTo>
                  <a:lnTo>
                    <a:pt x="1899443" y="15006"/>
                  </a:lnTo>
                  <a:lnTo>
                    <a:pt x="1899558" y="23107"/>
                  </a:lnTo>
                  <a:lnTo>
                    <a:pt x="1891661" y="23107"/>
                  </a:lnTo>
                  <a:lnTo>
                    <a:pt x="1889686" y="23472"/>
                  </a:lnTo>
                  <a:lnTo>
                    <a:pt x="1887248" y="24935"/>
                  </a:lnTo>
                  <a:lnTo>
                    <a:pt x="1886638" y="26243"/>
                  </a:lnTo>
                  <a:lnTo>
                    <a:pt x="1886638" y="29591"/>
                  </a:lnTo>
                  <a:lnTo>
                    <a:pt x="1886988" y="30704"/>
                  </a:lnTo>
                  <a:lnTo>
                    <a:pt x="1888386" y="32231"/>
                  </a:lnTo>
                  <a:lnTo>
                    <a:pt x="1889353" y="32613"/>
                  </a:lnTo>
                  <a:lnTo>
                    <a:pt x="1895270" y="32613"/>
                  </a:lnTo>
                  <a:lnTo>
                    <a:pt x="1894945" y="33263"/>
                  </a:lnTo>
                  <a:lnTo>
                    <a:pt x="1894141" y="34303"/>
                  </a:lnTo>
                  <a:lnTo>
                    <a:pt x="1892157" y="35603"/>
                  </a:lnTo>
                  <a:lnTo>
                    <a:pt x="1890865" y="35928"/>
                  </a:lnTo>
                  <a:close/>
                </a:path>
                <a:path w="2326640" h="45085">
                  <a:moveTo>
                    <a:pt x="1895270" y="32613"/>
                  </a:moveTo>
                  <a:lnTo>
                    <a:pt x="1892247" y="32613"/>
                  </a:lnTo>
                  <a:lnTo>
                    <a:pt x="1892919" y="32231"/>
                  </a:lnTo>
                  <a:lnTo>
                    <a:pt x="1893533" y="31833"/>
                  </a:lnTo>
                  <a:lnTo>
                    <a:pt x="1895149" y="29079"/>
                  </a:lnTo>
                  <a:lnTo>
                    <a:pt x="1895563" y="27186"/>
                  </a:lnTo>
                  <a:lnTo>
                    <a:pt x="1895514" y="23107"/>
                  </a:lnTo>
                  <a:lnTo>
                    <a:pt x="1899558" y="23107"/>
                  </a:lnTo>
                  <a:lnTo>
                    <a:pt x="1899628" y="31833"/>
                  </a:lnTo>
                  <a:lnTo>
                    <a:pt x="1895661" y="31833"/>
                  </a:lnTo>
                  <a:lnTo>
                    <a:pt x="1895270" y="32613"/>
                  </a:lnTo>
                  <a:close/>
                </a:path>
                <a:path w="2326640" h="45085">
                  <a:moveTo>
                    <a:pt x="1899979" y="35278"/>
                  </a:moveTo>
                  <a:lnTo>
                    <a:pt x="1895849" y="35278"/>
                  </a:lnTo>
                  <a:lnTo>
                    <a:pt x="1895762" y="33677"/>
                  </a:lnTo>
                  <a:lnTo>
                    <a:pt x="1895661" y="31833"/>
                  </a:lnTo>
                  <a:lnTo>
                    <a:pt x="1899628" y="31833"/>
                  </a:lnTo>
                  <a:lnTo>
                    <a:pt x="1899716" y="33677"/>
                  </a:lnTo>
                  <a:lnTo>
                    <a:pt x="1899838" y="34547"/>
                  </a:lnTo>
                  <a:lnTo>
                    <a:pt x="1899979" y="35278"/>
                  </a:lnTo>
                  <a:close/>
                </a:path>
                <a:path w="2326640" h="45085">
                  <a:moveTo>
                    <a:pt x="1911413" y="4484"/>
                  </a:moveTo>
                  <a:lnTo>
                    <a:pt x="1906926" y="4484"/>
                  </a:lnTo>
                  <a:lnTo>
                    <a:pt x="1906926" y="194"/>
                  </a:lnTo>
                  <a:lnTo>
                    <a:pt x="1911413" y="194"/>
                  </a:lnTo>
                  <a:lnTo>
                    <a:pt x="1911413" y="4484"/>
                  </a:lnTo>
                  <a:close/>
                </a:path>
                <a:path w="2326640" h="45085">
                  <a:moveTo>
                    <a:pt x="1911266" y="35392"/>
                  </a:moveTo>
                  <a:lnTo>
                    <a:pt x="1907072" y="35392"/>
                  </a:lnTo>
                  <a:lnTo>
                    <a:pt x="1907072" y="10773"/>
                  </a:lnTo>
                  <a:lnTo>
                    <a:pt x="1911266" y="10773"/>
                  </a:lnTo>
                  <a:lnTo>
                    <a:pt x="1911266" y="35392"/>
                  </a:lnTo>
                  <a:close/>
                </a:path>
                <a:path w="2326640" h="45085">
                  <a:moveTo>
                    <a:pt x="1921508" y="35392"/>
                  </a:moveTo>
                  <a:lnTo>
                    <a:pt x="1917314" y="35392"/>
                  </a:lnTo>
                  <a:lnTo>
                    <a:pt x="1917314" y="194"/>
                  </a:lnTo>
                  <a:lnTo>
                    <a:pt x="1921508" y="194"/>
                  </a:lnTo>
                  <a:lnTo>
                    <a:pt x="1921508" y="35392"/>
                  </a:lnTo>
                  <a:close/>
                </a:path>
                <a:path w="2326640" h="45085">
                  <a:moveTo>
                    <a:pt x="1932871" y="17696"/>
                  </a:moveTo>
                  <a:lnTo>
                    <a:pt x="1928530" y="17696"/>
                  </a:lnTo>
                  <a:lnTo>
                    <a:pt x="1928653" y="15006"/>
                  </a:lnTo>
                  <a:lnTo>
                    <a:pt x="1929180" y="13609"/>
                  </a:lnTo>
                  <a:lnTo>
                    <a:pt x="1929329" y="13259"/>
                  </a:lnTo>
                  <a:lnTo>
                    <a:pt x="1932001" y="10846"/>
                  </a:lnTo>
                  <a:lnTo>
                    <a:pt x="1934074" y="10237"/>
                  </a:lnTo>
                  <a:lnTo>
                    <a:pt x="1939698" y="10237"/>
                  </a:lnTo>
                  <a:lnTo>
                    <a:pt x="1941660" y="10846"/>
                  </a:lnTo>
                  <a:lnTo>
                    <a:pt x="1944097" y="13259"/>
                  </a:lnTo>
                  <a:lnTo>
                    <a:pt x="1935553" y="13259"/>
                  </a:lnTo>
                  <a:lnTo>
                    <a:pt x="1934569" y="13609"/>
                  </a:lnTo>
                  <a:lnTo>
                    <a:pt x="1933171" y="15006"/>
                  </a:lnTo>
                  <a:lnTo>
                    <a:pt x="1932822" y="15859"/>
                  </a:lnTo>
                  <a:lnTo>
                    <a:pt x="1932871" y="17696"/>
                  </a:lnTo>
                  <a:close/>
                </a:path>
                <a:path w="2326640" h="45085">
                  <a:moveTo>
                    <a:pt x="1936219" y="35928"/>
                  </a:moveTo>
                  <a:lnTo>
                    <a:pt x="1932480" y="35928"/>
                  </a:lnTo>
                  <a:lnTo>
                    <a:pt x="1930830" y="35278"/>
                  </a:lnTo>
                  <a:lnTo>
                    <a:pt x="1929042" y="33263"/>
                  </a:lnTo>
                  <a:lnTo>
                    <a:pt x="1928502" y="32613"/>
                  </a:lnTo>
                  <a:lnTo>
                    <a:pt x="1927945" y="30704"/>
                  </a:lnTo>
                  <a:lnTo>
                    <a:pt x="1927945" y="25398"/>
                  </a:lnTo>
                  <a:lnTo>
                    <a:pt x="1928737" y="23472"/>
                  </a:lnTo>
                  <a:lnTo>
                    <a:pt x="1928807" y="23302"/>
                  </a:lnTo>
                  <a:lnTo>
                    <a:pt x="1932253" y="20767"/>
                  </a:lnTo>
                  <a:lnTo>
                    <a:pt x="1935130" y="20133"/>
                  </a:lnTo>
                  <a:lnTo>
                    <a:pt x="1940869" y="20133"/>
                  </a:lnTo>
                  <a:lnTo>
                    <a:pt x="1940869" y="16574"/>
                  </a:lnTo>
                  <a:lnTo>
                    <a:pt x="1940689" y="15859"/>
                  </a:lnTo>
                  <a:lnTo>
                    <a:pt x="1940576" y="15413"/>
                  </a:lnTo>
                  <a:lnTo>
                    <a:pt x="1939350" y="13609"/>
                  </a:lnTo>
                  <a:lnTo>
                    <a:pt x="1939206" y="13609"/>
                  </a:lnTo>
                  <a:lnTo>
                    <a:pt x="1938349" y="13259"/>
                  </a:lnTo>
                  <a:lnTo>
                    <a:pt x="1944191" y="13259"/>
                  </a:lnTo>
                  <a:lnTo>
                    <a:pt x="1944797" y="15006"/>
                  </a:lnTo>
                  <a:lnTo>
                    <a:pt x="1944912" y="23107"/>
                  </a:lnTo>
                  <a:lnTo>
                    <a:pt x="1937016" y="23107"/>
                  </a:lnTo>
                  <a:lnTo>
                    <a:pt x="1935041" y="23472"/>
                  </a:lnTo>
                  <a:lnTo>
                    <a:pt x="1932602" y="24935"/>
                  </a:lnTo>
                  <a:lnTo>
                    <a:pt x="1931993" y="26243"/>
                  </a:lnTo>
                  <a:lnTo>
                    <a:pt x="1931993" y="29591"/>
                  </a:lnTo>
                  <a:lnTo>
                    <a:pt x="1932342" y="30704"/>
                  </a:lnTo>
                  <a:lnTo>
                    <a:pt x="1933740" y="32231"/>
                  </a:lnTo>
                  <a:lnTo>
                    <a:pt x="1934707" y="32613"/>
                  </a:lnTo>
                  <a:lnTo>
                    <a:pt x="1940625" y="32613"/>
                  </a:lnTo>
                  <a:lnTo>
                    <a:pt x="1940300" y="33263"/>
                  </a:lnTo>
                  <a:lnTo>
                    <a:pt x="1939495" y="34303"/>
                  </a:lnTo>
                  <a:lnTo>
                    <a:pt x="1937512" y="35603"/>
                  </a:lnTo>
                  <a:lnTo>
                    <a:pt x="1936219" y="35928"/>
                  </a:lnTo>
                  <a:close/>
                </a:path>
                <a:path w="2326640" h="45085">
                  <a:moveTo>
                    <a:pt x="1940625" y="32613"/>
                  </a:moveTo>
                  <a:lnTo>
                    <a:pt x="1937601" y="32613"/>
                  </a:lnTo>
                  <a:lnTo>
                    <a:pt x="1938273" y="32231"/>
                  </a:lnTo>
                  <a:lnTo>
                    <a:pt x="1938887" y="31833"/>
                  </a:lnTo>
                  <a:lnTo>
                    <a:pt x="1940503" y="29079"/>
                  </a:lnTo>
                  <a:lnTo>
                    <a:pt x="1940917" y="27186"/>
                  </a:lnTo>
                  <a:lnTo>
                    <a:pt x="1940868" y="23107"/>
                  </a:lnTo>
                  <a:lnTo>
                    <a:pt x="1944912" y="23107"/>
                  </a:lnTo>
                  <a:lnTo>
                    <a:pt x="1944982" y="31833"/>
                  </a:lnTo>
                  <a:lnTo>
                    <a:pt x="1941015" y="31833"/>
                  </a:lnTo>
                  <a:lnTo>
                    <a:pt x="1940625" y="32613"/>
                  </a:lnTo>
                  <a:close/>
                </a:path>
                <a:path w="2326640" h="45085">
                  <a:moveTo>
                    <a:pt x="1945333" y="35278"/>
                  </a:moveTo>
                  <a:lnTo>
                    <a:pt x="1941204" y="35278"/>
                  </a:lnTo>
                  <a:lnTo>
                    <a:pt x="1941116" y="33677"/>
                  </a:lnTo>
                  <a:lnTo>
                    <a:pt x="1941015" y="31833"/>
                  </a:lnTo>
                  <a:lnTo>
                    <a:pt x="1944982" y="31833"/>
                  </a:lnTo>
                  <a:lnTo>
                    <a:pt x="1945071" y="33677"/>
                  </a:lnTo>
                  <a:lnTo>
                    <a:pt x="1945193" y="34547"/>
                  </a:lnTo>
                  <a:lnTo>
                    <a:pt x="1945333" y="35278"/>
                  </a:lnTo>
                  <a:close/>
                </a:path>
                <a:path w="2326640" h="45085">
                  <a:moveTo>
                    <a:pt x="1957206" y="35392"/>
                  </a:moveTo>
                  <a:lnTo>
                    <a:pt x="1953012" y="35392"/>
                  </a:lnTo>
                  <a:lnTo>
                    <a:pt x="1953012" y="194"/>
                  </a:lnTo>
                  <a:lnTo>
                    <a:pt x="1957255" y="194"/>
                  </a:lnTo>
                  <a:lnTo>
                    <a:pt x="1957255" y="13259"/>
                  </a:lnTo>
                  <a:lnTo>
                    <a:pt x="1968904" y="13259"/>
                  </a:lnTo>
                  <a:lnTo>
                    <a:pt x="1969115" y="13552"/>
                  </a:lnTo>
                  <a:lnTo>
                    <a:pt x="1960034" y="13552"/>
                  </a:lnTo>
                  <a:lnTo>
                    <a:pt x="1958911" y="14202"/>
                  </a:lnTo>
                  <a:lnTo>
                    <a:pt x="1958474" y="14917"/>
                  </a:lnTo>
                  <a:lnTo>
                    <a:pt x="1957368" y="17127"/>
                  </a:lnTo>
                  <a:lnTo>
                    <a:pt x="1957011" y="19207"/>
                  </a:lnTo>
                  <a:lnTo>
                    <a:pt x="1957085" y="26893"/>
                  </a:lnTo>
                  <a:lnTo>
                    <a:pt x="1957409" y="29225"/>
                  </a:lnTo>
                  <a:lnTo>
                    <a:pt x="1959002" y="31857"/>
                  </a:lnTo>
                  <a:lnTo>
                    <a:pt x="1960063" y="32467"/>
                  </a:lnTo>
                  <a:lnTo>
                    <a:pt x="1957206" y="32467"/>
                  </a:lnTo>
                  <a:lnTo>
                    <a:pt x="1957206" y="35392"/>
                  </a:lnTo>
                  <a:close/>
                </a:path>
                <a:path w="2326640" h="45085">
                  <a:moveTo>
                    <a:pt x="1968904" y="13259"/>
                  </a:moveTo>
                  <a:lnTo>
                    <a:pt x="1957255" y="13259"/>
                  </a:lnTo>
                  <a:lnTo>
                    <a:pt x="1958002" y="12219"/>
                  </a:lnTo>
                  <a:lnTo>
                    <a:pt x="1958799" y="11464"/>
                  </a:lnTo>
                  <a:lnTo>
                    <a:pt x="1960490" y="10521"/>
                  </a:lnTo>
                  <a:lnTo>
                    <a:pt x="1961514" y="10286"/>
                  </a:lnTo>
                  <a:lnTo>
                    <a:pt x="1965415" y="10286"/>
                  </a:lnTo>
                  <a:lnTo>
                    <a:pt x="1967431" y="11212"/>
                  </a:lnTo>
                  <a:lnTo>
                    <a:pt x="1968904" y="13259"/>
                  </a:lnTo>
                  <a:close/>
                </a:path>
                <a:path w="2326640" h="45085">
                  <a:moveTo>
                    <a:pt x="1965464" y="35831"/>
                  </a:moveTo>
                  <a:lnTo>
                    <a:pt x="1960294" y="35831"/>
                  </a:lnTo>
                  <a:lnTo>
                    <a:pt x="1958474" y="34709"/>
                  </a:lnTo>
                  <a:lnTo>
                    <a:pt x="1957206" y="32467"/>
                  </a:lnTo>
                  <a:lnTo>
                    <a:pt x="1963368" y="32467"/>
                  </a:lnTo>
                  <a:lnTo>
                    <a:pt x="1964530" y="31857"/>
                  </a:lnTo>
                  <a:lnTo>
                    <a:pt x="1966155" y="29469"/>
                  </a:lnTo>
                  <a:lnTo>
                    <a:pt x="1966569" y="26893"/>
                  </a:lnTo>
                  <a:lnTo>
                    <a:pt x="1966557" y="19207"/>
                  </a:lnTo>
                  <a:lnTo>
                    <a:pt x="1966230" y="17127"/>
                  </a:lnTo>
                  <a:lnTo>
                    <a:pt x="1966179" y="16802"/>
                  </a:lnTo>
                  <a:lnTo>
                    <a:pt x="1964619" y="14202"/>
                  </a:lnTo>
                  <a:lnTo>
                    <a:pt x="1963416" y="13552"/>
                  </a:lnTo>
                  <a:lnTo>
                    <a:pt x="1969115" y="13552"/>
                  </a:lnTo>
                  <a:lnTo>
                    <a:pt x="1970097" y="14917"/>
                  </a:lnTo>
                  <a:lnTo>
                    <a:pt x="1970763" y="18459"/>
                  </a:lnTo>
                  <a:lnTo>
                    <a:pt x="1970763" y="27819"/>
                  </a:lnTo>
                  <a:lnTo>
                    <a:pt x="1970113" y="30874"/>
                  </a:lnTo>
                  <a:lnTo>
                    <a:pt x="1967597" y="34709"/>
                  </a:lnTo>
                  <a:lnTo>
                    <a:pt x="1967512" y="34839"/>
                  </a:lnTo>
                  <a:lnTo>
                    <a:pt x="1965464" y="35831"/>
                  </a:lnTo>
                  <a:close/>
                </a:path>
                <a:path w="2326640" h="45085">
                  <a:moveTo>
                    <a:pt x="1981005" y="35392"/>
                  </a:moveTo>
                  <a:lnTo>
                    <a:pt x="1976811" y="35392"/>
                  </a:lnTo>
                  <a:lnTo>
                    <a:pt x="1976811" y="194"/>
                  </a:lnTo>
                  <a:lnTo>
                    <a:pt x="1981005" y="194"/>
                  </a:lnTo>
                  <a:lnTo>
                    <a:pt x="1981005" y="35392"/>
                  </a:lnTo>
                  <a:close/>
                </a:path>
                <a:path w="2326640" h="45085">
                  <a:moveTo>
                    <a:pt x="2002186" y="35977"/>
                  </a:moveTo>
                  <a:lnTo>
                    <a:pt x="1993343" y="35977"/>
                  </a:lnTo>
                  <a:lnTo>
                    <a:pt x="1991035" y="35140"/>
                  </a:lnTo>
                  <a:lnTo>
                    <a:pt x="1988044" y="31792"/>
                  </a:lnTo>
                  <a:lnTo>
                    <a:pt x="1987296" y="28242"/>
                  </a:lnTo>
                  <a:lnTo>
                    <a:pt x="1987361" y="17988"/>
                  </a:lnTo>
                  <a:lnTo>
                    <a:pt x="1987979" y="15055"/>
                  </a:lnTo>
                  <a:lnTo>
                    <a:pt x="1990710" y="11123"/>
                  </a:lnTo>
                  <a:lnTo>
                    <a:pt x="1993067" y="10139"/>
                  </a:lnTo>
                  <a:lnTo>
                    <a:pt x="1999439" y="10139"/>
                  </a:lnTo>
                  <a:lnTo>
                    <a:pt x="2001715" y="10952"/>
                  </a:lnTo>
                  <a:lnTo>
                    <a:pt x="2003931" y="13308"/>
                  </a:lnTo>
                  <a:lnTo>
                    <a:pt x="1994806" y="13308"/>
                  </a:lnTo>
                  <a:lnTo>
                    <a:pt x="1993736" y="13869"/>
                  </a:lnTo>
                  <a:lnTo>
                    <a:pt x="1991636" y="21352"/>
                  </a:lnTo>
                  <a:lnTo>
                    <a:pt x="2005535" y="21352"/>
                  </a:lnTo>
                  <a:lnTo>
                    <a:pt x="2005535" y="24374"/>
                  </a:lnTo>
                  <a:lnTo>
                    <a:pt x="1991636" y="24374"/>
                  </a:lnTo>
                  <a:lnTo>
                    <a:pt x="1991720" y="28242"/>
                  </a:lnTo>
                  <a:lnTo>
                    <a:pt x="1992034" y="29826"/>
                  </a:lnTo>
                  <a:lnTo>
                    <a:pt x="1993628" y="32134"/>
                  </a:lnTo>
                  <a:lnTo>
                    <a:pt x="1994806" y="32711"/>
                  </a:lnTo>
                  <a:lnTo>
                    <a:pt x="2005146" y="32711"/>
                  </a:lnTo>
                  <a:lnTo>
                    <a:pt x="2005129" y="33296"/>
                  </a:lnTo>
                  <a:lnTo>
                    <a:pt x="2002186" y="35977"/>
                  </a:lnTo>
                  <a:close/>
                </a:path>
                <a:path w="2326640" h="45085">
                  <a:moveTo>
                    <a:pt x="2005535" y="21352"/>
                  </a:moveTo>
                  <a:lnTo>
                    <a:pt x="2001243" y="21352"/>
                  </a:lnTo>
                  <a:lnTo>
                    <a:pt x="2001127" y="17452"/>
                  </a:lnTo>
                  <a:lnTo>
                    <a:pt x="2000898" y="16396"/>
                  </a:lnTo>
                  <a:lnTo>
                    <a:pt x="2000837" y="16111"/>
                  </a:lnTo>
                  <a:lnTo>
                    <a:pt x="1999211" y="13869"/>
                  </a:lnTo>
                  <a:lnTo>
                    <a:pt x="1997992" y="13308"/>
                  </a:lnTo>
                  <a:lnTo>
                    <a:pt x="2003931" y="13308"/>
                  </a:lnTo>
                  <a:lnTo>
                    <a:pt x="2004771" y="14202"/>
                  </a:lnTo>
                  <a:lnTo>
                    <a:pt x="2005535" y="17452"/>
                  </a:lnTo>
                  <a:lnTo>
                    <a:pt x="2005535" y="21352"/>
                  </a:lnTo>
                  <a:close/>
                </a:path>
                <a:path w="2326640" h="45085">
                  <a:moveTo>
                    <a:pt x="2005146" y="32711"/>
                  </a:moveTo>
                  <a:lnTo>
                    <a:pt x="1999000" y="32711"/>
                  </a:lnTo>
                  <a:lnTo>
                    <a:pt x="2000512" y="31118"/>
                  </a:lnTo>
                  <a:lnTo>
                    <a:pt x="2000864" y="28242"/>
                  </a:lnTo>
                  <a:lnTo>
                    <a:pt x="2000916" y="27819"/>
                  </a:lnTo>
                  <a:lnTo>
                    <a:pt x="2005295" y="27819"/>
                  </a:lnTo>
                  <a:lnTo>
                    <a:pt x="2005174" y="31792"/>
                  </a:lnTo>
                  <a:lnTo>
                    <a:pt x="2005146" y="32711"/>
                  </a:lnTo>
                  <a:close/>
                </a:path>
                <a:path w="2326640" h="45085">
                  <a:moveTo>
                    <a:pt x="2028456" y="4484"/>
                  </a:moveTo>
                  <a:lnTo>
                    <a:pt x="2023969" y="4484"/>
                  </a:lnTo>
                  <a:lnTo>
                    <a:pt x="2023969" y="194"/>
                  </a:lnTo>
                  <a:lnTo>
                    <a:pt x="2028456" y="194"/>
                  </a:lnTo>
                  <a:lnTo>
                    <a:pt x="2028456" y="4484"/>
                  </a:lnTo>
                  <a:close/>
                </a:path>
                <a:path w="2326640" h="45085">
                  <a:moveTo>
                    <a:pt x="2028310" y="35392"/>
                  </a:moveTo>
                  <a:lnTo>
                    <a:pt x="2024116" y="35392"/>
                  </a:lnTo>
                  <a:lnTo>
                    <a:pt x="2024116" y="10773"/>
                  </a:lnTo>
                  <a:lnTo>
                    <a:pt x="2028310" y="10773"/>
                  </a:lnTo>
                  <a:lnTo>
                    <a:pt x="2028310" y="35392"/>
                  </a:lnTo>
                  <a:close/>
                </a:path>
                <a:path w="2326640" h="45085">
                  <a:moveTo>
                    <a:pt x="2041635" y="13918"/>
                  </a:moveTo>
                  <a:lnTo>
                    <a:pt x="2039199" y="13918"/>
                  </a:lnTo>
                  <a:lnTo>
                    <a:pt x="2039900" y="12707"/>
                  </a:lnTo>
                  <a:lnTo>
                    <a:pt x="2040754" y="11789"/>
                  </a:lnTo>
                  <a:lnTo>
                    <a:pt x="2042737" y="10586"/>
                  </a:lnTo>
                  <a:lnTo>
                    <a:pt x="2044078" y="10286"/>
                  </a:lnTo>
                  <a:lnTo>
                    <a:pt x="2048110" y="10286"/>
                  </a:lnTo>
                  <a:lnTo>
                    <a:pt x="2049816" y="10911"/>
                  </a:lnTo>
                  <a:lnTo>
                    <a:pt x="2051962" y="13414"/>
                  </a:lnTo>
                  <a:lnTo>
                    <a:pt x="2042767" y="13414"/>
                  </a:lnTo>
                  <a:lnTo>
                    <a:pt x="2041635" y="13918"/>
                  </a:lnTo>
                  <a:close/>
                </a:path>
                <a:path w="2326640" h="45085">
                  <a:moveTo>
                    <a:pt x="2039234" y="35392"/>
                  </a:moveTo>
                  <a:lnTo>
                    <a:pt x="2035040" y="35392"/>
                  </a:lnTo>
                  <a:lnTo>
                    <a:pt x="2034942" y="10773"/>
                  </a:lnTo>
                  <a:lnTo>
                    <a:pt x="2039185" y="10773"/>
                  </a:lnTo>
                  <a:lnTo>
                    <a:pt x="2039185" y="13918"/>
                  </a:lnTo>
                  <a:lnTo>
                    <a:pt x="2041414" y="13918"/>
                  </a:lnTo>
                  <a:lnTo>
                    <a:pt x="2039648" y="16306"/>
                  </a:lnTo>
                  <a:lnTo>
                    <a:pt x="2039234" y="17809"/>
                  </a:lnTo>
                  <a:lnTo>
                    <a:pt x="2039234" y="35392"/>
                  </a:lnTo>
                  <a:close/>
                </a:path>
                <a:path w="2326640" h="45085">
                  <a:moveTo>
                    <a:pt x="2052499" y="35392"/>
                  </a:moveTo>
                  <a:lnTo>
                    <a:pt x="2048305" y="35392"/>
                  </a:lnTo>
                  <a:lnTo>
                    <a:pt x="2048305" y="16916"/>
                  </a:lnTo>
                  <a:lnTo>
                    <a:pt x="2047971" y="15575"/>
                  </a:lnTo>
                  <a:lnTo>
                    <a:pt x="2046638" y="13918"/>
                  </a:lnTo>
                  <a:lnTo>
                    <a:pt x="2045403" y="13414"/>
                  </a:lnTo>
                  <a:lnTo>
                    <a:pt x="2051962" y="13414"/>
                  </a:lnTo>
                  <a:lnTo>
                    <a:pt x="2052499" y="15421"/>
                  </a:lnTo>
                  <a:lnTo>
                    <a:pt x="2052499" y="35392"/>
                  </a:lnTo>
                  <a:close/>
                </a:path>
                <a:path w="2326640" h="45085">
                  <a:moveTo>
                    <a:pt x="2074932" y="10773"/>
                  </a:moveTo>
                  <a:lnTo>
                    <a:pt x="2070787" y="10773"/>
                  </a:lnTo>
                  <a:lnTo>
                    <a:pt x="2070787" y="6044"/>
                  </a:lnTo>
                  <a:lnTo>
                    <a:pt x="2074932" y="4241"/>
                  </a:lnTo>
                  <a:lnTo>
                    <a:pt x="2074932" y="10773"/>
                  </a:lnTo>
                  <a:close/>
                </a:path>
                <a:path w="2326640" h="45085">
                  <a:moveTo>
                    <a:pt x="2080150" y="13942"/>
                  </a:moveTo>
                  <a:lnTo>
                    <a:pt x="2066641" y="13942"/>
                  </a:lnTo>
                  <a:lnTo>
                    <a:pt x="2066641" y="10773"/>
                  </a:lnTo>
                  <a:lnTo>
                    <a:pt x="2080150" y="10773"/>
                  </a:lnTo>
                  <a:lnTo>
                    <a:pt x="2080150" y="13942"/>
                  </a:lnTo>
                  <a:close/>
                </a:path>
                <a:path w="2326640" h="45085">
                  <a:moveTo>
                    <a:pt x="2079597" y="35424"/>
                  </a:moveTo>
                  <a:lnTo>
                    <a:pt x="2073283" y="35424"/>
                  </a:lnTo>
                  <a:lnTo>
                    <a:pt x="2072615" y="35237"/>
                  </a:lnTo>
                  <a:lnTo>
                    <a:pt x="2071152" y="33645"/>
                  </a:lnTo>
                  <a:lnTo>
                    <a:pt x="2070787" y="32353"/>
                  </a:lnTo>
                  <a:lnTo>
                    <a:pt x="2070787" y="13942"/>
                  </a:lnTo>
                  <a:lnTo>
                    <a:pt x="2074932" y="13942"/>
                  </a:lnTo>
                  <a:lnTo>
                    <a:pt x="2074932" y="30111"/>
                  </a:lnTo>
                  <a:lnTo>
                    <a:pt x="2075160" y="30996"/>
                  </a:lnTo>
                  <a:lnTo>
                    <a:pt x="2076070" y="32134"/>
                  </a:lnTo>
                  <a:lnTo>
                    <a:pt x="2076797" y="32353"/>
                  </a:lnTo>
                  <a:lnTo>
                    <a:pt x="2080248" y="32353"/>
                  </a:lnTo>
                  <a:lnTo>
                    <a:pt x="2080248" y="35237"/>
                  </a:lnTo>
                  <a:lnTo>
                    <a:pt x="2080532" y="35237"/>
                  </a:lnTo>
                  <a:lnTo>
                    <a:pt x="2079597" y="35424"/>
                  </a:lnTo>
                  <a:close/>
                </a:path>
                <a:path w="2326640" h="45085">
                  <a:moveTo>
                    <a:pt x="2080248" y="32353"/>
                  </a:moveTo>
                  <a:lnTo>
                    <a:pt x="2079728" y="32353"/>
                  </a:lnTo>
                  <a:lnTo>
                    <a:pt x="2080606" y="32134"/>
                  </a:lnTo>
                  <a:lnTo>
                    <a:pt x="2080248" y="32134"/>
                  </a:lnTo>
                  <a:lnTo>
                    <a:pt x="2080248" y="32353"/>
                  </a:lnTo>
                  <a:close/>
                </a:path>
                <a:path w="2326640" h="45085">
                  <a:moveTo>
                    <a:pt x="2087953" y="35392"/>
                  </a:moveTo>
                  <a:lnTo>
                    <a:pt x="2083759" y="35392"/>
                  </a:lnTo>
                  <a:lnTo>
                    <a:pt x="2083759" y="194"/>
                  </a:lnTo>
                  <a:lnTo>
                    <a:pt x="2087904" y="194"/>
                  </a:lnTo>
                  <a:lnTo>
                    <a:pt x="2087904" y="13918"/>
                  </a:lnTo>
                  <a:lnTo>
                    <a:pt x="2090290" y="13918"/>
                  </a:lnTo>
                  <a:lnTo>
                    <a:pt x="2088400" y="16184"/>
                  </a:lnTo>
                  <a:lnTo>
                    <a:pt x="2087953" y="17631"/>
                  </a:lnTo>
                  <a:lnTo>
                    <a:pt x="2087953" y="35392"/>
                  </a:lnTo>
                  <a:close/>
                </a:path>
                <a:path w="2326640" h="45085">
                  <a:moveTo>
                    <a:pt x="2090467" y="13918"/>
                  </a:moveTo>
                  <a:lnTo>
                    <a:pt x="2087918" y="13918"/>
                  </a:lnTo>
                  <a:lnTo>
                    <a:pt x="2088561" y="12772"/>
                  </a:lnTo>
                  <a:lnTo>
                    <a:pt x="2088652" y="12609"/>
                  </a:lnTo>
                  <a:lnTo>
                    <a:pt x="2089530" y="11667"/>
                  </a:lnTo>
                  <a:lnTo>
                    <a:pt x="2091545" y="10562"/>
                  </a:lnTo>
                  <a:lnTo>
                    <a:pt x="2092862" y="10286"/>
                  </a:lnTo>
                  <a:lnTo>
                    <a:pt x="2098975" y="10286"/>
                  </a:lnTo>
                  <a:lnTo>
                    <a:pt x="2101218" y="12772"/>
                  </a:lnTo>
                  <a:lnTo>
                    <a:pt x="2101218" y="13503"/>
                  </a:lnTo>
                  <a:lnTo>
                    <a:pt x="2091416" y="13503"/>
                  </a:lnTo>
                  <a:lnTo>
                    <a:pt x="2090467" y="13918"/>
                  </a:lnTo>
                  <a:close/>
                </a:path>
                <a:path w="2326640" h="45085">
                  <a:moveTo>
                    <a:pt x="2101218" y="35392"/>
                  </a:moveTo>
                  <a:lnTo>
                    <a:pt x="2097024" y="35392"/>
                  </a:lnTo>
                  <a:lnTo>
                    <a:pt x="2097024" y="16948"/>
                  </a:lnTo>
                  <a:lnTo>
                    <a:pt x="2096690" y="15575"/>
                  </a:lnTo>
                  <a:lnTo>
                    <a:pt x="2095358" y="13918"/>
                  </a:lnTo>
                  <a:lnTo>
                    <a:pt x="2094342" y="13503"/>
                  </a:lnTo>
                  <a:lnTo>
                    <a:pt x="2101218" y="13503"/>
                  </a:lnTo>
                  <a:lnTo>
                    <a:pt x="2101218" y="35392"/>
                  </a:lnTo>
                  <a:close/>
                </a:path>
                <a:path w="2326640" h="45085">
                  <a:moveTo>
                    <a:pt x="2122643" y="35977"/>
                  </a:moveTo>
                  <a:lnTo>
                    <a:pt x="2113800" y="35977"/>
                  </a:lnTo>
                  <a:lnTo>
                    <a:pt x="2111492" y="35140"/>
                  </a:lnTo>
                  <a:lnTo>
                    <a:pt x="2108501" y="31792"/>
                  </a:lnTo>
                  <a:lnTo>
                    <a:pt x="2107753" y="28242"/>
                  </a:lnTo>
                  <a:lnTo>
                    <a:pt x="2107818" y="17988"/>
                  </a:lnTo>
                  <a:lnTo>
                    <a:pt x="2108436" y="15055"/>
                  </a:lnTo>
                  <a:lnTo>
                    <a:pt x="2111167" y="11123"/>
                  </a:lnTo>
                  <a:lnTo>
                    <a:pt x="2113524" y="10139"/>
                  </a:lnTo>
                  <a:lnTo>
                    <a:pt x="2119896" y="10139"/>
                  </a:lnTo>
                  <a:lnTo>
                    <a:pt x="2122172" y="10952"/>
                  </a:lnTo>
                  <a:lnTo>
                    <a:pt x="2124388" y="13308"/>
                  </a:lnTo>
                  <a:lnTo>
                    <a:pt x="2115263" y="13308"/>
                  </a:lnTo>
                  <a:lnTo>
                    <a:pt x="2114193" y="13869"/>
                  </a:lnTo>
                  <a:lnTo>
                    <a:pt x="2112093" y="21352"/>
                  </a:lnTo>
                  <a:lnTo>
                    <a:pt x="2125992" y="21352"/>
                  </a:lnTo>
                  <a:lnTo>
                    <a:pt x="2125992" y="24374"/>
                  </a:lnTo>
                  <a:lnTo>
                    <a:pt x="2112093" y="24374"/>
                  </a:lnTo>
                  <a:lnTo>
                    <a:pt x="2112177" y="28242"/>
                  </a:lnTo>
                  <a:lnTo>
                    <a:pt x="2112491" y="29826"/>
                  </a:lnTo>
                  <a:lnTo>
                    <a:pt x="2114085" y="32134"/>
                  </a:lnTo>
                  <a:lnTo>
                    <a:pt x="2115263" y="32711"/>
                  </a:lnTo>
                  <a:lnTo>
                    <a:pt x="2125603" y="32711"/>
                  </a:lnTo>
                  <a:lnTo>
                    <a:pt x="2125586" y="33296"/>
                  </a:lnTo>
                  <a:lnTo>
                    <a:pt x="2122643" y="35977"/>
                  </a:lnTo>
                  <a:close/>
                </a:path>
                <a:path w="2326640" h="45085">
                  <a:moveTo>
                    <a:pt x="2125992" y="21352"/>
                  </a:moveTo>
                  <a:lnTo>
                    <a:pt x="2121700" y="21352"/>
                  </a:lnTo>
                  <a:lnTo>
                    <a:pt x="2121584" y="17452"/>
                  </a:lnTo>
                  <a:lnTo>
                    <a:pt x="2121355" y="16396"/>
                  </a:lnTo>
                  <a:lnTo>
                    <a:pt x="2121294" y="16111"/>
                  </a:lnTo>
                  <a:lnTo>
                    <a:pt x="2119668" y="13869"/>
                  </a:lnTo>
                  <a:lnTo>
                    <a:pt x="2118449" y="13308"/>
                  </a:lnTo>
                  <a:lnTo>
                    <a:pt x="2124388" y="13308"/>
                  </a:lnTo>
                  <a:lnTo>
                    <a:pt x="2125228" y="14202"/>
                  </a:lnTo>
                  <a:lnTo>
                    <a:pt x="2125992" y="17452"/>
                  </a:lnTo>
                  <a:lnTo>
                    <a:pt x="2125992" y="21352"/>
                  </a:lnTo>
                  <a:close/>
                </a:path>
                <a:path w="2326640" h="45085">
                  <a:moveTo>
                    <a:pt x="2125603" y="32711"/>
                  </a:moveTo>
                  <a:lnTo>
                    <a:pt x="2119457" y="32711"/>
                  </a:lnTo>
                  <a:lnTo>
                    <a:pt x="2120969" y="31118"/>
                  </a:lnTo>
                  <a:lnTo>
                    <a:pt x="2121321" y="28242"/>
                  </a:lnTo>
                  <a:lnTo>
                    <a:pt x="2121373" y="27819"/>
                  </a:lnTo>
                  <a:lnTo>
                    <a:pt x="2125752" y="27819"/>
                  </a:lnTo>
                  <a:lnTo>
                    <a:pt x="2125631" y="31792"/>
                  </a:lnTo>
                  <a:lnTo>
                    <a:pt x="2125603" y="32711"/>
                  </a:lnTo>
                  <a:close/>
                </a:path>
                <a:path w="2326640" h="45085">
                  <a:moveTo>
                    <a:pt x="2147938" y="17696"/>
                  </a:moveTo>
                  <a:lnTo>
                    <a:pt x="2143597" y="17696"/>
                  </a:lnTo>
                  <a:lnTo>
                    <a:pt x="2143720" y="15006"/>
                  </a:lnTo>
                  <a:lnTo>
                    <a:pt x="2144247" y="13609"/>
                  </a:lnTo>
                  <a:lnTo>
                    <a:pt x="2144396" y="13259"/>
                  </a:lnTo>
                  <a:lnTo>
                    <a:pt x="2147068" y="10846"/>
                  </a:lnTo>
                  <a:lnTo>
                    <a:pt x="2149141" y="10237"/>
                  </a:lnTo>
                  <a:lnTo>
                    <a:pt x="2154765" y="10237"/>
                  </a:lnTo>
                  <a:lnTo>
                    <a:pt x="2156727" y="10846"/>
                  </a:lnTo>
                  <a:lnTo>
                    <a:pt x="2159164" y="13259"/>
                  </a:lnTo>
                  <a:lnTo>
                    <a:pt x="2150620" y="13259"/>
                  </a:lnTo>
                  <a:lnTo>
                    <a:pt x="2149636" y="13609"/>
                  </a:lnTo>
                  <a:lnTo>
                    <a:pt x="2148238" y="15006"/>
                  </a:lnTo>
                  <a:lnTo>
                    <a:pt x="2147889" y="15859"/>
                  </a:lnTo>
                  <a:lnTo>
                    <a:pt x="2147938" y="17696"/>
                  </a:lnTo>
                  <a:close/>
                </a:path>
                <a:path w="2326640" h="45085">
                  <a:moveTo>
                    <a:pt x="2151286" y="35928"/>
                  </a:moveTo>
                  <a:lnTo>
                    <a:pt x="2147547" y="35928"/>
                  </a:lnTo>
                  <a:lnTo>
                    <a:pt x="2145898" y="35278"/>
                  </a:lnTo>
                  <a:lnTo>
                    <a:pt x="2144109" y="33263"/>
                  </a:lnTo>
                  <a:lnTo>
                    <a:pt x="2143569" y="32613"/>
                  </a:lnTo>
                  <a:lnTo>
                    <a:pt x="2143012" y="30704"/>
                  </a:lnTo>
                  <a:lnTo>
                    <a:pt x="2143012" y="25398"/>
                  </a:lnTo>
                  <a:lnTo>
                    <a:pt x="2143804" y="23472"/>
                  </a:lnTo>
                  <a:lnTo>
                    <a:pt x="2143874" y="23302"/>
                  </a:lnTo>
                  <a:lnTo>
                    <a:pt x="2147320" y="20767"/>
                  </a:lnTo>
                  <a:lnTo>
                    <a:pt x="2150197" y="20133"/>
                  </a:lnTo>
                  <a:lnTo>
                    <a:pt x="2155936" y="20133"/>
                  </a:lnTo>
                  <a:lnTo>
                    <a:pt x="2155936" y="16574"/>
                  </a:lnTo>
                  <a:lnTo>
                    <a:pt x="2155756" y="15859"/>
                  </a:lnTo>
                  <a:lnTo>
                    <a:pt x="2155643" y="15413"/>
                  </a:lnTo>
                  <a:lnTo>
                    <a:pt x="2154418" y="13609"/>
                  </a:lnTo>
                  <a:lnTo>
                    <a:pt x="2154273" y="13609"/>
                  </a:lnTo>
                  <a:lnTo>
                    <a:pt x="2153416" y="13259"/>
                  </a:lnTo>
                  <a:lnTo>
                    <a:pt x="2159258" y="13259"/>
                  </a:lnTo>
                  <a:lnTo>
                    <a:pt x="2159864" y="15006"/>
                  </a:lnTo>
                  <a:lnTo>
                    <a:pt x="2159979" y="23107"/>
                  </a:lnTo>
                  <a:lnTo>
                    <a:pt x="2152083" y="23107"/>
                  </a:lnTo>
                  <a:lnTo>
                    <a:pt x="2150108" y="23472"/>
                  </a:lnTo>
                  <a:lnTo>
                    <a:pt x="2147669" y="24935"/>
                  </a:lnTo>
                  <a:lnTo>
                    <a:pt x="2147060" y="26243"/>
                  </a:lnTo>
                  <a:lnTo>
                    <a:pt x="2147060" y="29591"/>
                  </a:lnTo>
                  <a:lnTo>
                    <a:pt x="2147409" y="30704"/>
                  </a:lnTo>
                  <a:lnTo>
                    <a:pt x="2148807" y="32231"/>
                  </a:lnTo>
                  <a:lnTo>
                    <a:pt x="2149775" y="32613"/>
                  </a:lnTo>
                  <a:lnTo>
                    <a:pt x="2155692" y="32613"/>
                  </a:lnTo>
                  <a:lnTo>
                    <a:pt x="2155367" y="33263"/>
                  </a:lnTo>
                  <a:lnTo>
                    <a:pt x="2154562" y="34303"/>
                  </a:lnTo>
                  <a:lnTo>
                    <a:pt x="2152579" y="35603"/>
                  </a:lnTo>
                  <a:lnTo>
                    <a:pt x="2151286" y="35928"/>
                  </a:lnTo>
                  <a:close/>
                </a:path>
                <a:path w="2326640" h="45085">
                  <a:moveTo>
                    <a:pt x="2155692" y="32613"/>
                  </a:moveTo>
                  <a:lnTo>
                    <a:pt x="2152668" y="32613"/>
                  </a:lnTo>
                  <a:lnTo>
                    <a:pt x="2153340" y="32231"/>
                  </a:lnTo>
                  <a:lnTo>
                    <a:pt x="2153955" y="31833"/>
                  </a:lnTo>
                  <a:lnTo>
                    <a:pt x="2155570" y="29079"/>
                  </a:lnTo>
                  <a:lnTo>
                    <a:pt x="2155985" y="27186"/>
                  </a:lnTo>
                  <a:lnTo>
                    <a:pt x="2155935" y="23107"/>
                  </a:lnTo>
                  <a:lnTo>
                    <a:pt x="2159979" y="23107"/>
                  </a:lnTo>
                  <a:lnTo>
                    <a:pt x="2160049" y="31833"/>
                  </a:lnTo>
                  <a:lnTo>
                    <a:pt x="2156082" y="31833"/>
                  </a:lnTo>
                  <a:lnTo>
                    <a:pt x="2155692" y="32613"/>
                  </a:lnTo>
                  <a:close/>
                </a:path>
                <a:path w="2326640" h="45085">
                  <a:moveTo>
                    <a:pt x="2160401" y="35278"/>
                  </a:moveTo>
                  <a:lnTo>
                    <a:pt x="2156271" y="35278"/>
                  </a:lnTo>
                  <a:lnTo>
                    <a:pt x="2156183" y="33677"/>
                  </a:lnTo>
                  <a:lnTo>
                    <a:pt x="2156082" y="31833"/>
                  </a:lnTo>
                  <a:lnTo>
                    <a:pt x="2160049" y="31833"/>
                  </a:lnTo>
                  <a:lnTo>
                    <a:pt x="2160138" y="33677"/>
                  </a:lnTo>
                  <a:lnTo>
                    <a:pt x="2160260" y="34547"/>
                  </a:lnTo>
                  <a:lnTo>
                    <a:pt x="2160401" y="35278"/>
                  </a:lnTo>
                  <a:close/>
                </a:path>
                <a:path w="2326640" h="45085">
                  <a:moveTo>
                    <a:pt x="2184245" y="32711"/>
                  </a:moveTo>
                  <a:lnTo>
                    <a:pt x="2178450" y="32711"/>
                  </a:lnTo>
                  <a:lnTo>
                    <a:pt x="2179637" y="32020"/>
                  </a:lnTo>
                  <a:lnTo>
                    <a:pt x="2181197" y="29257"/>
                  </a:lnTo>
                  <a:lnTo>
                    <a:pt x="2181554" y="27307"/>
                  </a:lnTo>
                  <a:lnTo>
                    <a:pt x="2181588" y="18866"/>
                  </a:lnTo>
                  <a:lnTo>
                    <a:pt x="2181197" y="16981"/>
                  </a:lnTo>
                  <a:lnTo>
                    <a:pt x="2180018" y="14966"/>
                  </a:lnTo>
                  <a:lnTo>
                    <a:pt x="2179574" y="14283"/>
                  </a:lnTo>
                  <a:lnTo>
                    <a:pt x="2178353" y="13649"/>
                  </a:lnTo>
                  <a:lnTo>
                    <a:pt x="2172277" y="13649"/>
                  </a:lnTo>
                  <a:lnTo>
                    <a:pt x="2172874" y="12544"/>
                  </a:lnTo>
                  <a:lnTo>
                    <a:pt x="2173639" y="11675"/>
                  </a:lnTo>
                  <a:lnTo>
                    <a:pt x="2175394" y="10603"/>
                  </a:lnTo>
                  <a:lnTo>
                    <a:pt x="2176451" y="10334"/>
                  </a:lnTo>
                  <a:lnTo>
                    <a:pt x="2180385" y="10334"/>
                  </a:lnTo>
                  <a:lnTo>
                    <a:pt x="2182400" y="11261"/>
                  </a:lnTo>
                  <a:lnTo>
                    <a:pt x="2185066" y="14966"/>
                  </a:lnTo>
                  <a:lnTo>
                    <a:pt x="2185733" y="18053"/>
                  </a:lnTo>
                  <a:lnTo>
                    <a:pt x="2185632" y="27307"/>
                  </a:lnTo>
                  <a:lnTo>
                    <a:pt x="2185513" y="28762"/>
                  </a:lnTo>
                  <a:lnTo>
                    <a:pt x="2184651" y="32020"/>
                  </a:lnTo>
                  <a:lnTo>
                    <a:pt x="2184245" y="32711"/>
                  </a:lnTo>
                  <a:close/>
                </a:path>
                <a:path w="2326640" h="45085">
                  <a:moveTo>
                    <a:pt x="2172273" y="44752"/>
                  </a:moveTo>
                  <a:lnTo>
                    <a:pt x="2168030" y="44752"/>
                  </a:lnTo>
                  <a:lnTo>
                    <a:pt x="2168030" y="10773"/>
                  </a:lnTo>
                  <a:lnTo>
                    <a:pt x="2172224" y="10773"/>
                  </a:lnTo>
                  <a:lnTo>
                    <a:pt x="2172224" y="13649"/>
                  </a:lnTo>
                  <a:lnTo>
                    <a:pt x="2175134" y="13649"/>
                  </a:lnTo>
                  <a:lnTo>
                    <a:pt x="2174012" y="14283"/>
                  </a:lnTo>
                  <a:lnTo>
                    <a:pt x="2172387" y="16818"/>
                  </a:lnTo>
                  <a:lnTo>
                    <a:pt x="2172043" y="18866"/>
                  </a:lnTo>
                  <a:lnTo>
                    <a:pt x="2172118" y="27307"/>
                  </a:lnTo>
                  <a:lnTo>
                    <a:pt x="2172671" y="29875"/>
                  </a:lnTo>
                  <a:lnTo>
                    <a:pt x="2173183" y="30882"/>
                  </a:lnTo>
                  <a:lnTo>
                    <a:pt x="2174679" y="32345"/>
                  </a:lnTo>
                  <a:lnTo>
                    <a:pt x="2175654" y="32711"/>
                  </a:lnTo>
                  <a:lnTo>
                    <a:pt x="2184245" y="32711"/>
                  </a:lnTo>
                  <a:lnTo>
                    <a:pt x="2184125" y="32906"/>
                  </a:lnTo>
                  <a:lnTo>
                    <a:pt x="2172273" y="32906"/>
                  </a:lnTo>
                  <a:lnTo>
                    <a:pt x="2172273" y="44752"/>
                  </a:lnTo>
                  <a:close/>
                </a:path>
                <a:path w="2326640" h="45085">
                  <a:moveTo>
                    <a:pt x="2179783" y="35928"/>
                  </a:moveTo>
                  <a:lnTo>
                    <a:pt x="2175329" y="35928"/>
                  </a:lnTo>
                  <a:lnTo>
                    <a:pt x="2173508" y="34921"/>
                  </a:lnTo>
                  <a:lnTo>
                    <a:pt x="2172273" y="32906"/>
                  </a:lnTo>
                  <a:lnTo>
                    <a:pt x="2184125" y="32906"/>
                  </a:lnTo>
                  <a:lnTo>
                    <a:pt x="2183815" y="33409"/>
                  </a:lnTo>
                  <a:lnTo>
                    <a:pt x="2181409" y="35424"/>
                  </a:lnTo>
                  <a:lnTo>
                    <a:pt x="2179783" y="35928"/>
                  </a:lnTo>
                  <a:close/>
                </a:path>
                <a:path w="2326640" h="45085">
                  <a:moveTo>
                    <a:pt x="2208629" y="32711"/>
                  </a:moveTo>
                  <a:lnTo>
                    <a:pt x="2202834" y="32711"/>
                  </a:lnTo>
                  <a:lnTo>
                    <a:pt x="2204021" y="32020"/>
                  </a:lnTo>
                  <a:lnTo>
                    <a:pt x="2205581" y="29257"/>
                  </a:lnTo>
                  <a:lnTo>
                    <a:pt x="2205937" y="27307"/>
                  </a:lnTo>
                  <a:lnTo>
                    <a:pt x="2205972" y="18866"/>
                  </a:lnTo>
                  <a:lnTo>
                    <a:pt x="2205581" y="16981"/>
                  </a:lnTo>
                  <a:lnTo>
                    <a:pt x="2204402" y="14966"/>
                  </a:lnTo>
                  <a:lnTo>
                    <a:pt x="2203958" y="14283"/>
                  </a:lnTo>
                  <a:lnTo>
                    <a:pt x="2202737" y="13649"/>
                  </a:lnTo>
                  <a:lnTo>
                    <a:pt x="2196661" y="13649"/>
                  </a:lnTo>
                  <a:lnTo>
                    <a:pt x="2197258" y="12544"/>
                  </a:lnTo>
                  <a:lnTo>
                    <a:pt x="2198022" y="11675"/>
                  </a:lnTo>
                  <a:lnTo>
                    <a:pt x="2199778" y="10603"/>
                  </a:lnTo>
                  <a:lnTo>
                    <a:pt x="2200835" y="10334"/>
                  </a:lnTo>
                  <a:lnTo>
                    <a:pt x="2204769" y="10334"/>
                  </a:lnTo>
                  <a:lnTo>
                    <a:pt x="2206784" y="11261"/>
                  </a:lnTo>
                  <a:lnTo>
                    <a:pt x="2209450" y="14966"/>
                  </a:lnTo>
                  <a:lnTo>
                    <a:pt x="2210117" y="18053"/>
                  </a:lnTo>
                  <a:lnTo>
                    <a:pt x="2210016" y="27307"/>
                  </a:lnTo>
                  <a:lnTo>
                    <a:pt x="2209897" y="28762"/>
                  </a:lnTo>
                  <a:lnTo>
                    <a:pt x="2209035" y="32020"/>
                  </a:lnTo>
                  <a:lnTo>
                    <a:pt x="2208629" y="32711"/>
                  </a:lnTo>
                  <a:close/>
                </a:path>
                <a:path w="2326640" h="45085">
                  <a:moveTo>
                    <a:pt x="2196657" y="44752"/>
                  </a:moveTo>
                  <a:lnTo>
                    <a:pt x="2192414" y="44752"/>
                  </a:lnTo>
                  <a:lnTo>
                    <a:pt x="2192414" y="10773"/>
                  </a:lnTo>
                  <a:lnTo>
                    <a:pt x="2196608" y="10773"/>
                  </a:lnTo>
                  <a:lnTo>
                    <a:pt x="2196608" y="13649"/>
                  </a:lnTo>
                  <a:lnTo>
                    <a:pt x="2199518" y="13649"/>
                  </a:lnTo>
                  <a:lnTo>
                    <a:pt x="2198396" y="14283"/>
                  </a:lnTo>
                  <a:lnTo>
                    <a:pt x="2196771" y="16818"/>
                  </a:lnTo>
                  <a:lnTo>
                    <a:pt x="2196427" y="18866"/>
                  </a:lnTo>
                  <a:lnTo>
                    <a:pt x="2196503" y="27307"/>
                  </a:lnTo>
                  <a:lnTo>
                    <a:pt x="2197055" y="29875"/>
                  </a:lnTo>
                  <a:lnTo>
                    <a:pt x="2197567" y="30882"/>
                  </a:lnTo>
                  <a:lnTo>
                    <a:pt x="2199063" y="32345"/>
                  </a:lnTo>
                  <a:lnTo>
                    <a:pt x="2200038" y="32711"/>
                  </a:lnTo>
                  <a:lnTo>
                    <a:pt x="2208629" y="32711"/>
                  </a:lnTo>
                  <a:lnTo>
                    <a:pt x="2208509" y="32906"/>
                  </a:lnTo>
                  <a:lnTo>
                    <a:pt x="2196657" y="32906"/>
                  </a:lnTo>
                  <a:lnTo>
                    <a:pt x="2196657" y="44752"/>
                  </a:lnTo>
                  <a:close/>
                </a:path>
                <a:path w="2326640" h="45085">
                  <a:moveTo>
                    <a:pt x="2204167" y="35928"/>
                  </a:moveTo>
                  <a:lnTo>
                    <a:pt x="2199713" y="35928"/>
                  </a:lnTo>
                  <a:lnTo>
                    <a:pt x="2197892" y="34921"/>
                  </a:lnTo>
                  <a:lnTo>
                    <a:pt x="2196657" y="32906"/>
                  </a:lnTo>
                  <a:lnTo>
                    <a:pt x="2208509" y="32906"/>
                  </a:lnTo>
                  <a:lnTo>
                    <a:pt x="2208199" y="33409"/>
                  </a:lnTo>
                  <a:lnTo>
                    <a:pt x="2205793" y="35424"/>
                  </a:lnTo>
                  <a:lnTo>
                    <a:pt x="2204167" y="35928"/>
                  </a:lnTo>
                  <a:close/>
                </a:path>
                <a:path w="2326640" h="45085">
                  <a:moveTo>
                    <a:pt x="2230908" y="35977"/>
                  </a:moveTo>
                  <a:lnTo>
                    <a:pt x="2222065" y="35977"/>
                  </a:lnTo>
                  <a:lnTo>
                    <a:pt x="2219757" y="35140"/>
                  </a:lnTo>
                  <a:lnTo>
                    <a:pt x="2216766" y="31792"/>
                  </a:lnTo>
                  <a:lnTo>
                    <a:pt x="2216018" y="28242"/>
                  </a:lnTo>
                  <a:lnTo>
                    <a:pt x="2216083" y="17988"/>
                  </a:lnTo>
                  <a:lnTo>
                    <a:pt x="2216701" y="15055"/>
                  </a:lnTo>
                  <a:lnTo>
                    <a:pt x="2219432" y="11123"/>
                  </a:lnTo>
                  <a:lnTo>
                    <a:pt x="2221789" y="10139"/>
                  </a:lnTo>
                  <a:lnTo>
                    <a:pt x="2228161" y="10139"/>
                  </a:lnTo>
                  <a:lnTo>
                    <a:pt x="2230437" y="10952"/>
                  </a:lnTo>
                  <a:lnTo>
                    <a:pt x="2232653" y="13308"/>
                  </a:lnTo>
                  <a:lnTo>
                    <a:pt x="2223528" y="13308"/>
                  </a:lnTo>
                  <a:lnTo>
                    <a:pt x="2222458" y="13869"/>
                  </a:lnTo>
                  <a:lnTo>
                    <a:pt x="2220358" y="21352"/>
                  </a:lnTo>
                  <a:lnTo>
                    <a:pt x="2234257" y="21352"/>
                  </a:lnTo>
                  <a:lnTo>
                    <a:pt x="2234257" y="24374"/>
                  </a:lnTo>
                  <a:lnTo>
                    <a:pt x="2220358" y="24374"/>
                  </a:lnTo>
                  <a:lnTo>
                    <a:pt x="2220442" y="28242"/>
                  </a:lnTo>
                  <a:lnTo>
                    <a:pt x="2220756" y="29826"/>
                  </a:lnTo>
                  <a:lnTo>
                    <a:pt x="2222350" y="32134"/>
                  </a:lnTo>
                  <a:lnTo>
                    <a:pt x="2223528" y="32711"/>
                  </a:lnTo>
                  <a:lnTo>
                    <a:pt x="2233868" y="32711"/>
                  </a:lnTo>
                  <a:lnTo>
                    <a:pt x="2233850" y="33296"/>
                  </a:lnTo>
                  <a:lnTo>
                    <a:pt x="2230908" y="35977"/>
                  </a:lnTo>
                  <a:close/>
                </a:path>
                <a:path w="2326640" h="45085">
                  <a:moveTo>
                    <a:pt x="2234257" y="21352"/>
                  </a:moveTo>
                  <a:lnTo>
                    <a:pt x="2229965" y="21352"/>
                  </a:lnTo>
                  <a:lnTo>
                    <a:pt x="2229849" y="17452"/>
                  </a:lnTo>
                  <a:lnTo>
                    <a:pt x="2229621" y="16396"/>
                  </a:lnTo>
                  <a:lnTo>
                    <a:pt x="2229559" y="16111"/>
                  </a:lnTo>
                  <a:lnTo>
                    <a:pt x="2227933" y="13869"/>
                  </a:lnTo>
                  <a:lnTo>
                    <a:pt x="2226714" y="13308"/>
                  </a:lnTo>
                  <a:lnTo>
                    <a:pt x="2232653" y="13308"/>
                  </a:lnTo>
                  <a:lnTo>
                    <a:pt x="2233493" y="14202"/>
                  </a:lnTo>
                  <a:lnTo>
                    <a:pt x="2234257" y="17452"/>
                  </a:lnTo>
                  <a:lnTo>
                    <a:pt x="2234257" y="21352"/>
                  </a:lnTo>
                  <a:close/>
                </a:path>
                <a:path w="2326640" h="45085">
                  <a:moveTo>
                    <a:pt x="2233868" y="32711"/>
                  </a:moveTo>
                  <a:lnTo>
                    <a:pt x="2227722" y="32711"/>
                  </a:lnTo>
                  <a:lnTo>
                    <a:pt x="2229234" y="31118"/>
                  </a:lnTo>
                  <a:lnTo>
                    <a:pt x="2229586" y="28242"/>
                  </a:lnTo>
                  <a:lnTo>
                    <a:pt x="2229638" y="27819"/>
                  </a:lnTo>
                  <a:lnTo>
                    <a:pt x="2234017" y="27819"/>
                  </a:lnTo>
                  <a:lnTo>
                    <a:pt x="2233896" y="31792"/>
                  </a:lnTo>
                  <a:lnTo>
                    <a:pt x="2233868" y="32711"/>
                  </a:lnTo>
                  <a:close/>
                </a:path>
                <a:path w="2326640" h="45085">
                  <a:moveTo>
                    <a:pt x="2247436" y="13918"/>
                  </a:moveTo>
                  <a:lnTo>
                    <a:pt x="2245000" y="13918"/>
                  </a:lnTo>
                  <a:lnTo>
                    <a:pt x="2245701" y="12707"/>
                  </a:lnTo>
                  <a:lnTo>
                    <a:pt x="2246555" y="11789"/>
                  </a:lnTo>
                  <a:lnTo>
                    <a:pt x="2248538" y="10586"/>
                  </a:lnTo>
                  <a:lnTo>
                    <a:pt x="2249879" y="10286"/>
                  </a:lnTo>
                  <a:lnTo>
                    <a:pt x="2253911" y="10286"/>
                  </a:lnTo>
                  <a:lnTo>
                    <a:pt x="2255618" y="10911"/>
                  </a:lnTo>
                  <a:lnTo>
                    <a:pt x="2257763" y="13414"/>
                  </a:lnTo>
                  <a:lnTo>
                    <a:pt x="2248568" y="13414"/>
                  </a:lnTo>
                  <a:lnTo>
                    <a:pt x="2247436" y="13918"/>
                  </a:lnTo>
                  <a:close/>
                </a:path>
                <a:path w="2326640" h="45085">
                  <a:moveTo>
                    <a:pt x="2245035" y="35392"/>
                  </a:moveTo>
                  <a:lnTo>
                    <a:pt x="2240841" y="35392"/>
                  </a:lnTo>
                  <a:lnTo>
                    <a:pt x="2240743" y="10773"/>
                  </a:lnTo>
                  <a:lnTo>
                    <a:pt x="2244986" y="10773"/>
                  </a:lnTo>
                  <a:lnTo>
                    <a:pt x="2244986" y="13918"/>
                  </a:lnTo>
                  <a:lnTo>
                    <a:pt x="2247215" y="13918"/>
                  </a:lnTo>
                  <a:lnTo>
                    <a:pt x="2245449" y="16306"/>
                  </a:lnTo>
                  <a:lnTo>
                    <a:pt x="2245035" y="17809"/>
                  </a:lnTo>
                  <a:lnTo>
                    <a:pt x="2245035" y="35392"/>
                  </a:lnTo>
                  <a:close/>
                </a:path>
                <a:path w="2326640" h="45085">
                  <a:moveTo>
                    <a:pt x="2258300" y="35392"/>
                  </a:moveTo>
                  <a:lnTo>
                    <a:pt x="2254106" y="35392"/>
                  </a:lnTo>
                  <a:lnTo>
                    <a:pt x="2254106" y="16916"/>
                  </a:lnTo>
                  <a:lnTo>
                    <a:pt x="2253772" y="15575"/>
                  </a:lnTo>
                  <a:lnTo>
                    <a:pt x="2252439" y="13918"/>
                  </a:lnTo>
                  <a:lnTo>
                    <a:pt x="2251204" y="13414"/>
                  </a:lnTo>
                  <a:lnTo>
                    <a:pt x="2257763" y="13414"/>
                  </a:lnTo>
                  <a:lnTo>
                    <a:pt x="2258300" y="15421"/>
                  </a:lnTo>
                  <a:lnTo>
                    <a:pt x="2258300" y="35392"/>
                  </a:lnTo>
                  <a:close/>
                </a:path>
                <a:path w="2326640" h="45085">
                  <a:moveTo>
                    <a:pt x="2282196" y="13259"/>
                  </a:moveTo>
                  <a:lnTo>
                    <a:pt x="2278002" y="13259"/>
                  </a:lnTo>
                  <a:lnTo>
                    <a:pt x="2278002" y="194"/>
                  </a:lnTo>
                  <a:lnTo>
                    <a:pt x="2282196" y="194"/>
                  </a:lnTo>
                  <a:lnTo>
                    <a:pt x="2282196" y="13259"/>
                  </a:lnTo>
                  <a:close/>
                </a:path>
                <a:path w="2326640" h="45085">
                  <a:moveTo>
                    <a:pt x="2275011" y="35831"/>
                  </a:moveTo>
                  <a:lnTo>
                    <a:pt x="2269939" y="35831"/>
                  </a:lnTo>
                  <a:lnTo>
                    <a:pt x="2267948" y="34912"/>
                  </a:lnTo>
                  <a:lnTo>
                    <a:pt x="2265184" y="31240"/>
                  </a:lnTo>
                  <a:lnTo>
                    <a:pt x="2264493" y="28144"/>
                  </a:lnTo>
                  <a:lnTo>
                    <a:pt x="2264493" y="18167"/>
                  </a:lnTo>
                  <a:lnTo>
                    <a:pt x="2265192" y="14511"/>
                  </a:lnTo>
                  <a:lnTo>
                    <a:pt x="2267988" y="11131"/>
                  </a:lnTo>
                  <a:lnTo>
                    <a:pt x="2269955" y="10286"/>
                  </a:lnTo>
                  <a:lnTo>
                    <a:pt x="2273694" y="10286"/>
                  </a:lnTo>
                  <a:lnTo>
                    <a:pt x="2274702" y="10489"/>
                  </a:lnTo>
                  <a:lnTo>
                    <a:pt x="2276328" y="11301"/>
                  </a:lnTo>
                  <a:lnTo>
                    <a:pt x="2277157" y="12089"/>
                  </a:lnTo>
                  <a:lnTo>
                    <a:pt x="2278002" y="13259"/>
                  </a:lnTo>
                  <a:lnTo>
                    <a:pt x="2282196" y="13259"/>
                  </a:lnTo>
                  <a:lnTo>
                    <a:pt x="2282196" y="13552"/>
                  </a:lnTo>
                  <a:lnTo>
                    <a:pt x="2271743" y="13552"/>
                  </a:lnTo>
                  <a:lnTo>
                    <a:pt x="2270557" y="14202"/>
                  </a:lnTo>
                  <a:lnTo>
                    <a:pt x="2269061" y="16802"/>
                  </a:lnTo>
                  <a:lnTo>
                    <a:pt x="2268694" y="19337"/>
                  </a:lnTo>
                  <a:lnTo>
                    <a:pt x="2268687" y="26861"/>
                  </a:lnTo>
                  <a:lnTo>
                    <a:pt x="2269066" y="29184"/>
                  </a:lnTo>
                  <a:lnTo>
                    <a:pt x="2270663" y="31849"/>
                  </a:lnTo>
                  <a:lnTo>
                    <a:pt x="2271828" y="32467"/>
                  </a:lnTo>
                  <a:lnTo>
                    <a:pt x="2278051" y="32467"/>
                  </a:lnTo>
                  <a:lnTo>
                    <a:pt x="2276848" y="34709"/>
                  </a:lnTo>
                  <a:lnTo>
                    <a:pt x="2275011" y="35831"/>
                  </a:lnTo>
                  <a:close/>
                </a:path>
                <a:path w="2326640" h="45085">
                  <a:moveTo>
                    <a:pt x="2282196" y="35392"/>
                  </a:moveTo>
                  <a:lnTo>
                    <a:pt x="2278051" y="35392"/>
                  </a:lnTo>
                  <a:lnTo>
                    <a:pt x="2278051" y="32467"/>
                  </a:lnTo>
                  <a:lnTo>
                    <a:pt x="2275292" y="32467"/>
                  </a:lnTo>
                  <a:lnTo>
                    <a:pt x="2276376" y="31849"/>
                  </a:lnTo>
                  <a:lnTo>
                    <a:pt x="2277872" y="29184"/>
                  </a:lnTo>
                  <a:lnTo>
                    <a:pt x="2278194" y="26861"/>
                  </a:lnTo>
                  <a:lnTo>
                    <a:pt x="2278246" y="19337"/>
                  </a:lnTo>
                  <a:lnTo>
                    <a:pt x="2277880" y="17086"/>
                  </a:lnTo>
                  <a:lnTo>
                    <a:pt x="2276547" y="14511"/>
                  </a:lnTo>
                  <a:lnTo>
                    <a:pt x="2276316" y="14202"/>
                  </a:lnTo>
                  <a:lnTo>
                    <a:pt x="2275157" y="13552"/>
                  </a:lnTo>
                  <a:lnTo>
                    <a:pt x="2282196" y="13552"/>
                  </a:lnTo>
                  <a:lnTo>
                    <a:pt x="2282196" y="35392"/>
                  </a:lnTo>
                  <a:close/>
                </a:path>
                <a:path w="2326640" h="45085">
                  <a:moveTo>
                    <a:pt x="2293754" y="4484"/>
                  </a:moveTo>
                  <a:lnTo>
                    <a:pt x="2289267" y="4484"/>
                  </a:lnTo>
                  <a:lnTo>
                    <a:pt x="2289267" y="194"/>
                  </a:lnTo>
                  <a:lnTo>
                    <a:pt x="2293754" y="194"/>
                  </a:lnTo>
                  <a:lnTo>
                    <a:pt x="2293754" y="4484"/>
                  </a:lnTo>
                  <a:close/>
                </a:path>
                <a:path w="2326640" h="45085">
                  <a:moveTo>
                    <a:pt x="2293608" y="35392"/>
                  </a:moveTo>
                  <a:lnTo>
                    <a:pt x="2289414" y="35392"/>
                  </a:lnTo>
                  <a:lnTo>
                    <a:pt x="2289414" y="10773"/>
                  </a:lnTo>
                  <a:lnTo>
                    <a:pt x="2293608" y="10773"/>
                  </a:lnTo>
                  <a:lnTo>
                    <a:pt x="2293608" y="35392"/>
                  </a:lnTo>
                  <a:close/>
                </a:path>
                <a:path w="2326640" h="45085">
                  <a:moveTo>
                    <a:pt x="2301801" y="35392"/>
                  </a:moveTo>
                  <a:lnTo>
                    <a:pt x="2297265" y="35392"/>
                  </a:lnTo>
                  <a:lnTo>
                    <a:pt x="2304873" y="22571"/>
                  </a:lnTo>
                  <a:lnTo>
                    <a:pt x="2297948" y="10773"/>
                  </a:lnTo>
                  <a:lnTo>
                    <a:pt x="2302825" y="10773"/>
                  </a:lnTo>
                  <a:lnTo>
                    <a:pt x="2307653" y="19743"/>
                  </a:lnTo>
                  <a:lnTo>
                    <a:pt x="2311747" y="19743"/>
                  </a:lnTo>
                  <a:lnTo>
                    <a:pt x="2309994" y="22571"/>
                  </a:lnTo>
                  <a:lnTo>
                    <a:pt x="2311697" y="25301"/>
                  </a:lnTo>
                  <a:lnTo>
                    <a:pt x="2307263" y="25301"/>
                  </a:lnTo>
                  <a:lnTo>
                    <a:pt x="2301801" y="35392"/>
                  </a:lnTo>
                  <a:close/>
                </a:path>
                <a:path w="2326640" h="45085">
                  <a:moveTo>
                    <a:pt x="2311747" y="19743"/>
                  </a:moveTo>
                  <a:lnTo>
                    <a:pt x="2307653" y="19743"/>
                  </a:lnTo>
                  <a:lnTo>
                    <a:pt x="2312822" y="10773"/>
                  </a:lnTo>
                  <a:lnTo>
                    <a:pt x="2317309" y="10773"/>
                  </a:lnTo>
                  <a:lnTo>
                    <a:pt x="2311747" y="19743"/>
                  </a:lnTo>
                  <a:close/>
                </a:path>
                <a:path w="2326640" h="45085">
                  <a:moveTo>
                    <a:pt x="2317992" y="35392"/>
                  </a:moveTo>
                  <a:lnTo>
                    <a:pt x="2313066" y="35392"/>
                  </a:lnTo>
                  <a:lnTo>
                    <a:pt x="2307263" y="25301"/>
                  </a:lnTo>
                  <a:lnTo>
                    <a:pt x="2311697" y="25301"/>
                  </a:lnTo>
                  <a:lnTo>
                    <a:pt x="2317992" y="35392"/>
                  </a:lnTo>
                  <a:close/>
                </a:path>
                <a:path w="2326640" h="45085">
                  <a:moveTo>
                    <a:pt x="2326039" y="35392"/>
                  </a:moveTo>
                  <a:lnTo>
                    <a:pt x="2321308" y="35392"/>
                  </a:lnTo>
                  <a:lnTo>
                    <a:pt x="2321308" y="30322"/>
                  </a:lnTo>
                  <a:lnTo>
                    <a:pt x="2326039" y="30322"/>
                  </a:lnTo>
                  <a:lnTo>
                    <a:pt x="2326039" y="3539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00452" y="4307966"/>
              <a:ext cx="2778125" cy="102870"/>
            </a:xfrm>
            <a:custGeom>
              <a:avLst/>
              <a:gdLst/>
              <a:ahLst/>
              <a:cxnLst/>
              <a:rect l="l" t="t" r="r" b="b"/>
              <a:pathLst>
                <a:path w="2778125" h="102870">
                  <a:moveTo>
                    <a:pt x="17386" y="93205"/>
                  </a:moveTo>
                  <a:lnTo>
                    <a:pt x="17246" y="92468"/>
                  </a:lnTo>
                  <a:lnTo>
                    <a:pt x="17119" y="91605"/>
                  </a:lnTo>
                  <a:lnTo>
                    <a:pt x="17030" y="89750"/>
                  </a:lnTo>
                  <a:lnTo>
                    <a:pt x="16967" y="81026"/>
                  </a:lnTo>
                  <a:lnTo>
                    <a:pt x="16852" y="72936"/>
                  </a:lnTo>
                  <a:lnTo>
                    <a:pt x="16243" y="71183"/>
                  </a:lnTo>
                  <a:lnTo>
                    <a:pt x="13716" y="68770"/>
                  </a:lnTo>
                  <a:lnTo>
                    <a:pt x="12966" y="68541"/>
                  </a:lnTo>
                  <a:lnTo>
                    <a:pt x="12966" y="85115"/>
                  </a:lnTo>
                  <a:lnTo>
                    <a:pt x="12560" y="87007"/>
                  </a:lnTo>
                  <a:lnTo>
                    <a:pt x="10947" y="89750"/>
                  </a:lnTo>
                  <a:lnTo>
                    <a:pt x="10325" y="90157"/>
                  </a:lnTo>
                  <a:lnTo>
                    <a:pt x="9652" y="90538"/>
                  </a:lnTo>
                  <a:lnTo>
                    <a:pt x="6756" y="90538"/>
                  </a:lnTo>
                  <a:lnTo>
                    <a:pt x="5791" y="90157"/>
                  </a:lnTo>
                  <a:lnTo>
                    <a:pt x="4394" y="88633"/>
                  </a:lnTo>
                  <a:lnTo>
                    <a:pt x="4051" y="87515"/>
                  </a:lnTo>
                  <a:lnTo>
                    <a:pt x="4051" y="84162"/>
                  </a:lnTo>
                  <a:lnTo>
                    <a:pt x="4660" y="82854"/>
                  </a:lnTo>
                  <a:lnTo>
                    <a:pt x="7099" y="81394"/>
                  </a:lnTo>
                  <a:lnTo>
                    <a:pt x="9067" y="81026"/>
                  </a:lnTo>
                  <a:lnTo>
                    <a:pt x="12928" y="81026"/>
                  </a:lnTo>
                  <a:lnTo>
                    <a:pt x="12966" y="85115"/>
                  </a:lnTo>
                  <a:lnTo>
                    <a:pt x="12966" y="68541"/>
                  </a:lnTo>
                  <a:lnTo>
                    <a:pt x="11747" y="68160"/>
                  </a:lnTo>
                  <a:lnTo>
                    <a:pt x="6134" y="68160"/>
                  </a:lnTo>
                  <a:lnTo>
                    <a:pt x="584" y="75615"/>
                  </a:lnTo>
                  <a:lnTo>
                    <a:pt x="4927" y="75615"/>
                  </a:lnTo>
                  <a:lnTo>
                    <a:pt x="4876" y="73787"/>
                  </a:lnTo>
                  <a:lnTo>
                    <a:pt x="5219" y="72936"/>
                  </a:lnTo>
                  <a:lnTo>
                    <a:pt x="6629" y="71526"/>
                  </a:lnTo>
                  <a:lnTo>
                    <a:pt x="7607" y="71183"/>
                  </a:lnTo>
                  <a:lnTo>
                    <a:pt x="10401" y="71183"/>
                  </a:lnTo>
                  <a:lnTo>
                    <a:pt x="11264" y="71526"/>
                  </a:lnTo>
                  <a:lnTo>
                    <a:pt x="11404" y="71526"/>
                  </a:lnTo>
                  <a:lnTo>
                    <a:pt x="12636" y="73342"/>
                  </a:lnTo>
                  <a:lnTo>
                    <a:pt x="12738" y="73787"/>
                  </a:lnTo>
                  <a:lnTo>
                    <a:pt x="12928" y="74498"/>
                  </a:lnTo>
                  <a:lnTo>
                    <a:pt x="12928" y="78054"/>
                  </a:lnTo>
                  <a:lnTo>
                    <a:pt x="7188" y="78054"/>
                  </a:lnTo>
                  <a:lnTo>
                    <a:pt x="4305" y="78689"/>
                  </a:lnTo>
                  <a:lnTo>
                    <a:pt x="863" y="81229"/>
                  </a:lnTo>
                  <a:lnTo>
                    <a:pt x="787" y="81394"/>
                  </a:lnTo>
                  <a:lnTo>
                    <a:pt x="0" y="83324"/>
                  </a:lnTo>
                  <a:lnTo>
                    <a:pt x="0" y="88633"/>
                  </a:lnTo>
                  <a:lnTo>
                    <a:pt x="558" y="90538"/>
                  </a:lnTo>
                  <a:lnTo>
                    <a:pt x="1092" y="91186"/>
                  </a:lnTo>
                  <a:lnTo>
                    <a:pt x="2882" y="93205"/>
                  </a:lnTo>
                  <a:lnTo>
                    <a:pt x="4533" y="93853"/>
                  </a:lnTo>
                  <a:lnTo>
                    <a:pt x="8267" y="93853"/>
                  </a:lnTo>
                  <a:lnTo>
                    <a:pt x="9563" y="93522"/>
                  </a:lnTo>
                  <a:lnTo>
                    <a:pt x="11544" y="92227"/>
                  </a:lnTo>
                  <a:lnTo>
                    <a:pt x="12357" y="91186"/>
                  </a:lnTo>
                  <a:lnTo>
                    <a:pt x="12674" y="90538"/>
                  </a:lnTo>
                  <a:lnTo>
                    <a:pt x="13068" y="89750"/>
                  </a:lnTo>
                  <a:lnTo>
                    <a:pt x="13169" y="91605"/>
                  </a:lnTo>
                  <a:lnTo>
                    <a:pt x="13258" y="93205"/>
                  </a:lnTo>
                  <a:lnTo>
                    <a:pt x="17386" y="93205"/>
                  </a:lnTo>
                  <a:close/>
                </a:path>
                <a:path w="2778125" h="102870">
                  <a:moveTo>
                    <a:pt x="41935" y="85128"/>
                  </a:moveTo>
                  <a:lnTo>
                    <a:pt x="37744" y="85128"/>
                  </a:lnTo>
                  <a:lnTo>
                    <a:pt x="37744" y="86880"/>
                  </a:lnTo>
                  <a:lnTo>
                    <a:pt x="37376" y="88201"/>
                  </a:lnTo>
                  <a:lnTo>
                    <a:pt x="35877" y="89992"/>
                  </a:lnTo>
                  <a:lnTo>
                    <a:pt x="34836" y="90436"/>
                  </a:lnTo>
                  <a:lnTo>
                    <a:pt x="31877" y="90436"/>
                  </a:lnTo>
                  <a:lnTo>
                    <a:pt x="30708" y="89662"/>
                  </a:lnTo>
                  <a:lnTo>
                    <a:pt x="29273" y="86575"/>
                  </a:lnTo>
                  <a:lnTo>
                    <a:pt x="29184" y="85953"/>
                  </a:lnTo>
                  <a:lnTo>
                    <a:pt x="29057" y="85128"/>
                  </a:lnTo>
                  <a:lnTo>
                    <a:pt x="28917" y="84188"/>
                  </a:lnTo>
                  <a:lnTo>
                    <a:pt x="28917" y="77558"/>
                  </a:lnTo>
                  <a:lnTo>
                    <a:pt x="29286" y="75133"/>
                  </a:lnTo>
                  <a:lnTo>
                    <a:pt x="30746" y="72212"/>
                  </a:lnTo>
                  <a:lnTo>
                    <a:pt x="31978" y="71475"/>
                  </a:lnTo>
                  <a:lnTo>
                    <a:pt x="35064" y="71475"/>
                  </a:lnTo>
                  <a:lnTo>
                    <a:pt x="36055" y="71869"/>
                  </a:lnTo>
                  <a:lnTo>
                    <a:pt x="37287" y="73469"/>
                  </a:lnTo>
                  <a:lnTo>
                    <a:pt x="37604" y="74777"/>
                  </a:lnTo>
                  <a:lnTo>
                    <a:pt x="37604" y="76593"/>
                  </a:lnTo>
                  <a:lnTo>
                    <a:pt x="41744" y="76593"/>
                  </a:lnTo>
                  <a:lnTo>
                    <a:pt x="41732" y="73469"/>
                  </a:lnTo>
                  <a:lnTo>
                    <a:pt x="41071" y="71475"/>
                  </a:lnTo>
                  <a:lnTo>
                    <a:pt x="38493" y="68872"/>
                  </a:lnTo>
                  <a:lnTo>
                    <a:pt x="36576" y="68211"/>
                  </a:lnTo>
                  <a:lnTo>
                    <a:pt x="30530" y="68211"/>
                  </a:lnTo>
                  <a:lnTo>
                    <a:pt x="28105" y="69176"/>
                  </a:lnTo>
                  <a:lnTo>
                    <a:pt x="25438" y="73037"/>
                  </a:lnTo>
                  <a:lnTo>
                    <a:pt x="25361" y="73469"/>
                  </a:lnTo>
                  <a:lnTo>
                    <a:pt x="24841" y="76060"/>
                  </a:lnTo>
                  <a:lnTo>
                    <a:pt x="24904" y="86575"/>
                  </a:lnTo>
                  <a:lnTo>
                    <a:pt x="24980" y="86880"/>
                  </a:lnTo>
                  <a:lnTo>
                    <a:pt x="25488" y="89255"/>
                  </a:lnTo>
                  <a:lnTo>
                    <a:pt x="28346" y="92887"/>
                  </a:lnTo>
                  <a:lnTo>
                    <a:pt x="30543" y="93802"/>
                  </a:lnTo>
                  <a:lnTo>
                    <a:pt x="36068" y="93802"/>
                  </a:lnTo>
                  <a:lnTo>
                    <a:pt x="38125" y="93052"/>
                  </a:lnTo>
                  <a:lnTo>
                    <a:pt x="40754" y="90436"/>
                  </a:lnTo>
                  <a:lnTo>
                    <a:pt x="41186" y="89992"/>
                  </a:lnTo>
                  <a:lnTo>
                    <a:pt x="41300" y="89662"/>
                  </a:lnTo>
                  <a:lnTo>
                    <a:pt x="41821" y="88201"/>
                  </a:lnTo>
                  <a:lnTo>
                    <a:pt x="41935" y="85128"/>
                  </a:lnTo>
                  <a:close/>
                </a:path>
                <a:path w="2778125" h="102870">
                  <a:moveTo>
                    <a:pt x="66319" y="85128"/>
                  </a:moveTo>
                  <a:lnTo>
                    <a:pt x="62128" y="85128"/>
                  </a:lnTo>
                  <a:lnTo>
                    <a:pt x="62128" y="86880"/>
                  </a:lnTo>
                  <a:lnTo>
                    <a:pt x="61760" y="88201"/>
                  </a:lnTo>
                  <a:lnTo>
                    <a:pt x="60261" y="89992"/>
                  </a:lnTo>
                  <a:lnTo>
                    <a:pt x="59220" y="90436"/>
                  </a:lnTo>
                  <a:lnTo>
                    <a:pt x="56261" y="90436"/>
                  </a:lnTo>
                  <a:lnTo>
                    <a:pt x="55092" y="89662"/>
                  </a:lnTo>
                  <a:lnTo>
                    <a:pt x="53657" y="86575"/>
                  </a:lnTo>
                  <a:lnTo>
                    <a:pt x="53568" y="85953"/>
                  </a:lnTo>
                  <a:lnTo>
                    <a:pt x="53441" y="85128"/>
                  </a:lnTo>
                  <a:lnTo>
                    <a:pt x="53301" y="84188"/>
                  </a:lnTo>
                  <a:lnTo>
                    <a:pt x="53301" y="77558"/>
                  </a:lnTo>
                  <a:lnTo>
                    <a:pt x="53670" y="75133"/>
                  </a:lnTo>
                  <a:lnTo>
                    <a:pt x="55130" y="72212"/>
                  </a:lnTo>
                  <a:lnTo>
                    <a:pt x="56362" y="71475"/>
                  </a:lnTo>
                  <a:lnTo>
                    <a:pt x="59448" y="71475"/>
                  </a:lnTo>
                  <a:lnTo>
                    <a:pt x="60439" y="71869"/>
                  </a:lnTo>
                  <a:lnTo>
                    <a:pt x="61671" y="73469"/>
                  </a:lnTo>
                  <a:lnTo>
                    <a:pt x="61988" y="74777"/>
                  </a:lnTo>
                  <a:lnTo>
                    <a:pt x="61988" y="76593"/>
                  </a:lnTo>
                  <a:lnTo>
                    <a:pt x="66128" y="76593"/>
                  </a:lnTo>
                  <a:lnTo>
                    <a:pt x="66116" y="73469"/>
                  </a:lnTo>
                  <a:lnTo>
                    <a:pt x="65455" y="71475"/>
                  </a:lnTo>
                  <a:lnTo>
                    <a:pt x="62877" y="68872"/>
                  </a:lnTo>
                  <a:lnTo>
                    <a:pt x="60960" y="68211"/>
                  </a:lnTo>
                  <a:lnTo>
                    <a:pt x="54914" y="68211"/>
                  </a:lnTo>
                  <a:lnTo>
                    <a:pt x="52489" y="69176"/>
                  </a:lnTo>
                  <a:lnTo>
                    <a:pt x="49822" y="73037"/>
                  </a:lnTo>
                  <a:lnTo>
                    <a:pt x="49745" y="73469"/>
                  </a:lnTo>
                  <a:lnTo>
                    <a:pt x="49225" y="76060"/>
                  </a:lnTo>
                  <a:lnTo>
                    <a:pt x="49288" y="86575"/>
                  </a:lnTo>
                  <a:lnTo>
                    <a:pt x="49364" y="86880"/>
                  </a:lnTo>
                  <a:lnTo>
                    <a:pt x="49872" y="89255"/>
                  </a:lnTo>
                  <a:lnTo>
                    <a:pt x="52730" y="92887"/>
                  </a:lnTo>
                  <a:lnTo>
                    <a:pt x="54927" y="93802"/>
                  </a:lnTo>
                  <a:lnTo>
                    <a:pt x="60452" y="93802"/>
                  </a:lnTo>
                  <a:lnTo>
                    <a:pt x="62509" y="93052"/>
                  </a:lnTo>
                  <a:lnTo>
                    <a:pt x="65138" y="90436"/>
                  </a:lnTo>
                  <a:lnTo>
                    <a:pt x="65570" y="89992"/>
                  </a:lnTo>
                  <a:lnTo>
                    <a:pt x="65684" y="89662"/>
                  </a:lnTo>
                  <a:lnTo>
                    <a:pt x="66205" y="88201"/>
                  </a:lnTo>
                  <a:lnTo>
                    <a:pt x="66319" y="85128"/>
                  </a:lnTo>
                  <a:close/>
                </a:path>
                <a:path w="2778125" h="102870">
                  <a:moveTo>
                    <a:pt x="91249" y="75374"/>
                  </a:moveTo>
                  <a:lnTo>
                    <a:pt x="90474" y="72123"/>
                  </a:lnTo>
                  <a:lnTo>
                    <a:pt x="89636" y="71234"/>
                  </a:lnTo>
                  <a:lnTo>
                    <a:pt x="87426" y="68872"/>
                  </a:lnTo>
                  <a:lnTo>
                    <a:pt x="86956" y="68707"/>
                  </a:lnTo>
                  <a:lnTo>
                    <a:pt x="86956" y="79273"/>
                  </a:lnTo>
                  <a:lnTo>
                    <a:pt x="77343" y="79273"/>
                  </a:lnTo>
                  <a:lnTo>
                    <a:pt x="77419" y="75907"/>
                  </a:lnTo>
                  <a:lnTo>
                    <a:pt x="77533" y="75374"/>
                  </a:lnTo>
                  <a:lnTo>
                    <a:pt x="77749" y="74320"/>
                  </a:lnTo>
                  <a:lnTo>
                    <a:pt x="79159" y="72123"/>
                  </a:lnTo>
                  <a:lnTo>
                    <a:pt x="79451" y="71793"/>
                  </a:lnTo>
                  <a:lnTo>
                    <a:pt x="80518" y="71234"/>
                  </a:lnTo>
                  <a:lnTo>
                    <a:pt x="83705" y="71234"/>
                  </a:lnTo>
                  <a:lnTo>
                    <a:pt x="86956" y="79273"/>
                  </a:lnTo>
                  <a:lnTo>
                    <a:pt x="86956" y="68707"/>
                  </a:lnTo>
                  <a:lnTo>
                    <a:pt x="85153" y="68059"/>
                  </a:lnTo>
                  <a:lnTo>
                    <a:pt x="78778" y="68059"/>
                  </a:lnTo>
                  <a:lnTo>
                    <a:pt x="76415" y="69049"/>
                  </a:lnTo>
                  <a:lnTo>
                    <a:pt x="73685" y="72974"/>
                  </a:lnTo>
                  <a:lnTo>
                    <a:pt x="73075" y="75907"/>
                  </a:lnTo>
                  <a:lnTo>
                    <a:pt x="72999" y="86169"/>
                  </a:lnTo>
                  <a:lnTo>
                    <a:pt x="73748" y="89712"/>
                  </a:lnTo>
                  <a:lnTo>
                    <a:pt x="76746" y="93065"/>
                  </a:lnTo>
                  <a:lnTo>
                    <a:pt x="79057" y="93903"/>
                  </a:lnTo>
                  <a:lnTo>
                    <a:pt x="87896" y="93903"/>
                  </a:lnTo>
                  <a:lnTo>
                    <a:pt x="90843" y="91224"/>
                  </a:lnTo>
                  <a:lnTo>
                    <a:pt x="90855" y="90639"/>
                  </a:lnTo>
                  <a:lnTo>
                    <a:pt x="90881" y="89712"/>
                  </a:lnTo>
                  <a:lnTo>
                    <a:pt x="91008" y="85737"/>
                  </a:lnTo>
                  <a:lnTo>
                    <a:pt x="86626" y="85737"/>
                  </a:lnTo>
                  <a:lnTo>
                    <a:pt x="86575" y="86169"/>
                  </a:lnTo>
                  <a:lnTo>
                    <a:pt x="86220" y="89039"/>
                  </a:lnTo>
                  <a:lnTo>
                    <a:pt x="84709" y="90639"/>
                  </a:lnTo>
                  <a:lnTo>
                    <a:pt x="80518" y="90639"/>
                  </a:lnTo>
                  <a:lnTo>
                    <a:pt x="79336" y="90055"/>
                  </a:lnTo>
                  <a:lnTo>
                    <a:pt x="77749" y="87744"/>
                  </a:lnTo>
                  <a:lnTo>
                    <a:pt x="77431" y="86169"/>
                  </a:lnTo>
                  <a:lnTo>
                    <a:pt x="77343" y="82296"/>
                  </a:lnTo>
                  <a:lnTo>
                    <a:pt x="91249" y="82296"/>
                  </a:lnTo>
                  <a:lnTo>
                    <a:pt x="91249" y="79273"/>
                  </a:lnTo>
                  <a:lnTo>
                    <a:pt x="91249" y="75374"/>
                  </a:lnTo>
                  <a:close/>
                </a:path>
                <a:path w="2778125" h="102870">
                  <a:moveTo>
                    <a:pt x="113677" y="88988"/>
                  </a:moveTo>
                  <a:lnTo>
                    <a:pt x="109093" y="80302"/>
                  </a:lnTo>
                  <a:lnTo>
                    <a:pt x="105829" y="78689"/>
                  </a:lnTo>
                  <a:lnTo>
                    <a:pt x="104228" y="77939"/>
                  </a:lnTo>
                  <a:lnTo>
                    <a:pt x="103073" y="77304"/>
                  </a:lnTo>
                  <a:lnTo>
                    <a:pt x="101549" y="76111"/>
                  </a:lnTo>
                  <a:lnTo>
                    <a:pt x="101244" y="75501"/>
                  </a:lnTo>
                  <a:lnTo>
                    <a:pt x="101244" y="73583"/>
                  </a:lnTo>
                  <a:lnTo>
                    <a:pt x="101663" y="72745"/>
                  </a:lnTo>
                  <a:lnTo>
                    <a:pt x="102946" y="71704"/>
                  </a:lnTo>
                  <a:lnTo>
                    <a:pt x="103911" y="71424"/>
                  </a:lnTo>
                  <a:lnTo>
                    <a:pt x="106514" y="71424"/>
                  </a:lnTo>
                  <a:lnTo>
                    <a:pt x="107403" y="71704"/>
                  </a:lnTo>
                  <a:lnTo>
                    <a:pt x="108648" y="72745"/>
                  </a:lnTo>
                  <a:lnTo>
                    <a:pt x="108839" y="72745"/>
                  </a:lnTo>
                  <a:lnTo>
                    <a:pt x="109169" y="73583"/>
                  </a:lnTo>
                  <a:lnTo>
                    <a:pt x="109283" y="75374"/>
                  </a:lnTo>
                  <a:lnTo>
                    <a:pt x="113385" y="75374"/>
                  </a:lnTo>
                  <a:lnTo>
                    <a:pt x="113385" y="72745"/>
                  </a:lnTo>
                  <a:lnTo>
                    <a:pt x="112839" y="71424"/>
                  </a:lnTo>
                  <a:lnTo>
                    <a:pt x="112776" y="71285"/>
                  </a:lnTo>
                  <a:lnTo>
                    <a:pt x="112712" y="71120"/>
                  </a:lnTo>
                  <a:lnTo>
                    <a:pt x="110007" y="68910"/>
                  </a:lnTo>
                  <a:lnTo>
                    <a:pt x="108064" y="68351"/>
                  </a:lnTo>
                  <a:lnTo>
                    <a:pt x="102997" y="68351"/>
                  </a:lnTo>
                  <a:lnTo>
                    <a:pt x="97193" y="76111"/>
                  </a:lnTo>
                  <a:lnTo>
                    <a:pt x="97472" y="77127"/>
                  </a:lnTo>
                  <a:lnTo>
                    <a:pt x="97561" y="77304"/>
                  </a:lnTo>
                  <a:lnTo>
                    <a:pt x="98577" y="79082"/>
                  </a:lnTo>
                  <a:lnTo>
                    <a:pt x="99847" y="80060"/>
                  </a:lnTo>
                  <a:lnTo>
                    <a:pt x="101828" y="81026"/>
                  </a:lnTo>
                  <a:lnTo>
                    <a:pt x="105625" y="82981"/>
                  </a:lnTo>
                  <a:lnTo>
                    <a:pt x="108953" y="84721"/>
                  </a:lnTo>
                  <a:lnTo>
                    <a:pt x="109537" y="85699"/>
                  </a:lnTo>
                  <a:lnTo>
                    <a:pt x="109537" y="88138"/>
                  </a:lnTo>
                  <a:lnTo>
                    <a:pt x="109143" y="88988"/>
                  </a:lnTo>
                  <a:lnTo>
                    <a:pt x="107581" y="90233"/>
                  </a:lnTo>
                  <a:lnTo>
                    <a:pt x="106476" y="90538"/>
                  </a:lnTo>
                  <a:lnTo>
                    <a:pt x="102285" y="90538"/>
                  </a:lnTo>
                  <a:lnTo>
                    <a:pt x="101993" y="90233"/>
                  </a:lnTo>
                  <a:lnTo>
                    <a:pt x="100901" y="88988"/>
                  </a:lnTo>
                  <a:lnTo>
                    <a:pt x="100901" y="85852"/>
                  </a:lnTo>
                  <a:lnTo>
                    <a:pt x="96608" y="85852"/>
                  </a:lnTo>
                  <a:lnTo>
                    <a:pt x="102285" y="93751"/>
                  </a:lnTo>
                  <a:lnTo>
                    <a:pt x="107772" y="93751"/>
                  </a:lnTo>
                  <a:lnTo>
                    <a:pt x="109943" y="93116"/>
                  </a:lnTo>
                  <a:lnTo>
                    <a:pt x="112915" y="90754"/>
                  </a:lnTo>
                  <a:lnTo>
                    <a:pt x="113017" y="90538"/>
                  </a:lnTo>
                  <a:lnTo>
                    <a:pt x="113677" y="88988"/>
                  </a:lnTo>
                  <a:close/>
                </a:path>
                <a:path w="2778125" h="102870">
                  <a:moveTo>
                    <a:pt x="135140" y="88988"/>
                  </a:moveTo>
                  <a:lnTo>
                    <a:pt x="130556" y="80302"/>
                  </a:lnTo>
                  <a:lnTo>
                    <a:pt x="127279" y="78689"/>
                  </a:lnTo>
                  <a:lnTo>
                    <a:pt x="125691" y="77939"/>
                  </a:lnTo>
                  <a:lnTo>
                    <a:pt x="124523" y="77304"/>
                  </a:lnTo>
                  <a:lnTo>
                    <a:pt x="122999" y="76111"/>
                  </a:lnTo>
                  <a:lnTo>
                    <a:pt x="122694" y="75501"/>
                  </a:lnTo>
                  <a:lnTo>
                    <a:pt x="122694" y="73583"/>
                  </a:lnTo>
                  <a:lnTo>
                    <a:pt x="123126" y="72745"/>
                  </a:lnTo>
                  <a:lnTo>
                    <a:pt x="124409" y="71704"/>
                  </a:lnTo>
                  <a:lnTo>
                    <a:pt x="125361" y="71424"/>
                  </a:lnTo>
                  <a:lnTo>
                    <a:pt x="127965" y="71424"/>
                  </a:lnTo>
                  <a:lnTo>
                    <a:pt x="128866" y="71704"/>
                  </a:lnTo>
                  <a:lnTo>
                    <a:pt x="130098" y="72745"/>
                  </a:lnTo>
                  <a:lnTo>
                    <a:pt x="130289" y="72745"/>
                  </a:lnTo>
                  <a:lnTo>
                    <a:pt x="130619" y="73583"/>
                  </a:lnTo>
                  <a:lnTo>
                    <a:pt x="130746" y="75374"/>
                  </a:lnTo>
                  <a:lnTo>
                    <a:pt x="134848" y="75374"/>
                  </a:lnTo>
                  <a:lnTo>
                    <a:pt x="134848" y="72745"/>
                  </a:lnTo>
                  <a:lnTo>
                    <a:pt x="134302" y="71424"/>
                  </a:lnTo>
                  <a:lnTo>
                    <a:pt x="134239" y="71285"/>
                  </a:lnTo>
                  <a:lnTo>
                    <a:pt x="134162" y="71120"/>
                  </a:lnTo>
                  <a:lnTo>
                    <a:pt x="131470" y="68910"/>
                  </a:lnTo>
                  <a:lnTo>
                    <a:pt x="129527" y="68351"/>
                  </a:lnTo>
                  <a:lnTo>
                    <a:pt x="124460" y="68351"/>
                  </a:lnTo>
                  <a:lnTo>
                    <a:pt x="122542" y="68910"/>
                  </a:lnTo>
                  <a:lnTo>
                    <a:pt x="119405" y="71285"/>
                  </a:lnTo>
                  <a:lnTo>
                    <a:pt x="119341" y="71424"/>
                  </a:lnTo>
                  <a:lnTo>
                    <a:pt x="118732" y="72745"/>
                  </a:lnTo>
                  <a:lnTo>
                    <a:pt x="118656" y="76111"/>
                  </a:lnTo>
                  <a:lnTo>
                    <a:pt x="118922" y="77127"/>
                  </a:lnTo>
                  <a:lnTo>
                    <a:pt x="119024" y="77304"/>
                  </a:lnTo>
                  <a:lnTo>
                    <a:pt x="120027" y="79082"/>
                  </a:lnTo>
                  <a:lnTo>
                    <a:pt x="121297" y="80060"/>
                  </a:lnTo>
                  <a:lnTo>
                    <a:pt x="123278" y="81026"/>
                  </a:lnTo>
                  <a:lnTo>
                    <a:pt x="127088" y="82981"/>
                  </a:lnTo>
                  <a:lnTo>
                    <a:pt x="130416" y="84721"/>
                  </a:lnTo>
                  <a:lnTo>
                    <a:pt x="130987" y="85699"/>
                  </a:lnTo>
                  <a:lnTo>
                    <a:pt x="130987" y="88138"/>
                  </a:lnTo>
                  <a:lnTo>
                    <a:pt x="130594" y="88988"/>
                  </a:lnTo>
                  <a:lnTo>
                    <a:pt x="129044" y="90233"/>
                  </a:lnTo>
                  <a:lnTo>
                    <a:pt x="127939" y="90538"/>
                  </a:lnTo>
                  <a:lnTo>
                    <a:pt x="123736" y="90538"/>
                  </a:lnTo>
                  <a:lnTo>
                    <a:pt x="123444" y="90233"/>
                  </a:lnTo>
                  <a:lnTo>
                    <a:pt x="122364" y="88988"/>
                  </a:lnTo>
                  <a:lnTo>
                    <a:pt x="122364" y="85852"/>
                  </a:lnTo>
                  <a:lnTo>
                    <a:pt x="118071" y="85852"/>
                  </a:lnTo>
                  <a:lnTo>
                    <a:pt x="123736" y="93751"/>
                  </a:lnTo>
                  <a:lnTo>
                    <a:pt x="129235" y="93751"/>
                  </a:lnTo>
                  <a:lnTo>
                    <a:pt x="131394" y="93116"/>
                  </a:lnTo>
                  <a:lnTo>
                    <a:pt x="134378" y="90754"/>
                  </a:lnTo>
                  <a:lnTo>
                    <a:pt x="134467" y="90538"/>
                  </a:lnTo>
                  <a:lnTo>
                    <a:pt x="135140" y="88988"/>
                  </a:lnTo>
                  <a:close/>
                </a:path>
                <a:path w="2778125" h="102870">
                  <a:moveTo>
                    <a:pt x="144741" y="68694"/>
                  </a:moveTo>
                  <a:lnTo>
                    <a:pt x="140550" y="68694"/>
                  </a:lnTo>
                  <a:lnTo>
                    <a:pt x="140550" y="93319"/>
                  </a:lnTo>
                  <a:lnTo>
                    <a:pt x="144741" y="93319"/>
                  </a:lnTo>
                  <a:lnTo>
                    <a:pt x="144741" y="68694"/>
                  </a:lnTo>
                  <a:close/>
                </a:path>
                <a:path w="2778125" h="102870">
                  <a:moveTo>
                    <a:pt x="144894" y="58115"/>
                  </a:moveTo>
                  <a:lnTo>
                    <a:pt x="140398" y="58115"/>
                  </a:lnTo>
                  <a:lnTo>
                    <a:pt x="140398" y="62407"/>
                  </a:lnTo>
                  <a:lnTo>
                    <a:pt x="144894" y="62407"/>
                  </a:lnTo>
                  <a:lnTo>
                    <a:pt x="144894" y="58115"/>
                  </a:lnTo>
                  <a:close/>
                </a:path>
                <a:path w="2778125" h="102870">
                  <a:moveTo>
                    <a:pt x="168440" y="73342"/>
                  </a:moveTo>
                  <a:lnTo>
                    <a:pt x="167906" y="71335"/>
                  </a:lnTo>
                  <a:lnTo>
                    <a:pt x="165760" y="68834"/>
                  </a:lnTo>
                  <a:lnTo>
                    <a:pt x="164058" y="68211"/>
                  </a:lnTo>
                  <a:lnTo>
                    <a:pt x="160020" y="68211"/>
                  </a:lnTo>
                  <a:lnTo>
                    <a:pt x="158686" y="68516"/>
                  </a:lnTo>
                  <a:lnTo>
                    <a:pt x="156705" y="69710"/>
                  </a:lnTo>
                  <a:lnTo>
                    <a:pt x="155841" y="70624"/>
                  </a:lnTo>
                  <a:lnTo>
                    <a:pt x="155143" y="71843"/>
                  </a:lnTo>
                  <a:lnTo>
                    <a:pt x="155130" y="68694"/>
                  </a:lnTo>
                  <a:lnTo>
                    <a:pt x="150888" y="68694"/>
                  </a:lnTo>
                  <a:lnTo>
                    <a:pt x="150990" y="93319"/>
                  </a:lnTo>
                  <a:lnTo>
                    <a:pt x="155181" y="93319"/>
                  </a:lnTo>
                  <a:lnTo>
                    <a:pt x="155181" y="75730"/>
                  </a:lnTo>
                  <a:lnTo>
                    <a:pt x="155587" y="74231"/>
                  </a:lnTo>
                  <a:lnTo>
                    <a:pt x="157365" y="71843"/>
                  </a:lnTo>
                  <a:lnTo>
                    <a:pt x="157581" y="71843"/>
                  </a:lnTo>
                  <a:lnTo>
                    <a:pt x="158711" y="71335"/>
                  </a:lnTo>
                  <a:lnTo>
                    <a:pt x="161353" y="71335"/>
                  </a:lnTo>
                  <a:lnTo>
                    <a:pt x="162585" y="71843"/>
                  </a:lnTo>
                  <a:lnTo>
                    <a:pt x="163918" y="73494"/>
                  </a:lnTo>
                  <a:lnTo>
                    <a:pt x="164249" y="74841"/>
                  </a:lnTo>
                  <a:lnTo>
                    <a:pt x="164249" y="93319"/>
                  </a:lnTo>
                  <a:lnTo>
                    <a:pt x="168440" y="93319"/>
                  </a:lnTo>
                  <a:lnTo>
                    <a:pt x="168440" y="73342"/>
                  </a:lnTo>
                  <a:close/>
                </a:path>
                <a:path w="2778125" h="102870">
                  <a:moveTo>
                    <a:pt x="192443" y="68618"/>
                  </a:moveTo>
                  <a:lnTo>
                    <a:pt x="188518" y="68618"/>
                  </a:lnTo>
                  <a:lnTo>
                    <a:pt x="188518" y="85293"/>
                  </a:lnTo>
                  <a:lnTo>
                    <a:pt x="188214" y="86664"/>
                  </a:lnTo>
                  <a:lnTo>
                    <a:pt x="186715" y="89293"/>
                  </a:lnTo>
                  <a:lnTo>
                    <a:pt x="185508" y="89954"/>
                  </a:lnTo>
                  <a:lnTo>
                    <a:pt x="182295" y="89954"/>
                  </a:lnTo>
                  <a:lnTo>
                    <a:pt x="181102" y="89293"/>
                  </a:lnTo>
                  <a:lnTo>
                    <a:pt x="179476" y="86664"/>
                  </a:lnTo>
                  <a:lnTo>
                    <a:pt x="179070" y="84112"/>
                  </a:lnTo>
                  <a:lnTo>
                    <a:pt x="179158" y="76454"/>
                  </a:lnTo>
                  <a:lnTo>
                    <a:pt x="179476" y="74663"/>
                  </a:lnTo>
                  <a:lnTo>
                    <a:pt x="181063" y="72186"/>
                  </a:lnTo>
                  <a:lnTo>
                    <a:pt x="182257" y="71577"/>
                  </a:lnTo>
                  <a:lnTo>
                    <a:pt x="185445" y="71577"/>
                  </a:lnTo>
                  <a:lnTo>
                    <a:pt x="188518" y="85293"/>
                  </a:lnTo>
                  <a:lnTo>
                    <a:pt x="188518" y="68618"/>
                  </a:lnTo>
                  <a:lnTo>
                    <a:pt x="188442" y="71716"/>
                  </a:lnTo>
                  <a:lnTo>
                    <a:pt x="188353" y="71577"/>
                  </a:lnTo>
                  <a:lnTo>
                    <a:pt x="187794" y="70548"/>
                  </a:lnTo>
                  <a:lnTo>
                    <a:pt x="187020" y="69697"/>
                  </a:lnTo>
                  <a:lnTo>
                    <a:pt x="185229" y="68618"/>
                  </a:lnTo>
                  <a:lnTo>
                    <a:pt x="184137" y="68351"/>
                  </a:lnTo>
                  <a:lnTo>
                    <a:pt x="180073" y="68351"/>
                  </a:lnTo>
                  <a:lnTo>
                    <a:pt x="178054" y="69354"/>
                  </a:lnTo>
                  <a:lnTo>
                    <a:pt x="175514" y="73355"/>
                  </a:lnTo>
                  <a:lnTo>
                    <a:pt x="174879" y="76454"/>
                  </a:lnTo>
                  <a:lnTo>
                    <a:pt x="174879" y="85293"/>
                  </a:lnTo>
                  <a:lnTo>
                    <a:pt x="175577" y="88544"/>
                  </a:lnTo>
                  <a:lnTo>
                    <a:pt x="178333" y="92240"/>
                  </a:lnTo>
                  <a:lnTo>
                    <a:pt x="180276" y="93167"/>
                  </a:lnTo>
                  <a:lnTo>
                    <a:pt x="184048" y="93167"/>
                  </a:lnTo>
                  <a:lnTo>
                    <a:pt x="185153" y="92913"/>
                  </a:lnTo>
                  <a:lnTo>
                    <a:pt x="187045" y="91909"/>
                  </a:lnTo>
                  <a:lnTo>
                    <a:pt x="187769" y="91186"/>
                  </a:lnTo>
                  <a:lnTo>
                    <a:pt x="188290" y="90246"/>
                  </a:lnTo>
                  <a:lnTo>
                    <a:pt x="188290" y="96278"/>
                  </a:lnTo>
                  <a:lnTo>
                    <a:pt x="187947" y="97980"/>
                  </a:lnTo>
                  <a:lnTo>
                    <a:pt x="186550" y="99275"/>
                  </a:lnTo>
                  <a:lnTo>
                    <a:pt x="185788" y="99529"/>
                  </a:lnTo>
                  <a:lnTo>
                    <a:pt x="181673" y="99529"/>
                  </a:lnTo>
                  <a:lnTo>
                    <a:pt x="180454" y="98437"/>
                  </a:lnTo>
                  <a:lnTo>
                    <a:pt x="180390" y="96088"/>
                  </a:lnTo>
                  <a:lnTo>
                    <a:pt x="175907" y="96088"/>
                  </a:lnTo>
                  <a:lnTo>
                    <a:pt x="175907" y="98437"/>
                  </a:lnTo>
                  <a:lnTo>
                    <a:pt x="176352" y="99529"/>
                  </a:lnTo>
                  <a:lnTo>
                    <a:pt x="176606" y="100101"/>
                  </a:lnTo>
                  <a:lnTo>
                    <a:pt x="179260" y="102158"/>
                  </a:lnTo>
                  <a:lnTo>
                    <a:pt x="178981" y="102158"/>
                  </a:lnTo>
                  <a:lnTo>
                    <a:pt x="181419" y="102819"/>
                  </a:lnTo>
                  <a:lnTo>
                    <a:pt x="187007" y="102819"/>
                  </a:lnTo>
                  <a:lnTo>
                    <a:pt x="192443" y="90246"/>
                  </a:lnTo>
                  <a:lnTo>
                    <a:pt x="192443" y="89954"/>
                  </a:lnTo>
                  <a:lnTo>
                    <a:pt x="192443" y="71716"/>
                  </a:lnTo>
                  <a:lnTo>
                    <a:pt x="192443" y="68618"/>
                  </a:lnTo>
                  <a:close/>
                </a:path>
                <a:path w="2778125" h="102870">
                  <a:moveTo>
                    <a:pt x="222326" y="93167"/>
                  </a:moveTo>
                  <a:lnTo>
                    <a:pt x="222046" y="93167"/>
                  </a:lnTo>
                  <a:lnTo>
                    <a:pt x="222046" y="90271"/>
                  </a:lnTo>
                  <a:lnTo>
                    <a:pt x="222046" y="90144"/>
                  </a:lnTo>
                  <a:lnTo>
                    <a:pt x="221526" y="90271"/>
                  </a:lnTo>
                  <a:lnTo>
                    <a:pt x="218592" y="90271"/>
                  </a:lnTo>
                  <a:lnTo>
                    <a:pt x="217868" y="90055"/>
                  </a:lnTo>
                  <a:lnTo>
                    <a:pt x="216954" y="88925"/>
                  </a:lnTo>
                  <a:lnTo>
                    <a:pt x="216725" y="88036"/>
                  </a:lnTo>
                  <a:lnTo>
                    <a:pt x="216725" y="71869"/>
                  </a:lnTo>
                  <a:lnTo>
                    <a:pt x="221945" y="71869"/>
                  </a:lnTo>
                  <a:lnTo>
                    <a:pt x="221945" y="68694"/>
                  </a:lnTo>
                  <a:lnTo>
                    <a:pt x="216725" y="68694"/>
                  </a:lnTo>
                  <a:lnTo>
                    <a:pt x="216725" y="62166"/>
                  </a:lnTo>
                  <a:lnTo>
                    <a:pt x="212585" y="63969"/>
                  </a:lnTo>
                  <a:lnTo>
                    <a:pt x="212585" y="68694"/>
                  </a:lnTo>
                  <a:lnTo>
                    <a:pt x="208432" y="68694"/>
                  </a:lnTo>
                  <a:lnTo>
                    <a:pt x="208432" y="71869"/>
                  </a:lnTo>
                  <a:lnTo>
                    <a:pt x="212585" y="71869"/>
                  </a:lnTo>
                  <a:lnTo>
                    <a:pt x="212585" y="90271"/>
                  </a:lnTo>
                  <a:lnTo>
                    <a:pt x="212940" y="91567"/>
                  </a:lnTo>
                  <a:lnTo>
                    <a:pt x="214414" y="93167"/>
                  </a:lnTo>
                  <a:lnTo>
                    <a:pt x="215074" y="93345"/>
                  </a:lnTo>
                  <a:lnTo>
                    <a:pt x="221386" y="93345"/>
                  </a:lnTo>
                  <a:lnTo>
                    <a:pt x="222326" y="93167"/>
                  </a:lnTo>
                  <a:close/>
                </a:path>
                <a:path w="2778125" h="102870">
                  <a:moveTo>
                    <a:pt x="243497" y="70700"/>
                  </a:moveTo>
                  <a:lnTo>
                    <a:pt x="241249" y="68211"/>
                  </a:lnTo>
                  <a:lnTo>
                    <a:pt x="235140" y="68211"/>
                  </a:lnTo>
                  <a:lnTo>
                    <a:pt x="230200" y="71843"/>
                  </a:lnTo>
                  <a:lnTo>
                    <a:pt x="230187" y="58115"/>
                  </a:lnTo>
                  <a:lnTo>
                    <a:pt x="226034" y="58115"/>
                  </a:lnTo>
                  <a:lnTo>
                    <a:pt x="226034" y="93319"/>
                  </a:lnTo>
                  <a:lnTo>
                    <a:pt x="230238" y="93319"/>
                  </a:lnTo>
                  <a:lnTo>
                    <a:pt x="230238" y="75552"/>
                  </a:lnTo>
                  <a:lnTo>
                    <a:pt x="230682" y="74104"/>
                  </a:lnTo>
                  <a:lnTo>
                    <a:pt x="232575" y="71843"/>
                  </a:lnTo>
                  <a:lnTo>
                    <a:pt x="232752" y="71843"/>
                  </a:lnTo>
                  <a:lnTo>
                    <a:pt x="233692" y="71424"/>
                  </a:lnTo>
                  <a:lnTo>
                    <a:pt x="236626" y="71424"/>
                  </a:lnTo>
                  <a:lnTo>
                    <a:pt x="237642" y="71843"/>
                  </a:lnTo>
                  <a:lnTo>
                    <a:pt x="238975" y="73494"/>
                  </a:lnTo>
                  <a:lnTo>
                    <a:pt x="239306" y="74866"/>
                  </a:lnTo>
                  <a:lnTo>
                    <a:pt x="239306" y="93319"/>
                  </a:lnTo>
                  <a:lnTo>
                    <a:pt x="243497" y="93319"/>
                  </a:lnTo>
                  <a:lnTo>
                    <a:pt x="243497" y="71424"/>
                  </a:lnTo>
                  <a:lnTo>
                    <a:pt x="243497" y="70700"/>
                  </a:lnTo>
                  <a:close/>
                </a:path>
                <a:path w="2778125" h="102870">
                  <a:moveTo>
                    <a:pt x="254469" y="68694"/>
                  </a:moveTo>
                  <a:lnTo>
                    <a:pt x="250278" y="68694"/>
                  </a:lnTo>
                  <a:lnTo>
                    <a:pt x="250278" y="93319"/>
                  </a:lnTo>
                  <a:lnTo>
                    <a:pt x="254469" y="93319"/>
                  </a:lnTo>
                  <a:lnTo>
                    <a:pt x="254469" y="68694"/>
                  </a:lnTo>
                  <a:close/>
                </a:path>
                <a:path w="2778125" h="102870">
                  <a:moveTo>
                    <a:pt x="254622" y="58115"/>
                  </a:moveTo>
                  <a:lnTo>
                    <a:pt x="250126" y="58115"/>
                  </a:lnTo>
                  <a:lnTo>
                    <a:pt x="250126" y="62407"/>
                  </a:lnTo>
                  <a:lnTo>
                    <a:pt x="254622" y="62407"/>
                  </a:lnTo>
                  <a:lnTo>
                    <a:pt x="254622" y="58115"/>
                  </a:lnTo>
                  <a:close/>
                </a:path>
                <a:path w="2778125" h="102870">
                  <a:moveTo>
                    <a:pt x="276567" y="88988"/>
                  </a:moveTo>
                  <a:lnTo>
                    <a:pt x="271983" y="80302"/>
                  </a:lnTo>
                  <a:lnTo>
                    <a:pt x="268706" y="78689"/>
                  </a:lnTo>
                  <a:lnTo>
                    <a:pt x="267119" y="77939"/>
                  </a:lnTo>
                  <a:lnTo>
                    <a:pt x="265950" y="77304"/>
                  </a:lnTo>
                  <a:lnTo>
                    <a:pt x="264426" y="76111"/>
                  </a:lnTo>
                  <a:lnTo>
                    <a:pt x="264121" y="75501"/>
                  </a:lnTo>
                  <a:lnTo>
                    <a:pt x="264121" y="73583"/>
                  </a:lnTo>
                  <a:lnTo>
                    <a:pt x="264553" y="72745"/>
                  </a:lnTo>
                  <a:lnTo>
                    <a:pt x="265836" y="71704"/>
                  </a:lnTo>
                  <a:lnTo>
                    <a:pt x="266788" y="71424"/>
                  </a:lnTo>
                  <a:lnTo>
                    <a:pt x="269392" y="71424"/>
                  </a:lnTo>
                  <a:lnTo>
                    <a:pt x="270294" y="71704"/>
                  </a:lnTo>
                  <a:lnTo>
                    <a:pt x="271526" y="72745"/>
                  </a:lnTo>
                  <a:lnTo>
                    <a:pt x="271716" y="72745"/>
                  </a:lnTo>
                  <a:lnTo>
                    <a:pt x="272046" y="73583"/>
                  </a:lnTo>
                  <a:lnTo>
                    <a:pt x="272173" y="75374"/>
                  </a:lnTo>
                  <a:lnTo>
                    <a:pt x="276275" y="75374"/>
                  </a:lnTo>
                  <a:lnTo>
                    <a:pt x="276275" y="72745"/>
                  </a:lnTo>
                  <a:lnTo>
                    <a:pt x="275729" y="71424"/>
                  </a:lnTo>
                  <a:lnTo>
                    <a:pt x="275666" y="71285"/>
                  </a:lnTo>
                  <a:lnTo>
                    <a:pt x="275590" y="71120"/>
                  </a:lnTo>
                  <a:lnTo>
                    <a:pt x="272897" y="68910"/>
                  </a:lnTo>
                  <a:lnTo>
                    <a:pt x="270954" y="68351"/>
                  </a:lnTo>
                  <a:lnTo>
                    <a:pt x="265887" y="68351"/>
                  </a:lnTo>
                  <a:lnTo>
                    <a:pt x="263969" y="68910"/>
                  </a:lnTo>
                  <a:lnTo>
                    <a:pt x="260832" y="71285"/>
                  </a:lnTo>
                  <a:lnTo>
                    <a:pt x="260769" y="71424"/>
                  </a:lnTo>
                  <a:lnTo>
                    <a:pt x="260159" y="72745"/>
                  </a:lnTo>
                  <a:lnTo>
                    <a:pt x="260083" y="76111"/>
                  </a:lnTo>
                  <a:lnTo>
                    <a:pt x="260350" y="77127"/>
                  </a:lnTo>
                  <a:lnTo>
                    <a:pt x="260451" y="77304"/>
                  </a:lnTo>
                  <a:lnTo>
                    <a:pt x="261454" y="79082"/>
                  </a:lnTo>
                  <a:lnTo>
                    <a:pt x="262724" y="80060"/>
                  </a:lnTo>
                  <a:lnTo>
                    <a:pt x="264718" y="81026"/>
                  </a:lnTo>
                  <a:lnTo>
                    <a:pt x="268516" y="82981"/>
                  </a:lnTo>
                  <a:lnTo>
                    <a:pt x="271843" y="84721"/>
                  </a:lnTo>
                  <a:lnTo>
                    <a:pt x="272415" y="85699"/>
                  </a:lnTo>
                  <a:lnTo>
                    <a:pt x="272415" y="88138"/>
                  </a:lnTo>
                  <a:lnTo>
                    <a:pt x="272021" y="88988"/>
                  </a:lnTo>
                  <a:lnTo>
                    <a:pt x="270471" y="90233"/>
                  </a:lnTo>
                  <a:lnTo>
                    <a:pt x="269367" y="90538"/>
                  </a:lnTo>
                  <a:lnTo>
                    <a:pt x="265163" y="90538"/>
                  </a:lnTo>
                  <a:lnTo>
                    <a:pt x="264871" y="90233"/>
                  </a:lnTo>
                  <a:lnTo>
                    <a:pt x="263791" y="88988"/>
                  </a:lnTo>
                  <a:lnTo>
                    <a:pt x="263791" y="85852"/>
                  </a:lnTo>
                  <a:lnTo>
                    <a:pt x="259499" y="85852"/>
                  </a:lnTo>
                  <a:lnTo>
                    <a:pt x="265163" y="93751"/>
                  </a:lnTo>
                  <a:lnTo>
                    <a:pt x="270662" y="93751"/>
                  </a:lnTo>
                  <a:lnTo>
                    <a:pt x="272821" y="93116"/>
                  </a:lnTo>
                  <a:lnTo>
                    <a:pt x="275805" y="90754"/>
                  </a:lnTo>
                  <a:lnTo>
                    <a:pt x="275894" y="90538"/>
                  </a:lnTo>
                  <a:lnTo>
                    <a:pt x="276567" y="88988"/>
                  </a:lnTo>
                  <a:close/>
                </a:path>
                <a:path w="2778125" h="102870">
                  <a:moveTo>
                    <a:pt x="310159" y="85128"/>
                  </a:moveTo>
                  <a:lnTo>
                    <a:pt x="305968" y="85128"/>
                  </a:lnTo>
                  <a:lnTo>
                    <a:pt x="305968" y="86880"/>
                  </a:lnTo>
                  <a:lnTo>
                    <a:pt x="305600" y="88201"/>
                  </a:lnTo>
                  <a:lnTo>
                    <a:pt x="304101" y="89992"/>
                  </a:lnTo>
                  <a:lnTo>
                    <a:pt x="303060" y="90436"/>
                  </a:lnTo>
                  <a:lnTo>
                    <a:pt x="300101" y="90436"/>
                  </a:lnTo>
                  <a:lnTo>
                    <a:pt x="298932" y="89662"/>
                  </a:lnTo>
                  <a:lnTo>
                    <a:pt x="297497" y="86575"/>
                  </a:lnTo>
                  <a:lnTo>
                    <a:pt x="297408" y="85953"/>
                  </a:lnTo>
                  <a:lnTo>
                    <a:pt x="297281" y="85128"/>
                  </a:lnTo>
                  <a:lnTo>
                    <a:pt x="297141" y="84188"/>
                  </a:lnTo>
                  <a:lnTo>
                    <a:pt x="297141" y="77558"/>
                  </a:lnTo>
                  <a:lnTo>
                    <a:pt x="297510" y="75133"/>
                  </a:lnTo>
                  <a:lnTo>
                    <a:pt x="298970" y="72212"/>
                  </a:lnTo>
                  <a:lnTo>
                    <a:pt x="300202" y="71475"/>
                  </a:lnTo>
                  <a:lnTo>
                    <a:pt x="303288" y="71475"/>
                  </a:lnTo>
                  <a:lnTo>
                    <a:pt x="304279" y="71869"/>
                  </a:lnTo>
                  <a:lnTo>
                    <a:pt x="305511" y="73469"/>
                  </a:lnTo>
                  <a:lnTo>
                    <a:pt x="305828" y="74777"/>
                  </a:lnTo>
                  <a:lnTo>
                    <a:pt x="305828" y="76593"/>
                  </a:lnTo>
                  <a:lnTo>
                    <a:pt x="309968" y="76593"/>
                  </a:lnTo>
                  <a:lnTo>
                    <a:pt x="309956" y="73469"/>
                  </a:lnTo>
                  <a:lnTo>
                    <a:pt x="309295" y="71475"/>
                  </a:lnTo>
                  <a:lnTo>
                    <a:pt x="306717" y="68872"/>
                  </a:lnTo>
                  <a:lnTo>
                    <a:pt x="304800" y="68211"/>
                  </a:lnTo>
                  <a:lnTo>
                    <a:pt x="298754" y="68211"/>
                  </a:lnTo>
                  <a:lnTo>
                    <a:pt x="296329" y="69176"/>
                  </a:lnTo>
                  <a:lnTo>
                    <a:pt x="293662" y="73037"/>
                  </a:lnTo>
                  <a:lnTo>
                    <a:pt x="293585" y="73469"/>
                  </a:lnTo>
                  <a:lnTo>
                    <a:pt x="293065" y="76060"/>
                  </a:lnTo>
                  <a:lnTo>
                    <a:pt x="293128" y="86575"/>
                  </a:lnTo>
                  <a:lnTo>
                    <a:pt x="293204" y="86880"/>
                  </a:lnTo>
                  <a:lnTo>
                    <a:pt x="293712" y="89255"/>
                  </a:lnTo>
                  <a:lnTo>
                    <a:pt x="296570" y="92887"/>
                  </a:lnTo>
                  <a:lnTo>
                    <a:pt x="298767" y="93802"/>
                  </a:lnTo>
                  <a:lnTo>
                    <a:pt x="304292" y="93802"/>
                  </a:lnTo>
                  <a:lnTo>
                    <a:pt x="306349" y="93052"/>
                  </a:lnTo>
                  <a:lnTo>
                    <a:pt x="308978" y="90436"/>
                  </a:lnTo>
                  <a:lnTo>
                    <a:pt x="309410" y="89992"/>
                  </a:lnTo>
                  <a:lnTo>
                    <a:pt x="309524" y="89662"/>
                  </a:lnTo>
                  <a:lnTo>
                    <a:pt x="310045" y="88201"/>
                  </a:lnTo>
                  <a:lnTo>
                    <a:pt x="310159" y="85128"/>
                  </a:lnTo>
                  <a:close/>
                </a:path>
                <a:path w="2778125" h="102870">
                  <a:moveTo>
                    <a:pt x="335330" y="75780"/>
                  </a:moveTo>
                  <a:lnTo>
                    <a:pt x="334543" y="72237"/>
                  </a:lnTo>
                  <a:lnTo>
                    <a:pt x="333705" y="71323"/>
                  </a:lnTo>
                  <a:lnTo>
                    <a:pt x="331431" y="68859"/>
                  </a:lnTo>
                  <a:lnTo>
                    <a:pt x="331038" y="68719"/>
                  </a:lnTo>
                  <a:lnTo>
                    <a:pt x="331038" y="76568"/>
                  </a:lnTo>
                  <a:lnTo>
                    <a:pt x="330987" y="85153"/>
                  </a:lnTo>
                  <a:lnTo>
                    <a:pt x="330581" y="87744"/>
                  </a:lnTo>
                  <a:lnTo>
                    <a:pt x="328739" y="90055"/>
                  </a:lnTo>
                  <a:lnTo>
                    <a:pt x="327482" y="90639"/>
                  </a:lnTo>
                  <a:lnTo>
                    <a:pt x="324192" y="90639"/>
                  </a:lnTo>
                  <a:lnTo>
                    <a:pt x="322922" y="90055"/>
                  </a:lnTo>
                  <a:lnTo>
                    <a:pt x="321297" y="87744"/>
                  </a:lnTo>
                  <a:lnTo>
                    <a:pt x="320890" y="85153"/>
                  </a:lnTo>
                  <a:lnTo>
                    <a:pt x="320979" y="76568"/>
                  </a:lnTo>
                  <a:lnTo>
                    <a:pt x="324294" y="71323"/>
                  </a:lnTo>
                  <a:lnTo>
                    <a:pt x="327634" y="71323"/>
                  </a:lnTo>
                  <a:lnTo>
                    <a:pt x="328879" y="71907"/>
                  </a:lnTo>
                  <a:lnTo>
                    <a:pt x="330606" y="74218"/>
                  </a:lnTo>
                  <a:lnTo>
                    <a:pt x="330644" y="74422"/>
                  </a:lnTo>
                  <a:lnTo>
                    <a:pt x="331038" y="76568"/>
                  </a:lnTo>
                  <a:lnTo>
                    <a:pt x="331038" y="68719"/>
                  </a:lnTo>
                  <a:lnTo>
                    <a:pt x="329082" y="68008"/>
                  </a:lnTo>
                  <a:lnTo>
                    <a:pt x="322719" y="68008"/>
                  </a:lnTo>
                  <a:lnTo>
                    <a:pt x="316547" y="86220"/>
                  </a:lnTo>
                  <a:lnTo>
                    <a:pt x="317322" y="89776"/>
                  </a:lnTo>
                  <a:lnTo>
                    <a:pt x="320344" y="93116"/>
                  </a:lnTo>
                  <a:lnTo>
                    <a:pt x="322668" y="93992"/>
                  </a:lnTo>
                  <a:lnTo>
                    <a:pt x="328968" y="93992"/>
                  </a:lnTo>
                  <a:lnTo>
                    <a:pt x="331381" y="93116"/>
                  </a:lnTo>
                  <a:lnTo>
                    <a:pt x="333616" y="90639"/>
                  </a:lnTo>
                  <a:lnTo>
                    <a:pt x="334543" y="89611"/>
                  </a:lnTo>
                  <a:lnTo>
                    <a:pt x="335330" y="86220"/>
                  </a:lnTo>
                  <a:lnTo>
                    <a:pt x="335330" y="75780"/>
                  </a:lnTo>
                  <a:close/>
                </a:path>
                <a:path w="2778125" h="102870">
                  <a:moveTo>
                    <a:pt x="359130" y="73342"/>
                  </a:moveTo>
                  <a:lnTo>
                    <a:pt x="358597" y="71335"/>
                  </a:lnTo>
                  <a:lnTo>
                    <a:pt x="356450" y="68834"/>
                  </a:lnTo>
                  <a:lnTo>
                    <a:pt x="354736" y="68211"/>
                  </a:lnTo>
                  <a:lnTo>
                    <a:pt x="350710" y="68211"/>
                  </a:lnTo>
                  <a:lnTo>
                    <a:pt x="349364" y="68516"/>
                  </a:lnTo>
                  <a:lnTo>
                    <a:pt x="347383" y="69710"/>
                  </a:lnTo>
                  <a:lnTo>
                    <a:pt x="346532" y="70624"/>
                  </a:lnTo>
                  <a:lnTo>
                    <a:pt x="345833" y="71843"/>
                  </a:lnTo>
                  <a:lnTo>
                    <a:pt x="345808" y="68694"/>
                  </a:lnTo>
                  <a:lnTo>
                    <a:pt x="341566" y="68694"/>
                  </a:lnTo>
                  <a:lnTo>
                    <a:pt x="341668" y="93319"/>
                  </a:lnTo>
                  <a:lnTo>
                    <a:pt x="345859" y="93319"/>
                  </a:lnTo>
                  <a:lnTo>
                    <a:pt x="345859" y="75730"/>
                  </a:lnTo>
                  <a:lnTo>
                    <a:pt x="346278" y="74231"/>
                  </a:lnTo>
                  <a:lnTo>
                    <a:pt x="348043" y="71843"/>
                  </a:lnTo>
                  <a:lnTo>
                    <a:pt x="348259" y="71843"/>
                  </a:lnTo>
                  <a:lnTo>
                    <a:pt x="349389" y="71335"/>
                  </a:lnTo>
                  <a:lnTo>
                    <a:pt x="352031" y="71335"/>
                  </a:lnTo>
                  <a:lnTo>
                    <a:pt x="353263" y="71843"/>
                  </a:lnTo>
                  <a:lnTo>
                    <a:pt x="354596" y="73494"/>
                  </a:lnTo>
                  <a:lnTo>
                    <a:pt x="354939" y="74841"/>
                  </a:lnTo>
                  <a:lnTo>
                    <a:pt x="354939" y="93319"/>
                  </a:lnTo>
                  <a:lnTo>
                    <a:pt x="359130" y="93319"/>
                  </a:lnTo>
                  <a:lnTo>
                    <a:pt x="359130" y="73342"/>
                  </a:lnTo>
                  <a:close/>
                </a:path>
                <a:path w="2778125" h="102870">
                  <a:moveTo>
                    <a:pt x="376428" y="93167"/>
                  </a:moveTo>
                  <a:lnTo>
                    <a:pt x="376148" y="93167"/>
                  </a:lnTo>
                  <a:lnTo>
                    <a:pt x="376148" y="90271"/>
                  </a:lnTo>
                  <a:lnTo>
                    <a:pt x="376148" y="90144"/>
                  </a:lnTo>
                  <a:lnTo>
                    <a:pt x="375627" y="90271"/>
                  </a:lnTo>
                  <a:lnTo>
                    <a:pt x="372694" y="90271"/>
                  </a:lnTo>
                  <a:lnTo>
                    <a:pt x="371970" y="90055"/>
                  </a:lnTo>
                  <a:lnTo>
                    <a:pt x="371055" y="88925"/>
                  </a:lnTo>
                  <a:lnTo>
                    <a:pt x="370827" y="88036"/>
                  </a:lnTo>
                  <a:lnTo>
                    <a:pt x="370827" y="71869"/>
                  </a:lnTo>
                  <a:lnTo>
                    <a:pt x="376047" y="71869"/>
                  </a:lnTo>
                  <a:lnTo>
                    <a:pt x="376047" y="68694"/>
                  </a:lnTo>
                  <a:lnTo>
                    <a:pt x="370827" y="68694"/>
                  </a:lnTo>
                  <a:lnTo>
                    <a:pt x="370827" y="62166"/>
                  </a:lnTo>
                  <a:lnTo>
                    <a:pt x="366687" y="63969"/>
                  </a:lnTo>
                  <a:lnTo>
                    <a:pt x="366687" y="68694"/>
                  </a:lnTo>
                  <a:lnTo>
                    <a:pt x="362546" y="68694"/>
                  </a:lnTo>
                  <a:lnTo>
                    <a:pt x="362546" y="71869"/>
                  </a:lnTo>
                  <a:lnTo>
                    <a:pt x="366687" y="71869"/>
                  </a:lnTo>
                  <a:lnTo>
                    <a:pt x="366687" y="90271"/>
                  </a:lnTo>
                  <a:lnTo>
                    <a:pt x="367055" y="91567"/>
                  </a:lnTo>
                  <a:lnTo>
                    <a:pt x="368515" y="93167"/>
                  </a:lnTo>
                  <a:lnTo>
                    <a:pt x="369189" y="93345"/>
                  </a:lnTo>
                  <a:lnTo>
                    <a:pt x="375500" y="93345"/>
                  </a:lnTo>
                  <a:lnTo>
                    <a:pt x="376428" y="93167"/>
                  </a:lnTo>
                  <a:close/>
                </a:path>
                <a:path w="2778125" h="102870">
                  <a:moveTo>
                    <a:pt x="397510" y="75374"/>
                  </a:moveTo>
                  <a:lnTo>
                    <a:pt x="396748" y="72123"/>
                  </a:lnTo>
                  <a:lnTo>
                    <a:pt x="395897" y="71234"/>
                  </a:lnTo>
                  <a:lnTo>
                    <a:pt x="393687" y="68872"/>
                  </a:lnTo>
                  <a:lnTo>
                    <a:pt x="393217" y="68707"/>
                  </a:lnTo>
                  <a:lnTo>
                    <a:pt x="393217" y="79273"/>
                  </a:lnTo>
                  <a:lnTo>
                    <a:pt x="383603" y="79273"/>
                  </a:lnTo>
                  <a:lnTo>
                    <a:pt x="386778" y="71234"/>
                  </a:lnTo>
                  <a:lnTo>
                    <a:pt x="389966" y="71234"/>
                  </a:lnTo>
                  <a:lnTo>
                    <a:pt x="393217" y="79273"/>
                  </a:lnTo>
                  <a:lnTo>
                    <a:pt x="393217" y="68707"/>
                  </a:lnTo>
                  <a:lnTo>
                    <a:pt x="391414" y="68059"/>
                  </a:lnTo>
                  <a:lnTo>
                    <a:pt x="385038" y="68059"/>
                  </a:lnTo>
                  <a:lnTo>
                    <a:pt x="382676" y="69049"/>
                  </a:lnTo>
                  <a:lnTo>
                    <a:pt x="379945" y="72974"/>
                  </a:lnTo>
                  <a:lnTo>
                    <a:pt x="379336" y="75907"/>
                  </a:lnTo>
                  <a:lnTo>
                    <a:pt x="379272" y="86169"/>
                  </a:lnTo>
                  <a:lnTo>
                    <a:pt x="380022" y="89712"/>
                  </a:lnTo>
                  <a:lnTo>
                    <a:pt x="383006" y="93065"/>
                  </a:lnTo>
                  <a:lnTo>
                    <a:pt x="385318" y="93903"/>
                  </a:lnTo>
                  <a:lnTo>
                    <a:pt x="394157" y="93903"/>
                  </a:lnTo>
                  <a:lnTo>
                    <a:pt x="397103" y="91224"/>
                  </a:lnTo>
                  <a:lnTo>
                    <a:pt x="397116" y="90639"/>
                  </a:lnTo>
                  <a:lnTo>
                    <a:pt x="397141" y="89712"/>
                  </a:lnTo>
                  <a:lnTo>
                    <a:pt x="397268" y="85737"/>
                  </a:lnTo>
                  <a:lnTo>
                    <a:pt x="392887" y="85737"/>
                  </a:lnTo>
                  <a:lnTo>
                    <a:pt x="392836" y="86169"/>
                  </a:lnTo>
                  <a:lnTo>
                    <a:pt x="392480" y="89039"/>
                  </a:lnTo>
                  <a:lnTo>
                    <a:pt x="390969" y="90639"/>
                  </a:lnTo>
                  <a:lnTo>
                    <a:pt x="386778" y="90639"/>
                  </a:lnTo>
                  <a:lnTo>
                    <a:pt x="385597" y="90055"/>
                  </a:lnTo>
                  <a:lnTo>
                    <a:pt x="384009" y="87744"/>
                  </a:lnTo>
                  <a:lnTo>
                    <a:pt x="383692" y="86169"/>
                  </a:lnTo>
                  <a:lnTo>
                    <a:pt x="383603" y="82296"/>
                  </a:lnTo>
                  <a:lnTo>
                    <a:pt x="397510" y="82296"/>
                  </a:lnTo>
                  <a:lnTo>
                    <a:pt x="397510" y="79273"/>
                  </a:lnTo>
                  <a:lnTo>
                    <a:pt x="397510" y="75374"/>
                  </a:lnTo>
                  <a:close/>
                </a:path>
                <a:path w="2778125" h="102870">
                  <a:moveTo>
                    <a:pt x="421551" y="73342"/>
                  </a:moveTo>
                  <a:lnTo>
                    <a:pt x="421017" y="71335"/>
                  </a:lnTo>
                  <a:lnTo>
                    <a:pt x="418871" y="68834"/>
                  </a:lnTo>
                  <a:lnTo>
                    <a:pt x="417156" y="68211"/>
                  </a:lnTo>
                  <a:lnTo>
                    <a:pt x="413131" y="68211"/>
                  </a:lnTo>
                  <a:lnTo>
                    <a:pt x="411784" y="68516"/>
                  </a:lnTo>
                  <a:lnTo>
                    <a:pt x="409803" y="69710"/>
                  </a:lnTo>
                  <a:lnTo>
                    <a:pt x="408952" y="70624"/>
                  </a:lnTo>
                  <a:lnTo>
                    <a:pt x="408254" y="71843"/>
                  </a:lnTo>
                  <a:lnTo>
                    <a:pt x="408241" y="68694"/>
                  </a:lnTo>
                  <a:lnTo>
                    <a:pt x="403999" y="68694"/>
                  </a:lnTo>
                  <a:lnTo>
                    <a:pt x="404088" y="93319"/>
                  </a:lnTo>
                  <a:lnTo>
                    <a:pt x="408279" y="93319"/>
                  </a:lnTo>
                  <a:lnTo>
                    <a:pt x="408279" y="75730"/>
                  </a:lnTo>
                  <a:lnTo>
                    <a:pt x="408698" y="74231"/>
                  </a:lnTo>
                  <a:lnTo>
                    <a:pt x="410464" y="71843"/>
                  </a:lnTo>
                  <a:lnTo>
                    <a:pt x="410692" y="71843"/>
                  </a:lnTo>
                  <a:lnTo>
                    <a:pt x="411822" y="71335"/>
                  </a:lnTo>
                  <a:lnTo>
                    <a:pt x="414451" y="71335"/>
                  </a:lnTo>
                  <a:lnTo>
                    <a:pt x="415683" y="71843"/>
                  </a:lnTo>
                  <a:lnTo>
                    <a:pt x="417017" y="73494"/>
                  </a:lnTo>
                  <a:lnTo>
                    <a:pt x="417360" y="74841"/>
                  </a:lnTo>
                  <a:lnTo>
                    <a:pt x="417360" y="93319"/>
                  </a:lnTo>
                  <a:lnTo>
                    <a:pt x="421551" y="93319"/>
                  </a:lnTo>
                  <a:lnTo>
                    <a:pt x="421551" y="73342"/>
                  </a:lnTo>
                  <a:close/>
                </a:path>
                <a:path w="2778125" h="102870">
                  <a:moveTo>
                    <a:pt x="438861" y="93167"/>
                  </a:moveTo>
                  <a:lnTo>
                    <a:pt x="438569" y="93167"/>
                  </a:lnTo>
                  <a:lnTo>
                    <a:pt x="438569" y="90271"/>
                  </a:lnTo>
                  <a:lnTo>
                    <a:pt x="438569" y="90144"/>
                  </a:lnTo>
                  <a:lnTo>
                    <a:pt x="438048" y="90271"/>
                  </a:lnTo>
                  <a:lnTo>
                    <a:pt x="435114" y="90271"/>
                  </a:lnTo>
                  <a:lnTo>
                    <a:pt x="434390" y="90055"/>
                  </a:lnTo>
                  <a:lnTo>
                    <a:pt x="433476" y="88925"/>
                  </a:lnTo>
                  <a:lnTo>
                    <a:pt x="433260" y="88036"/>
                  </a:lnTo>
                  <a:lnTo>
                    <a:pt x="433260" y="71869"/>
                  </a:lnTo>
                  <a:lnTo>
                    <a:pt x="438467" y="71869"/>
                  </a:lnTo>
                  <a:lnTo>
                    <a:pt x="438467" y="68694"/>
                  </a:lnTo>
                  <a:lnTo>
                    <a:pt x="433260" y="68694"/>
                  </a:lnTo>
                  <a:lnTo>
                    <a:pt x="433260" y="62166"/>
                  </a:lnTo>
                  <a:lnTo>
                    <a:pt x="429107" y="63969"/>
                  </a:lnTo>
                  <a:lnTo>
                    <a:pt x="429107" y="68694"/>
                  </a:lnTo>
                  <a:lnTo>
                    <a:pt x="424967" y="68694"/>
                  </a:lnTo>
                  <a:lnTo>
                    <a:pt x="424967" y="71869"/>
                  </a:lnTo>
                  <a:lnTo>
                    <a:pt x="429107" y="71869"/>
                  </a:lnTo>
                  <a:lnTo>
                    <a:pt x="429107" y="90271"/>
                  </a:lnTo>
                  <a:lnTo>
                    <a:pt x="429475" y="91567"/>
                  </a:lnTo>
                  <a:lnTo>
                    <a:pt x="430936" y="93167"/>
                  </a:lnTo>
                  <a:lnTo>
                    <a:pt x="431609" y="93345"/>
                  </a:lnTo>
                  <a:lnTo>
                    <a:pt x="437921" y="93345"/>
                  </a:lnTo>
                  <a:lnTo>
                    <a:pt x="438861" y="93167"/>
                  </a:lnTo>
                  <a:close/>
                </a:path>
                <a:path w="2778125" h="102870">
                  <a:moveTo>
                    <a:pt x="472363" y="75971"/>
                  </a:moveTo>
                  <a:lnTo>
                    <a:pt x="471703" y="72885"/>
                  </a:lnTo>
                  <a:lnTo>
                    <a:pt x="469036" y="69189"/>
                  </a:lnTo>
                  <a:lnTo>
                    <a:pt x="468223" y="68821"/>
                  </a:lnTo>
                  <a:lnTo>
                    <a:pt x="468223" y="76784"/>
                  </a:lnTo>
                  <a:lnTo>
                    <a:pt x="468185" y="85229"/>
                  </a:lnTo>
                  <a:lnTo>
                    <a:pt x="467829" y="87185"/>
                  </a:lnTo>
                  <a:lnTo>
                    <a:pt x="466267" y="89941"/>
                  </a:lnTo>
                  <a:lnTo>
                    <a:pt x="465086" y="90639"/>
                  </a:lnTo>
                  <a:lnTo>
                    <a:pt x="462292" y="90639"/>
                  </a:lnTo>
                  <a:lnTo>
                    <a:pt x="458673" y="76784"/>
                  </a:lnTo>
                  <a:lnTo>
                    <a:pt x="459016" y="74739"/>
                  </a:lnTo>
                  <a:lnTo>
                    <a:pt x="460641" y="72212"/>
                  </a:lnTo>
                  <a:lnTo>
                    <a:pt x="461772" y="71577"/>
                  </a:lnTo>
                  <a:lnTo>
                    <a:pt x="464985" y="71577"/>
                  </a:lnTo>
                  <a:lnTo>
                    <a:pt x="466204" y="72212"/>
                  </a:lnTo>
                  <a:lnTo>
                    <a:pt x="466648" y="72885"/>
                  </a:lnTo>
                  <a:lnTo>
                    <a:pt x="467829" y="74904"/>
                  </a:lnTo>
                  <a:lnTo>
                    <a:pt x="468223" y="76784"/>
                  </a:lnTo>
                  <a:lnTo>
                    <a:pt x="468223" y="68821"/>
                  </a:lnTo>
                  <a:lnTo>
                    <a:pt x="467017" y="68262"/>
                  </a:lnTo>
                  <a:lnTo>
                    <a:pt x="463080" y="68262"/>
                  </a:lnTo>
                  <a:lnTo>
                    <a:pt x="462026" y="68529"/>
                  </a:lnTo>
                  <a:lnTo>
                    <a:pt x="460273" y="69596"/>
                  </a:lnTo>
                  <a:lnTo>
                    <a:pt x="459511" y="70472"/>
                  </a:lnTo>
                  <a:lnTo>
                    <a:pt x="458914" y="71577"/>
                  </a:lnTo>
                  <a:lnTo>
                    <a:pt x="458863" y="68694"/>
                  </a:lnTo>
                  <a:lnTo>
                    <a:pt x="454660" y="68694"/>
                  </a:lnTo>
                  <a:lnTo>
                    <a:pt x="454660" y="102679"/>
                  </a:lnTo>
                  <a:lnTo>
                    <a:pt x="458901" y="102679"/>
                  </a:lnTo>
                  <a:lnTo>
                    <a:pt x="458901" y="90830"/>
                  </a:lnTo>
                  <a:lnTo>
                    <a:pt x="460146" y="92849"/>
                  </a:lnTo>
                  <a:lnTo>
                    <a:pt x="461962" y="93853"/>
                  </a:lnTo>
                  <a:lnTo>
                    <a:pt x="466420" y="93853"/>
                  </a:lnTo>
                  <a:lnTo>
                    <a:pt x="472262" y="85229"/>
                  </a:lnTo>
                  <a:lnTo>
                    <a:pt x="472363" y="75971"/>
                  </a:lnTo>
                  <a:close/>
                </a:path>
                <a:path w="2778125" h="102870">
                  <a:moveTo>
                    <a:pt x="482701" y="58115"/>
                  </a:moveTo>
                  <a:lnTo>
                    <a:pt x="478510" y="58115"/>
                  </a:lnTo>
                  <a:lnTo>
                    <a:pt x="478510" y="93319"/>
                  </a:lnTo>
                  <a:lnTo>
                    <a:pt x="482701" y="93319"/>
                  </a:lnTo>
                  <a:lnTo>
                    <a:pt x="482701" y="58115"/>
                  </a:lnTo>
                  <a:close/>
                </a:path>
                <a:path w="2778125" h="102870">
                  <a:moveTo>
                    <a:pt x="507238" y="75374"/>
                  </a:moveTo>
                  <a:lnTo>
                    <a:pt x="506476" y="72123"/>
                  </a:lnTo>
                  <a:lnTo>
                    <a:pt x="505625" y="71234"/>
                  </a:lnTo>
                  <a:lnTo>
                    <a:pt x="503415" y="68872"/>
                  </a:lnTo>
                  <a:lnTo>
                    <a:pt x="502945" y="68707"/>
                  </a:lnTo>
                  <a:lnTo>
                    <a:pt x="502945" y="79273"/>
                  </a:lnTo>
                  <a:lnTo>
                    <a:pt x="493331" y="79273"/>
                  </a:lnTo>
                  <a:lnTo>
                    <a:pt x="496506" y="71234"/>
                  </a:lnTo>
                  <a:lnTo>
                    <a:pt x="499694" y="71234"/>
                  </a:lnTo>
                  <a:lnTo>
                    <a:pt x="502945" y="79273"/>
                  </a:lnTo>
                  <a:lnTo>
                    <a:pt x="502945" y="68707"/>
                  </a:lnTo>
                  <a:lnTo>
                    <a:pt x="501142" y="68059"/>
                  </a:lnTo>
                  <a:lnTo>
                    <a:pt x="494766" y="68059"/>
                  </a:lnTo>
                  <a:lnTo>
                    <a:pt x="492404" y="69049"/>
                  </a:lnTo>
                  <a:lnTo>
                    <a:pt x="489673" y="72974"/>
                  </a:lnTo>
                  <a:lnTo>
                    <a:pt x="489064" y="75907"/>
                  </a:lnTo>
                  <a:lnTo>
                    <a:pt x="489000" y="86169"/>
                  </a:lnTo>
                  <a:lnTo>
                    <a:pt x="489750" y="89712"/>
                  </a:lnTo>
                  <a:lnTo>
                    <a:pt x="492734" y="93065"/>
                  </a:lnTo>
                  <a:lnTo>
                    <a:pt x="495046" y="93903"/>
                  </a:lnTo>
                  <a:lnTo>
                    <a:pt x="503885" y="93903"/>
                  </a:lnTo>
                  <a:lnTo>
                    <a:pt x="506831" y="91224"/>
                  </a:lnTo>
                  <a:lnTo>
                    <a:pt x="506844" y="90639"/>
                  </a:lnTo>
                  <a:lnTo>
                    <a:pt x="506869" y="89712"/>
                  </a:lnTo>
                  <a:lnTo>
                    <a:pt x="506996" y="85737"/>
                  </a:lnTo>
                  <a:lnTo>
                    <a:pt x="502615" y="85737"/>
                  </a:lnTo>
                  <a:lnTo>
                    <a:pt x="502564" y="86169"/>
                  </a:lnTo>
                  <a:lnTo>
                    <a:pt x="502208" y="89039"/>
                  </a:lnTo>
                  <a:lnTo>
                    <a:pt x="500697" y="90639"/>
                  </a:lnTo>
                  <a:lnTo>
                    <a:pt x="496506" y="90639"/>
                  </a:lnTo>
                  <a:lnTo>
                    <a:pt x="495325" y="90055"/>
                  </a:lnTo>
                  <a:lnTo>
                    <a:pt x="493737" y="87744"/>
                  </a:lnTo>
                  <a:lnTo>
                    <a:pt x="493420" y="86169"/>
                  </a:lnTo>
                  <a:lnTo>
                    <a:pt x="493331" y="82296"/>
                  </a:lnTo>
                  <a:lnTo>
                    <a:pt x="507238" y="82296"/>
                  </a:lnTo>
                  <a:lnTo>
                    <a:pt x="507238" y="79273"/>
                  </a:lnTo>
                  <a:lnTo>
                    <a:pt x="507238" y="75374"/>
                  </a:lnTo>
                  <a:close/>
                </a:path>
                <a:path w="2778125" h="102870">
                  <a:moveTo>
                    <a:pt x="530910" y="93205"/>
                  </a:moveTo>
                  <a:lnTo>
                    <a:pt x="530771" y="92468"/>
                  </a:lnTo>
                  <a:lnTo>
                    <a:pt x="530656" y="91605"/>
                  </a:lnTo>
                  <a:lnTo>
                    <a:pt x="530567" y="89750"/>
                  </a:lnTo>
                  <a:lnTo>
                    <a:pt x="530491" y="81026"/>
                  </a:lnTo>
                  <a:lnTo>
                    <a:pt x="530377" y="72936"/>
                  </a:lnTo>
                  <a:lnTo>
                    <a:pt x="529767" y="71183"/>
                  </a:lnTo>
                  <a:lnTo>
                    <a:pt x="527240" y="68770"/>
                  </a:lnTo>
                  <a:lnTo>
                    <a:pt x="526503" y="68541"/>
                  </a:lnTo>
                  <a:lnTo>
                    <a:pt x="526503" y="85115"/>
                  </a:lnTo>
                  <a:lnTo>
                    <a:pt x="526084" y="87007"/>
                  </a:lnTo>
                  <a:lnTo>
                    <a:pt x="524471" y="89750"/>
                  </a:lnTo>
                  <a:lnTo>
                    <a:pt x="523849" y="90157"/>
                  </a:lnTo>
                  <a:lnTo>
                    <a:pt x="523176" y="90538"/>
                  </a:lnTo>
                  <a:lnTo>
                    <a:pt x="520293" y="90538"/>
                  </a:lnTo>
                  <a:lnTo>
                    <a:pt x="519315" y="90157"/>
                  </a:lnTo>
                  <a:lnTo>
                    <a:pt x="517918" y="88633"/>
                  </a:lnTo>
                  <a:lnTo>
                    <a:pt x="517575" y="87515"/>
                  </a:lnTo>
                  <a:lnTo>
                    <a:pt x="517575" y="84162"/>
                  </a:lnTo>
                  <a:lnTo>
                    <a:pt x="518185" y="82854"/>
                  </a:lnTo>
                  <a:lnTo>
                    <a:pt x="520623" y="81394"/>
                  </a:lnTo>
                  <a:lnTo>
                    <a:pt x="522592" y="81026"/>
                  </a:lnTo>
                  <a:lnTo>
                    <a:pt x="526453" y="81026"/>
                  </a:lnTo>
                  <a:lnTo>
                    <a:pt x="526503" y="85115"/>
                  </a:lnTo>
                  <a:lnTo>
                    <a:pt x="526503" y="68541"/>
                  </a:lnTo>
                  <a:lnTo>
                    <a:pt x="525284" y="68160"/>
                  </a:lnTo>
                  <a:lnTo>
                    <a:pt x="519658" y="68160"/>
                  </a:lnTo>
                  <a:lnTo>
                    <a:pt x="514108" y="75615"/>
                  </a:lnTo>
                  <a:lnTo>
                    <a:pt x="518452" y="75615"/>
                  </a:lnTo>
                  <a:lnTo>
                    <a:pt x="518401" y="73787"/>
                  </a:lnTo>
                  <a:lnTo>
                    <a:pt x="518756" y="72936"/>
                  </a:lnTo>
                  <a:lnTo>
                    <a:pt x="520153" y="71526"/>
                  </a:lnTo>
                  <a:lnTo>
                    <a:pt x="521131" y="71183"/>
                  </a:lnTo>
                  <a:lnTo>
                    <a:pt x="523925" y="71183"/>
                  </a:lnTo>
                  <a:lnTo>
                    <a:pt x="524789" y="71526"/>
                  </a:lnTo>
                  <a:lnTo>
                    <a:pt x="524929" y="71526"/>
                  </a:lnTo>
                  <a:lnTo>
                    <a:pt x="526161" y="73342"/>
                  </a:lnTo>
                  <a:lnTo>
                    <a:pt x="526275" y="73787"/>
                  </a:lnTo>
                  <a:lnTo>
                    <a:pt x="526453" y="74498"/>
                  </a:lnTo>
                  <a:lnTo>
                    <a:pt x="526453" y="78054"/>
                  </a:lnTo>
                  <a:lnTo>
                    <a:pt x="520712" y="78054"/>
                  </a:lnTo>
                  <a:lnTo>
                    <a:pt x="517829" y="78689"/>
                  </a:lnTo>
                  <a:lnTo>
                    <a:pt x="514388" y="81229"/>
                  </a:lnTo>
                  <a:lnTo>
                    <a:pt x="514324" y="81394"/>
                  </a:lnTo>
                  <a:lnTo>
                    <a:pt x="513524" y="83324"/>
                  </a:lnTo>
                  <a:lnTo>
                    <a:pt x="513524" y="88633"/>
                  </a:lnTo>
                  <a:lnTo>
                    <a:pt x="514083" y="90538"/>
                  </a:lnTo>
                  <a:lnTo>
                    <a:pt x="514629" y="91186"/>
                  </a:lnTo>
                  <a:lnTo>
                    <a:pt x="516407" y="93205"/>
                  </a:lnTo>
                  <a:lnTo>
                    <a:pt x="518058" y="93853"/>
                  </a:lnTo>
                  <a:lnTo>
                    <a:pt x="521804" y="93853"/>
                  </a:lnTo>
                  <a:lnTo>
                    <a:pt x="526592" y="89750"/>
                  </a:lnTo>
                  <a:lnTo>
                    <a:pt x="526694" y="91605"/>
                  </a:lnTo>
                  <a:lnTo>
                    <a:pt x="526783" y="93205"/>
                  </a:lnTo>
                  <a:lnTo>
                    <a:pt x="530910" y="93205"/>
                  </a:lnTo>
                  <a:close/>
                </a:path>
                <a:path w="2778125" h="102870">
                  <a:moveTo>
                    <a:pt x="554050" y="88988"/>
                  </a:moveTo>
                  <a:lnTo>
                    <a:pt x="549465" y="80302"/>
                  </a:lnTo>
                  <a:lnTo>
                    <a:pt x="546201" y="78689"/>
                  </a:lnTo>
                  <a:lnTo>
                    <a:pt x="544614" y="77939"/>
                  </a:lnTo>
                  <a:lnTo>
                    <a:pt x="543445" y="77304"/>
                  </a:lnTo>
                  <a:lnTo>
                    <a:pt x="541921" y="76111"/>
                  </a:lnTo>
                  <a:lnTo>
                    <a:pt x="541616" y="75501"/>
                  </a:lnTo>
                  <a:lnTo>
                    <a:pt x="541616" y="73583"/>
                  </a:lnTo>
                  <a:lnTo>
                    <a:pt x="542036" y="72745"/>
                  </a:lnTo>
                  <a:lnTo>
                    <a:pt x="543318" y="71704"/>
                  </a:lnTo>
                  <a:lnTo>
                    <a:pt x="544283" y="71424"/>
                  </a:lnTo>
                  <a:lnTo>
                    <a:pt x="546887" y="71424"/>
                  </a:lnTo>
                  <a:lnTo>
                    <a:pt x="547789" y="71704"/>
                  </a:lnTo>
                  <a:lnTo>
                    <a:pt x="549021" y="72745"/>
                  </a:lnTo>
                  <a:lnTo>
                    <a:pt x="549211" y="72745"/>
                  </a:lnTo>
                  <a:lnTo>
                    <a:pt x="549541" y="73583"/>
                  </a:lnTo>
                  <a:lnTo>
                    <a:pt x="549668" y="75374"/>
                  </a:lnTo>
                  <a:lnTo>
                    <a:pt x="553758" y="75374"/>
                  </a:lnTo>
                  <a:lnTo>
                    <a:pt x="553758" y="72745"/>
                  </a:lnTo>
                  <a:lnTo>
                    <a:pt x="553212" y="71424"/>
                  </a:lnTo>
                  <a:lnTo>
                    <a:pt x="553148" y="71285"/>
                  </a:lnTo>
                  <a:lnTo>
                    <a:pt x="553085" y="71120"/>
                  </a:lnTo>
                  <a:lnTo>
                    <a:pt x="550392" y="68910"/>
                  </a:lnTo>
                  <a:lnTo>
                    <a:pt x="548449" y="68351"/>
                  </a:lnTo>
                  <a:lnTo>
                    <a:pt x="543369" y="68351"/>
                  </a:lnTo>
                  <a:lnTo>
                    <a:pt x="541464" y="68910"/>
                  </a:lnTo>
                  <a:lnTo>
                    <a:pt x="538327" y="71285"/>
                  </a:lnTo>
                  <a:lnTo>
                    <a:pt x="538264" y="71424"/>
                  </a:lnTo>
                  <a:lnTo>
                    <a:pt x="537654" y="72745"/>
                  </a:lnTo>
                  <a:lnTo>
                    <a:pt x="537565" y="76111"/>
                  </a:lnTo>
                  <a:lnTo>
                    <a:pt x="537845" y="77127"/>
                  </a:lnTo>
                  <a:lnTo>
                    <a:pt x="537946" y="77304"/>
                  </a:lnTo>
                  <a:lnTo>
                    <a:pt x="538949" y="79082"/>
                  </a:lnTo>
                  <a:lnTo>
                    <a:pt x="540219" y="80060"/>
                  </a:lnTo>
                  <a:lnTo>
                    <a:pt x="542201" y="81026"/>
                  </a:lnTo>
                  <a:lnTo>
                    <a:pt x="546011" y="82981"/>
                  </a:lnTo>
                  <a:lnTo>
                    <a:pt x="549325" y="84721"/>
                  </a:lnTo>
                  <a:lnTo>
                    <a:pt x="549910" y="85699"/>
                  </a:lnTo>
                  <a:lnTo>
                    <a:pt x="549910" y="88138"/>
                  </a:lnTo>
                  <a:lnTo>
                    <a:pt x="549516" y="88988"/>
                  </a:lnTo>
                  <a:lnTo>
                    <a:pt x="547954" y="90233"/>
                  </a:lnTo>
                  <a:lnTo>
                    <a:pt x="546849" y="90538"/>
                  </a:lnTo>
                  <a:lnTo>
                    <a:pt x="542658" y="90538"/>
                  </a:lnTo>
                  <a:lnTo>
                    <a:pt x="542366" y="90233"/>
                  </a:lnTo>
                  <a:lnTo>
                    <a:pt x="541274" y="88988"/>
                  </a:lnTo>
                  <a:lnTo>
                    <a:pt x="541274" y="85852"/>
                  </a:lnTo>
                  <a:lnTo>
                    <a:pt x="536981" y="85852"/>
                  </a:lnTo>
                  <a:lnTo>
                    <a:pt x="542658" y="93751"/>
                  </a:lnTo>
                  <a:lnTo>
                    <a:pt x="548157" y="93751"/>
                  </a:lnTo>
                  <a:lnTo>
                    <a:pt x="550316" y="93116"/>
                  </a:lnTo>
                  <a:lnTo>
                    <a:pt x="553300" y="90754"/>
                  </a:lnTo>
                  <a:lnTo>
                    <a:pt x="553389" y="90538"/>
                  </a:lnTo>
                  <a:lnTo>
                    <a:pt x="554050" y="88988"/>
                  </a:lnTo>
                  <a:close/>
                </a:path>
                <a:path w="2778125" h="102870">
                  <a:moveTo>
                    <a:pt x="577456" y="75374"/>
                  </a:moveTo>
                  <a:lnTo>
                    <a:pt x="576694" y="72123"/>
                  </a:lnTo>
                  <a:lnTo>
                    <a:pt x="575856" y="71234"/>
                  </a:lnTo>
                  <a:lnTo>
                    <a:pt x="573646" y="68872"/>
                  </a:lnTo>
                  <a:lnTo>
                    <a:pt x="573176" y="68707"/>
                  </a:lnTo>
                  <a:lnTo>
                    <a:pt x="573176" y="79273"/>
                  </a:lnTo>
                  <a:lnTo>
                    <a:pt x="563562" y="79273"/>
                  </a:lnTo>
                  <a:lnTo>
                    <a:pt x="563638" y="75907"/>
                  </a:lnTo>
                  <a:lnTo>
                    <a:pt x="563753" y="75374"/>
                  </a:lnTo>
                  <a:lnTo>
                    <a:pt x="563956" y="74320"/>
                  </a:lnTo>
                  <a:lnTo>
                    <a:pt x="565378" y="72123"/>
                  </a:lnTo>
                  <a:lnTo>
                    <a:pt x="565658" y="71793"/>
                  </a:lnTo>
                  <a:lnTo>
                    <a:pt x="566737" y="71234"/>
                  </a:lnTo>
                  <a:lnTo>
                    <a:pt x="569912" y="71234"/>
                  </a:lnTo>
                  <a:lnTo>
                    <a:pt x="573176" y="79273"/>
                  </a:lnTo>
                  <a:lnTo>
                    <a:pt x="573176" y="68707"/>
                  </a:lnTo>
                  <a:lnTo>
                    <a:pt x="571360" y="68059"/>
                  </a:lnTo>
                  <a:lnTo>
                    <a:pt x="564997" y="68059"/>
                  </a:lnTo>
                  <a:lnTo>
                    <a:pt x="562635" y="69049"/>
                  </a:lnTo>
                  <a:lnTo>
                    <a:pt x="559904" y="72974"/>
                  </a:lnTo>
                  <a:lnTo>
                    <a:pt x="559282" y="75907"/>
                  </a:lnTo>
                  <a:lnTo>
                    <a:pt x="559219" y="86169"/>
                  </a:lnTo>
                  <a:lnTo>
                    <a:pt x="559968" y="89712"/>
                  </a:lnTo>
                  <a:lnTo>
                    <a:pt x="562965" y="93065"/>
                  </a:lnTo>
                  <a:lnTo>
                    <a:pt x="565264" y="93903"/>
                  </a:lnTo>
                  <a:lnTo>
                    <a:pt x="574116" y="93903"/>
                  </a:lnTo>
                  <a:lnTo>
                    <a:pt x="577049" y="91224"/>
                  </a:lnTo>
                  <a:lnTo>
                    <a:pt x="577075" y="90639"/>
                  </a:lnTo>
                  <a:lnTo>
                    <a:pt x="577100" y="89712"/>
                  </a:lnTo>
                  <a:lnTo>
                    <a:pt x="577215" y="85737"/>
                  </a:lnTo>
                  <a:lnTo>
                    <a:pt x="572846" y="85737"/>
                  </a:lnTo>
                  <a:lnTo>
                    <a:pt x="572795" y="86169"/>
                  </a:lnTo>
                  <a:lnTo>
                    <a:pt x="572439" y="89039"/>
                  </a:lnTo>
                  <a:lnTo>
                    <a:pt x="570928" y="90639"/>
                  </a:lnTo>
                  <a:lnTo>
                    <a:pt x="566737" y="90639"/>
                  </a:lnTo>
                  <a:lnTo>
                    <a:pt x="565556" y="90055"/>
                  </a:lnTo>
                  <a:lnTo>
                    <a:pt x="563956" y="87744"/>
                  </a:lnTo>
                  <a:lnTo>
                    <a:pt x="563651" y="86169"/>
                  </a:lnTo>
                  <a:lnTo>
                    <a:pt x="563562" y="82296"/>
                  </a:lnTo>
                  <a:lnTo>
                    <a:pt x="577456" y="82296"/>
                  </a:lnTo>
                  <a:lnTo>
                    <a:pt x="577456" y="79273"/>
                  </a:lnTo>
                  <a:lnTo>
                    <a:pt x="577456" y="75374"/>
                  </a:lnTo>
                  <a:close/>
                </a:path>
                <a:path w="2778125" h="102870">
                  <a:moveTo>
                    <a:pt x="608190" y="68402"/>
                  </a:moveTo>
                  <a:lnTo>
                    <a:pt x="605231" y="68402"/>
                  </a:lnTo>
                  <a:lnTo>
                    <a:pt x="603923" y="68668"/>
                  </a:lnTo>
                  <a:lnTo>
                    <a:pt x="602107" y="69748"/>
                  </a:lnTo>
                  <a:lnTo>
                    <a:pt x="601294" y="70840"/>
                  </a:lnTo>
                  <a:lnTo>
                    <a:pt x="600583" y="72504"/>
                  </a:lnTo>
                  <a:lnTo>
                    <a:pt x="600583" y="68668"/>
                  </a:lnTo>
                  <a:lnTo>
                    <a:pt x="596379" y="68668"/>
                  </a:lnTo>
                  <a:lnTo>
                    <a:pt x="596480" y="93319"/>
                  </a:lnTo>
                  <a:lnTo>
                    <a:pt x="600671" y="93319"/>
                  </a:lnTo>
                  <a:lnTo>
                    <a:pt x="600671" y="76200"/>
                  </a:lnTo>
                  <a:lnTo>
                    <a:pt x="601141" y="74891"/>
                  </a:lnTo>
                  <a:lnTo>
                    <a:pt x="603034" y="72974"/>
                  </a:lnTo>
                  <a:lnTo>
                    <a:pt x="604393" y="72504"/>
                  </a:lnTo>
                  <a:lnTo>
                    <a:pt x="608190" y="72504"/>
                  </a:lnTo>
                  <a:lnTo>
                    <a:pt x="608190" y="68402"/>
                  </a:lnTo>
                  <a:close/>
                </a:path>
                <a:path w="2778125" h="102870">
                  <a:moveTo>
                    <a:pt x="630618" y="75374"/>
                  </a:moveTo>
                  <a:lnTo>
                    <a:pt x="629856" y="72123"/>
                  </a:lnTo>
                  <a:lnTo>
                    <a:pt x="629018" y="71234"/>
                  </a:lnTo>
                  <a:lnTo>
                    <a:pt x="626795" y="68872"/>
                  </a:lnTo>
                  <a:lnTo>
                    <a:pt x="626325" y="68707"/>
                  </a:lnTo>
                  <a:lnTo>
                    <a:pt x="626325" y="79273"/>
                  </a:lnTo>
                  <a:lnTo>
                    <a:pt x="616724" y="79273"/>
                  </a:lnTo>
                  <a:lnTo>
                    <a:pt x="619887" y="71234"/>
                  </a:lnTo>
                  <a:lnTo>
                    <a:pt x="623074" y="71234"/>
                  </a:lnTo>
                  <a:lnTo>
                    <a:pt x="626325" y="79273"/>
                  </a:lnTo>
                  <a:lnTo>
                    <a:pt x="626325" y="68707"/>
                  </a:lnTo>
                  <a:lnTo>
                    <a:pt x="624522" y="68059"/>
                  </a:lnTo>
                  <a:lnTo>
                    <a:pt x="618147" y="68059"/>
                  </a:lnTo>
                  <a:lnTo>
                    <a:pt x="615797" y="69049"/>
                  </a:lnTo>
                  <a:lnTo>
                    <a:pt x="613067" y="72974"/>
                  </a:lnTo>
                  <a:lnTo>
                    <a:pt x="612444" y="75907"/>
                  </a:lnTo>
                  <a:lnTo>
                    <a:pt x="612381" y="86169"/>
                  </a:lnTo>
                  <a:lnTo>
                    <a:pt x="613130" y="89712"/>
                  </a:lnTo>
                  <a:lnTo>
                    <a:pt x="616115" y="93065"/>
                  </a:lnTo>
                  <a:lnTo>
                    <a:pt x="618426" y="93903"/>
                  </a:lnTo>
                  <a:lnTo>
                    <a:pt x="627265" y="93903"/>
                  </a:lnTo>
                  <a:lnTo>
                    <a:pt x="630212" y="91224"/>
                  </a:lnTo>
                  <a:lnTo>
                    <a:pt x="630224" y="90639"/>
                  </a:lnTo>
                  <a:lnTo>
                    <a:pt x="630262" y="89712"/>
                  </a:lnTo>
                  <a:lnTo>
                    <a:pt x="630377" y="85737"/>
                  </a:lnTo>
                  <a:lnTo>
                    <a:pt x="625995" y="85737"/>
                  </a:lnTo>
                  <a:lnTo>
                    <a:pt x="625944" y="86169"/>
                  </a:lnTo>
                  <a:lnTo>
                    <a:pt x="625602" y="89039"/>
                  </a:lnTo>
                  <a:lnTo>
                    <a:pt x="624078" y="90639"/>
                  </a:lnTo>
                  <a:lnTo>
                    <a:pt x="619887" y="90639"/>
                  </a:lnTo>
                  <a:lnTo>
                    <a:pt x="618705" y="90055"/>
                  </a:lnTo>
                  <a:lnTo>
                    <a:pt x="617118" y="87744"/>
                  </a:lnTo>
                  <a:lnTo>
                    <a:pt x="616800" y="86169"/>
                  </a:lnTo>
                  <a:lnTo>
                    <a:pt x="616724" y="82296"/>
                  </a:lnTo>
                  <a:lnTo>
                    <a:pt x="630618" y="82296"/>
                  </a:lnTo>
                  <a:lnTo>
                    <a:pt x="630618" y="79273"/>
                  </a:lnTo>
                  <a:lnTo>
                    <a:pt x="630618" y="75374"/>
                  </a:lnTo>
                  <a:close/>
                </a:path>
                <a:path w="2778125" h="102870">
                  <a:moveTo>
                    <a:pt x="654304" y="93205"/>
                  </a:moveTo>
                  <a:lnTo>
                    <a:pt x="654151" y="92468"/>
                  </a:lnTo>
                  <a:lnTo>
                    <a:pt x="654037" y="91605"/>
                  </a:lnTo>
                  <a:lnTo>
                    <a:pt x="653948" y="89750"/>
                  </a:lnTo>
                  <a:lnTo>
                    <a:pt x="653872" y="81026"/>
                  </a:lnTo>
                  <a:lnTo>
                    <a:pt x="653757" y="72936"/>
                  </a:lnTo>
                  <a:lnTo>
                    <a:pt x="653161" y="71183"/>
                  </a:lnTo>
                  <a:lnTo>
                    <a:pt x="650621" y="68770"/>
                  </a:lnTo>
                  <a:lnTo>
                    <a:pt x="649884" y="68541"/>
                  </a:lnTo>
                  <a:lnTo>
                    <a:pt x="649884" y="85115"/>
                  </a:lnTo>
                  <a:lnTo>
                    <a:pt x="649465" y="87007"/>
                  </a:lnTo>
                  <a:lnTo>
                    <a:pt x="647852" y="89750"/>
                  </a:lnTo>
                  <a:lnTo>
                    <a:pt x="647242" y="90157"/>
                  </a:lnTo>
                  <a:lnTo>
                    <a:pt x="646569" y="90538"/>
                  </a:lnTo>
                  <a:lnTo>
                    <a:pt x="643674" y="90538"/>
                  </a:lnTo>
                  <a:lnTo>
                    <a:pt x="642708" y="90157"/>
                  </a:lnTo>
                  <a:lnTo>
                    <a:pt x="641311" y="88633"/>
                  </a:lnTo>
                  <a:lnTo>
                    <a:pt x="640956" y="87515"/>
                  </a:lnTo>
                  <a:lnTo>
                    <a:pt x="640956" y="84162"/>
                  </a:lnTo>
                  <a:lnTo>
                    <a:pt x="641565" y="82854"/>
                  </a:lnTo>
                  <a:lnTo>
                    <a:pt x="644004" y="81394"/>
                  </a:lnTo>
                  <a:lnTo>
                    <a:pt x="645985" y="81026"/>
                  </a:lnTo>
                  <a:lnTo>
                    <a:pt x="649833" y="81026"/>
                  </a:lnTo>
                  <a:lnTo>
                    <a:pt x="649884" y="85115"/>
                  </a:lnTo>
                  <a:lnTo>
                    <a:pt x="649884" y="68541"/>
                  </a:lnTo>
                  <a:lnTo>
                    <a:pt x="648665" y="68160"/>
                  </a:lnTo>
                  <a:lnTo>
                    <a:pt x="643039" y="68160"/>
                  </a:lnTo>
                  <a:lnTo>
                    <a:pt x="637489" y="75615"/>
                  </a:lnTo>
                  <a:lnTo>
                    <a:pt x="641832" y="75615"/>
                  </a:lnTo>
                  <a:lnTo>
                    <a:pt x="641781" y="73787"/>
                  </a:lnTo>
                  <a:lnTo>
                    <a:pt x="642137" y="72936"/>
                  </a:lnTo>
                  <a:lnTo>
                    <a:pt x="643534" y="71526"/>
                  </a:lnTo>
                  <a:lnTo>
                    <a:pt x="644512" y="71183"/>
                  </a:lnTo>
                  <a:lnTo>
                    <a:pt x="647319" y="71183"/>
                  </a:lnTo>
                  <a:lnTo>
                    <a:pt x="648169" y="71526"/>
                  </a:lnTo>
                  <a:lnTo>
                    <a:pt x="648309" y="71526"/>
                  </a:lnTo>
                  <a:lnTo>
                    <a:pt x="649541" y="73342"/>
                  </a:lnTo>
                  <a:lnTo>
                    <a:pt x="649655" y="73787"/>
                  </a:lnTo>
                  <a:lnTo>
                    <a:pt x="649833" y="74498"/>
                  </a:lnTo>
                  <a:lnTo>
                    <a:pt x="649833" y="78054"/>
                  </a:lnTo>
                  <a:lnTo>
                    <a:pt x="644093" y="78054"/>
                  </a:lnTo>
                  <a:lnTo>
                    <a:pt x="641223" y="78689"/>
                  </a:lnTo>
                  <a:lnTo>
                    <a:pt x="637768" y="81229"/>
                  </a:lnTo>
                  <a:lnTo>
                    <a:pt x="637705" y="81394"/>
                  </a:lnTo>
                  <a:lnTo>
                    <a:pt x="636905" y="83324"/>
                  </a:lnTo>
                  <a:lnTo>
                    <a:pt x="636905" y="88633"/>
                  </a:lnTo>
                  <a:lnTo>
                    <a:pt x="637463" y="90538"/>
                  </a:lnTo>
                  <a:lnTo>
                    <a:pt x="638009" y="91186"/>
                  </a:lnTo>
                  <a:lnTo>
                    <a:pt x="639800" y="93205"/>
                  </a:lnTo>
                  <a:lnTo>
                    <a:pt x="641451" y="93853"/>
                  </a:lnTo>
                  <a:lnTo>
                    <a:pt x="645185" y="93853"/>
                  </a:lnTo>
                  <a:lnTo>
                    <a:pt x="649986" y="89750"/>
                  </a:lnTo>
                  <a:lnTo>
                    <a:pt x="650074" y="91605"/>
                  </a:lnTo>
                  <a:lnTo>
                    <a:pt x="650163" y="93205"/>
                  </a:lnTo>
                  <a:lnTo>
                    <a:pt x="654304" y="93205"/>
                  </a:lnTo>
                  <a:close/>
                </a:path>
                <a:path w="2778125" h="102870">
                  <a:moveTo>
                    <a:pt x="678853" y="85128"/>
                  </a:moveTo>
                  <a:lnTo>
                    <a:pt x="674662" y="85128"/>
                  </a:lnTo>
                  <a:lnTo>
                    <a:pt x="674662" y="86880"/>
                  </a:lnTo>
                  <a:lnTo>
                    <a:pt x="674281" y="88201"/>
                  </a:lnTo>
                  <a:lnTo>
                    <a:pt x="672782" y="89992"/>
                  </a:lnTo>
                  <a:lnTo>
                    <a:pt x="671741" y="90436"/>
                  </a:lnTo>
                  <a:lnTo>
                    <a:pt x="668782" y="90436"/>
                  </a:lnTo>
                  <a:lnTo>
                    <a:pt x="667613" y="89662"/>
                  </a:lnTo>
                  <a:lnTo>
                    <a:pt x="666191" y="86575"/>
                  </a:lnTo>
                  <a:lnTo>
                    <a:pt x="666089" y="85953"/>
                  </a:lnTo>
                  <a:lnTo>
                    <a:pt x="665975" y="85128"/>
                  </a:lnTo>
                  <a:lnTo>
                    <a:pt x="665835" y="84188"/>
                  </a:lnTo>
                  <a:lnTo>
                    <a:pt x="665835" y="77558"/>
                  </a:lnTo>
                  <a:lnTo>
                    <a:pt x="666191" y="75133"/>
                  </a:lnTo>
                  <a:lnTo>
                    <a:pt x="667664" y="72212"/>
                  </a:lnTo>
                  <a:lnTo>
                    <a:pt x="668883" y="71475"/>
                  </a:lnTo>
                  <a:lnTo>
                    <a:pt x="671969" y="71475"/>
                  </a:lnTo>
                  <a:lnTo>
                    <a:pt x="672960" y="71869"/>
                  </a:lnTo>
                  <a:lnTo>
                    <a:pt x="674204" y="73469"/>
                  </a:lnTo>
                  <a:lnTo>
                    <a:pt x="674509" y="74777"/>
                  </a:lnTo>
                  <a:lnTo>
                    <a:pt x="674509" y="76593"/>
                  </a:lnTo>
                  <a:lnTo>
                    <a:pt x="678649" y="76593"/>
                  </a:lnTo>
                  <a:lnTo>
                    <a:pt x="678649" y="73469"/>
                  </a:lnTo>
                  <a:lnTo>
                    <a:pt x="677989" y="71475"/>
                  </a:lnTo>
                  <a:lnTo>
                    <a:pt x="675398" y="68872"/>
                  </a:lnTo>
                  <a:lnTo>
                    <a:pt x="673481" y="68211"/>
                  </a:lnTo>
                  <a:lnTo>
                    <a:pt x="667435" y="68211"/>
                  </a:lnTo>
                  <a:lnTo>
                    <a:pt x="665022" y="69176"/>
                  </a:lnTo>
                  <a:lnTo>
                    <a:pt x="662355" y="73037"/>
                  </a:lnTo>
                  <a:lnTo>
                    <a:pt x="662266" y="73469"/>
                  </a:lnTo>
                  <a:lnTo>
                    <a:pt x="661746" y="76060"/>
                  </a:lnTo>
                  <a:lnTo>
                    <a:pt x="661822" y="86575"/>
                  </a:lnTo>
                  <a:lnTo>
                    <a:pt x="661885" y="86880"/>
                  </a:lnTo>
                  <a:lnTo>
                    <a:pt x="662393" y="89255"/>
                  </a:lnTo>
                  <a:lnTo>
                    <a:pt x="665264" y="92887"/>
                  </a:lnTo>
                  <a:lnTo>
                    <a:pt x="667461" y="93802"/>
                  </a:lnTo>
                  <a:lnTo>
                    <a:pt x="672985" y="93802"/>
                  </a:lnTo>
                  <a:lnTo>
                    <a:pt x="675030" y="93052"/>
                  </a:lnTo>
                  <a:lnTo>
                    <a:pt x="677672" y="90436"/>
                  </a:lnTo>
                  <a:lnTo>
                    <a:pt x="678103" y="89992"/>
                  </a:lnTo>
                  <a:lnTo>
                    <a:pt x="678218" y="89662"/>
                  </a:lnTo>
                  <a:lnTo>
                    <a:pt x="678738" y="88201"/>
                  </a:lnTo>
                  <a:lnTo>
                    <a:pt x="678853" y="85128"/>
                  </a:lnTo>
                  <a:close/>
                </a:path>
                <a:path w="2778125" h="102870">
                  <a:moveTo>
                    <a:pt x="703376" y="70700"/>
                  </a:moveTo>
                  <a:lnTo>
                    <a:pt x="701141" y="68211"/>
                  </a:lnTo>
                  <a:lnTo>
                    <a:pt x="695020" y="68211"/>
                  </a:lnTo>
                  <a:lnTo>
                    <a:pt x="693712" y="68491"/>
                  </a:lnTo>
                  <a:lnTo>
                    <a:pt x="691692" y="69596"/>
                  </a:lnTo>
                  <a:lnTo>
                    <a:pt x="690816" y="70535"/>
                  </a:lnTo>
                  <a:lnTo>
                    <a:pt x="690727" y="70700"/>
                  </a:lnTo>
                  <a:lnTo>
                    <a:pt x="690079" y="71843"/>
                  </a:lnTo>
                  <a:lnTo>
                    <a:pt x="690067" y="58115"/>
                  </a:lnTo>
                  <a:lnTo>
                    <a:pt x="685927" y="58115"/>
                  </a:lnTo>
                  <a:lnTo>
                    <a:pt x="685927" y="93319"/>
                  </a:lnTo>
                  <a:lnTo>
                    <a:pt x="690118" y="93319"/>
                  </a:lnTo>
                  <a:lnTo>
                    <a:pt x="690118" y="75552"/>
                  </a:lnTo>
                  <a:lnTo>
                    <a:pt x="690562" y="74104"/>
                  </a:lnTo>
                  <a:lnTo>
                    <a:pt x="692454" y="71843"/>
                  </a:lnTo>
                  <a:lnTo>
                    <a:pt x="692632" y="71843"/>
                  </a:lnTo>
                  <a:lnTo>
                    <a:pt x="693572" y="71424"/>
                  </a:lnTo>
                  <a:lnTo>
                    <a:pt x="696506" y="71424"/>
                  </a:lnTo>
                  <a:lnTo>
                    <a:pt x="697522" y="71843"/>
                  </a:lnTo>
                  <a:lnTo>
                    <a:pt x="698855" y="73494"/>
                  </a:lnTo>
                  <a:lnTo>
                    <a:pt x="699185" y="74866"/>
                  </a:lnTo>
                  <a:lnTo>
                    <a:pt x="699185" y="93319"/>
                  </a:lnTo>
                  <a:lnTo>
                    <a:pt x="703376" y="93319"/>
                  </a:lnTo>
                  <a:lnTo>
                    <a:pt x="703376" y="71424"/>
                  </a:lnTo>
                  <a:lnTo>
                    <a:pt x="703376" y="70700"/>
                  </a:lnTo>
                  <a:close/>
                </a:path>
                <a:path w="2778125" h="102870">
                  <a:moveTo>
                    <a:pt x="739127" y="75780"/>
                  </a:moveTo>
                  <a:lnTo>
                    <a:pt x="738352" y="72237"/>
                  </a:lnTo>
                  <a:lnTo>
                    <a:pt x="737501" y="71323"/>
                  </a:lnTo>
                  <a:lnTo>
                    <a:pt x="735228" y="68859"/>
                  </a:lnTo>
                  <a:lnTo>
                    <a:pt x="734834" y="68719"/>
                  </a:lnTo>
                  <a:lnTo>
                    <a:pt x="734834" y="76568"/>
                  </a:lnTo>
                  <a:lnTo>
                    <a:pt x="734796" y="85153"/>
                  </a:lnTo>
                  <a:lnTo>
                    <a:pt x="734390" y="87744"/>
                  </a:lnTo>
                  <a:lnTo>
                    <a:pt x="732536" y="90055"/>
                  </a:lnTo>
                  <a:lnTo>
                    <a:pt x="731278" y="90639"/>
                  </a:lnTo>
                  <a:lnTo>
                    <a:pt x="727989" y="90639"/>
                  </a:lnTo>
                  <a:lnTo>
                    <a:pt x="726719" y="90055"/>
                  </a:lnTo>
                  <a:lnTo>
                    <a:pt x="725093" y="87744"/>
                  </a:lnTo>
                  <a:lnTo>
                    <a:pt x="724687" y="85153"/>
                  </a:lnTo>
                  <a:lnTo>
                    <a:pt x="724776" y="76568"/>
                  </a:lnTo>
                  <a:lnTo>
                    <a:pt x="724903" y="75780"/>
                  </a:lnTo>
                  <a:lnTo>
                    <a:pt x="725119" y="74422"/>
                  </a:lnTo>
                  <a:lnTo>
                    <a:pt x="726605" y="72237"/>
                  </a:lnTo>
                  <a:lnTo>
                    <a:pt x="726884" y="71907"/>
                  </a:lnTo>
                  <a:lnTo>
                    <a:pt x="728091" y="71323"/>
                  </a:lnTo>
                  <a:lnTo>
                    <a:pt x="731443" y="71323"/>
                  </a:lnTo>
                  <a:lnTo>
                    <a:pt x="732688" y="71907"/>
                  </a:lnTo>
                  <a:lnTo>
                    <a:pt x="734402" y="74218"/>
                  </a:lnTo>
                  <a:lnTo>
                    <a:pt x="734441" y="74422"/>
                  </a:lnTo>
                  <a:lnTo>
                    <a:pt x="734834" y="76568"/>
                  </a:lnTo>
                  <a:lnTo>
                    <a:pt x="734834" y="68719"/>
                  </a:lnTo>
                  <a:lnTo>
                    <a:pt x="732891" y="68008"/>
                  </a:lnTo>
                  <a:lnTo>
                    <a:pt x="726516" y="68008"/>
                  </a:lnTo>
                  <a:lnTo>
                    <a:pt x="720356" y="86220"/>
                  </a:lnTo>
                  <a:lnTo>
                    <a:pt x="721118" y="89776"/>
                  </a:lnTo>
                  <a:lnTo>
                    <a:pt x="724141" y="93116"/>
                  </a:lnTo>
                  <a:lnTo>
                    <a:pt x="726465" y="93992"/>
                  </a:lnTo>
                  <a:lnTo>
                    <a:pt x="732777" y="93992"/>
                  </a:lnTo>
                  <a:lnTo>
                    <a:pt x="735190" y="93116"/>
                  </a:lnTo>
                  <a:lnTo>
                    <a:pt x="737425" y="90639"/>
                  </a:lnTo>
                  <a:lnTo>
                    <a:pt x="738339" y="89611"/>
                  </a:lnTo>
                  <a:lnTo>
                    <a:pt x="739127" y="86220"/>
                  </a:lnTo>
                  <a:lnTo>
                    <a:pt x="739127" y="75780"/>
                  </a:lnTo>
                  <a:close/>
                </a:path>
                <a:path w="2778125" h="102870">
                  <a:moveTo>
                    <a:pt x="762685" y="93319"/>
                  </a:moveTo>
                  <a:lnTo>
                    <a:pt x="762673" y="90347"/>
                  </a:lnTo>
                  <a:lnTo>
                    <a:pt x="762584" y="68694"/>
                  </a:lnTo>
                  <a:lnTo>
                    <a:pt x="758393" y="68694"/>
                  </a:lnTo>
                  <a:lnTo>
                    <a:pt x="758393" y="86575"/>
                  </a:lnTo>
                  <a:lnTo>
                    <a:pt x="757999" y="87807"/>
                  </a:lnTo>
                  <a:lnTo>
                    <a:pt x="756361" y="90004"/>
                  </a:lnTo>
                  <a:lnTo>
                    <a:pt x="755218" y="90538"/>
                  </a:lnTo>
                  <a:lnTo>
                    <a:pt x="752614" y="90538"/>
                  </a:lnTo>
                  <a:lnTo>
                    <a:pt x="751662" y="90170"/>
                  </a:lnTo>
                  <a:lnTo>
                    <a:pt x="750100" y="88709"/>
                  </a:lnTo>
                  <a:lnTo>
                    <a:pt x="749706" y="87807"/>
                  </a:lnTo>
                  <a:lnTo>
                    <a:pt x="749706" y="68694"/>
                  </a:lnTo>
                  <a:lnTo>
                    <a:pt x="745566" y="68694"/>
                  </a:lnTo>
                  <a:lnTo>
                    <a:pt x="745566" y="89192"/>
                  </a:lnTo>
                  <a:lnTo>
                    <a:pt x="746099" y="90817"/>
                  </a:lnTo>
                  <a:lnTo>
                    <a:pt x="748207" y="93129"/>
                  </a:lnTo>
                  <a:lnTo>
                    <a:pt x="749808" y="93700"/>
                  </a:lnTo>
                  <a:lnTo>
                    <a:pt x="754875" y="93700"/>
                  </a:lnTo>
                  <a:lnTo>
                    <a:pt x="757021" y="92583"/>
                  </a:lnTo>
                  <a:lnTo>
                    <a:pt x="758266" y="90538"/>
                  </a:lnTo>
                  <a:lnTo>
                    <a:pt x="758393" y="90347"/>
                  </a:lnTo>
                  <a:lnTo>
                    <a:pt x="758532" y="90347"/>
                  </a:lnTo>
                  <a:lnTo>
                    <a:pt x="758532" y="93319"/>
                  </a:lnTo>
                  <a:lnTo>
                    <a:pt x="762685" y="93319"/>
                  </a:lnTo>
                  <a:close/>
                </a:path>
                <a:path w="2778125" h="102870">
                  <a:moveTo>
                    <a:pt x="780224" y="93167"/>
                  </a:moveTo>
                  <a:lnTo>
                    <a:pt x="779945" y="93167"/>
                  </a:lnTo>
                  <a:lnTo>
                    <a:pt x="779945" y="90271"/>
                  </a:lnTo>
                  <a:lnTo>
                    <a:pt x="779945" y="90144"/>
                  </a:lnTo>
                  <a:lnTo>
                    <a:pt x="779424" y="90271"/>
                  </a:lnTo>
                  <a:lnTo>
                    <a:pt x="776490" y="90271"/>
                  </a:lnTo>
                  <a:lnTo>
                    <a:pt x="775766" y="90055"/>
                  </a:lnTo>
                  <a:lnTo>
                    <a:pt x="774852" y="88925"/>
                  </a:lnTo>
                  <a:lnTo>
                    <a:pt x="774636" y="88036"/>
                  </a:lnTo>
                  <a:lnTo>
                    <a:pt x="774636" y="71869"/>
                  </a:lnTo>
                  <a:lnTo>
                    <a:pt x="779843" y="71869"/>
                  </a:lnTo>
                  <a:lnTo>
                    <a:pt x="779843" y="68694"/>
                  </a:lnTo>
                  <a:lnTo>
                    <a:pt x="774636" y="68694"/>
                  </a:lnTo>
                  <a:lnTo>
                    <a:pt x="774636" y="62166"/>
                  </a:lnTo>
                  <a:lnTo>
                    <a:pt x="770483" y="63969"/>
                  </a:lnTo>
                  <a:lnTo>
                    <a:pt x="770483" y="68694"/>
                  </a:lnTo>
                  <a:lnTo>
                    <a:pt x="766343" y="68694"/>
                  </a:lnTo>
                  <a:lnTo>
                    <a:pt x="766343" y="71869"/>
                  </a:lnTo>
                  <a:lnTo>
                    <a:pt x="770483" y="71869"/>
                  </a:lnTo>
                  <a:lnTo>
                    <a:pt x="770483" y="90271"/>
                  </a:lnTo>
                  <a:lnTo>
                    <a:pt x="770851" y="91567"/>
                  </a:lnTo>
                  <a:lnTo>
                    <a:pt x="772312" y="93167"/>
                  </a:lnTo>
                  <a:lnTo>
                    <a:pt x="772985" y="93345"/>
                  </a:lnTo>
                  <a:lnTo>
                    <a:pt x="779297" y="93345"/>
                  </a:lnTo>
                  <a:lnTo>
                    <a:pt x="780224" y="93167"/>
                  </a:lnTo>
                  <a:close/>
                </a:path>
                <a:path w="2778125" h="102870">
                  <a:moveTo>
                    <a:pt x="804608" y="93167"/>
                  </a:moveTo>
                  <a:lnTo>
                    <a:pt x="804329" y="93167"/>
                  </a:lnTo>
                  <a:lnTo>
                    <a:pt x="804329" y="90271"/>
                  </a:lnTo>
                  <a:lnTo>
                    <a:pt x="804329" y="90144"/>
                  </a:lnTo>
                  <a:lnTo>
                    <a:pt x="803808" y="90271"/>
                  </a:lnTo>
                  <a:lnTo>
                    <a:pt x="800874" y="90271"/>
                  </a:lnTo>
                  <a:lnTo>
                    <a:pt x="800150" y="90055"/>
                  </a:lnTo>
                  <a:lnTo>
                    <a:pt x="799236" y="88925"/>
                  </a:lnTo>
                  <a:lnTo>
                    <a:pt x="799020" y="88036"/>
                  </a:lnTo>
                  <a:lnTo>
                    <a:pt x="799020" y="71869"/>
                  </a:lnTo>
                  <a:lnTo>
                    <a:pt x="804227" y="71869"/>
                  </a:lnTo>
                  <a:lnTo>
                    <a:pt x="804227" y="68694"/>
                  </a:lnTo>
                  <a:lnTo>
                    <a:pt x="799020" y="68694"/>
                  </a:lnTo>
                  <a:lnTo>
                    <a:pt x="799020" y="62166"/>
                  </a:lnTo>
                  <a:lnTo>
                    <a:pt x="794867" y="63969"/>
                  </a:lnTo>
                  <a:lnTo>
                    <a:pt x="794867" y="68694"/>
                  </a:lnTo>
                  <a:lnTo>
                    <a:pt x="790727" y="68694"/>
                  </a:lnTo>
                  <a:lnTo>
                    <a:pt x="790727" y="71869"/>
                  </a:lnTo>
                  <a:lnTo>
                    <a:pt x="794867" y="71869"/>
                  </a:lnTo>
                  <a:lnTo>
                    <a:pt x="794867" y="90271"/>
                  </a:lnTo>
                  <a:lnTo>
                    <a:pt x="795235" y="91567"/>
                  </a:lnTo>
                  <a:lnTo>
                    <a:pt x="796696" y="93167"/>
                  </a:lnTo>
                  <a:lnTo>
                    <a:pt x="797369" y="93345"/>
                  </a:lnTo>
                  <a:lnTo>
                    <a:pt x="803681" y="93345"/>
                  </a:lnTo>
                  <a:lnTo>
                    <a:pt x="804608" y="93167"/>
                  </a:lnTo>
                  <a:close/>
                </a:path>
                <a:path w="2778125" h="102870">
                  <a:moveTo>
                    <a:pt x="825931" y="75780"/>
                  </a:moveTo>
                  <a:lnTo>
                    <a:pt x="825157" y="72237"/>
                  </a:lnTo>
                  <a:lnTo>
                    <a:pt x="824318" y="71323"/>
                  </a:lnTo>
                  <a:lnTo>
                    <a:pt x="822032" y="68859"/>
                  </a:lnTo>
                  <a:lnTo>
                    <a:pt x="821639" y="68719"/>
                  </a:lnTo>
                  <a:lnTo>
                    <a:pt x="821639" y="76568"/>
                  </a:lnTo>
                  <a:lnTo>
                    <a:pt x="821601" y="85153"/>
                  </a:lnTo>
                  <a:lnTo>
                    <a:pt x="821194" y="87744"/>
                  </a:lnTo>
                  <a:lnTo>
                    <a:pt x="819340" y="90055"/>
                  </a:lnTo>
                  <a:lnTo>
                    <a:pt x="818083" y="90639"/>
                  </a:lnTo>
                  <a:lnTo>
                    <a:pt x="814793" y="90639"/>
                  </a:lnTo>
                  <a:lnTo>
                    <a:pt x="813536" y="90055"/>
                  </a:lnTo>
                  <a:lnTo>
                    <a:pt x="811911" y="87744"/>
                  </a:lnTo>
                  <a:lnTo>
                    <a:pt x="811504" y="85153"/>
                  </a:lnTo>
                  <a:lnTo>
                    <a:pt x="811580" y="76568"/>
                  </a:lnTo>
                  <a:lnTo>
                    <a:pt x="811707" y="75780"/>
                  </a:lnTo>
                  <a:lnTo>
                    <a:pt x="811923" y="74422"/>
                  </a:lnTo>
                  <a:lnTo>
                    <a:pt x="813409" y="72237"/>
                  </a:lnTo>
                  <a:lnTo>
                    <a:pt x="813701" y="71907"/>
                  </a:lnTo>
                  <a:lnTo>
                    <a:pt x="814895" y="71323"/>
                  </a:lnTo>
                  <a:lnTo>
                    <a:pt x="818248" y="71323"/>
                  </a:lnTo>
                  <a:lnTo>
                    <a:pt x="819492" y="71907"/>
                  </a:lnTo>
                  <a:lnTo>
                    <a:pt x="821207" y="74218"/>
                  </a:lnTo>
                  <a:lnTo>
                    <a:pt x="821245" y="74422"/>
                  </a:lnTo>
                  <a:lnTo>
                    <a:pt x="821639" y="76568"/>
                  </a:lnTo>
                  <a:lnTo>
                    <a:pt x="821639" y="68719"/>
                  </a:lnTo>
                  <a:lnTo>
                    <a:pt x="819696" y="68008"/>
                  </a:lnTo>
                  <a:lnTo>
                    <a:pt x="813320" y="68008"/>
                  </a:lnTo>
                  <a:lnTo>
                    <a:pt x="807161" y="86220"/>
                  </a:lnTo>
                  <a:lnTo>
                    <a:pt x="807923" y="89776"/>
                  </a:lnTo>
                  <a:lnTo>
                    <a:pt x="810945" y="93116"/>
                  </a:lnTo>
                  <a:lnTo>
                    <a:pt x="813269" y="93992"/>
                  </a:lnTo>
                  <a:lnTo>
                    <a:pt x="819581" y="93992"/>
                  </a:lnTo>
                  <a:lnTo>
                    <a:pt x="821994" y="93116"/>
                  </a:lnTo>
                  <a:lnTo>
                    <a:pt x="824230" y="90639"/>
                  </a:lnTo>
                  <a:lnTo>
                    <a:pt x="825144" y="89611"/>
                  </a:lnTo>
                  <a:lnTo>
                    <a:pt x="825931" y="86220"/>
                  </a:lnTo>
                  <a:lnTo>
                    <a:pt x="825931" y="75780"/>
                  </a:lnTo>
                  <a:close/>
                </a:path>
                <a:path w="2778125" h="102870">
                  <a:moveTo>
                    <a:pt x="860755" y="68694"/>
                  </a:moveTo>
                  <a:lnTo>
                    <a:pt x="856411" y="68694"/>
                  </a:lnTo>
                  <a:lnTo>
                    <a:pt x="850468" y="88734"/>
                  </a:lnTo>
                  <a:lnTo>
                    <a:pt x="844461" y="68694"/>
                  </a:lnTo>
                  <a:lnTo>
                    <a:pt x="839838" y="68694"/>
                  </a:lnTo>
                  <a:lnTo>
                    <a:pt x="848220" y="93408"/>
                  </a:lnTo>
                  <a:lnTo>
                    <a:pt x="845439" y="102679"/>
                  </a:lnTo>
                  <a:lnTo>
                    <a:pt x="849541" y="102679"/>
                  </a:lnTo>
                  <a:lnTo>
                    <a:pt x="854138" y="88734"/>
                  </a:lnTo>
                  <a:lnTo>
                    <a:pt x="860755" y="68694"/>
                  </a:lnTo>
                  <a:close/>
                </a:path>
                <a:path w="2778125" h="102870">
                  <a:moveTo>
                    <a:pt x="882510" y="75780"/>
                  </a:moveTo>
                  <a:lnTo>
                    <a:pt x="881722" y="72237"/>
                  </a:lnTo>
                  <a:lnTo>
                    <a:pt x="880884" y="71323"/>
                  </a:lnTo>
                  <a:lnTo>
                    <a:pt x="878598" y="68859"/>
                  </a:lnTo>
                  <a:lnTo>
                    <a:pt x="878217" y="68732"/>
                  </a:lnTo>
                  <a:lnTo>
                    <a:pt x="878217" y="76568"/>
                  </a:lnTo>
                  <a:lnTo>
                    <a:pt x="878166" y="85153"/>
                  </a:lnTo>
                  <a:lnTo>
                    <a:pt x="877760" y="87744"/>
                  </a:lnTo>
                  <a:lnTo>
                    <a:pt x="875906" y="90055"/>
                  </a:lnTo>
                  <a:lnTo>
                    <a:pt x="874649" y="90639"/>
                  </a:lnTo>
                  <a:lnTo>
                    <a:pt x="871372" y="90639"/>
                  </a:lnTo>
                  <a:lnTo>
                    <a:pt x="870102" y="90055"/>
                  </a:lnTo>
                  <a:lnTo>
                    <a:pt x="868476" y="87744"/>
                  </a:lnTo>
                  <a:lnTo>
                    <a:pt x="868070" y="85153"/>
                  </a:lnTo>
                  <a:lnTo>
                    <a:pt x="868146" y="76568"/>
                  </a:lnTo>
                  <a:lnTo>
                    <a:pt x="868273" y="75780"/>
                  </a:lnTo>
                  <a:lnTo>
                    <a:pt x="868489" y="74422"/>
                  </a:lnTo>
                  <a:lnTo>
                    <a:pt x="869988" y="72237"/>
                  </a:lnTo>
                  <a:lnTo>
                    <a:pt x="870267" y="71907"/>
                  </a:lnTo>
                  <a:lnTo>
                    <a:pt x="871461" y="71323"/>
                  </a:lnTo>
                  <a:lnTo>
                    <a:pt x="874814" y="71323"/>
                  </a:lnTo>
                  <a:lnTo>
                    <a:pt x="876058" y="71907"/>
                  </a:lnTo>
                  <a:lnTo>
                    <a:pt x="877785" y="74218"/>
                  </a:lnTo>
                  <a:lnTo>
                    <a:pt x="877824" y="74422"/>
                  </a:lnTo>
                  <a:lnTo>
                    <a:pt x="878217" y="76568"/>
                  </a:lnTo>
                  <a:lnTo>
                    <a:pt x="878217" y="68732"/>
                  </a:lnTo>
                  <a:lnTo>
                    <a:pt x="876261" y="68008"/>
                  </a:lnTo>
                  <a:lnTo>
                    <a:pt x="869886" y="68008"/>
                  </a:lnTo>
                  <a:lnTo>
                    <a:pt x="863727" y="86220"/>
                  </a:lnTo>
                  <a:lnTo>
                    <a:pt x="864489" y="89776"/>
                  </a:lnTo>
                  <a:lnTo>
                    <a:pt x="867524" y="93116"/>
                  </a:lnTo>
                  <a:lnTo>
                    <a:pt x="869835" y="93992"/>
                  </a:lnTo>
                  <a:lnTo>
                    <a:pt x="876147" y="93992"/>
                  </a:lnTo>
                  <a:lnTo>
                    <a:pt x="878560" y="93116"/>
                  </a:lnTo>
                  <a:lnTo>
                    <a:pt x="880795" y="90639"/>
                  </a:lnTo>
                  <a:lnTo>
                    <a:pt x="881722" y="89611"/>
                  </a:lnTo>
                  <a:lnTo>
                    <a:pt x="882510" y="86220"/>
                  </a:lnTo>
                  <a:lnTo>
                    <a:pt x="882510" y="75780"/>
                  </a:lnTo>
                  <a:close/>
                </a:path>
                <a:path w="2778125" h="102870">
                  <a:moveTo>
                    <a:pt x="906056" y="93319"/>
                  </a:moveTo>
                  <a:lnTo>
                    <a:pt x="906043" y="90347"/>
                  </a:lnTo>
                  <a:lnTo>
                    <a:pt x="905967" y="68694"/>
                  </a:lnTo>
                  <a:lnTo>
                    <a:pt x="901763" y="68694"/>
                  </a:lnTo>
                  <a:lnTo>
                    <a:pt x="901763" y="86575"/>
                  </a:lnTo>
                  <a:lnTo>
                    <a:pt x="901382" y="87807"/>
                  </a:lnTo>
                  <a:lnTo>
                    <a:pt x="899731" y="90004"/>
                  </a:lnTo>
                  <a:lnTo>
                    <a:pt x="898601" y="90538"/>
                  </a:lnTo>
                  <a:lnTo>
                    <a:pt x="895997" y="90538"/>
                  </a:lnTo>
                  <a:lnTo>
                    <a:pt x="895045" y="90170"/>
                  </a:lnTo>
                  <a:lnTo>
                    <a:pt x="893483" y="88709"/>
                  </a:lnTo>
                  <a:lnTo>
                    <a:pt x="893089" y="87807"/>
                  </a:lnTo>
                  <a:lnTo>
                    <a:pt x="893089" y="68694"/>
                  </a:lnTo>
                  <a:lnTo>
                    <a:pt x="888949" y="68694"/>
                  </a:lnTo>
                  <a:lnTo>
                    <a:pt x="888949" y="89192"/>
                  </a:lnTo>
                  <a:lnTo>
                    <a:pt x="889469" y="90817"/>
                  </a:lnTo>
                  <a:lnTo>
                    <a:pt x="891578" y="93129"/>
                  </a:lnTo>
                  <a:lnTo>
                    <a:pt x="893191" y="93700"/>
                  </a:lnTo>
                  <a:lnTo>
                    <a:pt x="898258" y="93700"/>
                  </a:lnTo>
                  <a:lnTo>
                    <a:pt x="900404" y="92583"/>
                  </a:lnTo>
                  <a:lnTo>
                    <a:pt x="901649" y="90538"/>
                  </a:lnTo>
                  <a:lnTo>
                    <a:pt x="901763" y="90347"/>
                  </a:lnTo>
                  <a:lnTo>
                    <a:pt x="901915" y="90347"/>
                  </a:lnTo>
                  <a:lnTo>
                    <a:pt x="901915" y="93319"/>
                  </a:lnTo>
                  <a:lnTo>
                    <a:pt x="906056" y="93319"/>
                  </a:lnTo>
                  <a:close/>
                </a:path>
                <a:path w="2778125" h="102870">
                  <a:moveTo>
                    <a:pt x="925182" y="68402"/>
                  </a:moveTo>
                  <a:lnTo>
                    <a:pt x="922223" y="68402"/>
                  </a:lnTo>
                  <a:lnTo>
                    <a:pt x="920915" y="68668"/>
                  </a:lnTo>
                  <a:lnTo>
                    <a:pt x="919099" y="69748"/>
                  </a:lnTo>
                  <a:lnTo>
                    <a:pt x="918286" y="70840"/>
                  </a:lnTo>
                  <a:lnTo>
                    <a:pt x="917575" y="72504"/>
                  </a:lnTo>
                  <a:lnTo>
                    <a:pt x="917575" y="68668"/>
                  </a:lnTo>
                  <a:lnTo>
                    <a:pt x="913371" y="68668"/>
                  </a:lnTo>
                  <a:lnTo>
                    <a:pt x="913472" y="93319"/>
                  </a:lnTo>
                  <a:lnTo>
                    <a:pt x="917663" y="93319"/>
                  </a:lnTo>
                  <a:lnTo>
                    <a:pt x="917663" y="76200"/>
                  </a:lnTo>
                  <a:lnTo>
                    <a:pt x="918133" y="74891"/>
                  </a:lnTo>
                  <a:lnTo>
                    <a:pt x="920026" y="72974"/>
                  </a:lnTo>
                  <a:lnTo>
                    <a:pt x="921385" y="72504"/>
                  </a:lnTo>
                  <a:lnTo>
                    <a:pt x="925182" y="72504"/>
                  </a:lnTo>
                  <a:lnTo>
                    <a:pt x="925182" y="68402"/>
                  </a:lnTo>
                  <a:close/>
                </a:path>
                <a:path w="2778125" h="102870">
                  <a:moveTo>
                    <a:pt x="956386" y="88988"/>
                  </a:moveTo>
                  <a:lnTo>
                    <a:pt x="951801" y="80302"/>
                  </a:lnTo>
                  <a:lnTo>
                    <a:pt x="948537" y="78689"/>
                  </a:lnTo>
                  <a:lnTo>
                    <a:pt x="946950" y="77939"/>
                  </a:lnTo>
                  <a:lnTo>
                    <a:pt x="945781" y="77304"/>
                  </a:lnTo>
                  <a:lnTo>
                    <a:pt x="944257" y="76111"/>
                  </a:lnTo>
                  <a:lnTo>
                    <a:pt x="943952" y="75501"/>
                  </a:lnTo>
                  <a:lnTo>
                    <a:pt x="943952" y="73583"/>
                  </a:lnTo>
                  <a:lnTo>
                    <a:pt x="944372" y="72745"/>
                  </a:lnTo>
                  <a:lnTo>
                    <a:pt x="945654" y="71704"/>
                  </a:lnTo>
                  <a:lnTo>
                    <a:pt x="946619" y="71424"/>
                  </a:lnTo>
                  <a:lnTo>
                    <a:pt x="949223" y="71424"/>
                  </a:lnTo>
                  <a:lnTo>
                    <a:pt x="950125" y="71704"/>
                  </a:lnTo>
                  <a:lnTo>
                    <a:pt x="951357" y="72745"/>
                  </a:lnTo>
                  <a:lnTo>
                    <a:pt x="951547" y="72745"/>
                  </a:lnTo>
                  <a:lnTo>
                    <a:pt x="951877" y="73583"/>
                  </a:lnTo>
                  <a:lnTo>
                    <a:pt x="952004" y="75374"/>
                  </a:lnTo>
                  <a:lnTo>
                    <a:pt x="956094" y="75374"/>
                  </a:lnTo>
                  <a:lnTo>
                    <a:pt x="956094" y="72745"/>
                  </a:lnTo>
                  <a:lnTo>
                    <a:pt x="955548" y="71424"/>
                  </a:lnTo>
                  <a:lnTo>
                    <a:pt x="955484" y="71285"/>
                  </a:lnTo>
                  <a:lnTo>
                    <a:pt x="955421" y="71120"/>
                  </a:lnTo>
                  <a:lnTo>
                    <a:pt x="952728" y="68910"/>
                  </a:lnTo>
                  <a:lnTo>
                    <a:pt x="950785" y="68351"/>
                  </a:lnTo>
                  <a:lnTo>
                    <a:pt x="945705" y="68351"/>
                  </a:lnTo>
                  <a:lnTo>
                    <a:pt x="943800" y="68910"/>
                  </a:lnTo>
                  <a:lnTo>
                    <a:pt x="940663" y="71285"/>
                  </a:lnTo>
                  <a:lnTo>
                    <a:pt x="940600" y="71424"/>
                  </a:lnTo>
                  <a:lnTo>
                    <a:pt x="939990" y="72745"/>
                  </a:lnTo>
                  <a:lnTo>
                    <a:pt x="939901" y="76111"/>
                  </a:lnTo>
                  <a:lnTo>
                    <a:pt x="940181" y="77127"/>
                  </a:lnTo>
                  <a:lnTo>
                    <a:pt x="940282" y="77304"/>
                  </a:lnTo>
                  <a:lnTo>
                    <a:pt x="941285" y="79082"/>
                  </a:lnTo>
                  <a:lnTo>
                    <a:pt x="942555" y="80060"/>
                  </a:lnTo>
                  <a:lnTo>
                    <a:pt x="944537" y="81026"/>
                  </a:lnTo>
                  <a:lnTo>
                    <a:pt x="948347" y="82981"/>
                  </a:lnTo>
                  <a:lnTo>
                    <a:pt x="951661" y="84721"/>
                  </a:lnTo>
                  <a:lnTo>
                    <a:pt x="952246" y="85699"/>
                  </a:lnTo>
                  <a:lnTo>
                    <a:pt x="952246" y="88138"/>
                  </a:lnTo>
                  <a:lnTo>
                    <a:pt x="951852" y="88988"/>
                  </a:lnTo>
                  <a:lnTo>
                    <a:pt x="950290" y="90233"/>
                  </a:lnTo>
                  <a:lnTo>
                    <a:pt x="949185" y="90538"/>
                  </a:lnTo>
                  <a:lnTo>
                    <a:pt x="944994" y="90538"/>
                  </a:lnTo>
                  <a:lnTo>
                    <a:pt x="944702" y="90233"/>
                  </a:lnTo>
                  <a:lnTo>
                    <a:pt x="943610" y="88988"/>
                  </a:lnTo>
                  <a:lnTo>
                    <a:pt x="943610" y="85852"/>
                  </a:lnTo>
                  <a:lnTo>
                    <a:pt x="939317" y="85852"/>
                  </a:lnTo>
                  <a:lnTo>
                    <a:pt x="944994" y="93751"/>
                  </a:lnTo>
                  <a:lnTo>
                    <a:pt x="950493" y="93751"/>
                  </a:lnTo>
                  <a:lnTo>
                    <a:pt x="952652" y="93116"/>
                  </a:lnTo>
                  <a:lnTo>
                    <a:pt x="955636" y="90754"/>
                  </a:lnTo>
                  <a:lnTo>
                    <a:pt x="955725" y="90538"/>
                  </a:lnTo>
                  <a:lnTo>
                    <a:pt x="956386" y="88988"/>
                  </a:lnTo>
                  <a:close/>
                </a:path>
                <a:path w="2778125" h="102870">
                  <a:moveTo>
                    <a:pt x="979093" y="93205"/>
                  </a:moveTo>
                  <a:lnTo>
                    <a:pt x="978954" y="92468"/>
                  </a:lnTo>
                  <a:lnTo>
                    <a:pt x="978827" y="91605"/>
                  </a:lnTo>
                  <a:lnTo>
                    <a:pt x="978738" y="89750"/>
                  </a:lnTo>
                  <a:lnTo>
                    <a:pt x="978674" y="81026"/>
                  </a:lnTo>
                  <a:lnTo>
                    <a:pt x="978560" y="72936"/>
                  </a:lnTo>
                  <a:lnTo>
                    <a:pt x="977950" y="71183"/>
                  </a:lnTo>
                  <a:lnTo>
                    <a:pt x="975423" y="68770"/>
                  </a:lnTo>
                  <a:lnTo>
                    <a:pt x="974674" y="68541"/>
                  </a:lnTo>
                  <a:lnTo>
                    <a:pt x="974674" y="85115"/>
                  </a:lnTo>
                  <a:lnTo>
                    <a:pt x="974267" y="87007"/>
                  </a:lnTo>
                  <a:lnTo>
                    <a:pt x="972642" y="89750"/>
                  </a:lnTo>
                  <a:lnTo>
                    <a:pt x="972032" y="90157"/>
                  </a:lnTo>
                  <a:lnTo>
                    <a:pt x="971359" y="90538"/>
                  </a:lnTo>
                  <a:lnTo>
                    <a:pt x="968463" y="90538"/>
                  </a:lnTo>
                  <a:lnTo>
                    <a:pt x="967498" y="90157"/>
                  </a:lnTo>
                  <a:lnTo>
                    <a:pt x="966101" y="88633"/>
                  </a:lnTo>
                  <a:lnTo>
                    <a:pt x="965746" y="87515"/>
                  </a:lnTo>
                  <a:lnTo>
                    <a:pt x="965746" y="84162"/>
                  </a:lnTo>
                  <a:lnTo>
                    <a:pt x="966355" y="82854"/>
                  </a:lnTo>
                  <a:lnTo>
                    <a:pt x="968794" y="81394"/>
                  </a:lnTo>
                  <a:lnTo>
                    <a:pt x="970775" y="81026"/>
                  </a:lnTo>
                  <a:lnTo>
                    <a:pt x="974623" y="81026"/>
                  </a:lnTo>
                  <a:lnTo>
                    <a:pt x="974674" y="85115"/>
                  </a:lnTo>
                  <a:lnTo>
                    <a:pt x="974674" y="68541"/>
                  </a:lnTo>
                  <a:lnTo>
                    <a:pt x="973455" y="68160"/>
                  </a:lnTo>
                  <a:lnTo>
                    <a:pt x="967828" y="68160"/>
                  </a:lnTo>
                  <a:lnTo>
                    <a:pt x="962291" y="75615"/>
                  </a:lnTo>
                  <a:lnTo>
                    <a:pt x="966635" y="75615"/>
                  </a:lnTo>
                  <a:lnTo>
                    <a:pt x="966584" y="73787"/>
                  </a:lnTo>
                  <a:lnTo>
                    <a:pt x="966927" y="72936"/>
                  </a:lnTo>
                  <a:lnTo>
                    <a:pt x="968324" y="71526"/>
                  </a:lnTo>
                  <a:lnTo>
                    <a:pt x="969314" y="71183"/>
                  </a:lnTo>
                  <a:lnTo>
                    <a:pt x="972108" y="71183"/>
                  </a:lnTo>
                  <a:lnTo>
                    <a:pt x="972959" y="71526"/>
                  </a:lnTo>
                  <a:lnTo>
                    <a:pt x="973112" y="71526"/>
                  </a:lnTo>
                  <a:lnTo>
                    <a:pt x="974331" y="73342"/>
                  </a:lnTo>
                  <a:lnTo>
                    <a:pt x="974445" y="73787"/>
                  </a:lnTo>
                  <a:lnTo>
                    <a:pt x="974623" y="74498"/>
                  </a:lnTo>
                  <a:lnTo>
                    <a:pt x="974623" y="78054"/>
                  </a:lnTo>
                  <a:lnTo>
                    <a:pt x="968895" y="78054"/>
                  </a:lnTo>
                  <a:lnTo>
                    <a:pt x="966012" y="78689"/>
                  </a:lnTo>
                  <a:lnTo>
                    <a:pt x="962571" y="81229"/>
                  </a:lnTo>
                  <a:lnTo>
                    <a:pt x="962494" y="81394"/>
                  </a:lnTo>
                  <a:lnTo>
                    <a:pt x="961707" y="83324"/>
                  </a:lnTo>
                  <a:lnTo>
                    <a:pt x="961707" y="88633"/>
                  </a:lnTo>
                  <a:lnTo>
                    <a:pt x="962266" y="90538"/>
                  </a:lnTo>
                  <a:lnTo>
                    <a:pt x="962799" y="91186"/>
                  </a:lnTo>
                  <a:lnTo>
                    <a:pt x="964590" y="93205"/>
                  </a:lnTo>
                  <a:lnTo>
                    <a:pt x="966241" y="93853"/>
                  </a:lnTo>
                  <a:lnTo>
                    <a:pt x="969975" y="93853"/>
                  </a:lnTo>
                  <a:lnTo>
                    <a:pt x="971270" y="93522"/>
                  </a:lnTo>
                  <a:lnTo>
                    <a:pt x="973251" y="92227"/>
                  </a:lnTo>
                  <a:lnTo>
                    <a:pt x="974064" y="91186"/>
                  </a:lnTo>
                  <a:lnTo>
                    <a:pt x="974382" y="90538"/>
                  </a:lnTo>
                  <a:lnTo>
                    <a:pt x="974775" y="89750"/>
                  </a:lnTo>
                  <a:lnTo>
                    <a:pt x="974877" y="91605"/>
                  </a:lnTo>
                  <a:lnTo>
                    <a:pt x="974966" y="93205"/>
                  </a:lnTo>
                  <a:lnTo>
                    <a:pt x="979093" y="93205"/>
                  </a:lnTo>
                  <a:close/>
                </a:path>
                <a:path w="2778125" h="102870">
                  <a:moveTo>
                    <a:pt x="990384" y="58115"/>
                  </a:moveTo>
                  <a:lnTo>
                    <a:pt x="986180" y="58115"/>
                  </a:lnTo>
                  <a:lnTo>
                    <a:pt x="986180" y="93319"/>
                  </a:lnTo>
                  <a:lnTo>
                    <a:pt x="990384" y="93319"/>
                  </a:lnTo>
                  <a:lnTo>
                    <a:pt x="990384" y="58115"/>
                  </a:lnTo>
                  <a:close/>
                </a:path>
                <a:path w="2778125" h="102870">
                  <a:moveTo>
                    <a:pt x="1014907" y="75374"/>
                  </a:moveTo>
                  <a:lnTo>
                    <a:pt x="1014145" y="72123"/>
                  </a:lnTo>
                  <a:lnTo>
                    <a:pt x="1013307" y="71234"/>
                  </a:lnTo>
                  <a:lnTo>
                    <a:pt x="1011085" y="68872"/>
                  </a:lnTo>
                  <a:lnTo>
                    <a:pt x="1010615" y="68707"/>
                  </a:lnTo>
                  <a:lnTo>
                    <a:pt x="1010615" y="79273"/>
                  </a:lnTo>
                  <a:lnTo>
                    <a:pt x="1001014" y="79273"/>
                  </a:lnTo>
                  <a:lnTo>
                    <a:pt x="1004176" y="71234"/>
                  </a:lnTo>
                  <a:lnTo>
                    <a:pt x="1007364" y="71234"/>
                  </a:lnTo>
                  <a:lnTo>
                    <a:pt x="1010615" y="79273"/>
                  </a:lnTo>
                  <a:lnTo>
                    <a:pt x="1010615" y="68707"/>
                  </a:lnTo>
                  <a:lnTo>
                    <a:pt x="1008811" y="68059"/>
                  </a:lnTo>
                  <a:lnTo>
                    <a:pt x="1002436" y="68059"/>
                  </a:lnTo>
                  <a:lnTo>
                    <a:pt x="1000086" y="69049"/>
                  </a:lnTo>
                  <a:lnTo>
                    <a:pt x="997356" y="72974"/>
                  </a:lnTo>
                  <a:lnTo>
                    <a:pt x="996734" y="75907"/>
                  </a:lnTo>
                  <a:lnTo>
                    <a:pt x="996670" y="86169"/>
                  </a:lnTo>
                  <a:lnTo>
                    <a:pt x="997419" y="89712"/>
                  </a:lnTo>
                  <a:lnTo>
                    <a:pt x="1000404" y="93065"/>
                  </a:lnTo>
                  <a:lnTo>
                    <a:pt x="1002715" y="93903"/>
                  </a:lnTo>
                  <a:lnTo>
                    <a:pt x="1011567" y="93903"/>
                  </a:lnTo>
                  <a:lnTo>
                    <a:pt x="1014501" y="91224"/>
                  </a:lnTo>
                  <a:lnTo>
                    <a:pt x="1014526" y="90639"/>
                  </a:lnTo>
                  <a:lnTo>
                    <a:pt x="1014552" y="89712"/>
                  </a:lnTo>
                  <a:lnTo>
                    <a:pt x="1014666" y="85737"/>
                  </a:lnTo>
                  <a:lnTo>
                    <a:pt x="1010297" y="85737"/>
                  </a:lnTo>
                  <a:lnTo>
                    <a:pt x="1010234" y="86169"/>
                  </a:lnTo>
                  <a:lnTo>
                    <a:pt x="1009891" y="89039"/>
                  </a:lnTo>
                  <a:lnTo>
                    <a:pt x="1008380" y="90639"/>
                  </a:lnTo>
                  <a:lnTo>
                    <a:pt x="1004176" y="90639"/>
                  </a:lnTo>
                  <a:lnTo>
                    <a:pt x="1003007" y="90055"/>
                  </a:lnTo>
                  <a:lnTo>
                    <a:pt x="1001407" y="87744"/>
                  </a:lnTo>
                  <a:lnTo>
                    <a:pt x="1001090" y="86169"/>
                  </a:lnTo>
                  <a:lnTo>
                    <a:pt x="1001014" y="82296"/>
                  </a:lnTo>
                  <a:lnTo>
                    <a:pt x="1014907" y="82296"/>
                  </a:lnTo>
                  <a:lnTo>
                    <a:pt x="1014907" y="79273"/>
                  </a:lnTo>
                  <a:lnTo>
                    <a:pt x="1014907" y="75374"/>
                  </a:lnTo>
                  <a:close/>
                </a:path>
                <a:path w="2778125" h="102870">
                  <a:moveTo>
                    <a:pt x="1037348" y="88988"/>
                  </a:moveTo>
                  <a:lnTo>
                    <a:pt x="1032764" y="80302"/>
                  </a:lnTo>
                  <a:lnTo>
                    <a:pt x="1029487" y="78689"/>
                  </a:lnTo>
                  <a:lnTo>
                    <a:pt x="1027899" y="77939"/>
                  </a:lnTo>
                  <a:lnTo>
                    <a:pt x="1026731" y="77304"/>
                  </a:lnTo>
                  <a:lnTo>
                    <a:pt x="1025207" y="76111"/>
                  </a:lnTo>
                  <a:lnTo>
                    <a:pt x="1024902" y="75501"/>
                  </a:lnTo>
                  <a:lnTo>
                    <a:pt x="1024902" y="73583"/>
                  </a:lnTo>
                  <a:lnTo>
                    <a:pt x="1025334" y="72745"/>
                  </a:lnTo>
                  <a:lnTo>
                    <a:pt x="1026617" y="71704"/>
                  </a:lnTo>
                  <a:lnTo>
                    <a:pt x="1027569" y="71424"/>
                  </a:lnTo>
                  <a:lnTo>
                    <a:pt x="1030173" y="71424"/>
                  </a:lnTo>
                  <a:lnTo>
                    <a:pt x="1031074" y="71704"/>
                  </a:lnTo>
                  <a:lnTo>
                    <a:pt x="1032306" y="72745"/>
                  </a:lnTo>
                  <a:lnTo>
                    <a:pt x="1032497" y="72745"/>
                  </a:lnTo>
                  <a:lnTo>
                    <a:pt x="1032827" y="73583"/>
                  </a:lnTo>
                  <a:lnTo>
                    <a:pt x="1032954" y="75374"/>
                  </a:lnTo>
                  <a:lnTo>
                    <a:pt x="1037056" y="75374"/>
                  </a:lnTo>
                  <a:lnTo>
                    <a:pt x="1037056" y="72745"/>
                  </a:lnTo>
                  <a:lnTo>
                    <a:pt x="1036510" y="71424"/>
                  </a:lnTo>
                  <a:lnTo>
                    <a:pt x="1036447" y="71285"/>
                  </a:lnTo>
                  <a:lnTo>
                    <a:pt x="1036370" y="71120"/>
                  </a:lnTo>
                  <a:lnTo>
                    <a:pt x="1033678" y="68910"/>
                  </a:lnTo>
                  <a:lnTo>
                    <a:pt x="1031735" y="68351"/>
                  </a:lnTo>
                  <a:lnTo>
                    <a:pt x="1026668" y="68351"/>
                  </a:lnTo>
                  <a:lnTo>
                    <a:pt x="1024750" y="68910"/>
                  </a:lnTo>
                  <a:lnTo>
                    <a:pt x="1021613" y="71285"/>
                  </a:lnTo>
                  <a:lnTo>
                    <a:pt x="1021549" y="71424"/>
                  </a:lnTo>
                  <a:lnTo>
                    <a:pt x="1020940" y="72745"/>
                  </a:lnTo>
                  <a:lnTo>
                    <a:pt x="1020864" y="76111"/>
                  </a:lnTo>
                  <a:lnTo>
                    <a:pt x="1021130" y="77127"/>
                  </a:lnTo>
                  <a:lnTo>
                    <a:pt x="1021232" y="77304"/>
                  </a:lnTo>
                  <a:lnTo>
                    <a:pt x="1022235" y="79082"/>
                  </a:lnTo>
                  <a:lnTo>
                    <a:pt x="1023505" y="80060"/>
                  </a:lnTo>
                  <a:lnTo>
                    <a:pt x="1025486" y="81026"/>
                  </a:lnTo>
                  <a:lnTo>
                    <a:pt x="1029296" y="82981"/>
                  </a:lnTo>
                  <a:lnTo>
                    <a:pt x="1032624" y="84721"/>
                  </a:lnTo>
                  <a:lnTo>
                    <a:pt x="1033195" y="85699"/>
                  </a:lnTo>
                  <a:lnTo>
                    <a:pt x="1033195" y="88138"/>
                  </a:lnTo>
                  <a:lnTo>
                    <a:pt x="1032802" y="88988"/>
                  </a:lnTo>
                  <a:lnTo>
                    <a:pt x="1031252" y="90233"/>
                  </a:lnTo>
                  <a:lnTo>
                    <a:pt x="1030147" y="90538"/>
                  </a:lnTo>
                  <a:lnTo>
                    <a:pt x="1025944" y="90538"/>
                  </a:lnTo>
                  <a:lnTo>
                    <a:pt x="1025652" y="90233"/>
                  </a:lnTo>
                  <a:lnTo>
                    <a:pt x="1024572" y="88988"/>
                  </a:lnTo>
                  <a:lnTo>
                    <a:pt x="1024572" y="85852"/>
                  </a:lnTo>
                  <a:lnTo>
                    <a:pt x="1020279" y="85852"/>
                  </a:lnTo>
                  <a:lnTo>
                    <a:pt x="1025944" y="93751"/>
                  </a:lnTo>
                  <a:lnTo>
                    <a:pt x="1031443" y="93751"/>
                  </a:lnTo>
                  <a:lnTo>
                    <a:pt x="1033602" y="93116"/>
                  </a:lnTo>
                  <a:lnTo>
                    <a:pt x="1036586" y="90754"/>
                  </a:lnTo>
                  <a:lnTo>
                    <a:pt x="1036675" y="90538"/>
                  </a:lnTo>
                  <a:lnTo>
                    <a:pt x="1037348" y="88988"/>
                  </a:lnTo>
                  <a:close/>
                </a:path>
                <a:path w="2778125" h="102870">
                  <a:moveTo>
                    <a:pt x="1067092" y="68402"/>
                  </a:moveTo>
                  <a:lnTo>
                    <a:pt x="1064133" y="68402"/>
                  </a:lnTo>
                  <a:lnTo>
                    <a:pt x="1062837" y="68668"/>
                  </a:lnTo>
                  <a:lnTo>
                    <a:pt x="1061008" y="69748"/>
                  </a:lnTo>
                  <a:lnTo>
                    <a:pt x="1060196" y="70840"/>
                  </a:lnTo>
                  <a:lnTo>
                    <a:pt x="1059484" y="72504"/>
                  </a:lnTo>
                  <a:lnTo>
                    <a:pt x="1059484" y="68668"/>
                  </a:lnTo>
                  <a:lnTo>
                    <a:pt x="1055293" y="68668"/>
                  </a:lnTo>
                  <a:lnTo>
                    <a:pt x="1055382" y="93319"/>
                  </a:lnTo>
                  <a:lnTo>
                    <a:pt x="1059586" y="93319"/>
                  </a:lnTo>
                  <a:lnTo>
                    <a:pt x="1059586" y="76200"/>
                  </a:lnTo>
                  <a:lnTo>
                    <a:pt x="1060056" y="74891"/>
                  </a:lnTo>
                  <a:lnTo>
                    <a:pt x="1061935" y="72974"/>
                  </a:lnTo>
                  <a:lnTo>
                    <a:pt x="1063307" y="72504"/>
                  </a:lnTo>
                  <a:lnTo>
                    <a:pt x="1067092" y="72504"/>
                  </a:lnTo>
                  <a:lnTo>
                    <a:pt x="1067092" y="68402"/>
                  </a:lnTo>
                  <a:close/>
                </a:path>
                <a:path w="2778125" h="102870">
                  <a:moveTo>
                    <a:pt x="1089520" y="75374"/>
                  </a:moveTo>
                  <a:lnTo>
                    <a:pt x="1088758" y="72123"/>
                  </a:lnTo>
                  <a:lnTo>
                    <a:pt x="1087920" y="71234"/>
                  </a:lnTo>
                  <a:lnTo>
                    <a:pt x="1085710" y="68872"/>
                  </a:lnTo>
                  <a:lnTo>
                    <a:pt x="1085227" y="68707"/>
                  </a:lnTo>
                  <a:lnTo>
                    <a:pt x="1085227" y="79273"/>
                  </a:lnTo>
                  <a:lnTo>
                    <a:pt x="1075626" y="79273"/>
                  </a:lnTo>
                  <a:lnTo>
                    <a:pt x="1075702" y="75907"/>
                  </a:lnTo>
                  <a:lnTo>
                    <a:pt x="1075817" y="75374"/>
                  </a:lnTo>
                  <a:lnTo>
                    <a:pt x="1076020" y="74320"/>
                  </a:lnTo>
                  <a:lnTo>
                    <a:pt x="1077442" y="72123"/>
                  </a:lnTo>
                  <a:lnTo>
                    <a:pt x="1077722" y="71793"/>
                  </a:lnTo>
                  <a:lnTo>
                    <a:pt x="1078801" y="71234"/>
                  </a:lnTo>
                  <a:lnTo>
                    <a:pt x="1081976" y="71234"/>
                  </a:lnTo>
                  <a:lnTo>
                    <a:pt x="1085227" y="79273"/>
                  </a:lnTo>
                  <a:lnTo>
                    <a:pt x="1085227" y="68707"/>
                  </a:lnTo>
                  <a:lnTo>
                    <a:pt x="1083424" y="68059"/>
                  </a:lnTo>
                  <a:lnTo>
                    <a:pt x="1077061" y="68059"/>
                  </a:lnTo>
                  <a:lnTo>
                    <a:pt x="1074699" y="69049"/>
                  </a:lnTo>
                  <a:lnTo>
                    <a:pt x="1071968" y="72974"/>
                  </a:lnTo>
                  <a:lnTo>
                    <a:pt x="1071346" y="75907"/>
                  </a:lnTo>
                  <a:lnTo>
                    <a:pt x="1071283" y="86169"/>
                  </a:lnTo>
                  <a:lnTo>
                    <a:pt x="1072032" y="89712"/>
                  </a:lnTo>
                  <a:lnTo>
                    <a:pt x="1075029" y="93065"/>
                  </a:lnTo>
                  <a:lnTo>
                    <a:pt x="1077328" y="93903"/>
                  </a:lnTo>
                  <a:lnTo>
                    <a:pt x="1086180" y="93903"/>
                  </a:lnTo>
                  <a:lnTo>
                    <a:pt x="1089113" y="91224"/>
                  </a:lnTo>
                  <a:lnTo>
                    <a:pt x="1089139" y="90639"/>
                  </a:lnTo>
                  <a:lnTo>
                    <a:pt x="1089164" y="89712"/>
                  </a:lnTo>
                  <a:lnTo>
                    <a:pt x="1089279" y="85737"/>
                  </a:lnTo>
                  <a:lnTo>
                    <a:pt x="1084910" y="85737"/>
                  </a:lnTo>
                  <a:lnTo>
                    <a:pt x="1084859" y="86169"/>
                  </a:lnTo>
                  <a:lnTo>
                    <a:pt x="1084503" y="89039"/>
                  </a:lnTo>
                  <a:lnTo>
                    <a:pt x="1082992" y="90639"/>
                  </a:lnTo>
                  <a:lnTo>
                    <a:pt x="1078801" y="90639"/>
                  </a:lnTo>
                  <a:lnTo>
                    <a:pt x="1077620" y="90055"/>
                  </a:lnTo>
                  <a:lnTo>
                    <a:pt x="1076020" y="87744"/>
                  </a:lnTo>
                  <a:lnTo>
                    <a:pt x="1075715" y="86169"/>
                  </a:lnTo>
                  <a:lnTo>
                    <a:pt x="1075626" y="82296"/>
                  </a:lnTo>
                  <a:lnTo>
                    <a:pt x="1089520" y="82296"/>
                  </a:lnTo>
                  <a:lnTo>
                    <a:pt x="1089520" y="79273"/>
                  </a:lnTo>
                  <a:lnTo>
                    <a:pt x="1089520" y="75374"/>
                  </a:lnTo>
                  <a:close/>
                </a:path>
                <a:path w="2778125" h="102870">
                  <a:moveTo>
                    <a:pt x="1114158" y="75971"/>
                  </a:moveTo>
                  <a:lnTo>
                    <a:pt x="1113485" y="72885"/>
                  </a:lnTo>
                  <a:lnTo>
                    <a:pt x="1110818" y="69189"/>
                  </a:lnTo>
                  <a:lnTo>
                    <a:pt x="1110005" y="68821"/>
                  </a:lnTo>
                  <a:lnTo>
                    <a:pt x="1110005" y="76784"/>
                  </a:lnTo>
                  <a:lnTo>
                    <a:pt x="1109980" y="85229"/>
                  </a:lnTo>
                  <a:lnTo>
                    <a:pt x="1109611" y="87185"/>
                  </a:lnTo>
                  <a:lnTo>
                    <a:pt x="1108062" y="89941"/>
                  </a:lnTo>
                  <a:lnTo>
                    <a:pt x="1106868" y="90639"/>
                  </a:lnTo>
                  <a:lnTo>
                    <a:pt x="1104074" y="90639"/>
                  </a:lnTo>
                  <a:lnTo>
                    <a:pt x="1100467" y="76784"/>
                  </a:lnTo>
                  <a:lnTo>
                    <a:pt x="1100810" y="74739"/>
                  </a:lnTo>
                  <a:lnTo>
                    <a:pt x="1102436" y="72212"/>
                  </a:lnTo>
                  <a:lnTo>
                    <a:pt x="1103553" y="71577"/>
                  </a:lnTo>
                  <a:lnTo>
                    <a:pt x="1106766" y="71577"/>
                  </a:lnTo>
                  <a:lnTo>
                    <a:pt x="1107998" y="72212"/>
                  </a:lnTo>
                  <a:lnTo>
                    <a:pt x="1108443" y="72885"/>
                  </a:lnTo>
                  <a:lnTo>
                    <a:pt x="1109611" y="74904"/>
                  </a:lnTo>
                  <a:lnTo>
                    <a:pt x="1110005" y="76784"/>
                  </a:lnTo>
                  <a:lnTo>
                    <a:pt x="1110005" y="68821"/>
                  </a:lnTo>
                  <a:lnTo>
                    <a:pt x="1108798" y="68262"/>
                  </a:lnTo>
                  <a:lnTo>
                    <a:pt x="1104874" y="68262"/>
                  </a:lnTo>
                  <a:lnTo>
                    <a:pt x="1103820" y="68529"/>
                  </a:lnTo>
                  <a:lnTo>
                    <a:pt x="1102055" y="69596"/>
                  </a:lnTo>
                  <a:lnTo>
                    <a:pt x="1101293" y="70472"/>
                  </a:lnTo>
                  <a:lnTo>
                    <a:pt x="1100696" y="71577"/>
                  </a:lnTo>
                  <a:lnTo>
                    <a:pt x="1100645" y="68694"/>
                  </a:lnTo>
                  <a:lnTo>
                    <a:pt x="1096454" y="68694"/>
                  </a:lnTo>
                  <a:lnTo>
                    <a:pt x="1096454" y="102679"/>
                  </a:lnTo>
                  <a:lnTo>
                    <a:pt x="1100696" y="102679"/>
                  </a:lnTo>
                  <a:lnTo>
                    <a:pt x="1100696" y="90830"/>
                  </a:lnTo>
                  <a:lnTo>
                    <a:pt x="1101928" y="92849"/>
                  </a:lnTo>
                  <a:lnTo>
                    <a:pt x="1103744" y="93853"/>
                  </a:lnTo>
                  <a:lnTo>
                    <a:pt x="1108202" y="93853"/>
                  </a:lnTo>
                  <a:lnTo>
                    <a:pt x="1109827" y="93345"/>
                  </a:lnTo>
                  <a:lnTo>
                    <a:pt x="1112240" y="91338"/>
                  </a:lnTo>
                  <a:lnTo>
                    <a:pt x="1112545" y="90830"/>
                  </a:lnTo>
                  <a:lnTo>
                    <a:pt x="1112659" y="90639"/>
                  </a:lnTo>
                  <a:lnTo>
                    <a:pt x="1113066" y="89941"/>
                  </a:lnTo>
                  <a:lnTo>
                    <a:pt x="1113929" y="86690"/>
                  </a:lnTo>
                  <a:lnTo>
                    <a:pt x="1114056" y="85229"/>
                  </a:lnTo>
                  <a:lnTo>
                    <a:pt x="1114158" y="75971"/>
                  </a:lnTo>
                  <a:close/>
                </a:path>
                <a:path w="2778125" h="102870">
                  <a:moveTo>
                    <a:pt x="1132446" y="68402"/>
                  </a:moveTo>
                  <a:lnTo>
                    <a:pt x="1129487" y="68402"/>
                  </a:lnTo>
                  <a:lnTo>
                    <a:pt x="1128179" y="68668"/>
                  </a:lnTo>
                  <a:lnTo>
                    <a:pt x="1126363" y="69748"/>
                  </a:lnTo>
                  <a:lnTo>
                    <a:pt x="1125550" y="70840"/>
                  </a:lnTo>
                  <a:lnTo>
                    <a:pt x="1124839" y="72504"/>
                  </a:lnTo>
                  <a:lnTo>
                    <a:pt x="1124839" y="68668"/>
                  </a:lnTo>
                  <a:lnTo>
                    <a:pt x="1120635" y="68668"/>
                  </a:lnTo>
                  <a:lnTo>
                    <a:pt x="1120736" y="93319"/>
                  </a:lnTo>
                  <a:lnTo>
                    <a:pt x="1124927" y="93319"/>
                  </a:lnTo>
                  <a:lnTo>
                    <a:pt x="1124927" y="76200"/>
                  </a:lnTo>
                  <a:lnTo>
                    <a:pt x="1125397" y="74891"/>
                  </a:lnTo>
                  <a:lnTo>
                    <a:pt x="1127290" y="72974"/>
                  </a:lnTo>
                  <a:lnTo>
                    <a:pt x="1128649" y="72504"/>
                  </a:lnTo>
                  <a:lnTo>
                    <a:pt x="1132446" y="72504"/>
                  </a:lnTo>
                  <a:lnTo>
                    <a:pt x="1132446" y="68402"/>
                  </a:lnTo>
                  <a:close/>
                </a:path>
                <a:path w="2778125" h="102870">
                  <a:moveTo>
                    <a:pt x="1154874" y="75374"/>
                  </a:moveTo>
                  <a:lnTo>
                    <a:pt x="1154112" y="72123"/>
                  </a:lnTo>
                  <a:lnTo>
                    <a:pt x="1153274" y="71234"/>
                  </a:lnTo>
                  <a:lnTo>
                    <a:pt x="1151051" y="68872"/>
                  </a:lnTo>
                  <a:lnTo>
                    <a:pt x="1150581" y="68707"/>
                  </a:lnTo>
                  <a:lnTo>
                    <a:pt x="1150581" y="79273"/>
                  </a:lnTo>
                  <a:lnTo>
                    <a:pt x="1140980" y="79273"/>
                  </a:lnTo>
                  <a:lnTo>
                    <a:pt x="1144143" y="71234"/>
                  </a:lnTo>
                  <a:lnTo>
                    <a:pt x="1147330" y="71234"/>
                  </a:lnTo>
                  <a:lnTo>
                    <a:pt x="1150581" y="79273"/>
                  </a:lnTo>
                  <a:lnTo>
                    <a:pt x="1150581" y="68707"/>
                  </a:lnTo>
                  <a:lnTo>
                    <a:pt x="1148778" y="68059"/>
                  </a:lnTo>
                  <a:lnTo>
                    <a:pt x="1142403" y="68059"/>
                  </a:lnTo>
                  <a:lnTo>
                    <a:pt x="1140053" y="69049"/>
                  </a:lnTo>
                  <a:lnTo>
                    <a:pt x="1137323" y="72974"/>
                  </a:lnTo>
                  <a:lnTo>
                    <a:pt x="1136700" y="75907"/>
                  </a:lnTo>
                  <a:lnTo>
                    <a:pt x="1136637" y="86169"/>
                  </a:lnTo>
                  <a:lnTo>
                    <a:pt x="1137386" y="89712"/>
                  </a:lnTo>
                  <a:lnTo>
                    <a:pt x="1140371" y="93065"/>
                  </a:lnTo>
                  <a:lnTo>
                    <a:pt x="1142682" y="93903"/>
                  </a:lnTo>
                  <a:lnTo>
                    <a:pt x="1151521" y="93903"/>
                  </a:lnTo>
                  <a:lnTo>
                    <a:pt x="1154468" y="91224"/>
                  </a:lnTo>
                  <a:lnTo>
                    <a:pt x="1154480" y="90639"/>
                  </a:lnTo>
                  <a:lnTo>
                    <a:pt x="1154518" y="89712"/>
                  </a:lnTo>
                  <a:lnTo>
                    <a:pt x="1154633" y="85737"/>
                  </a:lnTo>
                  <a:lnTo>
                    <a:pt x="1150251" y="85737"/>
                  </a:lnTo>
                  <a:lnTo>
                    <a:pt x="1150200" y="86169"/>
                  </a:lnTo>
                  <a:lnTo>
                    <a:pt x="1149845" y="89039"/>
                  </a:lnTo>
                  <a:lnTo>
                    <a:pt x="1148334" y="90639"/>
                  </a:lnTo>
                  <a:lnTo>
                    <a:pt x="1144143" y="90639"/>
                  </a:lnTo>
                  <a:lnTo>
                    <a:pt x="1142961" y="90055"/>
                  </a:lnTo>
                  <a:lnTo>
                    <a:pt x="1141374" y="87744"/>
                  </a:lnTo>
                  <a:lnTo>
                    <a:pt x="1141056" y="86169"/>
                  </a:lnTo>
                  <a:lnTo>
                    <a:pt x="1140980" y="82296"/>
                  </a:lnTo>
                  <a:lnTo>
                    <a:pt x="1154874" y="82296"/>
                  </a:lnTo>
                  <a:lnTo>
                    <a:pt x="1154874" y="79273"/>
                  </a:lnTo>
                  <a:lnTo>
                    <a:pt x="1154874" y="75374"/>
                  </a:lnTo>
                  <a:close/>
                </a:path>
                <a:path w="2778125" h="102870">
                  <a:moveTo>
                    <a:pt x="1177302" y="88988"/>
                  </a:moveTo>
                  <a:lnTo>
                    <a:pt x="1172718" y="80302"/>
                  </a:lnTo>
                  <a:lnTo>
                    <a:pt x="1169454" y="78689"/>
                  </a:lnTo>
                  <a:lnTo>
                    <a:pt x="1167866" y="77939"/>
                  </a:lnTo>
                  <a:lnTo>
                    <a:pt x="1166698" y="77304"/>
                  </a:lnTo>
                  <a:lnTo>
                    <a:pt x="1165174" y="76111"/>
                  </a:lnTo>
                  <a:lnTo>
                    <a:pt x="1164869" y="75501"/>
                  </a:lnTo>
                  <a:lnTo>
                    <a:pt x="1164869" y="73583"/>
                  </a:lnTo>
                  <a:lnTo>
                    <a:pt x="1165288" y="72745"/>
                  </a:lnTo>
                  <a:lnTo>
                    <a:pt x="1166583" y="71704"/>
                  </a:lnTo>
                  <a:lnTo>
                    <a:pt x="1167536" y="71424"/>
                  </a:lnTo>
                  <a:lnTo>
                    <a:pt x="1170139" y="71424"/>
                  </a:lnTo>
                  <a:lnTo>
                    <a:pt x="1171041" y="71704"/>
                  </a:lnTo>
                  <a:lnTo>
                    <a:pt x="1172273" y="72745"/>
                  </a:lnTo>
                  <a:lnTo>
                    <a:pt x="1172464" y="72745"/>
                  </a:lnTo>
                  <a:lnTo>
                    <a:pt x="1172794" y="73583"/>
                  </a:lnTo>
                  <a:lnTo>
                    <a:pt x="1172921" y="75374"/>
                  </a:lnTo>
                  <a:lnTo>
                    <a:pt x="1177010" y="75374"/>
                  </a:lnTo>
                  <a:lnTo>
                    <a:pt x="1177010" y="72745"/>
                  </a:lnTo>
                  <a:lnTo>
                    <a:pt x="1176464" y="71424"/>
                  </a:lnTo>
                  <a:lnTo>
                    <a:pt x="1176413" y="71285"/>
                  </a:lnTo>
                  <a:lnTo>
                    <a:pt x="1176337" y="71120"/>
                  </a:lnTo>
                  <a:lnTo>
                    <a:pt x="1173645" y="68910"/>
                  </a:lnTo>
                  <a:lnTo>
                    <a:pt x="1171702" y="68351"/>
                  </a:lnTo>
                  <a:lnTo>
                    <a:pt x="1166622" y="68351"/>
                  </a:lnTo>
                  <a:lnTo>
                    <a:pt x="1164717" y="68910"/>
                  </a:lnTo>
                  <a:lnTo>
                    <a:pt x="1161580" y="71285"/>
                  </a:lnTo>
                  <a:lnTo>
                    <a:pt x="1161516" y="71424"/>
                  </a:lnTo>
                  <a:lnTo>
                    <a:pt x="1160907" y="72745"/>
                  </a:lnTo>
                  <a:lnTo>
                    <a:pt x="1160818" y="76111"/>
                  </a:lnTo>
                  <a:lnTo>
                    <a:pt x="1161097" y="77127"/>
                  </a:lnTo>
                  <a:lnTo>
                    <a:pt x="1161199" y="77304"/>
                  </a:lnTo>
                  <a:lnTo>
                    <a:pt x="1162202" y="79082"/>
                  </a:lnTo>
                  <a:lnTo>
                    <a:pt x="1163472" y="80060"/>
                  </a:lnTo>
                  <a:lnTo>
                    <a:pt x="1165453" y="81026"/>
                  </a:lnTo>
                  <a:lnTo>
                    <a:pt x="1169263" y="82981"/>
                  </a:lnTo>
                  <a:lnTo>
                    <a:pt x="1172591" y="84721"/>
                  </a:lnTo>
                  <a:lnTo>
                    <a:pt x="1173162" y="85699"/>
                  </a:lnTo>
                  <a:lnTo>
                    <a:pt x="1173162" y="88138"/>
                  </a:lnTo>
                  <a:lnTo>
                    <a:pt x="1172768" y="88988"/>
                  </a:lnTo>
                  <a:lnTo>
                    <a:pt x="1171206" y="90233"/>
                  </a:lnTo>
                  <a:lnTo>
                    <a:pt x="1170101" y="90538"/>
                  </a:lnTo>
                  <a:lnTo>
                    <a:pt x="1165910" y="90538"/>
                  </a:lnTo>
                  <a:lnTo>
                    <a:pt x="1165618" y="90233"/>
                  </a:lnTo>
                  <a:lnTo>
                    <a:pt x="1164526" y="88988"/>
                  </a:lnTo>
                  <a:lnTo>
                    <a:pt x="1164526" y="85852"/>
                  </a:lnTo>
                  <a:lnTo>
                    <a:pt x="1160233" y="85852"/>
                  </a:lnTo>
                  <a:lnTo>
                    <a:pt x="1165910" y="93751"/>
                  </a:lnTo>
                  <a:lnTo>
                    <a:pt x="1171409" y="93751"/>
                  </a:lnTo>
                  <a:lnTo>
                    <a:pt x="1173568" y="93116"/>
                  </a:lnTo>
                  <a:lnTo>
                    <a:pt x="1176553" y="90754"/>
                  </a:lnTo>
                  <a:lnTo>
                    <a:pt x="1176642" y="90538"/>
                  </a:lnTo>
                  <a:lnTo>
                    <a:pt x="1177302" y="88988"/>
                  </a:lnTo>
                  <a:close/>
                </a:path>
                <a:path w="2778125" h="102870">
                  <a:moveTo>
                    <a:pt x="1200721" y="75374"/>
                  </a:moveTo>
                  <a:lnTo>
                    <a:pt x="1199946" y="72123"/>
                  </a:lnTo>
                  <a:lnTo>
                    <a:pt x="1199108" y="71234"/>
                  </a:lnTo>
                  <a:lnTo>
                    <a:pt x="1196898" y="68872"/>
                  </a:lnTo>
                  <a:lnTo>
                    <a:pt x="1196428" y="68707"/>
                  </a:lnTo>
                  <a:lnTo>
                    <a:pt x="1196428" y="79273"/>
                  </a:lnTo>
                  <a:lnTo>
                    <a:pt x="1186815" y="79273"/>
                  </a:lnTo>
                  <a:lnTo>
                    <a:pt x="1186891" y="75907"/>
                  </a:lnTo>
                  <a:lnTo>
                    <a:pt x="1187005" y="75374"/>
                  </a:lnTo>
                  <a:lnTo>
                    <a:pt x="1187221" y="74320"/>
                  </a:lnTo>
                  <a:lnTo>
                    <a:pt x="1188631" y="72123"/>
                  </a:lnTo>
                  <a:lnTo>
                    <a:pt x="1188923" y="71793"/>
                  </a:lnTo>
                  <a:lnTo>
                    <a:pt x="1189990" y="71234"/>
                  </a:lnTo>
                  <a:lnTo>
                    <a:pt x="1193177" y="71234"/>
                  </a:lnTo>
                  <a:lnTo>
                    <a:pt x="1196428" y="79273"/>
                  </a:lnTo>
                  <a:lnTo>
                    <a:pt x="1196428" y="68707"/>
                  </a:lnTo>
                  <a:lnTo>
                    <a:pt x="1194625" y="68059"/>
                  </a:lnTo>
                  <a:lnTo>
                    <a:pt x="1188250" y="68059"/>
                  </a:lnTo>
                  <a:lnTo>
                    <a:pt x="1185887" y="69049"/>
                  </a:lnTo>
                  <a:lnTo>
                    <a:pt x="1183157" y="72974"/>
                  </a:lnTo>
                  <a:lnTo>
                    <a:pt x="1182547" y="75907"/>
                  </a:lnTo>
                  <a:lnTo>
                    <a:pt x="1182471" y="86169"/>
                  </a:lnTo>
                  <a:lnTo>
                    <a:pt x="1183220" y="89712"/>
                  </a:lnTo>
                  <a:lnTo>
                    <a:pt x="1186218" y="93065"/>
                  </a:lnTo>
                  <a:lnTo>
                    <a:pt x="1188529" y="93903"/>
                  </a:lnTo>
                  <a:lnTo>
                    <a:pt x="1197368" y="93903"/>
                  </a:lnTo>
                  <a:lnTo>
                    <a:pt x="1200315" y="91224"/>
                  </a:lnTo>
                  <a:lnTo>
                    <a:pt x="1200327" y="90639"/>
                  </a:lnTo>
                  <a:lnTo>
                    <a:pt x="1200353" y="89712"/>
                  </a:lnTo>
                  <a:lnTo>
                    <a:pt x="1200480" y="85737"/>
                  </a:lnTo>
                  <a:lnTo>
                    <a:pt x="1196098" y="85737"/>
                  </a:lnTo>
                  <a:lnTo>
                    <a:pt x="1196047" y="86169"/>
                  </a:lnTo>
                  <a:lnTo>
                    <a:pt x="1195692" y="89039"/>
                  </a:lnTo>
                  <a:lnTo>
                    <a:pt x="1194181" y="90639"/>
                  </a:lnTo>
                  <a:lnTo>
                    <a:pt x="1189990" y="90639"/>
                  </a:lnTo>
                  <a:lnTo>
                    <a:pt x="1188808" y="90055"/>
                  </a:lnTo>
                  <a:lnTo>
                    <a:pt x="1187221" y="87744"/>
                  </a:lnTo>
                  <a:lnTo>
                    <a:pt x="1186903" y="86169"/>
                  </a:lnTo>
                  <a:lnTo>
                    <a:pt x="1186815" y="82296"/>
                  </a:lnTo>
                  <a:lnTo>
                    <a:pt x="1200721" y="82296"/>
                  </a:lnTo>
                  <a:lnTo>
                    <a:pt x="1200721" y="79273"/>
                  </a:lnTo>
                  <a:lnTo>
                    <a:pt x="1200721" y="75374"/>
                  </a:lnTo>
                  <a:close/>
                </a:path>
                <a:path w="2778125" h="102870">
                  <a:moveTo>
                    <a:pt x="1224762" y="73342"/>
                  </a:moveTo>
                  <a:lnTo>
                    <a:pt x="1224216" y="71335"/>
                  </a:lnTo>
                  <a:lnTo>
                    <a:pt x="1222082" y="68834"/>
                  </a:lnTo>
                  <a:lnTo>
                    <a:pt x="1220368" y="68211"/>
                  </a:lnTo>
                  <a:lnTo>
                    <a:pt x="1216342" y="68211"/>
                  </a:lnTo>
                  <a:lnTo>
                    <a:pt x="1214996" y="68516"/>
                  </a:lnTo>
                  <a:lnTo>
                    <a:pt x="1213015" y="69710"/>
                  </a:lnTo>
                  <a:lnTo>
                    <a:pt x="1212164" y="70624"/>
                  </a:lnTo>
                  <a:lnTo>
                    <a:pt x="1211465" y="71843"/>
                  </a:lnTo>
                  <a:lnTo>
                    <a:pt x="1211440" y="68694"/>
                  </a:lnTo>
                  <a:lnTo>
                    <a:pt x="1207198" y="68694"/>
                  </a:lnTo>
                  <a:lnTo>
                    <a:pt x="1207300" y="93319"/>
                  </a:lnTo>
                  <a:lnTo>
                    <a:pt x="1211491" y="93319"/>
                  </a:lnTo>
                  <a:lnTo>
                    <a:pt x="1211491" y="75730"/>
                  </a:lnTo>
                  <a:lnTo>
                    <a:pt x="1211910" y="74231"/>
                  </a:lnTo>
                  <a:lnTo>
                    <a:pt x="1213675" y="71843"/>
                  </a:lnTo>
                  <a:lnTo>
                    <a:pt x="1213891" y="71843"/>
                  </a:lnTo>
                  <a:lnTo>
                    <a:pt x="1215021" y="71335"/>
                  </a:lnTo>
                  <a:lnTo>
                    <a:pt x="1217663" y="71335"/>
                  </a:lnTo>
                  <a:lnTo>
                    <a:pt x="1218895" y="71843"/>
                  </a:lnTo>
                  <a:lnTo>
                    <a:pt x="1220228" y="73494"/>
                  </a:lnTo>
                  <a:lnTo>
                    <a:pt x="1220558" y="74841"/>
                  </a:lnTo>
                  <a:lnTo>
                    <a:pt x="1220558" y="93319"/>
                  </a:lnTo>
                  <a:lnTo>
                    <a:pt x="1224762" y="93319"/>
                  </a:lnTo>
                  <a:lnTo>
                    <a:pt x="1224762" y="73342"/>
                  </a:lnTo>
                  <a:close/>
                </a:path>
                <a:path w="2778125" h="102870">
                  <a:moveTo>
                    <a:pt x="1242060" y="93167"/>
                  </a:moveTo>
                  <a:lnTo>
                    <a:pt x="1241780" y="93167"/>
                  </a:lnTo>
                  <a:lnTo>
                    <a:pt x="1241780" y="90271"/>
                  </a:lnTo>
                  <a:lnTo>
                    <a:pt x="1241780" y="90144"/>
                  </a:lnTo>
                  <a:lnTo>
                    <a:pt x="1241259" y="90271"/>
                  </a:lnTo>
                  <a:lnTo>
                    <a:pt x="1238326" y="90271"/>
                  </a:lnTo>
                  <a:lnTo>
                    <a:pt x="1237602" y="90055"/>
                  </a:lnTo>
                  <a:lnTo>
                    <a:pt x="1236687" y="88925"/>
                  </a:lnTo>
                  <a:lnTo>
                    <a:pt x="1236459" y="88036"/>
                  </a:lnTo>
                  <a:lnTo>
                    <a:pt x="1236459" y="71869"/>
                  </a:lnTo>
                  <a:lnTo>
                    <a:pt x="1241679" y="71869"/>
                  </a:lnTo>
                  <a:lnTo>
                    <a:pt x="1241679" y="68694"/>
                  </a:lnTo>
                  <a:lnTo>
                    <a:pt x="1236459" y="68694"/>
                  </a:lnTo>
                  <a:lnTo>
                    <a:pt x="1236459" y="62166"/>
                  </a:lnTo>
                  <a:lnTo>
                    <a:pt x="1232319" y="63969"/>
                  </a:lnTo>
                  <a:lnTo>
                    <a:pt x="1232319" y="68694"/>
                  </a:lnTo>
                  <a:lnTo>
                    <a:pt x="1228178" y="68694"/>
                  </a:lnTo>
                  <a:lnTo>
                    <a:pt x="1228178" y="71869"/>
                  </a:lnTo>
                  <a:lnTo>
                    <a:pt x="1232319" y="71869"/>
                  </a:lnTo>
                  <a:lnTo>
                    <a:pt x="1232319" y="90271"/>
                  </a:lnTo>
                  <a:lnTo>
                    <a:pt x="1232687" y="91567"/>
                  </a:lnTo>
                  <a:lnTo>
                    <a:pt x="1234147" y="93167"/>
                  </a:lnTo>
                  <a:lnTo>
                    <a:pt x="1234808" y="93345"/>
                  </a:lnTo>
                  <a:lnTo>
                    <a:pt x="1241132" y="93345"/>
                  </a:lnTo>
                  <a:lnTo>
                    <a:pt x="1242060" y="93167"/>
                  </a:lnTo>
                  <a:close/>
                </a:path>
                <a:path w="2778125" h="102870">
                  <a:moveTo>
                    <a:pt x="1262430" y="93205"/>
                  </a:moveTo>
                  <a:lnTo>
                    <a:pt x="1262291" y="92468"/>
                  </a:lnTo>
                  <a:lnTo>
                    <a:pt x="1262176" y="91605"/>
                  </a:lnTo>
                  <a:lnTo>
                    <a:pt x="1262087" y="89750"/>
                  </a:lnTo>
                  <a:lnTo>
                    <a:pt x="1262011" y="81026"/>
                  </a:lnTo>
                  <a:lnTo>
                    <a:pt x="1261897" y="72936"/>
                  </a:lnTo>
                  <a:lnTo>
                    <a:pt x="1261287" y="71183"/>
                  </a:lnTo>
                  <a:lnTo>
                    <a:pt x="1258760" y="68770"/>
                  </a:lnTo>
                  <a:lnTo>
                    <a:pt x="1258023" y="68541"/>
                  </a:lnTo>
                  <a:lnTo>
                    <a:pt x="1258023" y="85115"/>
                  </a:lnTo>
                  <a:lnTo>
                    <a:pt x="1257604" y="87007"/>
                  </a:lnTo>
                  <a:lnTo>
                    <a:pt x="1255991" y="89750"/>
                  </a:lnTo>
                  <a:lnTo>
                    <a:pt x="1255369" y="90157"/>
                  </a:lnTo>
                  <a:lnTo>
                    <a:pt x="1254696" y="90538"/>
                  </a:lnTo>
                  <a:lnTo>
                    <a:pt x="1251813" y="90538"/>
                  </a:lnTo>
                  <a:lnTo>
                    <a:pt x="1250835" y="90157"/>
                  </a:lnTo>
                  <a:lnTo>
                    <a:pt x="1249438" y="88633"/>
                  </a:lnTo>
                  <a:lnTo>
                    <a:pt x="1249095" y="87515"/>
                  </a:lnTo>
                  <a:lnTo>
                    <a:pt x="1249095" y="84162"/>
                  </a:lnTo>
                  <a:lnTo>
                    <a:pt x="1249705" y="82854"/>
                  </a:lnTo>
                  <a:lnTo>
                    <a:pt x="1252143" y="81394"/>
                  </a:lnTo>
                  <a:lnTo>
                    <a:pt x="1254112" y="81026"/>
                  </a:lnTo>
                  <a:lnTo>
                    <a:pt x="1257973" y="81026"/>
                  </a:lnTo>
                  <a:lnTo>
                    <a:pt x="1258023" y="85115"/>
                  </a:lnTo>
                  <a:lnTo>
                    <a:pt x="1258023" y="68541"/>
                  </a:lnTo>
                  <a:lnTo>
                    <a:pt x="1256804" y="68160"/>
                  </a:lnTo>
                  <a:lnTo>
                    <a:pt x="1251178" y="68160"/>
                  </a:lnTo>
                  <a:lnTo>
                    <a:pt x="1245628" y="75615"/>
                  </a:lnTo>
                  <a:lnTo>
                    <a:pt x="1249972" y="75615"/>
                  </a:lnTo>
                  <a:lnTo>
                    <a:pt x="1249921" y="73787"/>
                  </a:lnTo>
                  <a:lnTo>
                    <a:pt x="1250276" y="72936"/>
                  </a:lnTo>
                  <a:lnTo>
                    <a:pt x="1251673" y="71526"/>
                  </a:lnTo>
                  <a:lnTo>
                    <a:pt x="1252651" y="71183"/>
                  </a:lnTo>
                  <a:lnTo>
                    <a:pt x="1255445" y="71183"/>
                  </a:lnTo>
                  <a:lnTo>
                    <a:pt x="1256309" y="71526"/>
                  </a:lnTo>
                  <a:lnTo>
                    <a:pt x="1256449" y="71526"/>
                  </a:lnTo>
                  <a:lnTo>
                    <a:pt x="1257681" y="73342"/>
                  </a:lnTo>
                  <a:lnTo>
                    <a:pt x="1257795" y="73787"/>
                  </a:lnTo>
                  <a:lnTo>
                    <a:pt x="1257973" y="74498"/>
                  </a:lnTo>
                  <a:lnTo>
                    <a:pt x="1257973" y="78054"/>
                  </a:lnTo>
                  <a:lnTo>
                    <a:pt x="1252232" y="78054"/>
                  </a:lnTo>
                  <a:lnTo>
                    <a:pt x="1249349" y="78689"/>
                  </a:lnTo>
                  <a:lnTo>
                    <a:pt x="1245908" y="81229"/>
                  </a:lnTo>
                  <a:lnTo>
                    <a:pt x="1245831" y="81394"/>
                  </a:lnTo>
                  <a:lnTo>
                    <a:pt x="1245044" y="83324"/>
                  </a:lnTo>
                  <a:lnTo>
                    <a:pt x="1245044" y="88633"/>
                  </a:lnTo>
                  <a:lnTo>
                    <a:pt x="1245603" y="90538"/>
                  </a:lnTo>
                  <a:lnTo>
                    <a:pt x="1246149" y="91186"/>
                  </a:lnTo>
                  <a:lnTo>
                    <a:pt x="1247927" y="93205"/>
                  </a:lnTo>
                  <a:lnTo>
                    <a:pt x="1249578" y="93853"/>
                  </a:lnTo>
                  <a:lnTo>
                    <a:pt x="1253324" y="93853"/>
                  </a:lnTo>
                  <a:lnTo>
                    <a:pt x="1258112" y="89750"/>
                  </a:lnTo>
                  <a:lnTo>
                    <a:pt x="1258214" y="91605"/>
                  </a:lnTo>
                  <a:lnTo>
                    <a:pt x="1258303" y="93205"/>
                  </a:lnTo>
                  <a:lnTo>
                    <a:pt x="1262430" y="93205"/>
                  </a:lnTo>
                  <a:close/>
                </a:path>
                <a:path w="2778125" h="102870">
                  <a:moveTo>
                    <a:pt x="1280096" y="93167"/>
                  </a:moveTo>
                  <a:lnTo>
                    <a:pt x="1279817" y="93167"/>
                  </a:lnTo>
                  <a:lnTo>
                    <a:pt x="1279817" y="90271"/>
                  </a:lnTo>
                  <a:lnTo>
                    <a:pt x="1279817" y="90144"/>
                  </a:lnTo>
                  <a:lnTo>
                    <a:pt x="1279296" y="90271"/>
                  </a:lnTo>
                  <a:lnTo>
                    <a:pt x="1276362" y="90271"/>
                  </a:lnTo>
                  <a:lnTo>
                    <a:pt x="1275638" y="90055"/>
                  </a:lnTo>
                  <a:lnTo>
                    <a:pt x="1274724" y="88925"/>
                  </a:lnTo>
                  <a:lnTo>
                    <a:pt x="1274508" y="88036"/>
                  </a:lnTo>
                  <a:lnTo>
                    <a:pt x="1274508" y="71869"/>
                  </a:lnTo>
                  <a:lnTo>
                    <a:pt x="1279715" y="71869"/>
                  </a:lnTo>
                  <a:lnTo>
                    <a:pt x="1279715" y="68694"/>
                  </a:lnTo>
                  <a:lnTo>
                    <a:pt x="1274508" y="68694"/>
                  </a:lnTo>
                  <a:lnTo>
                    <a:pt x="1274508" y="62166"/>
                  </a:lnTo>
                  <a:lnTo>
                    <a:pt x="1270355" y="63969"/>
                  </a:lnTo>
                  <a:lnTo>
                    <a:pt x="1270355" y="68694"/>
                  </a:lnTo>
                  <a:lnTo>
                    <a:pt x="1266215" y="68694"/>
                  </a:lnTo>
                  <a:lnTo>
                    <a:pt x="1266215" y="71869"/>
                  </a:lnTo>
                  <a:lnTo>
                    <a:pt x="1270355" y="71869"/>
                  </a:lnTo>
                  <a:lnTo>
                    <a:pt x="1270355" y="90271"/>
                  </a:lnTo>
                  <a:lnTo>
                    <a:pt x="1270723" y="91567"/>
                  </a:lnTo>
                  <a:lnTo>
                    <a:pt x="1272184" y="93167"/>
                  </a:lnTo>
                  <a:lnTo>
                    <a:pt x="1272857" y="93345"/>
                  </a:lnTo>
                  <a:lnTo>
                    <a:pt x="1279169" y="93345"/>
                  </a:lnTo>
                  <a:lnTo>
                    <a:pt x="1280096" y="93167"/>
                  </a:lnTo>
                  <a:close/>
                </a:path>
                <a:path w="2778125" h="102870">
                  <a:moveTo>
                    <a:pt x="1287373" y="68694"/>
                  </a:moveTo>
                  <a:lnTo>
                    <a:pt x="1283182" y="68694"/>
                  </a:lnTo>
                  <a:lnTo>
                    <a:pt x="1283182" y="93319"/>
                  </a:lnTo>
                  <a:lnTo>
                    <a:pt x="1287373" y="93319"/>
                  </a:lnTo>
                  <a:lnTo>
                    <a:pt x="1287373" y="68694"/>
                  </a:lnTo>
                  <a:close/>
                </a:path>
                <a:path w="2778125" h="102870">
                  <a:moveTo>
                    <a:pt x="1287526" y="58115"/>
                  </a:moveTo>
                  <a:lnTo>
                    <a:pt x="1283042" y="58115"/>
                  </a:lnTo>
                  <a:lnTo>
                    <a:pt x="1283042" y="62407"/>
                  </a:lnTo>
                  <a:lnTo>
                    <a:pt x="1287526" y="62407"/>
                  </a:lnTo>
                  <a:lnTo>
                    <a:pt x="1287526" y="58115"/>
                  </a:lnTo>
                  <a:close/>
                </a:path>
                <a:path w="2778125" h="102870">
                  <a:moveTo>
                    <a:pt x="1311567" y="68694"/>
                  </a:moveTo>
                  <a:lnTo>
                    <a:pt x="1307376" y="68694"/>
                  </a:lnTo>
                  <a:lnTo>
                    <a:pt x="1301330" y="89560"/>
                  </a:lnTo>
                  <a:lnTo>
                    <a:pt x="1295819" y="68694"/>
                  </a:lnTo>
                  <a:lnTo>
                    <a:pt x="1291272" y="68694"/>
                  </a:lnTo>
                  <a:lnTo>
                    <a:pt x="1298638" y="93319"/>
                  </a:lnTo>
                  <a:lnTo>
                    <a:pt x="1303807" y="93319"/>
                  </a:lnTo>
                  <a:lnTo>
                    <a:pt x="1304988" y="89560"/>
                  </a:lnTo>
                  <a:lnTo>
                    <a:pt x="1311567" y="68694"/>
                  </a:lnTo>
                  <a:close/>
                </a:path>
                <a:path w="2778125" h="102870">
                  <a:moveTo>
                    <a:pt x="1333360" y="75374"/>
                  </a:moveTo>
                  <a:lnTo>
                    <a:pt x="1332598" y="72123"/>
                  </a:lnTo>
                  <a:lnTo>
                    <a:pt x="1331760" y="71234"/>
                  </a:lnTo>
                  <a:lnTo>
                    <a:pt x="1329550" y="68872"/>
                  </a:lnTo>
                  <a:lnTo>
                    <a:pt x="1329067" y="68707"/>
                  </a:lnTo>
                  <a:lnTo>
                    <a:pt x="1329067" y="79273"/>
                  </a:lnTo>
                  <a:lnTo>
                    <a:pt x="1319466" y="79273"/>
                  </a:lnTo>
                  <a:lnTo>
                    <a:pt x="1319542" y="75907"/>
                  </a:lnTo>
                  <a:lnTo>
                    <a:pt x="1319657" y="75374"/>
                  </a:lnTo>
                  <a:lnTo>
                    <a:pt x="1319860" y="74320"/>
                  </a:lnTo>
                  <a:lnTo>
                    <a:pt x="1321282" y="72123"/>
                  </a:lnTo>
                  <a:lnTo>
                    <a:pt x="1321562" y="71793"/>
                  </a:lnTo>
                  <a:lnTo>
                    <a:pt x="1322641" y="71234"/>
                  </a:lnTo>
                  <a:lnTo>
                    <a:pt x="1325816" y="71234"/>
                  </a:lnTo>
                  <a:lnTo>
                    <a:pt x="1329067" y="79273"/>
                  </a:lnTo>
                  <a:lnTo>
                    <a:pt x="1329067" y="68707"/>
                  </a:lnTo>
                  <a:lnTo>
                    <a:pt x="1327264" y="68059"/>
                  </a:lnTo>
                  <a:lnTo>
                    <a:pt x="1320901" y="68059"/>
                  </a:lnTo>
                  <a:lnTo>
                    <a:pt x="1318539" y="69049"/>
                  </a:lnTo>
                  <a:lnTo>
                    <a:pt x="1315808" y="72974"/>
                  </a:lnTo>
                  <a:lnTo>
                    <a:pt x="1315186" y="75907"/>
                  </a:lnTo>
                  <a:lnTo>
                    <a:pt x="1315123" y="86169"/>
                  </a:lnTo>
                  <a:lnTo>
                    <a:pt x="1315872" y="89712"/>
                  </a:lnTo>
                  <a:lnTo>
                    <a:pt x="1318869" y="93065"/>
                  </a:lnTo>
                  <a:lnTo>
                    <a:pt x="1321168" y="93903"/>
                  </a:lnTo>
                  <a:lnTo>
                    <a:pt x="1330020" y="93903"/>
                  </a:lnTo>
                  <a:lnTo>
                    <a:pt x="1332953" y="91224"/>
                  </a:lnTo>
                  <a:lnTo>
                    <a:pt x="1332979" y="90639"/>
                  </a:lnTo>
                  <a:lnTo>
                    <a:pt x="1333004" y="89712"/>
                  </a:lnTo>
                  <a:lnTo>
                    <a:pt x="1333119" y="85737"/>
                  </a:lnTo>
                  <a:lnTo>
                    <a:pt x="1328750" y="85737"/>
                  </a:lnTo>
                  <a:lnTo>
                    <a:pt x="1328699" y="86169"/>
                  </a:lnTo>
                  <a:lnTo>
                    <a:pt x="1328343" y="89039"/>
                  </a:lnTo>
                  <a:lnTo>
                    <a:pt x="1326832" y="90639"/>
                  </a:lnTo>
                  <a:lnTo>
                    <a:pt x="1322641" y="90639"/>
                  </a:lnTo>
                  <a:lnTo>
                    <a:pt x="1321460" y="90055"/>
                  </a:lnTo>
                  <a:lnTo>
                    <a:pt x="1319860" y="87744"/>
                  </a:lnTo>
                  <a:lnTo>
                    <a:pt x="1319555" y="86169"/>
                  </a:lnTo>
                  <a:lnTo>
                    <a:pt x="1319466" y="82296"/>
                  </a:lnTo>
                  <a:lnTo>
                    <a:pt x="1333360" y="82296"/>
                  </a:lnTo>
                  <a:lnTo>
                    <a:pt x="1333360" y="79273"/>
                  </a:lnTo>
                  <a:lnTo>
                    <a:pt x="1333360" y="75374"/>
                  </a:lnTo>
                  <a:close/>
                </a:path>
                <a:path w="2778125" h="102870">
                  <a:moveTo>
                    <a:pt x="1368717" y="75780"/>
                  </a:moveTo>
                  <a:lnTo>
                    <a:pt x="1367942" y="72237"/>
                  </a:lnTo>
                  <a:lnTo>
                    <a:pt x="1367104" y="71323"/>
                  </a:lnTo>
                  <a:lnTo>
                    <a:pt x="1364818" y="68859"/>
                  </a:lnTo>
                  <a:lnTo>
                    <a:pt x="1364424" y="68719"/>
                  </a:lnTo>
                  <a:lnTo>
                    <a:pt x="1364424" y="76568"/>
                  </a:lnTo>
                  <a:lnTo>
                    <a:pt x="1364386" y="85153"/>
                  </a:lnTo>
                  <a:lnTo>
                    <a:pt x="1363980" y="87744"/>
                  </a:lnTo>
                  <a:lnTo>
                    <a:pt x="1362125" y="90055"/>
                  </a:lnTo>
                  <a:lnTo>
                    <a:pt x="1360868" y="90639"/>
                  </a:lnTo>
                  <a:lnTo>
                    <a:pt x="1357591" y="90639"/>
                  </a:lnTo>
                  <a:lnTo>
                    <a:pt x="1356321" y="90055"/>
                  </a:lnTo>
                  <a:lnTo>
                    <a:pt x="1354696" y="87744"/>
                  </a:lnTo>
                  <a:lnTo>
                    <a:pt x="1354289" y="85153"/>
                  </a:lnTo>
                  <a:lnTo>
                    <a:pt x="1354366" y="76568"/>
                  </a:lnTo>
                  <a:lnTo>
                    <a:pt x="1354493" y="75780"/>
                  </a:lnTo>
                  <a:lnTo>
                    <a:pt x="1354709" y="74422"/>
                  </a:lnTo>
                  <a:lnTo>
                    <a:pt x="1356194" y="72237"/>
                  </a:lnTo>
                  <a:lnTo>
                    <a:pt x="1356487" y="71907"/>
                  </a:lnTo>
                  <a:lnTo>
                    <a:pt x="1357680" y="71323"/>
                  </a:lnTo>
                  <a:lnTo>
                    <a:pt x="1361033" y="71323"/>
                  </a:lnTo>
                  <a:lnTo>
                    <a:pt x="1362278" y="71907"/>
                  </a:lnTo>
                  <a:lnTo>
                    <a:pt x="1364005" y="74218"/>
                  </a:lnTo>
                  <a:lnTo>
                    <a:pt x="1364043" y="74422"/>
                  </a:lnTo>
                  <a:lnTo>
                    <a:pt x="1364424" y="76568"/>
                  </a:lnTo>
                  <a:lnTo>
                    <a:pt x="1364424" y="68719"/>
                  </a:lnTo>
                  <a:lnTo>
                    <a:pt x="1362481" y="68008"/>
                  </a:lnTo>
                  <a:lnTo>
                    <a:pt x="1356106" y="68008"/>
                  </a:lnTo>
                  <a:lnTo>
                    <a:pt x="1349946" y="86220"/>
                  </a:lnTo>
                  <a:lnTo>
                    <a:pt x="1350708" y="89776"/>
                  </a:lnTo>
                  <a:lnTo>
                    <a:pt x="1353731" y="93116"/>
                  </a:lnTo>
                  <a:lnTo>
                    <a:pt x="1356055" y="93992"/>
                  </a:lnTo>
                  <a:lnTo>
                    <a:pt x="1362367" y="93992"/>
                  </a:lnTo>
                  <a:lnTo>
                    <a:pt x="1364780" y="93116"/>
                  </a:lnTo>
                  <a:lnTo>
                    <a:pt x="1367015" y="90639"/>
                  </a:lnTo>
                  <a:lnTo>
                    <a:pt x="1367929" y="89611"/>
                  </a:lnTo>
                  <a:lnTo>
                    <a:pt x="1368717" y="86220"/>
                  </a:lnTo>
                  <a:lnTo>
                    <a:pt x="1368717" y="75780"/>
                  </a:lnTo>
                  <a:close/>
                </a:path>
                <a:path w="2778125" h="102870">
                  <a:moveTo>
                    <a:pt x="1387005" y="68402"/>
                  </a:moveTo>
                  <a:lnTo>
                    <a:pt x="1384046" y="68402"/>
                  </a:lnTo>
                  <a:lnTo>
                    <a:pt x="1382750" y="68668"/>
                  </a:lnTo>
                  <a:lnTo>
                    <a:pt x="1380934" y="69748"/>
                  </a:lnTo>
                  <a:lnTo>
                    <a:pt x="1380121" y="70840"/>
                  </a:lnTo>
                  <a:lnTo>
                    <a:pt x="1379397" y="72504"/>
                  </a:lnTo>
                  <a:lnTo>
                    <a:pt x="1379397" y="68668"/>
                  </a:lnTo>
                  <a:lnTo>
                    <a:pt x="1375206" y="68668"/>
                  </a:lnTo>
                  <a:lnTo>
                    <a:pt x="1375308" y="93319"/>
                  </a:lnTo>
                  <a:lnTo>
                    <a:pt x="1379499" y="93319"/>
                  </a:lnTo>
                  <a:lnTo>
                    <a:pt x="1379499" y="76200"/>
                  </a:lnTo>
                  <a:lnTo>
                    <a:pt x="1379969" y="74891"/>
                  </a:lnTo>
                  <a:lnTo>
                    <a:pt x="1381861" y="72974"/>
                  </a:lnTo>
                  <a:lnTo>
                    <a:pt x="1383220" y="72504"/>
                  </a:lnTo>
                  <a:lnTo>
                    <a:pt x="1387005" y="72504"/>
                  </a:lnTo>
                  <a:lnTo>
                    <a:pt x="1387005" y="68402"/>
                  </a:lnTo>
                  <a:close/>
                </a:path>
                <a:path w="2778125" h="102870">
                  <a:moveTo>
                    <a:pt x="1418221" y="88988"/>
                  </a:moveTo>
                  <a:lnTo>
                    <a:pt x="1413637" y="80302"/>
                  </a:lnTo>
                  <a:lnTo>
                    <a:pt x="1410373" y="78689"/>
                  </a:lnTo>
                  <a:lnTo>
                    <a:pt x="1408772" y="77939"/>
                  </a:lnTo>
                  <a:lnTo>
                    <a:pt x="1407617" y="77304"/>
                  </a:lnTo>
                  <a:lnTo>
                    <a:pt x="1406093" y="76111"/>
                  </a:lnTo>
                  <a:lnTo>
                    <a:pt x="1405788" y="75501"/>
                  </a:lnTo>
                  <a:lnTo>
                    <a:pt x="1405788" y="73583"/>
                  </a:lnTo>
                  <a:lnTo>
                    <a:pt x="1406207" y="72745"/>
                  </a:lnTo>
                  <a:lnTo>
                    <a:pt x="1407490" y="71704"/>
                  </a:lnTo>
                  <a:lnTo>
                    <a:pt x="1408455" y="71424"/>
                  </a:lnTo>
                  <a:lnTo>
                    <a:pt x="1411058" y="71424"/>
                  </a:lnTo>
                  <a:lnTo>
                    <a:pt x="1411947" y="71704"/>
                  </a:lnTo>
                  <a:lnTo>
                    <a:pt x="1413192" y="72745"/>
                  </a:lnTo>
                  <a:lnTo>
                    <a:pt x="1413383" y="72745"/>
                  </a:lnTo>
                  <a:lnTo>
                    <a:pt x="1413713" y="73583"/>
                  </a:lnTo>
                  <a:lnTo>
                    <a:pt x="1413827" y="75374"/>
                  </a:lnTo>
                  <a:lnTo>
                    <a:pt x="1417929" y="75374"/>
                  </a:lnTo>
                  <a:lnTo>
                    <a:pt x="1417929" y="72745"/>
                  </a:lnTo>
                  <a:lnTo>
                    <a:pt x="1417383" y="71424"/>
                  </a:lnTo>
                  <a:lnTo>
                    <a:pt x="1417320" y="71285"/>
                  </a:lnTo>
                  <a:lnTo>
                    <a:pt x="1417256" y="71120"/>
                  </a:lnTo>
                  <a:lnTo>
                    <a:pt x="1414551" y="68910"/>
                  </a:lnTo>
                  <a:lnTo>
                    <a:pt x="1412608" y="68351"/>
                  </a:lnTo>
                  <a:lnTo>
                    <a:pt x="1407541" y="68351"/>
                  </a:lnTo>
                  <a:lnTo>
                    <a:pt x="1401737" y="76111"/>
                  </a:lnTo>
                  <a:lnTo>
                    <a:pt x="1402016" y="77127"/>
                  </a:lnTo>
                  <a:lnTo>
                    <a:pt x="1402105" y="77304"/>
                  </a:lnTo>
                  <a:lnTo>
                    <a:pt x="1403121" y="79082"/>
                  </a:lnTo>
                  <a:lnTo>
                    <a:pt x="1404391" y="80060"/>
                  </a:lnTo>
                  <a:lnTo>
                    <a:pt x="1406372" y="81026"/>
                  </a:lnTo>
                  <a:lnTo>
                    <a:pt x="1410169" y="82981"/>
                  </a:lnTo>
                  <a:lnTo>
                    <a:pt x="1413497" y="84721"/>
                  </a:lnTo>
                  <a:lnTo>
                    <a:pt x="1414081" y="85699"/>
                  </a:lnTo>
                  <a:lnTo>
                    <a:pt x="1414081" y="88138"/>
                  </a:lnTo>
                  <a:lnTo>
                    <a:pt x="1413687" y="88988"/>
                  </a:lnTo>
                  <a:lnTo>
                    <a:pt x="1412125" y="90233"/>
                  </a:lnTo>
                  <a:lnTo>
                    <a:pt x="1411020" y="90538"/>
                  </a:lnTo>
                  <a:lnTo>
                    <a:pt x="1406829" y="90538"/>
                  </a:lnTo>
                  <a:lnTo>
                    <a:pt x="1406537" y="90233"/>
                  </a:lnTo>
                  <a:lnTo>
                    <a:pt x="1405445" y="88988"/>
                  </a:lnTo>
                  <a:lnTo>
                    <a:pt x="1405445" y="85852"/>
                  </a:lnTo>
                  <a:lnTo>
                    <a:pt x="1401152" y="85852"/>
                  </a:lnTo>
                  <a:lnTo>
                    <a:pt x="1406829" y="93751"/>
                  </a:lnTo>
                  <a:lnTo>
                    <a:pt x="1412316" y="93751"/>
                  </a:lnTo>
                  <a:lnTo>
                    <a:pt x="1414487" y="93116"/>
                  </a:lnTo>
                  <a:lnTo>
                    <a:pt x="1417459" y="90754"/>
                  </a:lnTo>
                  <a:lnTo>
                    <a:pt x="1417561" y="90538"/>
                  </a:lnTo>
                  <a:lnTo>
                    <a:pt x="1418221" y="88988"/>
                  </a:lnTo>
                  <a:close/>
                </a:path>
                <a:path w="2778125" h="102870">
                  <a:moveTo>
                    <a:pt x="1441627" y="75374"/>
                  </a:moveTo>
                  <a:lnTo>
                    <a:pt x="1440865" y="72123"/>
                  </a:lnTo>
                  <a:lnTo>
                    <a:pt x="1440027" y="71234"/>
                  </a:lnTo>
                  <a:lnTo>
                    <a:pt x="1437805" y="68872"/>
                  </a:lnTo>
                  <a:lnTo>
                    <a:pt x="1437335" y="68707"/>
                  </a:lnTo>
                  <a:lnTo>
                    <a:pt x="1437335" y="79273"/>
                  </a:lnTo>
                  <a:lnTo>
                    <a:pt x="1427734" y="79273"/>
                  </a:lnTo>
                  <a:lnTo>
                    <a:pt x="1430896" y="71234"/>
                  </a:lnTo>
                  <a:lnTo>
                    <a:pt x="1434084" y="71234"/>
                  </a:lnTo>
                  <a:lnTo>
                    <a:pt x="1437335" y="79273"/>
                  </a:lnTo>
                  <a:lnTo>
                    <a:pt x="1437335" y="68707"/>
                  </a:lnTo>
                  <a:lnTo>
                    <a:pt x="1435531" y="68059"/>
                  </a:lnTo>
                  <a:lnTo>
                    <a:pt x="1429156" y="68059"/>
                  </a:lnTo>
                  <a:lnTo>
                    <a:pt x="1426806" y="69049"/>
                  </a:lnTo>
                  <a:lnTo>
                    <a:pt x="1424076" y="72974"/>
                  </a:lnTo>
                  <a:lnTo>
                    <a:pt x="1423454" y="75907"/>
                  </a:lnTo>
                  <a:lnTo>
                    <a:pt x="1423390" y="86169"/>
                  </a:lnTo>
                  <a:lnTo>
                    <a:pt x="1424139" y="89712"/>
                  </a:lnTo>
                  <a:lnTo>
                    <a:pt x="1427124" y="93065"/>
                  </a:lnTo>
                  <a:lnTo>
                    <a:pt x="1429435" y="93903"/>
                  </a:lnTo>
                  <a:lnTo>
                    <a:pt x="1438287" y="93903"/>
                  </a:lnTo>
                  <a:lnTo>
                    <a:pt x="1441221" y="91224"/>
                  </a:lnTo>
                  <a:lnTo>
                    <a:pt x="1441246" y="90639"/>
                  </a:lnTo>
                  <a:lnTo>
                    <a:pt x="1441272" y="89712"/>
                  </a:lnTo>
                  <a:lnTo>
                    <a:pt x="1441386" y="85737"/>
                  </a:lnTo>
                  <a:lnTo>
                    <a:pt x="1437017" y="85737"/>
                  </a:lnTo>
                  <a:lnTo>
                    <a:pt x="1436954" y="86169"/>
                  </a:lnTo>
                  <a:lnTo>
                    <a:pt x="1436611" y="89039"/>
                  </a:lnTo>
                  <a:lnTo>
                    <a:pt x="1435100" y="90639"/>
                  </a:lnTo>
                  <a:lnTo>
                    <a:pt x="1430896" y="90639"/>
                  </a:lnTo>
                  <a:lnTo>
                    <a:pt x="1429727" y="90055"/>
                  </a:lnTo>
                  <a:lnTo>
                    <a:pt x="1428127" y="87744"/>
                  </a:lnTo>
                  <a:lnTo>
                    <a:pt x="1427810" y="86169"/>
                  </a:lnTo>
                  <a:lnTo>
                    <a:pt x="1427734" y="82296"/>
                  </a:lnTo>
                  <a:lnTo>
                    <a:pt x="1441627" y="82296"/>
                  </a:lnTo>
                  <a:lnTo>
                    <a:pt x="1441627" y="79273"/>
                  </a:lnTo>
                  <a:lnTo>
                    <a:pt x="1441627" y="75374"/>
                  </a:lnTo>
                  <a:close/>
                </a:path>
                <a:path w="2778125" h="102870">
                  <a:moveTo>
                    <a:pt x="1465668" y="73342"/>
                  </a:moveTo>
                  <a:lnTo>
                    <a:pt x="1465135" y="71335"/>
                  </a:lnTo>
                  <a:lnTo>
                    <a:pt x="1462989" y="68834"/>
                  </a:lnTo>
                  <a:lnTo>
                    <a:pt x="1461287" y="68211"/>
                  </a:lnTo>
                  <a:lnTo>
                    <a:pt x="1457248" y="68211"/>
                  </a:lnTo>
                  <a:lnTo>
                    <a:pt x="1455915" y="68516"/>
                  </a:lnTo>
                  <a:lnTo>
                    <a:pt x="1453934" y="69710"/>
                  </a:lnTo>
                  <a:lnTo>
                    <a:pt x="1453070" y="70624"/>
                  </a:lnTo>
                  <a:lnTo>
                    <a:pt x="1452372" y="71843"/>
                  </a:lnTo>
                  <a:lnTo>
                    <a:pt x="1452359" y="68694"/>
                  </a:lnTo>
                  <a:lnTo>
                    <a:pt x="1448117" y="68694"/>
                  </a:lnTo>
                  <a:lnTo>
                    <a:pt x="1448219" y="93319"/>
                  </a:lnTo>
                  <a:lnTo>
                    <a:pt x="1452410" y="93319"/>
                  </a:lnTo>
                  <a:lnTo>
                    <a:pt x="1452410" y="75730"/>
                  </a:lnTo>
                  <a:lnTo>
                    <a:pt x="1452816" y="74231"/>
                  </a:lnTo>
                  <a:lnTo>
                    <a:pt x="1454594" y="71843"/>
                  </a:lnTo>
                  <a:lnTo>
                    <a:pt x="1454810" y="71843"/>
                  </a:lnTo>
                  <a:lnTo>
                    <a:pt x="1455940" y="71335"/>
                  </a:lnTo>
                  <a:lnTo>
                    <a:pt x="1458582" y="71335"/>
                  </a:lnTo>
                  <a:lnTo>
                    <a:pt x="1459814" y="71843"/>
                  </a:lnTo>
                  <a:lnTo>
                    <a:pt x="1461147" y="73494"/>
                  </a:lnTo>
                  <a:lnTo>
                    <a:pt x="1461477" y="74841"/>
                  </a:lnTo>
                  <a:lnTo>
                    <a:pt x="1461477" y="93319"/>
                  </a:lnTo>
                  <a:lnTo>
                    <a:pt x="1465668" y="93319"/>
                  </a:lnTo>
                  <a:lnTo>
                    <a:pt x="1465668" y="73342"/>
                  </a:lnTo>
                  <a:close/>
                </a:path>
                <a:path w="2778125" h="102870">
                  <a:moveTo>
                    <a:pt x="1489570" y="58115"/>
                  </a:moveTo>
                  <a:lnTo>
                    <a:pt x="1485620" y="58115"/>
                  </a:lnTo>
                  <a:lnTo>
                    <a:pt x="1485620" y="77266"/>
                  </a:lnTo>
                  <a:lnTo>
                    <a:pt x="1485569" y="84785"/>
                  </a:lnTo>
                  <a:lnTo>
                    <a:pt x="1485239" y="87109"/>
                  </a:lnTo>
                  <a:lnTo>
                    <a:pt x="1483753" y="89776"/>
                  </a:lnTo>
                  <a:lnTo>
                    <a:pt x="1482661" y="90385"/>
                  </a:lnTo>
                  <a:lnTo>
                    <a:pt x="1479207" y="90385"/>
                  </a:lnTo>
                  <a:lnTo>
                    <a:pt x="1478038" y="89776"/>
                  </a:lnTo>
                  <a:lnTo>
                    <a:pt x="1476438" y="87109"/>
                  </a:lnTo>
                  <a:lnTo>
                    <a:pt x="1476057" y="84785"/>
                  </a:lnTo>
                  <a:lnTo>
                    <a:pt x="1476070" y="77266"/>
                  </a:lnTo>
                  <a:lnTo>
                    <a:pt x="1476438" y="74726"/>
                  </a:lnTo>
                  <a:lnTo>
                    <a:pt x="1477924" y="72123"/>
                  </a:lnTo>
                  <a:lnTo>
                    <a:pt x="1479118" y="71475"/>
                  </a:lnTo>
                  <a:lnTo>
                    <a:pt x="1482534" y="71475"/>
                  </a:lnTo>
                  <a:lnTo>
                    <a:pt x="1483690" y="72123"/>
                  </a:lnTo>
                  <a:lnTo>
                    <a:pt x="1483918" y="72440"/>
                  </a:lnTo>
                  <a:lnTo>
                    <a:pt x="1485252" y="75006"/>
                  </a:lnTo>
                  <a:lnTo>
                    <a:pt x="1485620" y="77266"/>
                  </a:lnTo>
                  <a:lnTo>
                    <a:pt x="1485620" y="58115"/>
                  </a:lnTo>
                  <a:lnTo>
                    <a:pt x="1485379" y="58115"/>
                  </a:lnTo>
                  <a:lnTo>
                    <a:pt x="1485379" y="71183"/>
                  </a:lnTo>
                  <a:lnTo>
                    <a:pt x="1484528" y="70015"/>
                  </a:lnTo>
                  <a:lnTo>
                    <a:pt x="1483702" y="69227"/>
                  </a:lnTo>
                  <a:lnTo>
                    <a:pt x="1482077" y="68414"/>
                  </a:lnTo>
                  <a:lnTo>
                    <a:pt x="1481061" y="68211"/>
                  </a:lnTo>
                  <a:lnTo>
                    <a:pt x="1477327" y="68211"/>
                  </a:lnTo>
                  <a:lnTo>
                    <a:pt x="1475359" y="69049"/>
                  </a:lnTo>
                  <a:lnTo>
                    <a:pt x="1472565" y="72440"/>
                  </a:lnTo>
                  <a:lnTo>
                    <a:pt x="1471866" y="76085"/>
                  </a:lnTo>
                  <a:lnTo>
                    <a:pt x="1471866" y="86067"/>
                  </a:lnTo>
                  <a:lnTo>
                    <a:pt x="1472552" y="89166"/>
                  </a:lnTo>
                  <a:lnTo>
                    <a:pt x="1475320" y="92837"/>
                  </a:lnTo>
                  <a:lnTo>
                    <a:pt x="1477314" y="93751"/>
                  </a:lnTo>
                  <a:lnTo>
                    <a:pt x="1482382" y="93751"/>
                  </a:lnTo>
                  <a:lnTo>
                    <a:pt x="1484223" y="92633"/>
                  </a:lnTo>
                  <a:lnTo>
                    <a:pt x="1485430" y="90385"/>
                  </a:lnTo>
                  <a:lnTo>
                    <a:pt x="1485430" y="93319"/>
                  </a:lnTo>
                  <a:lnTo>
                    <a:pt x="1489570" y="93319"/>
                  </a:lnTo>
                  <a:lnTo>
                    <a:pt x="1489570" y="71475"/>
                  </a:lnTo>
                  <a:lnTo>
                    <a:pt x="1489570" y="71183"/>
                  </a:lnTo>
                  <a:lnTo>
                    <a:pt x="1489570" y="58115"/>
                  </a:lnTo>
                  <a:close/>
                </a:path>
                <a:path w="2778125" h="102870">
                  <a:moveTo>
                    <a:pt x="1524812" y="93205"/>
                  </a:moveTo>
                  <a:lnTo>
                    <a:pt x="1524660" y="92468"/>
                  </a:lnTo>
                  <a:lnTo>
                    <a:pt x="1524546" y="91605"/>
                  </a:lnTo>
                  <a:lnTo>
                    <a:pt x="1524457" y="89750"/>
                  </a:lnTo>
                  <a:lnTo>
                    <a:pt x="1524381" y="81026"/>
                  </a:lnTo>
                  <a:lnTo>
                    <a:pt x="1524266" y="72936"/>
                  </a:lnTo>
                  <a:lnTo>
                    <a:pt x="1523669" y="71183"/>
                  </a:lnTo>
                  <a:lnTo>
                    <a:pt x="1521129" y="68770"/>
                  </a:lnTo>
                  <a:lnTo>
                    <a:pt x="1520393" y="68541"/>
                  </a:lnTo>
                  <a:lnTo>
                    <a:pt x="1520393" y="85115"/>
                  </a:lnTo>
                  <a:lnTo>
                    <a:pt x="1519974" y="87007"/>
                  </a:lnTo>
                  <a:lnTo>
                    <a:pt x="1518361" y="89750"/>
                  </a:lnTo>
                  <a:lnTo>
                    <a:pt x="1517751" y="90157"/>
                  </a:lnTo>
                  <a:lnTo>
                    <a:pt x="1517078" y="90538"/>
                  </a:lnTo>
                  <a:lnTo>
                    <a:pt x="1514182" y="90538"/>
                  </a:lnTo>
                  <a:lnTo>
                    <a:pt x="1513217" y="90157"/>
                  </a:lnTo>
                  <a:lnTo>
                    <a:pt x="1511820" y="88633"/>
                  </a:lnTo>
                  <a:lnTo>
                    <a:pt x="1511465" y="87515"/>
                  </a:lnTo>
                  <a:lnTo>
                    <a:pt x="1511465" y="84162"/>
                  </a:lnTo>
                  <a:lnTo>
                    <a:pt x="1512074" y="82854"/>
                  </a:lnTo>
                  <a:lnTo>
                    <a:pt x="1514513" y="81394"/>
                  </a:lnTo>
                  <a:lnTo>
                    <a:pt x="1516494" y="81026"/>
                  </a:lnTo>
                  <a:lnTo>
                    <a:pt x="1520342" y="81026"/>
                  </a:lnTo>
                  <a:lnTo>
                    <a:pt x="1520393" y="85115"/>
                  </a:lnTo>
                  <a:lnTo>
                    <a:pt x="1520393" y="68541"/>
                  </a:lnTo>
                  <a:lnTo>
                    <a:pt x="1519174" y="68160"/>
                  </a:lnTo>
                  <a:lnTo>
                    <a:pt x="1513547" y="68160"/>
                  </a:lnTo>
                  <a:lnTo>
                    <a:pt x="1507998" y="75615"/>
                  </a:lnTo>
                  <a:lnTo>
                    <a:pt x="1512341" y="75615"/>
                  </a:lnTo>
                  <a:lnTo>
                    <a:pt x="1512290" y="73787"/>
                  </a:lnTo>
                  <a:lnTo>
                    <a:pt x="1512646" y="72936"/>
                  </a:lnTo>
                  <a:lnTo>
                    <a:pt x="1514043" y="71526"/>
                  </a:lnTo>
                  <a:lnTo>
                    <a:pt x="1515021" y="71183"/>
                  </a:lnTo>
                  <a:lnTo>
                    <a:pt x="1517827" y="71183"/>
                  </a:lnTo>
                  <a:lnTo>
                    <a:pt x="1518678" y="71526"/>
                  </a:lnTo>
                  <a:lnTo>
                    <a:pt x="1518818" y="71526"/>
                  </a:lnTo>
                  <a:lnTo>
                    <a:pt x="1520050" y="73342"/>
                  </a:lnTo>
                  <a:lnTo>
                    <a:pt x="1520164" y="73787"/>
                  </a:lnTo>
                  <a:lnTo>
                    <a:pt x="1520342" y="74498"/>
                  </a:lnTo>
                  <a:lnTo>
                    <a:pt x="1520342" y="78054"/>
                  </a:lnTo>
                  <a:lnTo>
                    <a:pt x="1514602" y="78054"/>
                  </a:lnTo>
                  <a:lnTo>
                    <a:pt x="1511731" y="78689"/>
                  </a:lnTo>
                  <a:lnTo>
                    <a:pt x="1508277" y="81229"/>
                  </a:lnTo>
                  <a:lnTo>
                    <a:pt x="1508213" y="81394"/>
                  </a:lnTo>
                  <a:lnTo>
                    <a:pt x="1507413" y="83324"/>
                  </a:lnTo>
                  <a:lnTo>
                    <a:pt x="1507413" y="88633"/>
                  </a:lnTo>
                  <a:lnTo>
                    <a:pt x="1507972" y="90538"/>
                  </a:lnTo>
                  <a:lnTo>
                    <a:pt x="1508518" y="91186"/>
                  </a:lnTo>
                  <a:lnTo>
                    <a:pt x="1510309" y="93205"/>
                  </a:lnTo>
                  <a:lnTo>
                    <a:pt x="1511947" y="93853"/>
                  </a:lnTo>
                  <a:lnTo>
                    <a:pt x="1515694" y="93853"/>
                  </a:lnTo>
                  <a:lnTo>
                    <a:pt x="1520482" y="89750"/>
                  </a:lnTo>
                  <a:lnTo>
                    <a:pt x="1520583" y="91605"/>
                  </a:lnTo>
                  <a:lnTo>
                    <a:pt x="1520672" y="93205"/>
                  </a:lnTo>
                  <a:lnTo>
                    <a:pt x="1524812" y="93205"/>
                  </a:lnTo>
                  <a:close/>
                </a:path>
                <a:path w="2778125" h="102870">
                  <a:moveTo>
                    <a:pt x="1549552" y="73342"/>
                  </a:moveTo>
                  <a:lnTo>
                    <a:pt x="1549019" y="71335"/>
                  </a:lnTo>
                  <a:lnTo>
                    <a:pt x="1546872" y="68834"/>
                  </a:lnTo>
                  <a:lnTo>
                    <a:pt x="1545170" y="68211"/>
                  </a:lnTo>
                  <a:lnTo>
                    <a:pt x="1541132" y="68211"/>
                  </a:lnTo>
                  <a:lnTo>
                    <a:pt x="1539786" y="68516"/>
                  </a:lnTo>
                  <a:lnTo>
                    <a:pt x="1537804" y="69710"/>
                  </a:lnTo>
                  <a:lnTo>
                    <a:pt x="1536954" y="70624"/>
                  </a:lnTo>
                  <a:lnTo>
                    <a:pt x="1536255" y="71843"/>
                  </a:lnTo>
                  <a:lnTo>
                    <a:pt x="1536242" y="68694"/>
                  </a:lnTo>
                  <a:lnTo>
                    <a:pt x="1532001" y="68694"/>
                  </a:lnTo>
                  <a:lnTo>
                    <a:pt x="1532089" y="93319"/>
                  </a:lnTo>
                  <a:lnTo>
                    <a:pt x="1536293" y="93319"/>
                  </a:lnTo>
                  <a:lnTo>
                    <a:pt x="1536293" y="75730"/>
                  </a:lnTo>
                  <a:lnTo>
                    <a:pt x="1536700" y="74231"/>
                  </a:lnTo>
                  <a:lnTo>
                    <a:pt x="1538465" y="71843"/>
                  </a:lnTo>
                  <a:lnTo>
                    <a:pt x="1538693" y="71843"/>
                  </a:lnTo>
                  <a:lnTo>
                    <a:pt x="1539824" y="71335"/>
                  </a:lnTo>
                  <a:lnTo>
                    <a:pt x="1542453" y="71335"/>
                  </a:lnTo>
                  <a:lnTo>
                    <a:pt x="1543697" y="71843"/>
                  </a:lnTo>
                  <a:lnTo>
                    <a:pt x="1545031" y="73494"/>
                  </a:lnTo>
                  <a:lnTo>
                    <a:pt x="1545361" y="74841"/>
                  </a:lnTo>
                  <a:lnTo>
                    <a:pt x="1545361" y="93319"/>
                  </a:lnTo>
                  <a:lnTo>
                    <a:pt x="1549552" y="93319"/>
                  </a:lnTo>
                  <a:lnTo>
                    <a:pt x="1549552" y="73342"/>
                  </a:lnTo>
                  <a:close/>
                </a:path>
                <a:path w="2778125" h="102870">
                  <a:moveTo>
                    <a:pt x="1586471" y="75374"/>
                  </a:moveTo>
                  <a:lnTo>
                    <a:pt x="1585709" y="72123"/>
                  </a:lnTo>
                  <a:lnTo>
                    <a:pt x="1584871" y="71234"/>
                  </a:lnTo>
                  <a:lnTo>
                    <a:pt x="1582648" y="68872"/>
                  </a:lnTo>
                  <a:lnTo>
                    <a:pt x="1582178" y="68707"/>
                  </a:lnTo>
                  <a:lnTo>
                    <a:pt x="1582178" y="79273"/>
                  </a:lnTo>
                  <a:lnTo>
                    <a:pt x="1572577" y="79273"/>
                  </a:lnTo>
                  <a:lnTo>
                    <a:pt x="1575739" y="71234"/>
                  </a:lnTo>
                  <a:lnTo>
                    <a:pt x="1578927" y="71234"/>
                  </a:lnTo>
                  <a:lnTo>
                    <a:pt x="1582178" y="79273"/>
                  </a:lnTo>
                  <a:lnTo>
                    <a:pt x="1582178" y="68707"/>
                  </a:lnTo>
                  <a:lnTo>
                    <a:pt x="1580375" y="68059"/>
                  </a:lnTo>
                  <a:lnTo>
                    <a:pt x="1573999" y="68059"/>
                  </a:lnTo>
                  <a:lnTo>
                    <a:pt x="1571650" y="69049"/>
                  </a:lnTo>
                  <a:lnTo>
                    <a:pt x="1568919" y="72974"/>
                  </a:lnTo>
                  <a:lnTo>
                    <a:pt x="1568297" y="75907"/>
                  </a:lnTo>
                  <a:lnTo>
                    <a:pt x="1568234" y="86169"/>
                  </a:lnTo>
                  <a:lnTo>
                    <a:pt x="1568983" y="89712"/>
                  </a:lnTo>
                  <a:lnTo>
                    <a:pt x="1571967" y="93065"/>
                  </a:lnTo>
                  <a:lnTo>
                    <a:pt x="1574279" y="93903"/>
                  </a:lnTo>
                  <a:lnTo>
                    <a:pt x="1583118" y="93903"/>
                  </a:lnTo>
                  <a:lnTo>
                    <a:pt x="1586064" y="91224"/>
                  </a:lnTo>
                  <a:lnTo>
                    <a:pt x="1586077" y="90639"/>
                  </a:lnTo>
                  <a:lnTo>
                    <a:pt x="1586115" y="89712"/>
                  </a:lnTo>
                  <a:lnTo>
                    <a:pt x="1586230" y="85737"/>
                  </a:lnTo>
                  <a:lnTo>
                    <a:pt x="1581848" y="85737"/>
                  </a:lnTo>
                  <a:lnTo>
                    <a:pt x="1581797" y="86169"/>
                  </a:lnTo>
                  <a:lnTo>
                    <a:pt x="1581442" y="89039"/>
                  </a:lnTo>
                  <a:lnTo>
                    <a:pt x="1579930" y="90639"/>
                  </a:lnTo>
                  <a:lnTo>
                    <a:pt x="1575739" y="90639"/>
                  </a:lnTo>
                  <a:lnTo>
                    <a:pt x="1574558" y="90055"/>
                  </a:lnTo>
                  <a:lnTo>
                    <a:pt x="1572971" y="87744"/>
                  </a:lnTo>
                  <a:lnTo>
                    <a:pt x="1572653" y="86169"/>
                  </a:lnTo>
                  <a:lnTo>
                    <a:pt x="1572577" y="82296"/>
                  </a:lnTo>
                  <a:lnTo>
                    <a:pt x="1586471" y="82296"/>
                  </a:lnTo>
                  <a:lnTo>
                    <a:pt x="1586471" y="79273"/>
                  </a:lnTo>
                  <a:lnTo>
                    <a:pt x="1586471" y="75374"/>
                  </a:lnTo>
                  <a:close/>
                </a:path>
                <a:path w="2778125" h="102870">
                  <a:moveTo>
                    <a:pt x="1621536" y="72644"/>
                  </a:moveTo>
                  <a:lnTo>
                    <a:pt x="1620964" y="71043"/>
                  </a:lnTo>
                  <a:lnTo>
                    <a:pt x="1619237" y="69303"/>
                  </a:lnTo>
                  <a:lnTo>
                    <a:pt x="1618576" y="68694"/>
                  </a:lnTo>
                  <a:lnTo>
                    <a:pt x="1617116" y="68160"/>
                  </a:lnTo>
                  <a:lnTo>
                    <a:pt x="1613700" y="68160"/>
                  </a:lnTo>
                  <a:lnTo>
                    <a:pt x="1608759" y="71374"/>
                  </a:lnTo>
                  <a:lnTo>
                    <a:pt x="1608302" y="70269"/>
                  </a:lnTo>
                  <a:lnTo>
                    <a:pt x="1608188" y="70142"/>
                  </a:lnTo>
                  <a:lnTo>
                    <a:pt x="1607578" y="69456"/>
                  </a:lnTo>
                  <a:lnTo>
                    <a:pt x="1606118" y="68694"/>
                  </a:lnTo>
                  <a:lnTo>
                    <a:pt x="1605445" y="68389"/>
                  </a:lnTo>
                  <a:lnTo>
                    <a:pt x="1604365" y="68160"/>
                  </a:lnTo>
                  <a:lnTo>
                    <a:pt x="1601444" y="68160"/>
                  </a:lnTo>
                  <a:lnTo>
                    <a:pt x="1600555" y="68389"/>
                  </a:lnTo>
                  <a:lnTo>
                    <a:pt x="1600339" y="68389"/>
                  </a:lnTo>
                  <a:lnTo>
                    <a:pt x="1598155" y="69748"/>
                  </a:lnTo>
                  <a:lnTo>
                    <a:pt x="1597380" y="70624"/>
                  </a:lnTo>
                  <a:lnTo>
                    <a:pt x="1596872" y="71755"/>
                  </a:lnTo>
                  <a:lnTo>
                    <a:pt x="1596859" y="68694"/>
                  </a:lnTo>
                  <a:lnTo>
                    <a:pt x="1592719" y="68694"/>
                  </a:lnTo>
                  <a:lnTo>
                    <a:pt x="1592808" y="93319"/>
                  </a:lnTo>
                  <a:lnTo>
                    <a:pt x="1596999" y="93319"/>
                  </a:lnTo>
                  <a:lnTo>
                    <a:pt x="1597101" y="74561"/>
                  </a:lnTo>
                  <a:lnTo>
                    <a:pt x="1597190" y="74193"/>
                  </a:lnTo>
                  <a:lnTo>
                    <a:pt x="1597393" y="73533"/>
                  </a:lnTo>
                  <a:lnTo>
                    <a:pt x="1598841" y="71755"/>
                  </a:lnTo>
                  <a:lnTo>
                    <a:pt x="1599031" y="71755"/>
                  </a:lnTo>
                  <a:lnTo>
                    <a:pt x="1600009" y="71374"/>
                  </a:lnTo>
                  <a:lnTo>
                    <a:pt x="1602524" y="71374"/>
                  </a:lnTo>
                  <a:lnTo>
                    <a:pt x="1603425" y="71755"/>
                  </a:lnTo>
                  <a:lnTo>
                    <a:pt x="1605102" y="93319"/>
                  </a:lnTo>
                  <a:lnTo>
                    <a:pt x="1609242" y="93319"/>
                  </a:lnTo>
                  <a:lnTo>
                    <a:pt x="1609318" y="74561"/>
                  </a:lnTo>
                  <a:lnTo>
                    <a:pt x="1609407" y="74193"/>
                  </a:lnTo>
                  <a:lnTo>
                    <a:pt x="1609559" y="73533"/>
                  </a:lnTo>
                  <a:lnTo>
                    <a:pt x="1610220" y="72644"/>
                  </a:lnTo>
                  <a:lnTo>
                    <a:pt x="1610969" y="71755"/>
                  </a:lnTo>
                  <a:lnTo>
                    <a:pt x="1611884" y="71374"/>
                  </a:lnTo>
                  <a:lnTo>
                    <a:pt x="1614741" y="71374"/>
                  </a:lnTo>
                  <a:lnTo>
                    <a:pt x="1615757" y="71755"/>
                  </a:lnTo>
                  <a:lnTo>
                    <a:pt x="1617027" y="73240"/>
                  </a:lnTo>
                  <a:lnTo>
                    <a:pt x="1617116" y="73533"/>
                  </a:lnTo>
                  <a:lnTo>
                    <a:pt x="1617345" y="74193"/>
                  </a:lnTo>
                  <a:lnTo>
                    <a:pt x="1617345" y="93319"/>
                  </a:lnTo>
                  <a:lnTo>
                    <a:pt x="1621536" y="93319"/>
                  </a:lnTo>
                  <a:lnTo>
                    <a:pt x="1621536" y="72644"/>
                  </a:lnTo>
                  <a:close/>
                </a:path>
                <a:path w="2778125" h="102870">
                  <a:moveTo>
                    <a:pt x="1645259" y="93205"/>
                  </a:moveTo>
                  <a:lnTo>
                    <a:pt x="1645119" y="92468"/>
                  </a:lnTo>
                  <a:lnTo>
                    <a:pt x="1645005" y="91605"/>
                  </a:lnTo>
                  <a:lnTo>
                    <a:pt x="1644916" y="89750"/>
                  </a:lnTo>
                  <a:lnTo>
                    <a:pt x="1644840" y="81026"/>
                  </a:lnTo>
                  <a:lnTo>
                    <a:pt x="1644726" y="72936"/>
                  </a:lnTo>
                  <a:lnTo>
                    <a:pt x="1644116" y="71183"/>
                  </a:lnTo>
                  <a:lnTo>
                    <a:pt x="1641589" y="68770"/>
                  </a:lnTo>
                  <a:lnTo>
                    <a:pt x="1640852" y="68541"/>
                  </a:lnTo>
                  <a:lnTo>
                    <a:pt x="1640852" y="85115"/>
                  </a:lnTo>
                  <a:lnTo>
                    <a:pt x="1640433" y="87007"/>
                  </a:lnTo>
                  <a:lnTo>
                    <a:pt x="1638820" y="89750"/>
                  </a:lnTo>
                  <a:lnTo>
                    <a:pt x="1638198" y="90157"/>
                  </a:lnTo>
                  <a:lnTo>
                    <a:pt x="1637525" y="90538"/>
                  </a:lnTo>
                  <a:lnTo>
                    <a:pt x="1634642" y="90538"/>
                  </a:lnTo>
                  <a:lnTo>
                    <a:pt x="1633664" y="90157"/>
                  </a:lnTo>
                  <a:lnTo>
                    <a:pt x="1632267" y="88633"/>
                  </a:lnTo>
                  <a:lnTo>
                    <a:pt x="1631924" y="87515"/>
                  </a:lnTo>
                  <a:lnTo>
                    <a:pt x="1631924" y="84162"/>
                  </a:lnTo>
                  <a:lnTo>
                    <a:pt x="1632534" y="82854"/>
                  </a:lnTo>
                  <a:lnTo>
                    <a:pt x="1634972" y="81394"/>
                  </a:lnTo>
                  <a:lnTo>
                    <a:pt x="1636941" y="81026"/>
                  </a:lnTo>
                  <a:lnTo>
                    <a:pt x="1640801" y="81026"/>
                  </a:lnTo>
                  <a:lnTo>
                    <a:pt x="1640852" y="85115"/>
                  </a:lnTo>
                  <a:lnTo>
                    <a:pt x="1640852" y="68541"/>
                  </a:lnTo>
                  <a:lnTo>
                    <a:pt x="1639633" y="68160"/>
                  </a:lnTo>
                  <a:lnTo>
                    <a:pt x="1634007" y="68160"/>
                  </a:lnTo>
                  <a:lnTo>
                    <a:pt x="1628457" y="75615"/>
                  </a:lnTo>
                  <a:lnTo>
                    <a:pt x="1632800" y="75615"/>
                  </a:lnTo>
                  <a:lnTo>
                    <a:pt x="1632750" y="73787"/>
                  </a:lnTo>
                  <a:lnTo>
                    <a:pt x="1633105" y="72936"/>
                  </a:lnTo>
                  <a:lnTo>
                    <a:pt x="1634502" y="71526"/>
                  </a:lnTo>
                  <a:lnTo>
                    <a:pt x="1635480" y="71183"/>
                  </a:lnTo>
                  <a:lnTo>
                    <a:pt x="1638274" y="71183"/>
                  </a:lnTo>
                  <a:lnTo>
                    <a:pt x="1639138" y="71526"/>
                  </a:lnTo>
                  <a:lnTo>
                    <a:pt x="1639277" y="71526"/>
                  </a:lnTo>
                  <a:lnTo>
                    <a:pt x="1640509" y="73342"/>
                  </a:lnTo>
                  <a:lnTo>
                    <a:pt x="1640624" y="73787"/>
                  </a:lnTo>
                  <a:lnTo>
                    <a:pt x="1640801" y="74498"/>
                  </a:lnTo>
                  <a:lnTo>
                    <a:pt x="1640801" y="78054"/>
                  </a:lnTo>
                  <a:lnTo>
                    <a:pt x="1635061" y="78054"/>
                  </a:lnTo>
                  <a:lnTo>
                    <a:pt x="1632178" y="78689"/>
                  </a:lnTo>
                  <a:lnTo>
                    <a:pt x="1628736" y="81229"/>
                  </a:lnTo>
                  <a:lnTo>
                    <a:pt x="1628660" y="81394"/>
                  </a:lnTo>
                  <a:lnTo>
                    <a:pt x="1627873" y="83324"/>
                  </a:lnTo>
                  <a:lnTo>
                    <a:pt x="1627873" y="88633"/>
                  </a:lnTo>
                  <a:lnTo>
                    <a:pt x="1628432" y="90538"/>
                  </a:lnTo>
                  <a:lnTo>
                    <a:pt x="1628978" y="91186"/>
                  </a:lnTo>
                  <a:lnTo>
                    <a:pt x="1630756" y="93205"/>
                  </a:lnTo>
                  <a:lnTo>
                    <a:pt x="1632407" y="93853"/>
                  </a:lnTo>
                  <a:lnTo>
                    <a:pt x="1636153" y="93853"/>
                  </a:lnTo>
                  <a:lnTo>
                    <a:pt x="1640941" y="89750"/>
                  </a:lnTo>
                  <a:lnTo>
                    <a:pt x="1641043" y="91605"/>
                  </a:lnTo>
                  <a:lnTo>
                    <a:pt x="1641132" y="93205"/>
                  </a:lnTo>
                  <a:lnTo>
                    <a:pt x="1645259" y="93205"/>
                  </a:lnTo>
                  <a:close/>
                </a:path>
                <a:path w="2778125" h="102870">
                  <a:moveTo>
                    <a:pt x="1656549" y="68694"/>
                  </a:moveTo>
                  <a:lnTo>
                    <a:pt x="1652358" y="68694"/>
                  </a:lnTo>
                  <a:lnTo>
                    <a:pt x="1652358" y="93319"/>
                  </a:lnTo>
                  <a:lnTo>
                    <a:pt x="1656549" y="93319"/>
                  </a:lnTo>
                  <a:lnTo>
                    <a:pt x="1656549" y="68694"/>
                  </a:lnTo>
                  <a:close/>
                </a:path>
                <a:path w="2778125" h="102870">
                  <a:moveTo>
                    <a:pt x="1656702" y="58115"/>
                  </a:moveTo>
                  <a:lnTo>
                    <a:pt x="1652206" y="58115"/>
                  </a:lnTo>
                  <a:lnTo>
                    <a:pt x="1652206" y="62407"/>
                  </a:lnTo>
                  <a:lnTo>
                    <a:pt x="1656702" y="62407"/>
                  </a:lnTo>
                  <a:lnTo>
                    <a:pt x="1656702" y="58115"/>
                  </a:lnTo>
                  <a:close/>
                </a:path>
                <a:path w="2778125" h="102870">
                  <a:moveTo>
                    <a:pt x="1666798" y="58115"/>
                  </a:moveTo>
                  <a:lnTo>
                    <a:pt x="1662595" y="58115"/>
                  </a:lnTo>
                  <a:lnTo>
                    <a:pt x="1662595" y="93319"/>
                  </a:lnTo>
                  <a:lnTo>
                    <a:pt x="1666798" y="93319"/>
                  </a:lnTo>
                  <a:lnTo>
                    <a:pt x="1666798" y="58115"/>
                  </a:lnTo>
                  <a:close/>
                </a:path>
                <a:path w="2778125" h="102870">
                  <a:moveTo>
                    <a:pt x="1694637" y="93167"/>
                  </a:moveTo>
                  <a:lnTo>
                    <a:pt x="1694345" y="93167"/>
                  </a:lnTo>
                  <a:lnTo>
                    <a:pt x="1694345" y="90271"/>
                  </a:lnTo>
                  <a:lnTo>
                    <a:pt x="1694345" y="90144"/>
                  </a:lnTo>
                  <a:lnTo>
                    <a:pt x="1693824" y="90271"/>
                  </a:lnTo>
                  <a:lnTo>
                    <a:pt x="1690890" y="90271"/>
                  </a:lnTo>
                  <a:lnTo>
                    <a:pt x="1690166" y="90055"/>
                  </a:lnTo>
                  <a:lnTo>
                    <a:pt x="1689252" y="88925"/>
                  </a:lnTo>
                  <a:lnTo>
                    <a:pt x="1689036" y="88036"/>
                  </a:lnTo>
                  <a:lnTo>
                    <a:pt x="1689036" y="71869"/>
                  </a:lnTo>
                  <a:lnTo>
                    <a:pt x="1694243" y="71869"/>
                  </a:lnTo>
                  <a:lnTo>
                    <a:pt x="1694243" y="68694"/>
                  </a:lnTo>
                  <a:lnTo>
                    <a:pt x="1689036" y="68694"/>
                  </a:lnTo>
                  <a:lnTo>
                    <a:pt x="1689036" y="62166"/>
                  </a:lnTo>
                  <a:lnTo>
                    <a:pt x="1684883" y="63969"/>
                  </a:lnTo>
                  <a:lnTo>
                    <a:pt x="1684883" y="68694"/>
                  </a:lnTo>
                  <a:lnTo>
                    <a:pt x="1680743" y="68694"/>
                  </a:lnTo>
                  <a:lnTo>
                    <a:pt x="1680743" y="71869"/>
                  </a:lnTo>
                  <a:lnTo>
                    <a:pt x="1684883" y="71869"/>
                  </a:lnTo>
                  <a:lnTo>
                    <a:pt x="1684883" y="90271"/>
                  </a:lnTo>
                  <a:lnTo>
                    <a:pt x="1685251" y="91567"/>
                  </a:lnTo>
                  <a:lnTo>
                    <a:pt x="1686712" y="93167"/>
                  </a:lnTo>
                  <a:lnTo>
                    <a:pt x="1687385" y="93345"/>
                  </a:lnTo>
                  <a:lnTo>
                    <a:pt x="1693697" y="93345"/>
                  </a:lnTo>
                  <a:lnTo>
                    <a:pt x="1694637" y="93167"/>
                  </a:lnTo>
                  <a:close/>
                </a:path>
                <a:path w="2778125" h="102870">
                  <a:moveTo>
                    <a:pt x="1715947" y="75780"/>
                  </a:moveTo>
                  <a:lnTo>
                    <a:pt x="1715173" y="72237"/>
                  </a:lnTo>
                  <a:lnTo>
                    <a:pt x="1714334" y="71323"/>
                  </a:lnTo>
                  <a:lnTo>
                    <a:pt x="1712048" y="68859"/>
                  </a:lnTo>
                  <a:lnTo>
                    <a:pt x="1711655" y="68719"/>
                  </a:lnTo>
                  <a:lnTo>
                    <a:pt x="1711655" y="76568"/>
                  </a:lnTo>
                  <a:lnTo>
                    <a:pt x="1711617" y="85153"/>
                  </a:lnTo>
                  <a:lnTo>
                    <a:pt x="1711210" y="87744"/>
                  </a:lnTo>
                  <a:lnTo>
                    <a:pt x="1709356" y="90055"/>
                  </a:lnTo>
                  <a:lnTo>
                    <a:pt x="1708099" y="90639"/>
                  </a:lnTo>
                  <a:lnTo>
                    <a:pt x="1704809" y="90639"/>
                  </a:lnTo>
                  <a:lnTo>
                    <a:pt x="1703552" y="90055"/>
                  </a:lnTo>
                  <a:lnTo>
                    <a:pt x="1701927" y="87744"/>
                  </a:lnTo>
                  <a:lnTo>
                    <a:pt x="1701520" y="85153"/>
                  </a:lnTo>
                  <a:lnTo>
                    <a:pt x="1701596" y="76568"/>
                  </a:lnTo>
                  <a:lnTo>
                    <a:pt x="1701723" y="75780"/>
                  </a:lnTo>
                  <a:lnTo>
                    <a:pt x="1701939" y="74422"/>
                  </a:lnTo>
                  <a:lnTo>
                    <a:pt x="1703425" y="72237"/>
                  </a:lnTo>
                  <a:lnTo>
                    <a:pt x="1703717" y="71907"/>
                  </a:lnTo>
                  <a:lnTo>
                    <a:pt x="1704911" y="71323"/>
                  </a:lnTo>
                  <a:lnTo>
                    <a:pt x="1708264" y="71323"/>
                  </a:lnTo>
                  <a:lnTo>
                    <a:pt x="1709508" y="71907"/>
                  </a:lnTo>
                  <a:lnTo>
                    <a:pt x="1711223" y="74218"/>
                  </a:lnTo>
                  <a:lnTo>
                    <a:pt x="1711261" y="74422"/>
                  </a:lnTo>
                  <a:lnTo>
                    <a:pt x="1711655" y="76568"/>
                  </a:lnTo>
                  <a:lnTo>
                    <a:pt x="1711655" y="68719"/>
                  </a:lnTo>
                  <a:lnTo>
                    <a:pt x="1709712" y="68008"/>
                  </a:lnTo>
                  <a:lnTo>
                    <a:pt x="1703336" y="68008"/>
                  </a:lnTo>
                  <a:lnTo>
                    <a:pt x="1697177" y="86220"/>
                  </a:lnTo>
                  <a:lnTo>
                    <a:pt x="1697939" y="89776"/>
                  </a:lnTo>
                  <a:lnTo>
                    <a:pt x="1700961" y="93116"/>
                  </a:lnTo>
                  <a:lnTo>
                    <a:pt x="1703285" y="93992"/>
                  </a:lnTo>
                  <a:lnTo>
                    <a:pt x="1709597" y="93992"/>
                  </a:lnTo>
                  <a:lnTo>
                    <a:pt x="1712010" y="93116"/>
                  </a:lnTo>
                  <a:lnTo>
                    <a:pt x="1714246" y="90639"/>
                  </a:lnTo>
                  <a:lnTo>
                    <a:pt x="1715160" y="89611"/>
                  </a:lnTo>
                  <a:lnTo>
                    <a:pt x="1715947" y="86220"/>
                  </a:lnTo>
                  <a:lnTo>
                    <a:pt x="1715947" y="75780"/>
                  </a:lnTo>
                  <a:close/>
                </a:path>
                <a:path w="2778125" h="102870">
                  <a:moveTo>
                    <a:pt x="2351303" y="203"/>
                  </a:moveTo>
                  <a:lnTo>
                    <a:pt x="2346769" y="203"/>
                  </a:lnTo>
                  <a:lnTo>
                    <a:pt x="2346769" y="35394"/>
                  </a:lnTo>
                  <a:lnTo>
                    <a:pt x="2351303" y="35394"/>
                  </a:lnTo>
                  <a:lnTo>
                    <a:pt x="2351303" y="203"/>
                  </a:lnTo>
                  <a:close/>
                </a:path>
                <a:path w="2778125" h="102870">
                  <a:moveTo>
                    <a:pt x="2369007" y="203"/>
                  </a:moveTo>
                  <a:lnTo>
                    <a:pt x="2368080" y="0"/>
                  </a:lnTo>
                  <a:lnTo>
                    <a:pt x="2364473" y="0"/>
                  </a:lnTo>
                  <a:lnTo>
                    <a:pt x="2362670" y="546"/>
                  </a:lnTo>
                  <a:lnTo>
                    <a:pt x="2360561" y="2730"/>
                  </a:lnTo>
                  <a:lnTo>
                    <a:pt x="2360447" y="3124"/>
                  </a:lnTo>
                  <a:lnTo>
                    <a:pt x="2360345" y="3467"/>
                  </a:lnTo>
                  <a:lnTo>
                    <a:pt x="2360028" y="4533"/>
                  </a:lnTo>
                  <a:lnTo>
                    <a:pt x="2360028" y="10782"/>
                  </a:lnTo>
                  <a:lnTo>
                    <a:pt x="2356269" y="10782"/>
                  </a:lnTo>
                  <a:lnTo>
                    <a:pt x="2356269" y="13944"/>
                  </a:lnTo>
                  <a:lnTo>
                    <a:pt x="2360028" y="13944"/>
                  </a:lnTo>
                  <a:lnTo>
                    <a:pt x="2360028" y="35394"/>
                  </a:lnTo>
                  <a:lnTo>
                    <a:pt x="2364181" y="35394"/>
                  </a:lnTo>
                  <a:lnTo>
                    <a:pt x="2364181" y="13944"/>
                  </a:lnTo>
                  <a:lnTo>
                    <a:pt x="2369007" y="13944"/>
                  </a:lnTo>
                  <a:lnTo>
                    <a:pt x="2369007" y="10782"/>
                  </a:lnTo>
                  <a:lnTo>
                    <a:pt x="2364181" y="10782"/>
                  </a:lnTo>
                  <a:lnTo>
                    <a:pt x="2364206" y="5765"/>
                  </a:lnTo>
                  <a:lnTo>
                    <a:pt x="2364549" y="4533"/>
                  </a:lnTo>
                  <a:lnTo>
                    <a:pt x="2365438" y="3467"/>
                  </a:lnTo>
                  <a:lnTo>
                    <a:pt x="2366467" y="3124"/>
                  </a:lnTo>
                  <a:lnTo>
                    <a:pt x="2369007" y="3124"/>
                  </a:lnTo>
                  <a:lnTo>
                    <a:pt x="2369007" y="203"/>
                  </a:lnTo>
                  <a:close/>
                </a:path>
                <a:path w="2778125" h="102870">
                  <a:moveTo>
                    <a:pt x="2401532" y="10782"/>
                  </a:moveTo>
                  <a:lnTo>
                    <a:pt x="2397188" y="10782"/>
                  </a:lnTo>
                  <a:lnTo>
                    <a:pt x="2391245" y="30810"/>
                  </a:lnTo>
                  <a:lnTo>
                    <a:pt x="2385237" y="10782"/>
                  </a:lnTo>
                  <a:lnTo>
                    <a:pt x="2380615" y="10782"/>
                  </a:lnTo>
                  <a:lnTo>
                    <a:pt x="2388997" y="35496"/>
                  </a:lnTo>
                  <a:lnTo>
                    <a:pt x="2386215" y="44754"/>
                  </a:lnTo>
                  <a:lnTo>
                    <a:pt x="2390317" y="44754"/>
                  </a:lnTo>
                  <a:lnTo>
                    <a:pt x="2394915" y="30810"/>
                  </a:lnTo>
                  <a:lnTo>
                    <a:pt x="2401532" y="10782"/>
                  </a:lnTo>
                  <a:close/>
                </a:path>
                <a:path w="2778125" h="102870">
                  <a:moveTo>
                    <a:pt x="2423287" y="17856"/>
                  </a:moveTo>
                  <a:lnTo>
                    <a:pt x="2422499" y="14312"/>
                  </a:lnTo>
                  <a:lnTo>
                    <a:pt x="2421661" y="13411"/>
                  </a:lnTo>
                  <a:lnTo>
                    <a:pt x="2419375" y="10934"/>
                  </a:lnTo>
                  <a:lnTo>
                    <a:pt x="2418994" y="10807"/>
                  </a:lnTo>
                  <a:lnTo>
                    <a:pt x="2418994" y="18643"/>
                  </a:lnTo>
                  <a:lnTo>
                    <a:pt x="2418943" y="27241"/>
                  </a:lnTo>
                  <a:lnTo>
                    <a:pt x="2418537" y="29832"/>
                  </a:lnTo>
                  <a:lnTo>
                    <a:pt x="2416683" y="32131"/>
                  </a:lnTo>
                  <a:lnTo>
                    <a:pt x="2415425" y="32715"/>
                  </a:lnTo>
                  <a:lnTo>
                    <a:pt x="2412149" y="32715"/>
                  </a:lnTo>
                  <a:lnTo>
                    <a:pt x="2410879" y="32131"/>
                  </a:lnTo>
                  <a:lnTo>
                    <a:pt x="2409253" y="29832"/>
                  </a:lnTo>
                  <a:lnTo>
                    <a:pt x="2408847" y="27241"/>
                  </a:lnTo>
                  <a:lnTo>
                    <a:pt x="2408923" y="18643"/>
                  </a:lnTo>
                  <a:lnTo>
                    <a:pt x="2409050" y="17856"/>
                  </a:lnTo>
                  <a:lnTo>
                    <a:pt x="2409266" y="16497"/>
                  </a:lnTo>
                  <a:lnTo>
                    <a:pt x="2410764" y="14312"/>
                  </a:lnTo>
                  <a:lnTo>
                    <a:pt x="2411044" y="13982"/>
                  </a:lnTo>
                  <a:lnTo>
                    <a:pt x="2412238" y="13411"/>
                  </a:lnTo>
                  <a:lnTo>
                    <a:pt x="2415590" y="13411"/>
                  </a:lnTo>
                  <a:lnTo>
                    <a:pt x="2416835" y="13982"/>
                  </a:lnTo>
                  <a:lnTo>
                    <a:pt x="2418562" y="16294"/>
                  </a:lnTo>
                  <a:lnTo>
                    <a:pt x="2418600" y="16497"/>
                  </a:lnTo>
                  <a:lnTo>
                    <a:pt x="2418994" y="18643"/>
                  </a:lnTo>
                  <a:lnTo>
                    <a:pt x="2418994" y="10807"/>
                  </a:lnTo>
                  <a:lnTo>
                    <a:pt x="2417038" y="10096"/>
                  </a:lnTo>
                  <a:lnTo>
                    <a:pt x="2410663" y="10096"/>
                  </a:lnTo>
                  <a:lnTo>
                    <a:pt x="2404503" y="28295"/>
                  </a:lnTo>
                  <a:lnTo>
                    <a:pt x="2405265" y="31851"/>
                  </a:lnTo>
                  <a:lnTo>
                    <a:pt x="2408301" y="35204"/>
                  </a:lnTo>
                  <a:lnTo>
                    <a:pt x="2410612" y="36080"/>
                  </a:lnTo>
                  <a:lnTo>
                    <a:pt x="2416924" y="36080"/>
                  </a:lnTo>
                  <a:lnTo>
                    <a:pt x="2419337" y="35204"/>
                  </a:lnTo>
                  <a:lnTo>
                    <a:pt x="2421572" y="32715"/>
                  </a:lnTo>
                  <a:lnTo>
                    <a:pt x="2422499" y="31686"/>
                  </a:lnTo>
                  <a:lnTo>
                    <a:pt x="2423287" y="28295"/>
                  </a:lnTo>
                  <a:lnTo>
                    <a:pt x="2423287" y="17856"/>
                  </a:lnTo>
                  <a:close/>
                </a:path>
                <a:path w="2778125" h="102870">
                  <a:moveTo>
                    <a:pt x="2446832" y="35394"/>
                  </a:moveTo>
                  <a:lnTo>
                    <a:pt x="2446820" y="32423"/>
                  </a:lnTo>
                  <a:lnTo>
                    <a:pt x="2446744" y="10782"/>
                  </a:lnTo>
                  <a:lnTo>
                    <a:pt x="2442540" y="10782"/>
                  </a:lnTo>
                  <a:lnTo>
                    <a:pt x="2442540" y="28651"/>
                  </a:lnTo>
                  <a:lnTo>
                    <a:pt x="2442159" y="29883"/>
                  </a:lnTo>
                  <a:lnTo>
                    <a:pt x="2440508" y="32080"/>
                  </a:lnTo>
                  <a:lnTo>
                    <a:pt x="2439378" y="32613"/>
                  </a:lnTo>
                  <a:lnTo>
                    <a:pt x="2436774" y="32613"/>
                  </a:lnTo>
                  <a:lnTo>
                    <a:pt x="2435809" y="32245"/>
                  </a:lnTo>
                  <a:lnTo>
                    <a:pt x="2434259" y="30784"/>
                  </a:lnTo>
                  <a:lnTo>
                    <a:pt x="2433866" y="29883"/>
                  </a:lnTo>
                  <a:lnTo>
                    <a:pt x="2433866" y="10782"/>
                  </a:lnTo>
                  <a:lnTo>
                    <a:pt x="2429713" y="10782"/>
                  </a:lnTo>
                  <a:lnTo>
                    <a:pt x="2429713" y="31267"/>
                  </a:lnTo>
                  <a:lnTo>
                    <a:pt x="2430246" y="32905"/>
                  </a:lnTo>
                  <a:lnTo>
                    <a:pt x="2432354" y="35204"/>
                  </a:lnTo>
                  <a:lnTo>
                    <a:pt x="2433967" y="35788"/>
                  </a:lnTo>
                  <a:lnTo>
                    <a:pt x="2439035" y="35788"/>
                  </a:lnTo>
                  <a:lnTo>
                    <a:pt x="2441181" y="34658"/>
                  </a:lnTo>
                  <a:lnTo>
                    <a:pt x="2442426" y="32613"/>
                  </a:lnTo>
                  <a:lnTo>
                    <a:pt x="2442540" y="32423"/>
                  </a:lnTo>
                  <a:lnTo>
                    <a:pt x="2442692" y="32423"/>
                  </a:lnTo>
                  <a:lnTo>
                    <a:pt x="2442692" y="35394"/>
                  </a:lnTo>
                  <a:lnTo>
                    <a:pt x="2446832" y="35394"/>
                  </a:lnTo>
                  <a:close/>
                </a:path>
                <a:path w="2778125" h="102870">
                  <a:moveTo>
                    <a:pt x="2483662" y="15417"/>
                  </a:moveTo>
                  <a:lnTo>
                    <a:pt x="2483116" y="13411"/>
                  </a:lnTo>
                  <a:lnTo>
                    <a:pt x="2480970" y="10909"/>
                  </a:lnTo>
                  <a:lnTo>
                    <a:pt x="2479268" y="10287"/>
                  </a:lnTo>
                  <a:lnTo>
                    <a:pt x="2475230" y="10287"/>
                  </a:lnTo>
                  <a:lnTo>
                    <a:pt x="2473896" y="10591"/>
                  </a:lnTo>
                  <a:lnTo>
                    <a:pt x="2471915" y="11798"/>
                  </a:lnTo>
                  <a:lnTo>
                    <a:pt x="2471064" y="12712"/>
                  </a:lnTo>
                  <a:lnTo>
                    <a:pt x="2470353" y="13919"/>
                  </a:lnTo>
                  <a:lnTo>
                    <a:pt x="2470340" y="10782"/>
                  </a:lnTo>
                  <a:lnTo>
                    <a:pt x="2466098" y="10782"/>
                  </a:lnTo>
                  <a:lnTo>
                    <a:pt x="2466200" y="35394"/>
                  </a:lnTo>
                  <a:lnTo>
                    <a:pt x="2470391" y="35394"/>
                  </a:lnTo>
                  <a:lnTo>
                    <a:pt x="2470391" y="17818"/>
                  </a:lnTo>
                  <a:lnTo>
                    <a:pt x="2470810" y="16306"/>
                  </a:lnTo>
                  <a:lnTo>
                    <a:pt x="2472575" y="13919"/>
                  </a:lnTo>
                  <a:lnTo>
                    <a:pt x="2472791" y="13919"/>
                  </a:lnTo>
                  <a:lnTo>
                    <a:pt x="2473922" y="13411"/>
                  </a:lnTo>
                  <a:lnTo>
                    <a:pt x="2476563" y="13411"/>
                  </a:lnTo>
                  <a:lnTo>
                    <a:pt x="2477795" y="13919"/>
                  </a:lnTo>
                  <a:lnTo>
                    <a:pt x="2479129" y="15582"/>
                  </a:lnTo>
                  <a:lnTo>
                    <a:pt x="2479459" y="16916"/>
                  </a:lnTo>
                  <a:lnTo>
                    <a:pt x="2479459" y="35394"/>
                  </a:lnTo>
                  <a:lnTo>
                    <a:pt x="2483662" y="35394"/>
                  </a:lnTo>
                  <a:lnTo>
                    <a:pt x="2483662" y="15417"/>
                  </a:lnTo>
                  <a:close/>
                </a:path>
                <a:path w="2778125" h="102870">
                  <a:moveTo>
                    <a:pt x="2508377" y="17449"/>
                  </a:moveTo>
                  <a:lnTo>
                    <a:pt x="2507615" y="14211"/>
                  </a:lnTo>
                  <a:lnTo>
                    <a:pt x="2506776" y="13309"/>
                  </a:lnTo>
                  <a:lnTo>
                    <a:pt x="2504567" y="10960"/>
                  </a:lnTo>
                  <a:lnTo>
                    <a:pt x="2504084" y="10795"/>
                  </a:lnTo>
                  <a:lnTo>
                    <a:pt x="2504084" y="21361"/>
                  </a:lnTo>
                  <a:lnTo>
                    <a:pt x="2494483" y="21361"/>
                  </a:lnTo>
                  <a:lnTo>
                    <a:pt x="2494559" y="17995"/>
                  </a:lnTo>
                  <a:lnTo>
                    <a:pt x="2494673" y="17449"/>
                  </a:lnTo>
                  <a:lnTo>
                    <a:pt x="2494877" y="16395"/>
                  </a:lnTo>
                  <a:lnTo>
                    <a:pt x="2496299" y="14211"/>
                  </a:lnTo>
                  <a:lnTo>
                    <a:pt x="2496578" y="13868"/>
                  </a:lnTo>
                  <a:lnTo>
                    <a:pt x="2497658" y="13309"/>
                  </a:lnTo>
                  <a:lnTo>
                    <a:pt x="2500833" y="13309"/>
                  </a:lnTo>
                  <a:lnTo>
                    <a:pt x="2504084" y="21361"/>
                  </a:lnTo>
                  <a:lnTo>
                    <a:pt x="2504084" y="10795"/>
                  </a:lnTo>
                  <a:lnTo>
                    <a:pt x="2502281" y="10147"/>
                  </a:lnTo>
                  <a:lnTo>
                    <a:pt x="2495918" y="10147"/>
                  </a:lnTo>
                  <a:lnTo>
                    <a:pt x="2493556" y="11125"/>
                  </a:lnTo>
                  <a:lnTo>
                    <a:pt x="2490825" y="15062"/>
                  </a:lnTo>
                  <a:lnTo>
                    <a:pt x="2490203" y="17995"/>
                  </a:lnTo>
                  <a:lnTo>
                    <a:pt x="2490139" y="28244"/>
                  </a:lnTo>
                  <a:lnTo>
                    <a:pt x="2490889" y="31800"/>
                  </a:lnTo>
                  <a:lnTo>
                    <a:pt x="2493886" y="35140"/>
                  </a:lnTo>
                  <a:lnTo>
                    <a:pt x="2496185" y="35979"/>
                  </a:lnTo>
                  <a:lnTo>
                    <a:pt x="2505037" y="35979"/>
                  </a:lnTo>
                  <a:lnTo>
                    <a:pt x="2507970" y="33299"/>
                  </a:lnTo>
                  <a:lnTo>
                    <a:pt x="2507996" y="32715"/>
                  </a:lnTo>
                  <a:lnTo>
                    <a:pt x="2508021" y="31800"/>
                  </a:lnTo>
                  <a:lnTo>
                    <a:pt x="2508135" y="27825"/>
                  </a:lnTo>
                  <a:lnTo>
                    <a:pt x="2503767" y="27825"/>
                  </a:lnTo>
                  <a:lnTo>
                    <a:pt x="2503716" y="28244"/>
                  </a:lnTo>
                  <a:lnTo>
                    <a:pt x="2503360" y="31115"/>
                  </a:lnTo>
                  <a:lnTo>
                    <a:pt x="2501849" y="32715"/>
                  </a:lnTo>
                  <a:lnTo>
                    <a:pt x="2497658" y="32715"/>
                  </a:lnTo>
                  <a:lnTo>
                    <a:pt x="2496477" y="32131"/>
                  </a:lnTo>
                  <a:lnTo>
                    <a:pt x="2494877" y="29832"/>
                  </a:lnTo>
                  <a:lnTo>
                    <a:pt x="2494572" y="28244"/>
                  </a:lnTo>
                  <a:lnTo>
                    <a:pt x="2494483" y="24371"/>
                  </a:lnTo>
                  <a:lnTo>
                    <a:pt x="2508377" y="24371"/>
                  </a:lnTo>
                  <a:lnTo>
                    <a:pt x="2508377" y="21361"/>
                  </a:lnTo>
                  <a:lnTo>
                    <a:pt x="2508377" y="17449"/>
                  </a:lnTo>
                  <a:close/>
                </a:path>
                <a:path w="2778125" h="102870">
                  <a:moveTo>
                    <a:pt x="2532761" y="17449"/>
                  </a:moveTo>
                  <a:lnTo>
                    <a:pt x="2531999" y="14211"/>
                  </a:lnTo>
                  <a:lnTo>
                    <a:pt x="2531160" y="13309"/>
                  </a:lnTo>
                  <a:lnTo>
                    <a:pt x="2528951" y="10960"/>
                  </a:lnTo>
                  <a:lnTo>
                    <a:pt x="2528468" y="10795"/>
                  </a:lnTo>
                  <a:lnTo>
                    <a:pt x="2528468" y="21361"/>
                  </a:lnTo>
                  <a:lnTo>
                    <a:pt x="2518867" y="21361"/>
                  </a:lnTo>
                  <a:lnTo>
                    <a:pt x="2518943" y="17995"/>
                  </a:lnTo>
                  <a:lnTo>
                    <a:pt x="2519057" y="17449"/>
                  </a:lnTo>
                  <a:lnTo>
                    <a:pt x="2519261" y="16395"/>
                  </a:lnTo>
                  <a:lnTo>
                    <a:pt x="2520683" y="14211"/>
                  </a:lnTo>
                  <a:lnTo>
                    <a:pt x="2520962" y="13868"/>
                  </a:lnTo>
                  <a:lnTo>
                    <a:pt x="2522042" y="13309"/>
                  </a:lnTo>
                  <a:lnTo>
                    <a:pt x="2525217" y="13309"/>
                  </a:lnTo>
                  <a:lnTo>
                    <a:pt x="2528468" y="21361"/>
                  </a:lnTo>
                  <a:lnTo>
                    <a:pt x="2528468" y="10795"/>
                  </a:lnTo>
                  <a:lnTo>
                    <a:pt x="2526665" y="10147"/>
                  </a:lnTo>
                  <a:lnTo>
                    <a:pt x="2520302" y="10147"/>
                  </a:lnTo>
                  <a:lnTo>
                    <a:pt x="2517940" y="11125"/>
                  </a:lnTo>
                  <a:lnTo>
                    <a:pt x="2515209" y="15062"/>
                  </a:lnTo>
                  <a:lnTo>
                    <a:pt x="2514587" y="17995"/>
                  </a:lnTo>
                  <a:lnTo>
                    <a:pt x="2514523" y="28244"/>
                  </a:lnTo>
                  <a:lnTo>
                    <a:pt x="2515273" y="31800"/>
                  </a:lnTo>
                  <a:lnTo>
                    <a:pt x="2518270" y="35140"/>
                  </a:lnTo>
                  <a:lnTo>
                    <a:pt x="2520569" y="35979"/>
                  </a:lnTo>
                  <a:lnTo>
                    <a:pt x="2529421" y="35979"/>
                  </a:lnTo>
                  <a:lnTo>
                    <a:pt x="2532354" y="33299"/>
                  </a:lnTo>
                  <a:lnTo>
                    <a:pt x="2532380" y="32715"/>
                  </a:lnTo>
                  <a:lnTo>
                    <a:pt x="2532405" y="31800"/>
                  </a:lnTo>
                  <a:lnTo>
                    <a:pt x="2532519" y="27825"/>
                  </a:lnTo>
                  <a:lnTo>
                    <a:pt x="2528151" y="27825"/>
                  </a:lnTo>
                  <a:lnTo>
                    <a:pt x="2528100" y="28244"/>
                  </a:lnTo>
                  <a:lnTo>
                    <a:pt x="2527744" y="31115"/>
                  </a:lnTo>
                  <a:lnTo>
                    <a:pt x="2526233" y="32715"/>
                  </a:lnTo>
                  <a:lnTo>
                    <a:pt x="2522042" y="32715"/>
                  </a:lnTo>
                  <a:lnTo>
                    <a:pt x="2520861" y="32131"/>
                  </a:lnTo>
                  <a:lnTo>
                    <a:pt x="2519261" y="29832"/>
                  </a:lnTo>
                  <a:lnTo>
                    <a:pt x="2518956" y="28244"/>
                  </a:lnTo>
                  <a:lnTo>
                    <a:pt x="2518867" y="24371"/>
                  </a:lnTo>
                  <a:lnTo>
                    <a:pt x="2532761" y="24371"/>
                  </a:lnTo>
                  <a:lnTo>
                    <a:pt x="2532761" y="21361"/>
                  </a:lnTo>
                  <a:lnTo>
                    <a:pt x="2532761" y="17449"/>
                  </a:lnTo>
                  <a:close/>
                </a:path>
                <a:path w="2778125" h="102870">
                  <a:moveTo>
                    <a:pt x="2556319" y="203"/>
                  </a:moveTo>
                  <a:lnTo>
                    <a:pt x="2552369" y="203"/>
                  </a:lnTo>
                  <a:lnTo>
                    <a:pt x="2552369" y="19342"/>
                  </a:lnTo>
                  <a:lnTo>
                    <a:pt x="2552319" y="26860"/>
                  </a:lnTo>
                  <a:lnTo>
                    <a:pt x="2552001" y="29184"/>
                  </a:lnTo>
                  <a:lnTo>
                    <a:pt x="2550503" y="31851"/>
                  </a:lnTo>
                  <a:lnTo>
                    <a:pt x="2549410" y="32473"/>
                  </a:lnTo>
                  <a:lnTo>
                    <a:pt x="2545956" y="32473"/>
                  </a:lnTo>
                  <a:lnTo>
                    <a:pt x="2544788" y="31851"/>
                  </a:lnTo>
                  <a:lnTo>
                    <a:pt x="2543187" y="29184"/>
                  </a:lnTo>
                  <a:lnTo>
                    <a:pt x="2542806" y="26860"/>
                  </a:lnTo>
                  <a:lnTo>
                    <a:pt x="2542819" y="19342"/>
                  </a:lnTo>
                  <a:lnTo>
                    <a:pt x="2543187" y="16802"/>
                  </a:lnTo>
                  <a:lnTo>
                    <a:pt x="2544686" y="14211"/>
                  </a:lnTo>
                  <a:lnTo>
                    <a:pt x="2545867" y="13550"/>
                  </a:lnTo>
                  <a:lnTo>
                    <a:pt x="2549283" y="13550"/>
                  </a:lnTo>
                  <a:lnTo>
                    <a:pt x="2550439" y="14211"/>
                  </a:lnTo>
                  <a:lnTo>
                    <a:pt x="2550668" y="14516"/>
                  </a:lnTo>
                  <a:lnTo>
                    <a:pt x="2552001" y="17094"/>
                  </a:lnTo>
                  <a:lnTo>
                    <a:pt x="2552369" y="19342"/>
                  </a:lnTo>
                  <a:lnTo>
                    <a:pt x="2552369" y="203"/>
                  </a:lnTo>
                  <a:lnTo>
                    <a:pt x="2552128" y="203"/>
                  </a:lnTo>
                  <a:lnTo>
                    <a:pt x="2552128" y="13258"/>
                  </a:lnTo>
                  <a:lnTo>
                    <a:pt x="2551277" y="12090"/>
                  </a:lnTo>
                  <a:lnTo>
                    <a:pt x="2550452" y="11303"/>
                  </a:lnTo>
                  <a:lnTo>
                    <a:pt x="2548826" y="10490"/>
                  </a:lnTo>
                  <a:lnTo>
                    <a:pt x="2547823" y="10287"/>
                  </a:lnTo>
                  <a:lnTo>
                    <a:pt x="2544076" y="10287"/>
                  </a:lnTo>
                  <a:lnTo>
                    <a:pt x="2542108" y="11137"/>
                  </a:lnTo>
                  <a:lnTo>
                    <a:pt x="2539314" y="14516"/>
                  </a:lnTo>
                  <a:lnTo>
                    <a:pt x="2538615" y="18173"/>
                  </a:lnTo>
                  <a:lnTo>
                    <a:pt x="2538615" y="28143"/>
                  </a:lnTo>
                  <a:lnTo>
                    <a:pt x="2539314" y="31242"/>
                  </a:lnTo>
                  <a:lnTo>
                    <a:pt x="2542070" y="34912"/>
                  </a:lnTo>
                  <a:lnTo>
                    <a:pt x="2544064" y="35839"/>
                  </a:lnTo>
                  <a:lnTo>
                    <a:pt x="2549131" y="35839"/>
                  </a:lnTo>
                  <a:lnTo>
                    <a:pt x="2550972" y="34709"/>
                  </a:lnTo>
                  <a:lnTo>
                    <a:pt x="2552179" y="32473"/>
                  </a:lnTo>
                  <a:lnTo>
                    <a:pt x="2552179" y="35394"/>
                  </a:lnTo>
                  <a:lnTo>
                    <a:pt x="2556319" y="35394"/>
                  </a:lnTo>
                  <a:lnTo>
                    <a:pt x="2556319" y="13550"/>
                  </a:lnTo>
                  <a:lnTo>
                    <a:pt x="2556319" y="13258"/>
                  </a:lnTo>
                  <a:lnTo>
                    <a:pt x="2556319" y="203"/>
                  </a:lnTo>
                  <a:close/>
                </a:path>
                <a:path w="2778125" h="102870">
                  <a:moveTo>
                    <a:pt x="2591562" y="35280"/>
                  </a:moveTo>
                  <a:lnTo>
                    <a:pt x="2591422" y="34544"/>
                  </a:lnTo>
                  <a:lnTo>
                    <a:pt x="2591295" y="33680"/>
                  </a:lnTo>
                  <a:lnTo>
                    <a:pt x="2591206" y="31838"/>
                  </a:lnTo>
                  <a:lnTo>
                    <a:pt x="2591143" y="23114"/>
                  </a:lnTo>
                  <a:lnTo>
                    <a:pt x="2591016" y="15011"/>
                  </a:lnTo>
                  <a:lnTo>
                    <a:pt x="2590419" y="13258"/>
                  </a:lnTo>
                  <a:lnTo>
                    <a:pt x="2587879" y="10845"/>
                  </a:lnTo>
                  <a:lnTo>
                    <a:pt x="2587142" y="10617"/>
                  </a:lnTo>
                  <a:lnTo>
                    <a:pt x="2587142" y="27190"/>
                  </a:lnTo>
                  <a:lnTo>
                    <a:pt x="2586723" y="29083"/>
                  </a:lnTo>
                  <a:lnTo>
                    <a:pt x="2585110" y="31838"/>
                  </a:lnTo>
                  <a:lnTo>
                    <a:pt x="2584500" y="32232"/>
                  </a:lnTo>
                  <a:lnTo>
                    <a:pt x="2583827" y="32613"/>
                  </a:lnTo>
                  <a:lnTo>
                    <a:pt x="2580932" y="32613"/>
                  </a:lnTo>
                  <a:lnTo>
                    <a:pt x="2579967" y="32232"/>
                  </a:lnTo>
                  <a:lnTo>
                    <a:pt x="2578570" y="30708"/>
                  </a:lnTo>
                  <a:lnTo>
                    <a:pt x="2578214" y="29591"/>
                  </a:lnTo>
                  <a:lnTo>
                    <a:pt x="2578214" y="26250"/>
                  </a:lnTo>
                  <a:lnTo>
                    <a:pt x="2578824" y="24942"/>
                  </a:lnTo>
                  <a:lnTo>
                    <a:pt x="2581262" y="23469"/>
                  </a:lnTo>
                  <a:lnTo>
                    <a:pt x="2583243" y="23114"/>
                  </a:lnTo>
                  <a:lnTo>
                    <a:pt x="2587091" y="23114"/>
                  </a:lnTo>
                  <a:lnTo>
                    <a:pt x="2587142" y="27190"/>
                  </a:lnTo>
                  <a:lnTo>
                    <a:pt x="2587142" y="10617"/>
                  </a:lnTo>
                  <a:lnTo>
                    <a:pt x="2585923" y="10236"/>
                  </a:lnTo>
                  <a:lnTo>
                    <a:pt x="2580297" y="10236"/>
                  </a:lnTo>
                  <a:lnTo>
                    <a:pt x="2574760" y="17703"/>
                  </a:lnTo>
                  <a:lnTo>
                    <a:pt x="2579090" y="17703"/>
                  </a:lnTo>
                  <a:lnTo>
                    <a:pt x="2579052" y="15862"/>
                  </a:lnTo>
                  <a:lnTo>
                    <a:pt x="2579395" y="15011"/>
                  </a:lnTo>
                  <a:lnTo>
                    <a:pt x="2580792" y="13614"/>
                  </a:lnTo>
                  <a:lnTo>
                    <a:pt x="2581783" y="13258"/>
                  </a:lnTo>
                  <a:lnTo>
                    <a:pt x="2584577" y="13258"/>
                  </a:lnTo>
                  <a:lnTo>
                    <a:pt x="2585428" y="13614"/>
                  </a:lnTo>
                  <a:lnTo>
                    <a:pt x="2585580" y="13614"/>
                  </a:lnTo>
                  <a:lnTo>
                    <a:pt x="2586799" y="15417"/>
                  </a:lnTo>
                  <a:lnTo>
                    <a:pt x="2586913" y="15862"/>
                  </a:lnTo>
                  <a:lnTo>
                    <a:pt x="2587091" y="16573"/>
                  </a:lnTo>
                  <a:lnTo>
                    <a:pt x="2587091" y="20142"/>
                  </a:lnTo>
                  <a:lnTo>
                    <a:pt x="2581351" y="20142"/>
                  </a:lnTo>
                  <a:lnTo>
                    <a:pt x="2578481" y="20764"/>
                  </a:lnTo>
                  <a:lnTo>
                    <a:pt x="2575026" y="23304"/>
                  </a:lnTo>
                  <a:lnTo>
                    <a:pt x="2574963" y="23469"/>
                  </a:lnTo>
                  <a:lnTo>
                    <a:pt x="2574175" y="25400"/>
                  </a:lnTo>
                  <a:lnTo>
                    <a:pt x="2574175" y="30708"/>
                  </a:lnTo>
                  <a:lnTo>
                    <a:pt x="2574721" y="32613"/>
                  </a:lnTo>
                  <a:lnTo>
                    <a:pt x="2575268" y="33261"/>
                  </a:lnTo>
                  <a:lnTo>
                    <a:pt x="2577058" y="35280"/>
                  </a:lnTo>
                  <a:lnTo>
                    <a:pt x="2578709" y="35928"/>
                  </a:lnTo>
                  <a:lnTo>
                    <a:pt x="2582443" y="35928"/>
                  </a:lnTo>
                  <a:lnTo>
                    <a:pt x="2587244" y="31838"/>
                  </a:lnTo>
                  <a:lnTo>
                    <a:pt x="2587345" y="33680"/>
                  </a:lnTo>
                  <a:lnTo>
                    <a:pt x="2587434" y="35280"/>
                  </a:lnTo>
                  <a:lnTo>
                    <a:pt x="2591562" y="35280"/>
                  </a:lnTo>
                  <a:close/>
                </a:path>
                <a:path w="2778125" h="102870">
                  <a:moveTo>
                    <a:pt x="2614701" y="31076"/>
                  </a:moveTo>
                  <a:lnTo>
                    <a:pt x="2610116" y="22377"/>
                  </a:lnTo>
                  <a:lnTo>
                    <a:pt x="2606840" y="20764"/>
                  </a:lnTo>
                  <a:lnTo>
                    <a:pt x="2605252" y="20027"/>
                  </a:lnTo>
                  <a:lnTo>
                    <a:pt x="2604084" y="19380"/>
                  </a:lnTo>
                  <a:lnTo>
                    <a:pt x="2602560" y="18186"/>
                  </a:lnTo>
                  <a:lnTo>
                    <a:pt x="2602255" y="17589"/>
                  </a:lnTo>
                  <a:lnTo>
                    <a:pt x="2602255" y="15671"/>
                  </a:lnTo>
                  <a:lnTo>
                    <a:pt x="2602687" y="14820"/>
                  </a:lnTo>
                  <a:lnTo>
                    <a:pt x="2603970" y="13779"/>
                  </a:lnTo>
                  <a:lnTo>
                    <a:pt x="2604922" y="13500"/>
                  </a:lnTo>
                  <a:lnTo>
                    <a:pt x="2607526" y="13500"/>
                  </a:lnTo>
                  <a:lnTo>
                    <a:pt x="2608427" y="13779"/>
                  </a:lnTo>
                  <a:lnTo>
                    <a:pt x="2609659" y="14820"/>
                  </a:lnTo>
                  <a:lnTo>
                    <a:pt x="2609850" y="14820"/>
                  </a:lnTo>
                  <a:lnTo>
                    <a:pt x="2610180" y="15671"/>
                  </a:lnTo>
                  <a:lnTo>
                    <a:pt x="2610307" y="17449"/>
                  </a:lnTo>
                  <a:lnTo>
                    <a:pt x="2614409" y="17449"/>
                  </a:lnTo>
                  <a:lnTo>
                    <a:pt x="2614409" y="14820"/>
                  </a:lnTo>
                  <a:lnTo>
                    <a:pt x="2613863" y="13500"/>
                  </a:lnTo>
                  <a:lnTo>
                    <a:pt x="2613799" y="13360"/>
                  </a:lnTo>
                  <a:lnTo>
                    <a:pt x="2613723" y="13195"/>
                  </a:lnTo>
                  <a:lnTo>
                    <a:pt x="2611031" y="10985"/>
                  </a:lnTo>
                  <a:lnTo>
                    <a:pt x="2609088" y="10439"/>
                  </a:lnTo>
                  <a:lnTo>
                    <a:pt x="2604020" y="10439"/>
                  </a:lnTo>
                  <a:lnTo>
                    <a:pt x="2602103" y="10985"/>
                  </a:lnTo>
                  <a:lnTo>
                    <a:pt x="2598966" y="13360"/>
                  </a:lnTo>
                  <a:lnTo>
                    <a:pt x="2598902" y="13500"/>
                  </a:lnTo>
                  <a:lnTo>
                    <a:pt x="2598293" y="14820"/>
                  </a:lnTo>
                  <a:lnTo>
                    <a:pt x="2598216" y="18186"/>
                  </a:lnTo>
                  <a:lnTo>
                    <a:pt x="2598483" y="19215"/>
                  </a:lnTo>
                  <a:lnTo>
                    <a:pt x="2598585" y="19380"/>
                  </a:lnTo>
                  <a:lnTo>
                    <a:pt x="2599588" y="21158"/>
                  </a:lnTo>
                  <a:lnTo>
                    <a:pt x="2600858" y="22136"/>
                  </a:lnTo>
                  <a:lnTo>
                    <a:pt x="2602839" y="23114"/>
                  </a:lnTo>
                  <a:lnTo>
                    <a:pt x="2606649" y="25057"/>
                  </a:lnTo>
                  <a:lnTo>
                    <a:pt x="2609977" y="26809"/>
                  </a:lnTo>
                  <a:lnTo>
                    <a:pt x="2610548" y="27774"/>
                  </a:lnTo>
                  <a:lnTo>
                    <a:pt x="2610548" y="30213"/>
                  </a:lnTo>
                  <a:lnTo>
                    <a:pt x="2610154" y="31076"/>
                  </a:lnTo>
                  <a:lnTo>
                    <a:pt x="2608605" y="32308"/>
                  </a:lnTo>
                  <a:lnTo>
                    <a:pt x="2607500" y="32613"/>
                  </a:lnTo>
                  <a:lnTo>
                    <a:pt x="2603296" y="32613"/>
                  </a:lnTo>
                  <a:lnTo>
                    <a:pt x="2603004" y="32308"/>
                  </a:lnTo>
                  <a:lnTo>
                    <a:pt x="2601912" y="31076"/>
                  </a:lnTo>
                  <a:lnTo>
                    <a:pt x="2601925" y="27940"/>
                  </a:lnTo>
                  <a:lnTo>
                    <a:pt x="2597632" y="27940"/>
                  </a:lnTo>
                  <a:lnTo>
                    <a:pt x="2603296" y="35839"/>
                  </a:lnTo>
                  <a:lnTo>
                    <a:pt x="2608796" y="35839"/>
                  </a:lnTo>
                  <a:lnTo>
                    <a:pt x="2610955" y="35204"/>
                  </a:lnTo>
                  <a:lnTo>
                    <a:pt x="2613939" y="32829"/>
                  </a:lnTo>
                  <a:lnTo>
                    <a:pt x="2614028" y="32613"/>
                  </a:lnTo>
                  <a:lnTo>
                    <a:pt x="2614701" y="31076"/>
                  </a:lnTo>
                  <a:close/>
                </a:path>
                <a:path w="2778125" h="102870">
                  <a:moveTo>
                    <a:pt x="2636151" y="31076"/>
                  </a:moveTo>
                  <a:lnTo>
                    <a:pt x="2631567" y="22377"/>
                  </a:lnTo>
                  <a:lnTo>
                    <a:pt x="2628303" y="20764"/>
                  </a:lnTo>
                  <a:lnTo>
                    <a:pt x="2626715" y="20027"/>
                  </a:lnTo>
                  <a:lnTo>
                    <a:pt x="2625547" y="19380"/>
                  </a:lnTo>
                  <a:lnTo>
                    <a:pt x="2624023" y="18186"/>
                  </a:lnTo>
                  <a:lnTo>
                    <a:pt x="2623718" y="17589"/>
                  </a:lnTo>
                  <a:lnTo>
                    <a:pt x="2623718" y="15671"/>
                  </a:lnTo>
                  <a:lnTo>
                    <a:pt x="2624137" y="14820"/>
                  </a:lnTo>
                  <a:lnTo>
                    <a:pt x="2625420" y="13779"/>
                  </a:lnTo>
                  <a:lnTo>
                    <a:pt x="2626385" y="13500"/>
                  </a:lnTo>
                  <a:lnTo>
                    <a:pt x="2628989" y="13500"/>
                  </a:lnTo>
                  <a:lnTo>
                    <a:pt x="2629890" y="13779"/>
                  </a:lnTo>
                  <a:lnTo>
                    <a:pt x="2631122" y="14820"/>
                  </a:lnTo>
                  <a:lnTo>
                    <a:pt x="2631313" y="14820"/>
                  </a:lnTo>
                  <a:lnTo>
                    <a:pt x="2631643" y="15671"/>
                  </a:lnTo>
                  <a:lnTo>
                    <a:pt x="2631770" y="17449"/>
                  </a:lnTo>
                  <a:lnTo>
                    <a:pt x="2635859" y="17449"/>
                  </a:lnTo>
                  <a:lnTo>
                    <a:pt x="2635859" y="14820"/>
                  </a:lnTo>
                  <a:lnTo>
                    <a:pt x="2635313" y="13500"/>
                  </a:lnTo>
                  <a:lnTo>
                    <a:pt x="2635250" y="13360"/>
                  </a:lnTo>
                  <a:lnTo>
                    <a:pt x="2635186" y="13195"/>
                  </a:lnTo>
                  <a:lnTo>
                    <a:pt x="2632494" y="10985"/>
                  </a:lnTo>
                  <a:lnTo>
                    <a:pt x="2630551" y="10439"/>
                  </a:lnTo>
                  <a:lnTo>
                    <a:pt x="2625471" y="10439"/>
                  </a:lnTo>
                  <a:lnTo>
                    <a:pt x="2619667" y="18186"/>
                  </a:lnTo>
                  <a:lnTo>
                    <a:pt x="2619946" y="19215"/>
                  </a:lnTo>
                  <a:lnTo>
                    <a:pt x="2620048" y="19380"/>
                  </a:lnTo>
                  <a:lnTo>
                    <a:pt x="2621051" y="21158"/>
                  </a:lnTo>
                  <a:lnTo>
                    <a:pt x="2622321" y="22136"/>
                  </a:lnTo>
                  <a:lnTo>
                    <a:pt x="2624302" y="23114"/>
                  </a:lnTo>
                  <a:lnTo>
                    <a:pt x="2628112" y="25057"/>
                  </a:lnTo>
                  <a:lnTo>
                    <a:pt x="2631427" y="26809"/>
                  </a:lnTo>
                  <a:lnTo>
                    <a:pt x="2632011" y="27774"/>
                  </a:lnTo>
                  <a:lnTo>
                    <a:pt x="2632011" y="30213"/>
                  </a:lnTo>
                  <a:lnTo>
                    <a:pt x="2631617" y="31076"/>
                  </a:lnTo>
                  <a:lnTo>
                    <a:pt x="2630055" y="32308"/>
                  </a:lnTo>
                  <a:lnTo>
                    <a:pt x="2628950" y="32613"/>
                  </a:lnTo>
                  <a:lnTo>
                    <a:pt x="2624759" y="32613"/>
                  </a:lnTo>
                  <a:lnTo>
                    <a:pt x="2624467" y="32308"/>
                  </a:lnTo>
                  <a:lnTo>
                    <a:pt x="2623375" y="31076"/>
                  </a:lnTo>
                  <a:lnTo>
                    <a:pt x="2623375" y="27940"/>
                  </a:lnTo>
                  <a:lnTo>
                    <a:pt x="2619083" y="27940"/>
                  </a:lnTo>
                  <a:lnTo>
                    <a:pt x="2624759" y="35839"/>
                  </a:lnTo>
                  <a:lnTo>
                    <a:pt x="2630259" y="35839"/>
                  </a:lnTo>
                  <a:lnTo>
                    <a:pt x="2632418" y="35204"/>
                  </a:lnTo>
                  <a:lnTo>
                    <a:pt x="2635402" y="32829"/>
                  </a:lnTo>
                  <a:lnTo>
                    <a:pt x="2635491" y="32613"/>
                  </a:lnTo>
                  <a:lnTo>
                    <a:pt x="2636151" y="31076"/>
                  </a:lnTo>
                  <a:close/>
                </a:path>
                <a:path w="2778125" h="102870">
                  <a:moveTo>
                    <a:pt x="2645270" y="10782"/>
                  </a:moveTo>
                  <a:lnTo>
                    <a:pt x="2641079" y="10782"/>
                  </a:lnTo>
                  <a:lnTo>
                    <a:pt x="2641079" y="35394"/>
                  </a:lnTo>
                  <a:lnTo>
                    <a:pt x="2645270" y="35394"/>
                  </a:lnTo>
                  <a:lnTo>
                    <a:pt x="2645270" y="10782"/>
                  </a:lnTo>
                  <a:close/>
                </a:path>
                <a:path w="2778125" h="102870">
                  <a:moveTo>
                    <a:pt x="2645422" y="203"/>
                  </a:moveTo>
                  <a:lnTo>
                    <a:pt x="2640939" y="203"/>
                  </a:lnTo>
                  <a:lnTo>
                    <a:pt x="2640939" y="4483"/>
                  </a:lnTo>
                  <a:lnTo>
                    <a:pt x="2645422" y="4483"/>
                  </a:lnTo>
                  <a:lnTo>
                    <a:pt x="2645422" y="203"/>
                  </a:lnTo>
                  <a:close/>
                </a:path>
                <a:path w="2778125" h="102870">
                  <a:moveTo>
                    <a:pt x="2667851" y="31076"/>
                  </a:moveTo>
                  <a:lnTo>
                    <a:pt x="2663266" y="22377"/>
                  </a:lnTo>
                  <a:lnTo>
                    <a:pt x="2660002" y="20764"/>
                  </a:lnTo>
                  <a:lnTo>
                    <a:pt x="2658414" y="20027"/>
                  </a:lnTo>
                  <a:lnTo>
                    <a:pt x="2657246" y="19380"/>
                  </a:lnTo>
                  <a:lnTo>
                    <a:pt x="2655722" y="18186"/>
                  </a:lnTo>
                  <a:lnTo>
                    <a:pt x="2655417" y="17589"/>
                  </a:lnTo>
                  <a:lnTo>
                    <a:pt x="2655417" y="15671"/>
                  </a:lnTo>
                  <a:lnTo>
                    <a:pt x="2655836" y="14820"/>
                  </a:lnTo>
                  <a:lnTo>
                    <a:pt x="2657119" y="13779"/>
                  </a:lnTo>
                  <a:lnTo>
                    <a:pt x="2658084" y="13500"/>
                  </a:lnTo>
                  <a:lnTo>
                    <a:pt x="2660688" y="13500"/>
                  </a:lnTo>
                  <a:lnTo>
                    <a:pt x="2661589" y="13779"/>
                  </a:lnTo>
                  <a:lnTo>
                    <a:pt x="2662821" y="14820"/>
                  </a:lnTo>
                  <a:lnTo>
                    <a:pt x="2663012" y="14820"/>
                  </a:lnTo>
                  <a:lnTo>
                    <a:pt x="2663342" y="15671"/>
                  </a:lnTo>
                  <a:lnTo>
                    <a:pt x="2663469" y="17449"/>
                  </a:lnTo>
                  <a:lnTo>
                    <a:pt x="2667558" y="17449"/>
                  </a:lnTo>
                  <a:lnTo>
                    <a:pt x="2667558" y="14820"/>
                  </a:lnTo>
                  <a:lnTo>
                    <a:pt x="2667012" y="13500"/>
                  </a:lnTo>
                  <a:lnTo>
                    <a:pt x="2666949" y="13360"/>
                  </a:lnTo>
                  <a:lnTo>
                    <a:pt x="2666885" y="13195"/>
                  </a:lnTo>
                  <a:lnTo>
                    <a:pt x="2664193" y="10985"/>
                  </a:lnTo>
                  <a:lnTo>
                    <a:pt x="2662250" y="10439"/>
                  </a:lnTo>
                  <a:lnTo>
                    <a:pt x="2657170" y="10439"/>
                  </a:lnTo>
                  <a:lnTo>
                    <a:pt x="2651366" y="18186"/>
                  </a:lnTo>
                  <a:lnTo>
                    <a:pt x="2651645" y="19215"/>
                  </a:lnTo>
                  <a:lnTo>
                    <a:pt x="2651747" y="19380"/>
                  </a:lnTo>
                  <a:lnTo>
                    <a:pt x="2652750" y="21158"/>
                  </a:lnTo>
                  <a:lnTo>
                    <a:pt x="2654020" y="22136"/>
                  </a:lnTo>
                  <a:lnTo>
                    <a:pt x="2656001" y="23114"/>
                  </a:lnTo>
                  <a:lnTo>
                    <a:pt x="2659811" y="25057"/>
                  </a:lnTo>
                  <a:lnTo>
                    <a:pt x="2663126" y="26809"/>
                  </a:lnTo>
                  <a:lnTo>
                    <a:pt x="2663710" y="27774"/>
                  </a:lnTo>
                  <a:lnTo>
                    <a:pt x="2663710" y="30213"/>
                  </a:lnTo>
                  <a:lnTo>
                    <a:pt x="2663317" y="31076"/>
                  </a:lnTo>
                  <a:lnTo>
                    <a:pt x="2661755" y="32308"/>
                  </a:lnTo>
                  <a:lnTo>
                    <a:pt x="2660650" y="32613"/>
                  </a:lnTo>
                  <a:lnTo>
                    <a:pt x="2656459" y="32613"/>
                  </a:lnTo>
                  <a:lnTo>
                    <a:pt x="2656167" y="32308"/>
                  </a:lnTo>
                  <a:lnTo>
                    <a:pt x="2655074" y="31076"/>
                  </a:lnTo>
                  <a:lnTo>
                    <a:pt x="2655074" y="27940"/>
                  </a:lnTo>
                  <a:lnTo>
                    <a:pt x="2650782" y="27940"/>
                  </a:lnTo>
                  <a:lnTo>
                    <a:pt x="2656459" y="35839"/>
                  </a:lnTo>
                  <a:lnTo>
                    <a:pt x="2661958" y="35839"/>
                  </a:lnTo>
                  <a:lnTo>
                    <a:pt x="2664117" y="35204"/>
                  </a:lnTo>
                  <a:lnTo>
                    <a:pt x="2667101" y="32829"/>
                  </a:lnTo>
                  <a:lnTo>
                    <a:pt x="2667190" y="32613"/>
                  </a:lnTo>
                  <a:lnTo>
                    <a:pt x="2667851" y="31076"/>
                  </a:lnTo>
                  <a:close/>
                </a:path>
                <a:path w="2778125" h="102870">
                  <a:moveTo>
                    <a:pt x="2683840" y="35242"/>
                  </a:moveTo>
                  <a:lnTo>
                    <a:pt x="2683560" y="35242"/>
                  </a:lnTo>
                  <a:lnTo>
                    <a:pt x="2683560" y="32359"/>
                  </a:lnTo>
                  <a:lnTo>
                    <a:pt x="2683560" y="32232"/>
                  </a:lnTo>
                  <a:lnTo>
                    <a:pt x="2683040" y="32359"/>
                  </a:lnTo>
                  <a:lnTo>
                    <a:pt x="2680106" y="32359"/>
                  </a:lnTo>
                  <a:lnTo>
                    <a:pt x="2679382" y="32131"/>
                  </a:lnTo>
                  <a:lnTo>
                    <a:pt x="2678468" y="31000"/>
                  </a:lnTo>
                  <a:lnTo>
                    <a:pt x="2678239" y="30111"/>
                  </a:lnTo>
                  <a:lnTo>
                    <a:pt x="2678239" y="13944"/>
                  </a:lnTo>
                  <a:lnTo>
                    <a:pt x="2683459" y="13944"/>
                  </a:lnTo>
                  <a:lnTo>
                    <a:pt x="2683459" y="10782"/>
                  </a:lnTo>
                  <a:lnTo>
                    <a:pt x="2678239" y="10782"/>
                  </a:lnTo>
                  <a:lnTo>
                    <a:pt x="2678239" y="4241"/>
                  </a:lnTo>
                  <a:lnTo>
                    <a:pt x="2674099" y="6045"/>
                  </a:lnTo>
                  <a:lnTo>
                    <a:pt x="2674099" y="10782"/>
                  </a:lnTo>
                  <a:lnTo>
                    <a:pt x="2669946" y="10782"/>
                  </a:lnTo>
                  <a:lnTo>
                    <a:pt x="2669946" y="13944"/>
                  </a:lnTo>
                  <a:lnTo>
                    <a:pt x="2674099" y="13944"/>
                  </a:lnTo>
                  <a:lnTo>
                    <a:pt x="2674099" y="32359"/>
                  </a:lnTo>
                  <a:lnTo>
                    <a:pt x="2674467" y="33642"/>
                  </a:lnTo>
                  <a:lnTo>
                    <a:pt x="2675928" y="35242"/>
                  </a:lnTo>
                  <a:lnTo>
                    <a:pt x="2676588" y="35433"/>
                  </a:lnTo>
                  <a:lnTo>
                    <a:pt x="2682900" y="35433"/>
                  </a:lnTo>
                  <a:lnTo>
                    <a:pt x="2683840" y="35242"/>
                  </a:lnTo>
                  <a:close/>
                </a:path>
                <a:path w="2778125" h="102870">
                  <a:moveTo>
                    <a:pt x="2704211" y="35280"/>
                  </a:moveTo>
                  <a:lnTo>
                    <a:pt x="2704071" y="34544"/>
                  </a:lnTo>
                  <a:lnTo>
                    <a:pt x="2703944" y="33680"/>
                  </a:lnTo>
                  <a:lnTo>
                    <a:pt x="2703855" y="31838"/>
                  </a:lnTo>
                  <a:lnTo>
                    <a:pt x="2703792" y="23114"/>
                  </a:lnTo>
                  <a:lnTo>
                    <a:pt x="2703677" y="15011"/>
                  </a:lnTo>
                  <a:lnTo>
                    <a:pt x="2703068" y="13258"/>
                  </a:lnTo>
                  <a:lnTo>
                    <a:pt x="2700540" y="10845"/>
                  </a:lnTo>
                  <a:lnTo>
                    <a:pt x="2699791" y="10617"/>
                  </a:lnTo>
                  <a:lnTo>
                    <a:pt x="2699791" y="27190"/>
                  </a:lnTo>
                  <a:lnTo>
                    <a:pt x="2699385" y="29083"/>
                  </a:lnTo>
                  <a:lnTo>
                    <a:pt x="2697772" y="31838"/>
                  </a:lnTo>
                  <a:lnTo>
                    <a:pt x="2697149" y="32232"/>
                  </a:lnTo>
                  <a:lnTo>
                    <a:pt x="2696476" y="32613"/>
                  </a:lnTo>
                  <a:lnTo>
                    <a:pt x="2693581" y="32613"/>
                  </a:lnTo>
                  <a:lnTo>
                    <a:pt x="2692616" y="32232"/>
                  </a:lnTo>
                  <a:lnTo>
                    <a:pt x="2691219" y="30708"/>
                  </a:lnTo>
                  <a:lnTo>
                    <a:pt x="2690876" y="29591"/>
                  </a:lnTo>
                  <a:lnTo>
                    <a:pt x="2690876" y="26250"/>
                  </a:lnTo>
                  <a:lnTo>
                    <a:pt x="2691485" y="24942"/>
                  </a:lnTo>
                  <a:lnTo>
                    <a:pt x="2693924" y="23469"/>
                  </a:lnTo>
                  <a:lnTo>
                    <a:pt x="2695892" y="23114"/>
                  </a:lnTo>
                  <a:lnTo>
                    <a:pt x="2699740" y="23114"/>
                  </a:lnTo>
                  <a:lnTo>
                    <a:pt x="2699791" y="27190"/>
                  </a:lnTo>
                  <a:lnTo>
                    <a:pt x="2699791" y="10617"/>
                  </a:lnTo>
                  <a:lnTo>
                    <a:pt x="2698572" y="10236"/>
                  </a:lnTo>
                  <a:lnTo>
                    <a:pt x="2692958" y="10236"/>
                  </a:lnTo>
                  <a:lnTo>
                    <a:pt x="2687409" y="17703"/>
                  </a:lnTo>
                  <a:lnTo>
                    <a:pt x="2691752" y="17703"/>
                  </a:lnTo>
                  <a:lnTo>
                    <a:pt x="2691701" y="15862"/>
                  </a:lnTo>
                  <a:lnTo>
                    <a:pt x="2692044" y="15011"/>
                  </a:lnTo>
                  <a:lnTo>
                    <a:pt x="2693454" y="13614"/>
                  </a:lnTo>
                  <a:lnTo>
                    <a:pt x="2694432" y="13258"/>
                  </a:lnTo>
                  <a:lnTo>
                    <a:pt x="2697226" y="13258"/>
                  </a:lnTo>
                  <a:lnTo>
                    <a:pt x="2698089" y="13614"/>
                  </a:lnTo>
                  <a:lnTo>
                    <a:pt x="2698229" y="13614"/>
                  </a:lnTo>
                  <a:lnTo>
                    <a:pt x="2699461" y="15417"/>
                  </a:lnTo>
                  <a:lnTo>
                    <a:pt x="2699562" y="15862"/>
                  </a:lnTo>
                  <a:lnTo>
                    <a:pt x="2699753" y="16573"/>
                  </a:lnTo>
                  <a:lnTo>
                    <a:pt x="2699753" y="20142"/>
                  </a:lnTo>
                  <a:lnTo>
                    <a:pt x="2694013" y="20142"/>
                  </a:lnTo>
                  <a:lnTo>
                    <a:pt x="2691130" y="20764"/>
                  </a:lnTo>
                  <a:lnTo>
                    <a:pt x="2687688" y="23304"/>
                  </a:lnTo>
                  <a:lnTo>
                    <a:pt x="2687612" y="23469"/>
                  </a:lnTo>
                  <a:lnTo>
                    <a:pt x="2686824" y="25400"/>
                  </a:lnTo>
                  <a:lnTo>
                    <a:pt x="2686824" y="30708"/>
                  </a:lnTo>
                  <a:lnTo>
                    <a:pt x="2687383" y="32613"/>
                  </a:lnTo>
                  <a:lnTo>
                    <a:pt x="2687917" y="33261"/>
                  </a:lnTo>
                  <a:lnTo>
                    <a:pt x="2689707" y="35280"/>
                  </a:lnTo>
                  <a:lnTo>
                    <a:pt x="2691358" y="35928"/>
                  </a:lnTo>
                  <a:lnTo>
                    <a:pt x="2695092" y="35928"/>
                  </a:lnTo>
                  <a:lnTo>
                    <a:pt x="2696387" y="35610"/>
                  </a:lnTo>
                  <a:lnTo>
                    <a:pt x="2698369" y="34302"/>
                  </a:lnTo>
                  <a:lnTo>
                    <a:pt x="2699181" y="33261"/>
                  </a:lnTo>
                  <a:lnTo>
                    <a:pt x="2699499" y="32613"/>
                  </a:lnTo>
                  <a:lnTo>
                    <a:pt x="2699893" y="31838"/>
                  </a:lnTo>
                  <a:lnTo>
                    <a:pt x="2699994" y="33680"/>
                  </a:lnTo>
                  <a:lnTo>
                    <a:pt x="2700083" y="35280"/>
                  </a:lnTo>
                  <a:lnTo>
                    <a:pt x="2704211" y="35280"/>
                  </a:lnTo>
                  <a:close/>
                </a:path>
                <a:path w="2778125" h="102870">
                  <a:moveTo>
                    <a:pt x="2728963" y="15417"/>
                  </a:moveTo>
                  <a:lnTo>
                    <a:pt x="2728417" y="13411"/>
                  </a:lnTo>
                  <a:lnTo>
                    <a:pt x="2726283" y="10909"/>
                  </a:lnTo>
                  <a:lnTo>
                    <a:pt x="2724569" y="10287"/>
                  </a:lnTo>
                  <a:lnTo>
                    <a:pt x="2720543" y="10287"/>
                  </a:lnTo>
                  <a:lnTo>
                    <a:pt x="2719197" y="10591"/>
                  </a:lnTo>
                  <a:lnTo>
                    <a:pt x="2717215" y="11798"/>
                  </a:lnTo>
                  <a:lnTo>
                    <a:pt x="2716365" y="12712"/>
                  </a:lnTo>
                  <a:lnTo>
                    <a:pt x="2715653" y="13919"/>
                  </a:lnTo>
                  <a:lnTo>
                    <a:pt x="2715641" y="10782"/>
                  </a:lnTo>
                  <a:lnTo>
                    <a:pt x="2711399" y="10782"/>
                  </a:lnTo>
                  <a:lnTo>
                    <a:pt x="2711500" y="35394"/>
                  </a:lnTo>
                  <a:lnTo>
                    <a:pt x="2715691" y="35394"/>
                  </a:lnTo>
                  <a:lnTo>
                    <a:pt x="2715691" y="17818"/>
                  </a:lnTo>
                  <a:lnTo>
                    <a:pt x="2716111" y="16306"/>
                  </a:lnTo>
                  <a:lnTo>
                    <a:pt x="2717876" y="13919"/>
                  </a:lnTo>
                  <a:lnTo>
                    <a:pt x="2718092" y="13919"/>
                  </a:lnTo>
                  <a:lnTo>
                    <a:pt x="2719222" y="13411"/>
                  </a:lnTo>
                  <a:lnTo>
                    <a:pt x="2721864" y="13411"/>
                  </a:lnTo>
                  <a:lnTo>
                    <a:pt x="2723096" y="13919"/>
                  </a:lnTo>
                  <a:lnTo>
                    <a:pt x="2724429" y="15582"/>
                  </a:lnTo>
                  <a:lnTo>
                    <a:pt x="2724759" y="16916"/>
                  </a:lnTo>
                  <a:lnTo>
                    <a:pt x="2724759" y="35394"/>
                  </a:lnTo>
                  <a:lnTo>
                    <a:pt x="2728963" y="35394"/>
                  </a:lnTo>
                  <a:lnTo>
                    <a:pt x="2728963" y="15417"/>
                  </a:lnTo>
                  <a:close/>
                </a:path>
                <a:path w="2778125" h="102870">
                  <a:moveTo>
                    <a:pt x="2753144" y="27203"/>
                  </a:moveTo>
                  <a:lnTo>
                    <a:pt x="2748953" y="27203"/>
                  </a:lnTo>
                  <a:lnTo>
                    <a:pt x="2748953" y="28956"/>
                  </a:lnTo>
                  <a:lnTo>
                    <a:pt x="2748584" y="30289"/>
                  </a:lnTo>
                  <a:lnTo>
                    <a:pt x="2747086" y="32067"/>
                  </a:lnTo>
                  <a:lnTo>
                    <a:pt x="2746044" y="32524"/>
                  </a:lnTo>
                  <a:lnTo>
                    <a:pt x="2743085" y="32524"/>
                  </a:lnTo>
                  <a:lnTo>
                    <a:pt x="2741917" y="31750"/>
                  </a:lnTo>
                  <a:lnTo>
                    <a:pt x="2740482" y="28663"/>
                  </a:lnTo>
                  <a:lnTo>
                    <a:pt x="2740393" y="28028"/>
                  </a:lnTo>
                  <a:lnTo>
                    <a:pt x="2740266" y="27203"/>
                  </a:lnTo>
                  <a:lnTo>
                    <a:pt x="2740126" y="26263"/>
                  </a:lnTo>
                  <a:lnTo>
                    <a:pt x="2740126" y="19634"/>
                  </a:lnTo>
                  <a:lnTo>
                    <a:pt x="2740495" y="17208"/>
                  </a:lnTo>
                  <a:lnTo>
                    <a:pt x="2741955" y="14287"/>
                  </a:lnTo>
                  <a:lnTo>
                    <a:pt x="2743187" y="13550"/>
                  </a:lnTo>
                  <a:lnTo>
                    <a:pt x="2746273" y="13550"/>
                  </a:lnTo>
                  <a:lnTo>
                    <a:pt x="2747264" y="13957"/>
                  </a:lnTo>
                  <a:lnTo>
                    <a:pt x="2748496" y="15544"/>
                  </a:lnTo>
                  <a:lnTo>
                    <a:pt x="2748813" y="16852"/>
                  </a:lnTo>
                  <a:lnTo>
                    <a:pt x="2748813" y="18669"/>
                  </a:lnTo>
                  <a:lnTo>
                    <a:pt x="2752953" y="18669"/>
                  </a:lnTo>
                  <a:lnTo>
                    <a:pt x="2752941" y="15544"/>
                  </a:lnTo>
                  <a:lnTo>
                    <a:pt x="2752280" y="13550"/>
                  </a:lnTo>
                  <a:lnTo>
                    <a:pt x="2749702" y="10960"/>
                  </a:lnTo>
                  <a:lnTo>
                    <a:pt x="2747784" y="10287"/>
                  </a:lnTo>
                  <a:lnTo>
                    <a:pt x="2741739" y="10287"/>
                  </a:lnTo>
                  <a:lnTo>
                    <a:pt x="2739313" y="11252"/>
                  </a:lnTo>
                  <a:lnTo>
                    <a:pt x="2736646" y="15125"/>
                  </a:lnTo>
                  <a:lnTo>
                    <a:pt x="2736570" y="15544"/>
                  </a:lnTo>
                  <a:lnTo>
                    <a:pt x="2736050" y="18135"/>
                  </a:lnTo>
                  <a:lnTo>
                    <a:pt x="2741752" y="35877"/>
                  </a:lnTo>
                  <a:lnTo>
                    <a:pt x="2747276" y="35877"/>
                  </a:lnTo>
                  <a:lnTo>
                    <a:pt x="2753029" y="30289"/>
                  </a:lnTo>
                  <a:lnTo>
                    <a:pt x="2753144" y="27203"/>
                  </a:lnTo>
                  <a:close/>
                </a:path>
                <a:path w="2778125" h="102870">
                  <a:moveTo>
                    <a:pt x="2778074" y="17449"/>
                  </a:moveTo>
                  <a:lnTo>
                    <a:pt x="2777299" y="14211"/>
                  </a:lnTo>
                  <a:lnTo>
                    <a:pt x="2776461" y="13309"/>
                  </a:lnTo>
                  <a:lnTo>
                    <a:pt x="2774251" y="10960"/>
                  </a:lnTo>
                  <a:lnTo>
                    <a:pt x="2773781" y="10795"/>
                  </a:lnTo>
                  <a:lnTo>
                    <a:pt x="2773781" y="21361"/>
                  </a:lnTo>
                  <a:lnTo>
                    <a:pt x="2764167" y="21361"/>
                  </a:lnTo>
                  <a:lnTo>
                    <a:pt x="2764244" y="17995"/>
                  </a:lnTo>
                  <a:lnTo>
                    <a:pt x="2764358" y="17449"/>
                  </a:lnTo>
                  <a:lnTo>
                    <a:pt x="2764574" y="16395"/>
                  </a:lnTo>
                  <a:lnTo>
                    <a:pt x="2765983" y="14211"/>
                  </a:lnTo>
                  <a:lnTo>
                    <a:pt x="2766276" y="13868"/>
                  </a:lnTo>
                  <a:lnTo>
                    <a:pt x="2767342" y="13309"/>
                  </a:lnTo>
                  <a:lnTo>
                    <a:pt x="2770530" y="13309"/>
                  </a:lnTo>
                  <a:lnTo>
                    <a:pt x="2773781" y="21361"/>
                  </a:lnTo>
                  <a:lnTo>
                    <a:pt x="2773781" y="10795"/>
                  </a:lnTo>
                  <a:lnTo>
                    <a:pt x="2771978" y="10147"/>
                  </a:lnTo>
                  <a:lnTo>
                    <a:pt x="2765602" y="10147"/>
                  </a:lnTo>
                  <a:lnTo>
                    <a:pt x="2763240" y="11125"/>
                  </a:lnTo>
                  <a:lnTo>
                    <a:pt x="2760510" y="15062"/>
                  </a:lnTo>
                  <a:lnTo>
                    <a:pt x="2759900" y="17995"/>
                  </a:lnTo>
                  <a:lnTo>
                    <a:pt x="2759824" y="28244"/>
                  </a:lnTo>
                  <a:lnTo>
                    <a:pt x="2760573" y="31800"/>
                  </a:lnTo>
                  <a:lnTo>
                    <a:pt x="2763570" y="35140"/>
                  </a:lnTo>
                  <a:lnTo>
                    <a:pt x="2765882" y="35979"/>
                  </a:lnTo>
                  <a:lnTo>
                    <a:pt x="2774721" y="35979"/>
                  </a:lnTo>
                  <a:lnTo>
                    <a:pt x="2777667" y="33299"/>
                  </a:lnTo>
                  <a:lnTo>
                    <a:pt x="2777680" y="32715"/>
                  </a:lnTo>
                  <a:lnTo>
                    <a:pt x="2777706" y="31800"/>
                  </a:lnTo>
                  <a:lnTo>
                    <a:pt x="2777833" y="27825"/>
                  </a:lnTo>
                  <a:lnTo>
                    <a:pt x="2773451" y="27825"/>
                  </a:lnTo>
                  <a:lnTo>
                    <a:pt x="2773400" y="28244"/>
                  </a:lnTo>
                  <a:lnTo>
                    <a:pt x="2773045" y="31115"/>
                  </a:lnTo>
                  <a:lnTo>
                    <a:pt x="2771533" y="32715"/>
                  </a:lnTo>
                  <a:lnTo>
                    <a:pt x="2767342" y="32715"/>
                  </a:lnTo>
                  <a:lnTo>
                    <a:pt x="2766161" y="32131"/>
                  </a:lnTo>
                  <a:lnTo>
                    <a:pt x="2764574" y="29832"/>
                  </a:lnTo>
                  <a:lnTo>
                    <a:pt x="2764256" y="28244"/>
                  </a:lnTo>
                  <a:lnTo>
                    <a:pt x="2764167" y="24371"/>
                  </a:lnTo>
                  <a:lnTo>
                    <a:pt x="2778074" y="24371"/>
                  </a:lnTo>
                  <a:lnTo>
                    <a:pt x="2778074" y="21361"/>
                  </a:lnTo>
                  <a:lnTo>
                    <a:pt x="2778074" y="17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133228" y="4365201"/>
              <a:ext cx="715010" cy="45720"/>
            </a:xfrm>
            <a:custGeom>
              <a:avLst/>
              <a:gdLst/>
              <a:ahLst/>
              <a:cxnLst/>
              <a:rect l="l" t="t" r="r" b="b"/>
              <a:pathLst>
                <a:path w="715010" h="45720">
                  <a:moveTo>
                    <a:pt x="4925" y="18378"/>
                  </a:moveTo>
                  <a:lnTo>
                    <a:pt x="585" y="18378"/>
                  </a:lnTo>
                  <a:lnTo>
                    <a:pt x="708" y="15689"/>
                  </a:lnTo>
                  <a:lnTo>
                    <a:pt x="1234" y="14291"/>
                  </a:lnTo>
                  <a:lnTo>
                    <a:pt x="1384" y="13942"/>
                  </a:lnTo>
                  <a:lnTo>
                    <a:pt x="4055" y="11529"/>
                  </a:lnTo>
                  <a:lnTo>
                    <a:pt x="6128" y="10919"/>
                  </a:lnTo>
                  <a:lnTo>
                    <a:pt x="11753" y="10919"/>
                  </a:lnTo>
                  <a:lnTo>
                    <a:pt x="13714" y="11529"/>
                  </a:lnTo>
                  <a:lnTo>
                    <a:pt x="16152" y="13942"/>
                  </a:lnTo>
                  <a:lnTo>
                    <a:pt x="7607" y="13942"/>
                  </a:lnTo>
                  <a:lnTo>
                    <a:pt x="6624" y="14291"/>
                  </a:lnTo>
                  <a:lnTo>
                    <a:pt x="5226" y="15689"/>
                  </a:lnTo>
                  <a:lnTo>
                    <a:pt x="4876" y="16542"/>
                  </a:lnTo>
                  <a:lnTo>
                    <a:pt x="4925" y="18378"/>
                  </a:lnTo>
                  <a:close/>
                </a:path>
                <a:path w="715010" h="45720">
                  <a:moveTo>
                    <a:pt x="8274" y="36611"/>
                  </a:moveTo>
                  <a:lnTo>
                    <a:pt x="4535" y="36611"/>
                  </a:lnTo>
                  <a:lnTo>
                    <a:pt x="2885" y="35961"/>
                  </a:lnTo>
                  <a:lnTo>
                    <a:pt x="1096" y="33946"/>
                  </a:lnTo>
                  <a:lnTo>
                    <a:pt x="557" y="33296"/>
                  </a:lnTo>
                  <a:lnTo>
                    <a:pt x="0" y="31386"/>
                  </a:lnTo>
                  <a:lnTo>
                    <a:pt x="0" y="26081"/>
                  </a:lnTo>
                  <a:lnTo>
                    <a:pt x="791" y="24155"/>
                  </a:lnTo>
                  <a:lnTo>
                    <a:pt x="861" y="23984"/>
                  </a:lnTo>
                  <a:lnTo>
                    <a:pt x="4307" y="21449"/>
                  </a:lnTo>
                  <a:lnTo>
                    <a:pt x="7185" y="20816"/>
                  </a:lnTo>
                  <a:lnTo>
                    <a:pt x="12923" y="20816"/>
                  </a:lnTo>
                  <a:lnTo>
                    <a:pt x="12923" y="17257"/>
                  </a:lnTo>
                  <a:lnTo>
                    <a:pt x="12743" y="16542"/>
                  </a:lnTo>
                  <a:lnTo>
                    <a:pt x="12630" y="16095"/>
                  </a:lnTo>
                  <a:lnTo>
                    <a:pt x="11405" y="14291"/>
                  </a:lnTo>
                  <a:lnTo>
                    <a:pt x="11261" y="14291"/>
                  </a:lnTo>
                  <a:lnTo>
                    <a:pt x="10403" y="13942"/>
                  </a:lnTo>
                  <a:lnTo>
                    <a:pt x="16245" y="13942"/>
                  </a:lnTo>
                  <a:lnTo>
                    <a:pt x="16852" y="15689"/>
                  </a:lnTo>
                  <a:lnTo>
                    <a:pt x="16966" y="23789"/>
                  </a:lnTo>
                  <a:lnTo>
                    <a:pt x="9070" y="23789"/>
                  </a:lnTo>
                  <a:lnTo>
                    <a:pt x="7095" y="24155"/>
                  </a:lnTo>
                  <a:lnTo>
                    <a:pt x="4657" y="25617"/>
                  </a:lnTo>
                  <a:lnTo>
                    <a:pt x="4047" y="26926"/>
                  </a:lnTo>
                  <a:lnTo>
                    <a:pt x="4047" y="30273"/>
                  </a:lnTo>
                  <a:lnTo>
                    <a:pt x="4397" y="31386"/>
                  </a:lnTo>
                  <a:lnTo>
                    <a:pt x="5795" y="32914"/>
                  </a:lnTo>
                  <a:lnTo>
                    <a:pt x="6762" y="33296"/>
                  </a:lnTo>
                  <a:lnTo>
                    <a:pt x="12679" y="33296"/>
                  </a:lnTo>
                  <a:lnTo>
                    <a:pt x="12354" y="33946"/>
                  </a:lnTo>
                  <a:lnTo>
                    <a:pt x="11549" y="34986"/>
                  </a:lnTo>
                  <a:lnTo>
                    <a:pt x="9566" y="36286"/>
                  </a:lnTo>
                  <a:lnTo>
                    <a:pt x="8274" y="36611"/>
                  </a:lnTo>
                  <a:close/>
                </a:path>
                <a:path w="715010" h="45720">
                  <a:moveTo>
                    <a:pt x="12679" y="33296"/>
                  </a:moveTo>
                  <a:lnTo>
                    <a:pt x="9656" y="33296"/>
                  </a:lnTo>
                  <a:lnTo>
                    <a:pt x="10327" y="32914"/>
                  </a:lnTo>
                  <a:lnTo>
                    <a:pt x="10942" y="32516"/>
                  </a:lnTo>
                  <a:lnTo>
                    <a:pt x="12557" y="29761"/>
                  </a:lnTo>
                  <a:lnTo>
                    <a:pt x="12972" y="27868"/>
                  </a:lnTo>
                  <a:lnTo>
                    <a:pt x="12922" y="23789"/>
                  </a:lnTo>
                  <a:lnTo>
                    <a:pt x="16966" y="23789"/>
                  </a:lnTo>
                  <a:lnTo>
                    <a:pt x="17036" y="32516"/>
                  </a:lnTo>
                  <a:lnTo>
                    <a:pt x="13069" y="32516"/>
                  </a:lnTo>
                  <a:lnTo>
                    <a:pt x="12679" y="33296"/>
                  </a:lnTo>
                  <a:close/>
                </a:path>
                <a:path w="715010" h="45720">
                  <a:moveTo>
                    <a:pt x="17388" y="35961"/>
                  </a:moveTo>
                  <a:lnTo>
                    <a:pt x="13258" y="35961"/>
                  </a:lnTo>
                  <a:lnTo>
                    <a:pt x="13170" y="34360"/>
                  </a:lnTo>
                  <a:lnTo>
                    <a:pt x="13069" y="32516"/>
                  </a:lnTo>
                  <a:lnTo>
                    <a:pt x="17036" y="32516"/>
                  </a:lnTo>
                  <a:lnTo>
                    <a:pt x="17125" y="34360"/>
                  </a:lnTo>
                  <a:lnTo>
                    <a:pt x="17247" y="35229"/>
                  </a:lnTo>
                  <a:lnTo>
                    <a:pt x="17388" y="35961"/>
                  </a:lnTo>
                  <a:close/>
                </a:path>
                <a:path w="715010" h="45720">
                  <a:moveTo>
                    <a:pt x="36072" y="36562"/>
                  </a:moveTo>
                  <a:lnTo>
                    <a:pt x="30545" y="36562"/>
                  </a:lnTo>
                  <a:lnTo>
                    <a:pt x="28350" y="35652"/>
                  </a:lnTo>
                  <a:lnTo>
                    <a:pt x="25489" y="32012"/>
                  </a:lnTo>
                  <a:lnTo>
                    <a:pt x="24974" y="29639"/>
                  </a:lnTo>
                  <a:lnTo>
                    <a:pt x="24909" y="29339"/>
                  </a:lnTo>
                  <a:lnTo>
                    <a:pt x="24841" y="18817"/>
                  </a:lnTo>
                  <a:lnTo>
                    <a:pt x="25356" y="16225"/>
                  </a:lnTo>
                  <a:lnTo>
                    <a:pt x="25440" y="15803"/>
                  </a:lnTo>
                  <a:lnTo>
                    <a:pt x="28106" y="11935"/>
                  </a:lnTo>
                  <a:lnTo>
                    <a:pt x="30528" y="10968"/>
                  </a:lnTo>
                  <a:lnTo>
                    <a:pt x="36576" y="10968"/>
                  </a:lnTo>
                  <a:lnTo>
                    <a:pt x="38494" y="11634"/>
                  </a:lnTo>
                  <a:lnTo>
                    <a:pt x="41031" y="14234"/>
                  </a:lnTo>
                  <a:lnTo>
                    <a:pt x="31975" y="14234"/>
                  </a:lnTo>
                  <a:lnTo>
                    <a:pt x="30748" y="14966"/>
                  </a:lnTo>
                  <a:lnTo>
                    <a:pt x="29285" y="17891"/>
                  </a:lnTo>
                  <a:lnTo>
                    <a:pt x="28919" y="20312"/>
                  </a:lnTo>
                  <a:lnTo>
                    <a:pt x="28919" y="26942"/>
                  </a:lnTo>
                  <a:lnTo>
                    <a:pt x="29060" y="27884"/>
                  </a:lnTo>
                  <a:lnTo>
                    <a:pt x="29183" y="28713"/>
                  </a:lnTo>
                  <a:lnTo>
                    <a:pt x="29277" y="29339"/>
                  </a:lnTo>
                  <a:lnTo>
                    <a:pt x="30707" y="32426"/>
                  </a:lnTo>
                  <a:lnTo>
                    <a:pt x="31878" y="33198"/>
                  </a:lnTo>
                  <a:lnTo>
                    <a:pt x="40757" y="33198"/>
                  </a:lnTo>
                  <a:lnTo>
                    <a:pt x="38120" y="35806"/>
                  </a:lnTo>
                  <a:lnTo>
                    <a:pt x="36072" y="36562"/>
                  </a:lnTo>
                  <a:close/>
                </a:path>
                <a:path w="715010" h="45720">
                  <a:moveTo>
                    <a:pt x="41745" y="19353"/>
                  </a:moveTo>
                  <a:lnTo>
                    <a:pt x="37600" y="19353"/>
                  </a:lnTo>
                  <a:lnTo>
                    <a:pt x="37600" y="17533"/>
                  </a:lnTo>
                  <a:lnTo>
                    <a:pt x="37291" y="16225"/>
                  </a:lnTo>
                  <a:lnTo>
                    <a:pt x="36055" y="14633"/>
                  </a:lnTo>
                  <a:lnTo>
                    <a:pt x="35064" y="14234"/>
                  </a:lnTo>
                  <a:lnTo>
                    <a:pt x="41073" y="14234"/>
                  </a:lnTo>
                  <a:lnTo>
                    <a:pt x="41737" y="16225"/>
                  </a:lnTo>
                  <a:lnTo>
                    <a:pt x="41745" y="19353"/>
                  </a:lnTo>
                  <a:close/>
                </a:path>
                <a:path w="715010" h="45720">
                  <a:moveTo>
                    <a:pt x="40757" y="33198"/>
                  </a:moveTo>
                  <a:lnTo>
                    <a:pt x="34836" y="33198"/>
                  </a:lnTo>
                  <a:lnTo>
                    <a:pt x="35876" y="32751"/>
                  </a:lnTo>
                  <a:lnTo>
                    <a:pt x="37372" y="30964"/>
                  </a:lnTo>
                  <a:lnTo>
                    <a:pt x="37746" y="29639"/>
                  </a:lnTo>
                  <a:lnTo>
                    <a:pt x="37746" y="27884"/>
                  </a:lnTo>
                  <a:lnTo>
                    <a:pt x="41940" y="27884"/>
                  </a:lnTo>
                  <a:lnTo>
                    <a:pt x="41827" y="30964"/>
                  </a:lnTo>
                  <a:lnTo>
                    <a:pt x="41304" y="32426"/>
                  </a:lnTo>
                  <a:lnTo>
                    <a:pt x="41188" y="32751"/>
                  </a:lnTo>
                  <a:lnTo>
                    <a:pt x="40757" y="33198"/>
                  </a:lnTo>
                  <a:close/>
                </a:path>
                <a:path w="715010" h="45720">
                  <a:moveTo>
                    <a:pt x="60456" y="36562"/>
                  </a:moveTo>
                  <a:lnTo>
                    <a:pt x="54929" y="36562"/>
                  </a:lnTo>
                  <a:lnTo>
                    <a:pt x="52734" y="35652"/>
                  </a:lnTo>
                  <a:lnTo>
                    <a:pt x="49873" y="32012"/>
                  </a:lnTo>
                  <a:lnTo>
                    <a:pt x="49358" y="29639"/>
                  </a:lnTo>
                  <a:lnTo>
                    <a:pt x="49293" y="29339"/>
                  </a:lnTo>
                  <a:lnTo>
                    <a:pt x="49225" y="18817"/>
                  </a:lnTo>
                  <a:lnTo>
                    <a:pt x="49740" y="16225"/>
                  </a:lnTo>
                  <a:lnTo>
                    <a:pt x="49824" y="15803"/>
                  </a:lnTo>
                  <a:lnTo>
                    <a:pt x="52490" y="11935"/>
                  </a:lnTo>
                  <a:lnTo>
                    <a:pt x="54912" y="10968"/>
                  </a:lnTo>
                  <a:lnTo>
                    <a:pt x="60959" y="10968"/>
                  </a:lnTo>
                  <a:lnTo>
                    <a:pt x="62878" y="11634"/>
                  </a:lnTo>
                  <a:lnTo>
                    <a:pt x="65415" y="14234"/>
                  </a:lnTo>
                  <a:lnTo>
                    <a:pt x="56359" y="14234"/>
                  </a:lnTo>
                  <a:lnTo>
                    <a:pt x="55132" y="14966"/>
                  </a:lnTo>
                  <a:lnTo>
                    <a:pt x="53669" y="17891"/>
                  </a:lnTo>
                  <a:lnTo>
                    <a:pt x="53303" y="20312"/>
                  </a:lnTo>
                  <a:lnTo>
                    <a:pt x="53303" y="26942"/>
                  </a:lnTo>
                  <a:lnTo>
                    <a:pt x="53444" y="27884"/>
                  </a:lnTo>
                  <a:lnTo>
                    <a:pt x="53567" y="28713"/>
                  </a:lnTo>
                  <a:lnTo>
                    <a:pt x="53661" y="29339"/>
                  </a:lnTo>
                  <a:lnTo>
                    <a:pt x="55091" y="32426"/>
                  </a:lnTo>
                  <a:lnTo>
                    <a:pt x="56262" y="33198"/>
                  </a:lnTo>
                  <a:lnTo>
                    <a:pt x="65141" y="33198"/>
                  </a:lnTo>
                  <a:lnTo>
                    <a:pt x="62504" y="35806"/>
                  </a:lnTo>
                  <a:lnTo>
                    <a:pt x="60456" y="36562"/>
                  </a:lnTo>
                  <a:close/>
                </a:path>
                <a:path w="715010" h="45720">
                  <a:moveTo>
                    <a:pt x="66129" y="19353"/>
                  </a:moveTo>
                  <a:lnTo>
                    <a:pt x="61984" y="19353"/>
                  </a:lnTo>
                  <a:lnTo>
                    <a:pt x="61984" y="17533"/>
                  </a:lnTo>
                  <a:lnTo>
                    <a:pt x="61675" y="16225"/>
                  </a:lnTo>
                  <a:lnTo>
                    <a:pt x="60439" y="14633"/>
                  </a:lnTo>
                  <a:lnTo>
                    <a:pt x="59448" y="14234"/>
                  </a:lnTo>
                  <a:lnTo>
                    <a:pt x="65457" y="14234"/>
                  </a:lnTo>
                  <a:lnTo>
                    <a:pt x="66121" y="16225"/>
                  </a:lnTo>
                  <a:lnTo>
                    <a:pt x="66129" y="19353"/>
                  </a:lnTo>
                  <a:close/>
                </a:path>
                <a:path w="715010" h="45720">
                  <a:moveTo>
                    <a:pt x="65141" y="33198"/>
                  </a:moveTo>
                  <a:lnTo>
                    <a:pt x="59220" y="33198"/>
                  </a:lnTo>
                  <a:lnTo>
                    <a:pt x="60260" y="32751"/>
                  </a:lnTo>
                  <a:lnTo>
                    <a:pt x="61756" y="30964"/>
                  </a:lnTo>
                  <a:lnTo>
                    <a:pt x="62130" y="29639"/>
                  </a:lnTo>
                  <a:lnTo>
                    <a:pt x="62130" y="27884"/>
                  </a:lnTo>
                  <a:lnTo>
                    <a:pt x="66324" y="27884"/>
                  </a:lnTo>
                  <a:lnTo>
                    <a:pt x="66211" y="30964"/>
                  </a:lnTo>
                  <a:lnTo>
                    <a:pt x="65688" y="32426"/>
                  </a:lnTo>
                  <a:lnTo>
                    <a:pt x="65572" y="32751"/>
                  </a:lnTo>
                  <a:lnTo>
                    <a:pt x="65141" y="33198"/>
                  </a:lnTo>
                  <a:close/>
                </a:path>
                <a:path w="715010" h="45720">
                  <a:moveTo>
                    <a:pt x="87896" y="36659"/>
                  </a:moveTo>
                  <a:lnTo>
                    <a:pt x="79052" y="36659"/>
                  </a:lnTo>
                  <a:lnTo>
                    <a:pt x="76744" y="35822"/>
                  </a:lnTo>
                  <a:lnTo>
                    <a:pt x="73753" y="32475"/>
                  </a:lnTo>
                  <a:lnTo>
                    <a:pt x="73005" y="28924"/>
                  </a:lnTo>
                  <a:lnTo>
                    <a:pt x="73070" y="18671"/>
                  </a:lnTo>
                  <a:lnTo>
                    <a:pt x="73688" y="15738"/>
                  </a:lnTo>
                  <a:lnTo>
                    <a:pt x="76419" y="11805"/>
                  </a:lnTo>
                  <a:lnTo>
                    <a:pt x="78776" y="10822"/>
                  </a:lnTo>
                  <a:lnTo>
                    <a:pt x="85148" y="10822"/>
                  </a:lnTo>
                  <a:lnTo>
                    <a:pt x="87424" y="11634"/>
                  </a:lnTo>
                  <a:lnTo>
                    <a:pt x="89640" y="13991"/>
                  </a:lnTo>
                  <a:lnTo>
                    <a:pt x="80515" y="13991"/>
                  </a:lnTo>
                  <a:lnTo>
                    <a:pt x="79445" y="14551"/>
                  </a:lnTo>
                  <a:lnTo>
                    <a:pt x="79159" y="14884"/>
                  </a:lnTo>
                  <a:lnTo>
                    <a:pt x="77744" y="17078"/>
                  </a:lnTo>
                  <a:lnTo>
                    <a:pt x="77532" y="18134"/>
                  </a:lnTo>
                  <a:lnTo>
                    <a:pt x="77424" y="18671"/>
                  </a:lnTo>
                  <a:lnTo>
                    <a:pt x="77346" y="22034"/>
                  </a:lnTo>
                  <a:lnTo>
                    <a:pt x="91244" y="22034"/>
                  </a:lnTo>
                  <a:lnTo>
                    <a:pt x="91244" y="25057"/>
                  </a:lnTo>
                  <a:lnTo>
                    <a:pt x="77346" y="25057"/>
                  </a:lnTo>
                  <a:lnTo>
                    <a:pt x="77429" y="28924"/>
                  </a:lnTo>
                  <a:lnTo>
                    <a:pt x="77744" y="30509"/>
                  </a:lnTo>
                  <a:lnTo>
                    <a:pt x="79337" y="32816"/>
                  </a:lnTo>
                  <a:lnTo>
                    <a:pt x="80515" y="33393"/>
                  </a:lnTo>
                  <a:lnTo>
                    <a:pt x="90856" y="33393"/>
                  </a:lnTo>
                  <a:lnTo>
                    <a:pt x="90838" y="33978"/>
                  </a:lnTo>
                  <a:lnTo>
                    <a:pt x="87896" y="36659"/>
                  </a:lnTo>
                  <a:close/>
                </a:path>
                <a:path w="715010" h="45720">
                  <a:moveTo>
                    <a:pt x="91244" y="22034"/>
                  </a:moveTo>
                  <a:lnTo>
                    <a:pt x="86953" y="22034"/>
                  </a:lnTo>
                  <a:lnTo>
                    <a:pt x="86837" y="18134"/>
                  </a:lnTo>
                  <a:lnTo>
                    <a:pt x="86608" y="17078"/>
                  </a:lnTo>
                  <a:lnTo>
                    <a:pt x="86546" y="16794"/>
                  </a:lnTo>
                  <a:lnTo>
                    <a:pt x="84921" y="14551"/>
                  </a:lnTo>
                  <a:lnTo>
                    <a:pt x="83702" y="13991"/>
                  </a:lnTo>
                  <a:lnTo>
                    <a:pt x="89640" y="13991"/>
                  </a:lnTo>
                  <a:lnTo>
                    <a:pt x="90480" y="14884"/>
                  </a:lnTo>
                  <a:lnTo>
                    <a:pt x="91244" y="18134"/>
                  </a:lnTo>
                  <a:lnTo>
                    <a:pt x="91244" y="22034"/>
                  </a:lnTo>
                  <a:close/>
                </a:path>
                <a:path w="715010" h="45720">
                  <a:moveTo>
                    <a:pt x="90856" y="33393"/>
                  </a:moveTo>
                  <a:lnTo>
                    <a:pt x="84710" y="33393"/>
                  </a:lnTo>
                  <a:lnTo>
                    <a:pt x="86221" y="31801"/>
                  </a:lnTo>
                  <a:lnTo>
                    <a:pt x="86574" y="28924"/>
                  </a:lnTo>
                  <a:lnTo>
                    <a:pt x="86625" y="28502"/>
                  </a:lnTo>
                  <a:lnTo>
                    <a:pt x="91004" y="28502"/>
                  </a:lnTo>
                  <a:lnTo>
                    <a:pt x="90884" y="32475"/>
                  </a:lnTo>
                  <a:lnTo>
                    <a:pt x="90856" y="33393"/>
                  </a:lnTo>
                  <a:close/>
                </a:path>
                <a:path w="715010" h="45720">
                  <a:moveTo>
                    <a:pt x="113014" y="33296"/>
                  </a:moveTo>
                  <a:lnTo>
                    <a:pt x="106476" y="33296"/>
                  </a:lnTo>
                  <a:lnTo>
                    <a:pt x="107582" y="32987"/>
                  </a:lnTo>
                  <a:lnTo>
                    <a:pt x="109142" y="31752"/>
                  </a:lnTo>
                  <a:lnTo>
                    <a:pt x="109532" y="30891"/>
                  </a:lnTo>
                  <a:lnTo>
                    <a:pt x="109532" y="28453"/>
                  </a:lnTo>
                  <a:lnTo>
                    <a:pt x="108955" y="27486"/>
                  </a:lnTo>
                  <a:lnTo>
                    <a:pt x="105631" y="25739"/>
                  </a:lnTo>
                  <a:lnTo>
                    <a:pt x="101827" y="23789"/>
                  </a:lnTo>
                  <a:lnTo>
                    <a:pt x="99844" y="22814"/>
                  </a:lnTo>
                  <a:lnTo>
                    <a:pt x="98576" y="21839"/>
                  </a:lnTo>
                  <a:lnTo>
                    <a:pt x="97567" y="20060"/>
                  </a:lnTo>
                  <a:lnTo>
                    <a:pt x="97470" y="19889"/>
                  </a:lnTo>
                  <a:lnTo>
                    <a:pt x="97194" y="18866"/>
                  </a:lnTo>
                  <a:lnTo>
                    <a:pt x="97276" y="15502"/>
                  </a:lnTo>
                  <a:lnTo>
                    <a:pt x="97883" y="14186"/>
                  </a:lnTo>
                  <a:lnTo>
                    <a:pt x="97950" y="14039"/>
                  </a:lnTo>
                  <a:lnTo>
                    <a:pt x="101086" y="11667"/>
                  </a:lnTo>
                  <a:lnTo>
                    <a:pt x="102998" y="11114"/>
                  </a:lnTo>
                  <a:lnTo>
                    <a:pt x="108069" y="11114"/>
                  </a:lnTo>
                  <a:lnTo>
                    <a:pt x="110012" y="11667"/>
                  </a:lnTo>
                  <a:lnTo>
                    <a:pt x="112710" y="13877"/>
                  </a:lnTo>
                  <a:lnTo>
                    <a:pt x="112778" y="14039"/>
                  </a:lnTo>
                  <a:lnTo>
                    <a:pt x="112839" y="14186"/>
                  </a:lnTo>
                  <a:lnTo>
                    <a:pt x="103908" y="14186"/>
                  </a:lnTo>
                  <a:lnTo>
                    <a:pt x="102949" y="14462"/>
                  </a:lnTo>
                  <a:lnTo>
                    <a:pt x="101664" y="15502"/>
                  </a:lnTo>
                  <a:lnTo>
                    <a:pt x="101242" y="16347"/>
                  </a:lnTo>
                  <a:lnTo>
                    <a:pt x="101242" y="18264"/>
                  </a:lnTo>
                  <a:lnTo>
                    <a:pt x="101546" y="18866"/>
                  </a:lnTo>
                  <a:lnTo>
                    <a:pt x="103071" y="20060"/>
                  </a:lnTo>
                  <a:lnTo>
                    <a:pt x="104233" y="20702"/>
                  </a:lnTo>
                  <a:lnTo>
                    <a:pt x="105826" y="21449"/>
                  </a:lnTo>
                  <a:lnTo>
                    <a:pt x="109094" y="23058"/>
                  </a:lnTo>
                  <a:lnTo>
                    <a:pt x="113678" y="31752"/>
                  </a:lnTo>
                  <a:lnTo>
                    <a:pt x="113014" y="33296"/>
                  </a:lnTo>
                  <a:close/>
                </a:path>
                <a:path w="715010" h="45720">
                  <a:moveTo>
                    <a:pt x="113385" y="18134"/>
                  </a:moveTo>
                  <a:lnTo>
                    <a:pt x="109289" y="18134"/>
                  </a:lnTo>
                  <a:lnTo>
                    <a:pt x="109167" y="16347"/>
                  </a:lnTo>
                  <a:lnTo>
                    <a:pt x="108833" y="15502"/>
                  </a:lnTo>
                  <a:lnTo>
                    <a:pt x="108643" y="15502"/>
                  </a:lnTo>
                  <a:lnTo>
                    <a:pt x="107409" y="14462"/>
                  </a:lnTo>
                  <a:lnTo>
                    <a:pt x="106509" y="14186"/>
                  </a:lnTo>
                  <a:lnTo>
                    <a:pt x="112839" y="14186"/>
                  </a:lnTo>
                  <a:lnTo>
                    <a:pt x="113385" y="15502"/>
                  </a:lnTo>
                  <a:lnTo>
                    <a:pt x="113385" y="18134"/>
                  </a:lnTo>
                  <a:close/>
                </a:path>
                <a:path w="715010" h="45720">
                  <a:moveTo>
                    <a:pt x="107777" y="36513"/>
                  </a:moveTo>
                  <a:lnTo>
                    <a:pt x="102282" y="36513"/>
                  </a:lnTo>
                  <a:lnTo>
                    <a:pt x="100185" y="35879"/>
                  </a:lnTo>
                  <a:lnTo>
                    <a:pt x="97508" y="33507"/>
                  </a:lnTo>
                  <a:lnTo>
                    <a:pt x="97306" y="33296"/>
                  </a:lnTo>
                  <a:lnTo>
                    <a:pt x="96715" y="31752"/>
                  </a:lnTo>
                  <a:lnTo>
                    <a:pt x="96609" y="28616"/>
                  </a:lnTo>
                  <a:lnTo>
                    <a:pt x="100900" y="28616"/>
                  </a:lnTo>
                  <a:lnTo>
                    <a:pt x="100900" y="31752"/>
                  </a:lnTo>
                  <a:lnTo>
                    <a:pt x="101987" y="32987"/>
                  </a:lnTo>
                  <a:lnTo>
                    <a:pt x="102282" y="33296"/>
                  </a:lnTo>
                  <a:lnTo>
                    <a:pt x="113014" y="33296"/>
                  </a:lnTo>
                  <a:lnTo>
                    <a:pt x="112922" y="33507"/>
                  </a:lnTo>
                  <a:lnTo>
                    <a:pt x="109939" y="35879"/>
                  </a:lnTo>
                  <a:lnTo>
                    <a:pt x="107777" y="36513"/>
                  </a:lnTo>
                  <a:close/>
                </a:path>
                <a:path w="715010" h="45720">
                  <a:moveTo>
                    <a:pt x="134472" y="33296"/>
                  </a:moveTo>
                  <a:lnTo>
                    <a:pt x="127934" y="33296"/>
                  </a:lnTo>
                  <a:lnTo>
                    <a:pt x="129040" y="32987"/>
                  </a:lnTo>
                  <a:lnTo>
                    <a:pt x="130600" y="31752"/>
                  </a:lnTo>
                  <a:lnTo>
                    <a:pt x="130990" y="30891"/>
                  </a:lnTo>
                  <a:lnTo>
                    <a:pt x="130990" y="28453"/>
                  </a:lnTo>
                  <a:lnTo>
                    <a:pt x="130413" y="27486"/>
                  </a:lnTo>
                  <a:lnTo>
                    <a:pt x="127089" y="25739"/>
                  </a:lnTo>
                  <a:lnTo>
                    <a:pt x="123285" y="23789"/>
                  </a:lnTo>
                  <a:lnTo>
                    <a:pt x="121302" y="22814"/>
                  </a:lnTo>
                  <a:lnTo>
                    <a:pt x="120034" y="21839"/>
                  </a:lnTo>
                  <a:lnTo>
                    <a:pt x="119025" y="20060"/>
                  </a:lnTo>
                  <a:lnTo>
                    <a:pt x="118928" y="19889"/>
                  </a:lnTo>
                  <a:lnTo>
                    <a:pt x="118652" y="18866"/>
                  </a:lnTo>
                  <a:lnTo>
                    <a:pt x="118734" y="15502"/>
                  </a:lnTo>
                  <a:lnTo>
                    <a:pt x="119341" y="14186"/>
                  </a:lnTo>
                  <a:lnTo>
                    <a:pt x="119408" y="14039"/>
                  </a:lnTo>
                  <a:lnTo>
                    <a:pt x="122544" y="11667"/>
                  </a:lnTo>
                  <a:lnTo>
                    <a:pt x="124455" y="11114"/>
                  </a:lnTo>
                  <a:lnTo>
                    <a:pt x="129527" y="11114"/>
                  </a:lnTo>
                  <a:lnTo>
                    <a:pt x="131470" y="11667"/>
                  </a:lnTo>
                  <a:lnTo>
                    <a:pt x="134168" y="13877"/>
                  </a:lnTo>
                  <a:lnTo>
                    <a:pt x="134236" y="14039"/>
                  </a:lnTo>
                  <a:lnTo>
                    <a:pt x="134297" y="14186"/>
                  </a:lnTo>
                  <a:lnTo>
                    <a:pt x="125366" y="14186"/>
                  </a:lnTo>
                  <a:lnTo>
                    <a:pt x="124407" y="14462"/>
                  </a:lnTo>
                  <a:lnTo>
                    <a:pt x="123121" y="15502"/>
                  </a:lnTo>
                  <a:lnTo>
                    <a:pt x="122700" y="16347"/>
                  </a:lnTo>
                  <a:lnTo>
                    <a:pt x="122700" y="18264"/>
                  </a:lnTo>
                  <a:lnTo>
                    <a:pt x="123004" y="18866"/>
                  </a:lnTo>
                  <a:lnTo>
                    <a:pt x="124529" y="20060"/>
                  </a:lnTo>
                  <a:lnTo>
                    <a:pt x="125691" y="20702"/>
                  </a:lnTo>
                  <a:lnTo>
                    <a:pt x="127284" y="21449"/>
                  </a:lnTo>
                  <a:lnTo>
                    <a:pt x="130551" y="23058"/>
                  </a:lnTo>
                  <a:lnTo>
                    <a:pt x="135136" y="31752"/>
                  </a:lnTo>
                  <a:lnTo>
                    <a:pt x="134472" y="33296"/>
                  </a:lnTo>
                  <a:close/>
                </a:path>
                <a:path w="715010" h="45720">
                  <a:moveTo>
                    <a:pt x="134843" y="18134"/>
                  </a:moveTo>
                  <a:lnTo>
                    <a:pt x="130747" y="18134"/>
                  </a:lnTo>
                  <a:lnTo>
                    <a:pt x="130625" y="16347"/>
                  </a:lnTo>
                  <a:lnTo>
                    <a:pt x="130291" y="15502"/>
                  </a:lnTo>
                  <a:lnTo>
                    <a:pt x="130101" y="15502"/>
                  </a:lnTo>
                  <a:lnTo>
                    <a:pt x="128867" y="14462"/>
                  </a:lnTo>
                  <a:lnTo>
                    <a:pt x="127967" y="14186"/>
                  </a:lnTo>
                  <a:lnTo>
                    <a:pt x="134297" y="14186"/>
                  </a:lnTo>
                  <a:lnTo>
                    <a:pt x="134843" y="15502"/>
                  </a:lnTo>
                  <a:lnTo>
                    <a:pt x="134843" y="18134"/>
                  </a:lnTo>
                  <a:close/>
                </a:path>
                <a:path w="715010" h="45720">
                  <a:moveTo>
                    <a:pt x="129235" y="36513"/>
                  </a:moveTo>
                  <a:lnTo>
                    <a:pt x="123740" y="36513"/>
                  </a:lnTo>
                  <a:lnTo>
                    <a:pt x="121643" y="35879"/>
                  </a:lnTo>
                  <a:lnTo>
                    <a:pt x="118965" y="33507"/>
                  </a:lnTo>
                  <a:lnTo>
                    <a:pt x="118763" y="33296"/>
                  </a:lnTo>
                  <a:lnTo>
                    <a:pt x="118173" y="31752"/>
                  </a:lnTo>
                  <a:lnTo>
                    <a:pt x="118067" y="28616"/>
                  </a:lnTo>
                  <a:lnTo>
                    <a:pt x="122358" y="28616"/>
                  </a:lnTo>
                  <a:lnTo>
                    <a:pt x="122358" y="31752"/>
                  </a:lnTo>
                  <a:lnTo>
                    <a:pt x="123445" y="32987"/>
                  </a:lnTo>
                  <a:lnTo>
                    <a:pt x="123740" y="33296"/>
                  </a:lnTo>
                  <a:lnTo>
                    <a:pt x="134472" y="33296"/>
                  </a:lnTo>
                  <a:lnTo>
                    <a:pt x="134380" y="33507"/>
                  </a:lnTo>
                  <a:lnTo>
                    <a:pt x="131397" y="35879"/>
                  </a:lnTo>
                  <a:lnTo>
                    <a:pt x="129235" y="36513"/>
                  </a:lnTo>
                  <a:close/>
                </a:path>
                <a:path w="715010" h="45720">
                  <a:moveTo>
                    <a:pt x="144889" y="5167"/>
                  </a:moveTo>
                  <a:lnTo>
                    <a:pt x="140403" y="5167"/>
                  </a:lnTo>
                  <a:lnTo>
                    <a:pt x="140403" y="877"/>
                  </a:lnTo>
                  <a:lnTo>
                    <a:pt x="144889" y="877"/>
                  </a:lnTo>
                  <a:lnTo>
                    <a:pt x="144889" y="5167"/>
                  </a:lnTo>
                  <a:close/>
                </a:path>
                <a:path w="715010" h="45720">
                  <a:moveTo>
                    <a:pt x="144743" y="36074"/>
                  </a:moveTo>
                  <a:lnTo>
                    <a:pt x="140549" y="36074"/>
                  </a:lnTo>
                  <a:lnTo>
                    <a:pt x="140549" y="11456"/>
                  </a:lnTo>
                  <a:lnTo>
                    <a:pt x="144743" y="11456"/>
                  </a:lnTo>
                  <a:lnTo>
                    <a:pt x="144743" y="36074"/>
                  </a:lnTo>
                  <a:close/>
                </a:path>
                <a:path w="715010" h="45720">
                  <a:moveTo>
                    <a:pt x="155569" y="36074"/>
                  </a:moveTo>
                  <a:lnTo>
                    <a:pt x="151375" y="36074"/>
                  </a:lnTo>
                  <a:lnTo>
                    <a:pt x="151375" y="877"/>
                  </a:lnTo>
                  <a:lnTo>
                    <a:pt x="155618" y="877"/>
                  </a:lnTo>
                  <a:lnTo>
                    <a:pt x="155618" y="13942"/>
                  </a:lnTo>
                  <a:lnTo>
                    <a:pt x="167268" y="13942"/>
                  </a:lnTo>
                  <a:lnTo>
                    <a:pt x="167478" y="14234"/>
                  </a:lnTo>
                  <a:lnTo>
                    <a:pt x="158398" y="14234"/>
                  </a:lnTo>
                  <a:lnTo>
                    <a:pt x="157275" y="14884"/>
                  </a:lnTo>
                  <a:lnTo>
                    <a:pt x="156837" y="15599"/>
                  </a:lnTo>
                  <a:lnTo>
                    <a:pt x="155732" y="17809"/>
                  </a:lnTo>
                  <a:lnTo>
                    <a:pt x="155374" y="19889"/>
                  </a:lnTo>
                  <a:lnTo>
                    <a:pt x="155449" y="27576"/>
                  </a:lnTo>
                  <a:lnTo>
                    <a:pt x="155773" y="29907"/>
                  </a:lnTo>
                  <a:lnTo>
                    <a:pt x="157366" y="32540"/>
                  </a:lnTo>
                  <a:lnTo>
                    <a:pt x="158427" y="33149"/>
                  </a:lnTo>
                  <a:lnTo>
                    <a:pt x="155569" y="33149"/>
                  </a:lnTo>
                  <a:lnTo>
                    <a:pt x="155569" y="36074"/>
                  </a:lnTo>
                  <a:close/>
                </a:path>
                <a:path w="715010" h="45720">
                  <a:moveTo>
                    <a:pt x="167268" y="13942"/>
                  </a:moveTo>
                  <a:lnTo>
                    <a:pt x="155618" y="13942"/>
                  </a:lnTo>
                  <a:lnTo>
                    <a:pt x="156366" y="12902"/>
                  </a:lnTo>
                  <a:lnTo>
                    <a:pt x="157163" y="12146"/>
                  </a:lnTo>
                  <a:lnTo>
                    <a:pt x="158853" y="11204"/>
                  </a:lnTo>
                  <a:lnTo>
                    <a:pt x="159877" y="10968"/>
                  </a:lnTo>
                  <a:lnTo>
                    <a:pt x="163779" y="10968"/>
                  </a:lnTo>
                  <a:lnTo>
                    <a:pt x="165794" y="11894"/>
                  </a:lnTo>
                  <a:lnTo>
                    <a:pt x="167268" y="13942"/>
                  </a:lnTo>
                  <a:close/>
                </a:path>
                <a:path w="715010" h="45720">
                  <a:moveTo>
                    <a:pt x="163827" y="36513"/>
                  </a:moveTo>
                  <a:lnTo>
                    <a:pt x="158658" y="36513"/>
                  </a:lnTo>
                  <a:lnTo>
                    <a:pt x="156837" y="35392"/>
                  </a:lnTo>
                  <a:lnTo>
                    <a:pt x="155569" y="33149"/>
                  </a:lnTo>
                  <a:lnTo>
                    <a:pt x="161731" y="33149"/>
                  </a:lnTo>
                  <a:lnTo>
                    <a:pt x="162893" y="32540"/>
                  </a:lnTo>
                  <a:lnTo>
                    <a:pt x="164518" y="30151"/>
                  </a:lnTo>
                  <a:lnTo>
                    <a:pt x="164933" y="27576"/>
                  </a:lnTo>
                  <a:lnTo>
                    <a:pt x="164920" y="19889"/>
                  </a:lnTo>
                  <a:lnTo>
                    <a:pt x="164594" y="17809"/>
                  </a:lnTo>
                  <a:lnTo>
                    <a:pt x="164543" y="17484"/>
                  </a:lnTo>
                  <a:lnTo>
                    <a:pt x="162982" y="14884"/>
                  </a:lnTo>
                  <a:lnTo>
                    <a:pt x="161779" y="14234"/>
                  </a:lnTo>
                  <a:lnTo>
                    <a:pt x="167478" y="14234"/>
                  </a:lnTo>
                  <a:lnTo>
                    <a:pt x="168460" y="15599"/>
                  </a:lnTo>
                  <a:lnTo>
                    <a:pt x="169127" y="19142"/>
                  </a:lnTo>
                  <a:lnTo>
                    <a:pt x="169127" y="28502"/>
                  </a:lnTo>
                  <a:lnTo>
                    <a:pt x="168477" y="31557"/>
                  </a:lnTo>
                  <a:lnTo>
                    <a:pt x="165961" y="35392"/>
                  </a:lnTo>
                  <a:lnTo>
                    <a:pt x="165876" y="35522"/>
                  </a:lnTo>
                  <a:lnTo>
                    <a:pt x="163827" y="36513"/>
                  </a:lnTo>
                  <a:close/>
                </a:path>
                <a:path w="715010" h="45720">
                  <a:moveTo>
                    <a:pt x="179515" y="5167"/>
                  </a:moveTo>
                  <a:lnTo>
                    <a:pt x="175028" y="5167"/>
                  </a:lnTo>
                  <a:lnTo>
                    <a:pt x="175028" y="877"/>
                  </a:lnTo>
                  <a:lnTo>
                    <a:pt x="179515" y="877"/>
                  </a:lnTo>
                  <a:lnTo>
                    <a:pt x="179515" y="5167"/>
                  </a:lnTo>
                  <a:close/>
                </a:path>
                <a:path w="715010" h="45720">
                  <a:moveTo>
                    <a:pt x="179368" y="36074"/>
                  </a:moveTo>
                  <a:lnTo>
                    <a:pt x="175174" y="36074"/>
                  </a:lnTo>
                  <a:lnTo>
                    <a:pt x="175174" y="11456"/>
                  </a:lnTo>
                  <a:lnTo>
                    <a:pt x="179368" y="11456"/>
                  </a:lnTo>
                  <a:lnTo>
                    <a:pt x="179368" y="36074"/>
                  </a:lnTo>
                  <a:close/>
                </a:path>
                <a:path w="715010" h="45720">
                  <a:moveTo>
                    <a:pt x="190097" y="36074"/>
                  </a:moveTo>
                  <a:lnTo>
                    <a:pt x="185903" y="36074"/>
                  </a:lnTo>
                  <a:lnTo>
                    <a:pt x="185903" y="877"/>
                  </a:lnTo>
                  <a:lnTo>
                    <a:pt x="190097" y="877"/>
                  </a:lnTo>
                  <a:lnTo>
                    <a:pt x="190097" y="36074"/>
                  </a:lnTo>
                  <a:close/>
                </a:path>
                <a:path w="715010" h="45720">
                  <a:moveTo>
                    <a:pt x="200972" y="5167"/>
                  </a:moveTo>
                  <a:lnTo>
                    <a:pt x="196486" y="5167"/>
                  </a:lnTo>
                  <a:lnTo>
                    <a:pt x="196486" y="877"/>
                  </a:lnTo>
                  <a:lnTo>
                    <a:pt x="200972" y="877"/>
                  </a:lnTo>
                  <a:lnTo>
                    <a:pt x="200972" y="5167"/>
                  </a:lnTo>
                  <a:close/>
                </a:path>
                <a:path w="715010" h="45720">
                  <a:moveTo>
                    <a:pt x="200826" y="36074"/>
                  </a:moveTo>
                  <a:lnTo>
                    <a:pt x="196632" y="36074"/>
                  </a:lnTo>
                  <a:lnTo>
                    <a:pt x="196632" y="11456"/>
                  </a:lnTo>
                  <a:lnTo>
                    <a:pt x="200826" y="11456"/>
                  </a:lnTo>
                  <a:lnTo>
                    <a:pt x="200826" y="36074"/>
                  </a:lnTo>
                  <a:close/>
                </a:path>
                <a:path w="715010" h="45720">
                  <a:moveTo>
                    <a:pt x="212335" y="11456"/>
                  </a:moveTo>
                  <a:lnTo>
                    <a:pt x="208190" y="11456"/>
                  </a:lnTo>
                  <a:lnTo>
                    <a:pt x="208190" y="6727"/>
                  </a:lnTo>
                  <a:lnTo>
                    <a:pt x="212335" y="4923"/>
                  </a:lnTo>
                  <a:lnTo>
                    <a:pt x="212335" y="11456"/>
                  </a:lnTo>
                  <a:close/>
                </a:path>
                <a:path w="715010" h="45720">
                  <a:moveTo>
                    <a:pt x="217554" y="14624"/>
                  </a:moveTo>
                  <a:lnTo>
                    <a:pt x="204045" y="14624"/>
                  </a:lnTo>
                  <a:lnTo>
                    <a:pt x="204045" y="11456"/>
                  </a:lnTo>
                  <a:lnTo>
                    <a:pt x="217554" y="11456"/>
                  </a:lnTo>
                  <a:lnTo>
                    <a:pt x="217554" y="14624"/>
                  </a:lnTo>
                  <a:close/>
                </a:path>
                <a:path w="715010" h="45720">
                  <a:moveTo>
                    <a:pt x="217001" y="36107"/>
                  </a:moveTo>
                  <a:lnTo>
                    <a:pt x="210687" y="36107"/>
                  </a:lnTo>
                  <a:lnTo>
                    <a:pt x="210019" y="35920"/>
                  </a:lnTo>
                  <a:lnTo>
                    <a:pt x="208556" y="34327"/>
                  </a:lnTo>
                  <a:lnTo>
                    <a:pt x="208190" y="33036"/>
                  </a:lnTo>
                  <a:lnTo>
                    <a:pt x="208190" y="14624"/>
                  </a:lnTo>
                  <a:lnTo>
                    <a:pt x="212335" y="14624"/>
                  </a:lnTo>
                  <a:lnTo>
                    <a:pt x="212335" y="30793"/>
                  </a:lnTo>
                  <a:lnTo>
                    <a:pt x="212563" y="31679"/>
                  </a:lnTo>
                  <a:lnTo>
                    <a:pt x="213473" y="32816"/>
                  </a:lnTo>
                  <a:lnTo>
                    <a:pt x="214201" y="33036"/>
                  </a:lnTo>
                  <a:lnTo>
                    <a:pt x="217651" y="33036"/>
                  </a:lnTo>
                  <a:lnTo>
                    <a:pt x="217651" y="35920"/>
                  </a:lnTo>
                  <a:lnTo>
                    <a:pt x="217936" y="35920"/>
                  </a:lnTo>
                  <a:lnTo>
                    <a:pt x="217001" y="36107"/>
                  </a:lnTo>
                  <a:close/>
                </a:path>
                <a:path w="715010" h="45720">
                  <a:moveTo>
                    <a:pt x="217651" y="33036"/>
                  </a:moveTo>
                  <a:lnTo>
                    <a:pt x="217131" y="33036"/>
                  </a:lnTo>
                  <a:lnTo>
                    <a:pt x="218009" y="32816"/>
                  </a:lnTo>
                  <a:lnTo>
                    <a:pt x="217651" y="32816"/>
                  </a:lnTo>
                  <a:lnTo>
                    <a:pt x="217651" y="33036"/>
                  </a:lnTo>
                  <a:close/>
                </a:path>
                <a:path w="715010" h="45720">
                  <a:moveTo>
                    <a:pt x="227746" y="45434"/>
                  </a:moveTo>
                  <a:lnTo>
                    <a:pt x="223650" y="45434"/>
                  </a:lnTo>
                  <a:lnTo>
                    <a:pt x="226429" y="36172"/>
                  </a:lnTo>
                  <a:lnTo>
                    <a:pt x="218041" y="11456"/>
                  </a:lnTo>
                  <a:lnTo>
                    <a:pt x="222674" y="11456"/>
                  </a:lnTo>
                  <a:lnTo>
                    <a:pt x="228673" y="31492"/>
                  </a:lnTo>
                  <a:lnTo>
                    <a:pt x="232349" y="31492"/>
                  </a:lnTo>
                  <a:lnTo>
                    <a:pt x="227746" y="45434"/>
                  </a:lnTo>
                  <a:close/>
                </a:path>
                <a:path w="715010" h="45720">
                  <a:moveTo>
                    <a:pt x="232349" y="31492"/>
                  </a:moveTo>
                  <a:lnTo>
                    <a:pt x="228673" y="31492"/>
                  </a:lnTo>
                  <a:lnTo>
                    <a:pt x="234622" y="11456"/>
                  </a:lnTo>
                  <a:lnTo>
                    <a:pt x="238963" y="11456"/>
                  </a:lnTo>
                  <a:lnTo>
                    <a:pt x="232349" y="31492"/>
                  </a:lnTo>
                  <a:close/>
                </a:path>
                <a:path w="715010" h="45720">
                  <a:moveTo>
                    <a:pt x="264257" y="42460"/>
                  </a:moveTo>
                  <a:lnTo>
                    <a:pt x="254731" y="42460"/>
                  </a:lnTo>
                  <a:lnTo>
                    <a:pt x="249781" y="40576"/>
                  </a:lnTo>
                  <a:lnTo>
                    <a:pt x="242336" y="33036"/>
                  </a:lnTo>
                  <a:lnTo>
                    <a:pt x="240475" y="28063"/>
                  </a:lnTo>
                  <a:lnTo>
                    <a:pt x="240475" y="15453"/>
                  </a:lnTo>
                  <a:lnTo>
                    <a:pt x="242482" y="10196"/>
                  </a:lnTo>
                  <a:lnTo>
                    <a:pt x="250513" y="2039"/>
                  </a:lnTo>
                  <a:lnTo>
                    <a:pt x="255658" y="0"/>
                  </a:lnTo>
                  <a:lnTo>
                    <a:pt x="267492" y="0"/>
                  </a:lnTo>
                  <a:lnTo>
                    <a:pt x="272092" y="1584"/>
                  </a:lnTo>
                  <a:lnTo>
                    <a:pt x="273409" y="2729"/>
                  </a:lnTo>
                  <a:lnTo>
                    <a:pt x="256373" y="2729"/>
                  </a:lnTo>
                  <a:lnTo>
                    <a:pt x="251886" y="4509"/>
                  </a:lnTo>
                  <a:lnTo>
                    <a:pt x="245059" y="11626"/>
                  </a:lnTo>
                  <a:lnTo>
                    <a:pt x="243352" y="16249"/>
                  </a:lnTo>
                  <a:lnTo>
                    <a:pt x="243457" y="27681"/>
                  </a:lnTo>
                  <a:lnTo>
                    <a:pt x="244868" y="31484"/>
                  </a:lnTo>
                  <a:lnTo>
                    <a:pt x="244961" y="31736"/>
                  </a:lnTo>
                  <a:lnTo>
                    <a:pt x="251399" y="38171"/>
                  </a:lnTo>
                  <a:lnTo>
                    <a:pt x="255690" y="39779"/>
                  </a:lnTo>
                  <a:lnTo>
                    <a:pt x="273098" y="39779"/>
                  </a:lnTo>
                  <a:lnTo>
                    <a:pt x="272800" y="39942"/>
                  </a:lnTo>
                  <a:lnTo>
                    <a:pt x="267305" y="41957"/>
                  </a:lnTo>
                  <a:lnTo>
                    <a:pt x="264257" y="42460"/>
                  </a:lnTo>
                  <a:close/>
                </a:path>
                <a:path w="715010" h="45720">
                  <a:moveTo>
                    <a:pt x="276530" y="28957"/>
                  </a:moveTo>
                  <a:lnTo>
                    <a:pt x="272060" y="28957"/>
                  </a:lnTo>
                  <a:lnTo>
                    <a:pt x="274019" y="27681"/>
                  </a:lnTo>
                  <a:lnTo>
                    <a:pt x="277416" y="22701"/>
                  </a:lnTo>
                  <a:lnTo>
                    <a:pt x="278130" y="20377"/>
                  </a:lnTo>
                  <a:lnTo>
                    <a:pt x="278211" y="12512"/>
                  </a:lnTo>
                  <a:lnTo>
                    <a:pt x="276725" y="9229"/>
                  </a:lnTo>
                  <a:lnTo>
                    <a:pt x="270548" y="4029"/>
                  </a:lnTo>
                  <a:lnTo>
                    <a:pt x="266647" y="2729"/>
                  </a:lnTo>
                  <a:lnTo>
                    <a:pt x="273409" y="2729"/>
                  </a:lnTo>
                  <a:lnTo>
                    <a:pt x="279375" y="7921"/>
                  </a:lnTo>
                  <a:lnTo>
                    <a:pt x="281032" y="11626"/>
                  </a:lnTo>
                  <a:lnTo>
                    <a:pt x="281144" y="21019"/>
                  </a:lnTo>
                  <a:lnTo>
                    <a:pt x="280125" y="24082"/>
                  </a:lnTo>
                  <a:lnTo>
                    <a:pt x="280042" y="24334"/>
                  </a:lnTo>
                  <a:lnTo>
                    <a:pt x="276530" y="28957"/>
                  </a:lnTo>
                  <a:close/>
                </a:path>
                <a:path w="715010" h="45720">
                  <a:moveTo>
                    <a:pt x="259158" y="31931"/>
                  </a:moveTo>
                  <a:lnTo>
                    <a:pt x="255701" y="31931"/>
                  </a:lnTo>
                  <a:lnTo>
                    <a:pt x="254463" y="31484"/>
                  </a:lnTo>
                  <a:lnTo>
                    <a:pt x="252480" y="29501"/>
                  </a:lnTo>
                  <a:lnTo>
                    <a:pt x="251984" y="28063"/>
                  </a:lnTo>
                  <a:lnTo>
                    <a:pt x="251984" y="23627"/>
                  </a:lnTo>
                  <a:lnTo>
                    <a:pt x="252512" y="21019"/>
                  </a:lnTo>
                  <a:lnTo>
                    <a:pt x="252543" y="20864"/>
                  </a:lnTo>
                  <a:lnTo>
                    <a:pt x="252642" y="20377"/>
                  </a:lnTo>
                  <a:lnTo>
                    <a:pt x="255045" y="13259"/>
                  </a:lnTo>
                  <a:lnTo>
                    <a:pt x="255360" y="12512"/>
                  </a:lnTo>
                  <a:lnTo>
                    <a:pt x="257803" y="10627"/>
                  </a:lnTo>
                  <a:lnTo>
                    <a:pt x="262583" y="10627"/>
                  </a:lnTo>
                  <a:lnTo>
                    <a:pt x="263485" y="10879"/>
                  </a:lnTo>
                  <a:lnTo>
                    <a:pt x="265013" y="11886"/>
                  </a:lnTo>
                  <a:lnTo>
                    <a:pt x="265623" y="12512"/>
                  </a:lnTo>
                  <a:lnTo>
                    <a:pt x="266078" y="13259"/>
                  </a:lnTo>
                  <a:lnTo>
                    <a:pt x="259922" y="13259"/>
                  </a:lnTo>
                  <a:lnTo>
                    <a:pt x="258267" y="15120"/>
                  </a:lnTo>
                  <a:lnTo>
                    <a:pt x="256479" y="22172"/>
                  </a:lnTo>
                  <a:lnTo>
                    <a:pt x="256218" y="23627"/>
                  </a:lnTo>
                  <a:lnTo>
                    <a:pt x="256244" y="28063"/>
                  </a:lnTo>
                  <a:lnTo>
                    <a:pt x="257008" y="28957"/>
                  </a:lnTo>
                  <a:lnTo>
                    <a:pt x="256777" y="28957"/>
                  </a:lnTo>
                  <a:lnTo>
                    <a:pt x="257771" y="29347"/>
                  </a:lnTo>
                  <a:lnTo>
                    <a:pt x="263462" y="29347"/>
                  </a:lnTo>
                  <a:lnTo>
                    <a:pt x="262778" y="30070"/>
                  </a:lnTo>
                  <a:lnTo>
                    <a:pt x="260491" y="31484"/>
                  </a:lnTo>
                  <a:lnTo>
                    <a:pt x="260699" y="31484"/>
                  </a:lnTo>
                  <a:lnTo>
                    <a:pt x="259158" y="31931"/>
                  </a:lnTo>
                  <a:close/>
                </a:path>
                <a:path w="715010" h="45720">
                  <a:moveTo>
                    <a:pt x="263462" y="29347"/>
                  </a:moveTo>
                  <a:lnTo>
                    <a:pt x="260990" y="29347"/>
                  </a:lnTo>
                  <a:lnTo>
                    <a:pt x="262656" y="27681"/>
                  </a:lnTo>
                  <a:lnTo>
                    <a:pt x="264574" y="21019"/>
                  </a:lnTo>
                  <a:lnTo>
                    <a:pt x="265054" y="18492"/>
                  </a:lnTo>
                  <a:lnTo>
                    <a:pt x="265054" y="14494"/>
                  </a:lnTo>
                  <a:lnTo>
                    <a:pt x="263977" y="13259"/>
                  </a:lnTo>
                  <a:lnTo>
                    <a:pt x="266078" y="13259"/>
                  </a:lnTo>
                  <a:lnTo>
                    <a:pt x="266624" y="10879"/>
                  </a:lnTo>
                  <a:lnTo>
                    <a:pt x="270671" y="10879"/>
                  </a:lnTo>
                  <a:lnTo>
                    <a:pt x="267476" y="25317"/>
                  </a:lnTo>
                  <a:lnTo>
                    <a:pt x="267456" y="27681"/>
                  </a:lnTo>
                  <a:lnTo>
                    <a:pt x="264517" y="27681"/>
                  </a:lnTo>
                  <a:lnTo>
                    <a:pt x="264522" y="27901"/>
                  </a:lnTo>
                  <a:lnTo>
                    <a:pt x="264307" y="28063"/>
                  </a:lnTo>
                  <a:lnTo>
                    <a:pt x="263924" y="28746"/>
                  </a:lnTo>
                  <a:lnTo>
                    <a:pt x="263806" y="28957"/>
                  </a:lnTo>
                  <a:lnTo>
                    <a:pt x="263462" y="29347"/>
                  </a:lnTo>
                  <a:close/>
                </a:path>
                <a:path w="715010" h="45720">
                  <a:moveTo>
                    <a:pt x="272596" y="31931"/>
                  </a:moveTo>
                  <a:lnTo>
                    <a:pt x="267785" y="31931"/>
                  </a:lnTo>
                  <a:lnTo>
                    <a:pt x="266384" y="31484"/>
                  </a:lnTo>
                  <a:lnTo>
                    <a:pt x="266546" y="31484"/>
                  </a:lnTo>
                  <a:lnTo>
                    <a:pt x="264967" y="30070"/>
                  </a:lnTo>
                  <a:lnTo>
                    <a:pt x="264733" y="29501"/>
                  </a:lnTo>
                  <a:lnTo>
                    <a:pt x="264670" y="29347"/>
                  </a:lnTo>
                  <a:lnTo>
                    <a:pt x="264547" y="28957"/>
                  </a:lnTo>
                  <a:lnTo>
                    <a:pt x="264522" y="27681"/>
                  </a:lnTo>
                  <a:lnTo>
                    <a:pt x="267456" y="27681"/>
                  </a:lnTo>
                  <a:lnTo>
                    <a:pt x="267533" y="27901"/>
                  </a:lnTo>
                  <a:lnTo>
                    <a:pt x="268280" y="28746"/>
                  </a:lnTo>
                  <a:lnTo>
                    <a:pt x="268939" y="28957"/>
                  </a:lnTo>
                  <a:lnTo>
                    <a:pt x="276530" y="28957"/>
                  </a:lnTo>
                  <a:lnTo>
                    <a:pt x="275425" y="30411"/>
                  </a:lnTo>
                  <a:lnTo>
                    <a:pt x="272596" y="31931"/>
                  </a:lnTo>
                  <a:close/>
                </a:path>
                <a:path w="715010" h="45720">
                  <a:moveTo>
                    <a:pt x="273098" y="39779"/>
                  </a:moveTo>
                  <a:lnTo>
                    <a:pt x="263883" y="39779"/>
                  </a:lnTo>
                  <a:lnTo>
                    <a:pt x="266525" y="39365"/>
                  </a:lnTo>
                  <a:lnTo>
                    <a:pt x="271434" y="37707"/>
                  </a:lnTo>
                  <a:lnTo>
                    <a:pt x="274092" y="36334"/>
                  </a:lnTo>
                  <a:lnTo>
                    <a:pt x="276953" y="34417"/>
                  </a:lnTo>
                  <a:lnTo>
                    <a:pt x="278440" y="36334"/>
                  </a:lnTo>
                  <a:lnTo>
                    <a:pt x="276591" y="37707"/>
                  </a:lnTo>
                  <a:lnTo>
                    <a:pt x="275604" y="38414"/>
                  </a:lnTo>
                  <a:lnTo>
                    <a:pt x="273098" y="39779"/>
                  </a:lnTo>
                  <a:close/>
                </a:path>
                <a:path w="715010" h="45720">
                  <a:moveTo>
                    <a:pt x="289877" y="11456"/>
                  </a:moveTo>
                  <a:lnTo>
                    <a:pt x="285731" y="11456"/>
                  </a:lnTo>
                  <a:lnTo>
                    <a:pt x="285731" y="5216"/>
                  </a:lnTo>
                  <a:lnTo>
                    <a:pt x="286044" y="4143"/>
                  </a:lnTo>
                  <a:lnTo>
                    <a:pt x="286143" y="3802"/>
                  </a:lnTo>
                  <a:lnTo>
                    <a:pt x="286260" y="3404"/>
                  </a:lnTo>
                  <a:lnTo>
                    <a:pt x="288373" y="1226"/>
                  </a:lnTo>
                  <a:lnTo>
                    <a:pt x="290169" y="682"/>
                  </a:lnTo>
                  <a:lnTo>
                    <a:pt x="293778" y="682"/>
                  </a:lnTo>
                  <a:lnTo>
                    <a:pt x="294705" y="877"/>
                  </a:lnTo>
                  <a:lnTo>
                    <a:pt x="294705" y="3802"/>
                  </a:lnTo>
                  <a:lnTo>
                    <a:pt x="292169" y="3802"/>
                  </a:lnTo>
                  <a:lnTo>
                    <a:pt x="291144" y="4143"/>
                  </a:lnTo>
                  <a:lnTo>
                    <a:pt x="290250" y="5216"/>
                  </a:lnTo>
                  <a:lnTo>
                    <a:pt x="289909" y="6451"/>
                  </a:lnTo>
                  <a:lnTo>
                    <a:pt x="289877" y="11456"/>
                  </a:lnTo>
                  <a:close/>
                </a:path>
                <a:path w="715010" h="45720">
                  <a:moveTo>
                    <a:pt x="294705" y="14624"/>
                  </a:moveTo>
                  <a:lnTo>
                    <a:pt x="281976" y="14624"/>
                  </a:lnTo>
                  <a:lnTo>
                    <a:pt x="281976" y="11456"/>
                  </a:lnTo>
                  <a:lnTo>
                    <a:pt x="294705" y="11456"/>
                  </a:lnTo>
                  <a:lnTo>
                    <a:pt x="294705" y="14624"/>
                  </a:lnTo>
                  <a:close/>
                </a:path>
                <a:path w="715010" h="45720">
                  <a:moveTo>
                    <a:pt x="289877" y="36074"/>
                  </a:moveTo>
                  <a:lnTo>
                    <a:pt x="285731" y="36074"/>
                  </a:lnTo>
                  <a:lnTo>
                    <a:pt x="285731" y="14624"/>
                  </a:lnTo>
                  <a:lnTo>
                    <a:pt x="289877" y="14624"/>
                  </a:lnTo>
                  <a:lnTo>
                    <a:pt x="289877" y="36074"/>
                  </a:lnTo>
                  <a:close/>
                </a:path>
                <a:path w="715010" h="45720">
                  <a:moveTo>
                    <a:pt x="311188" y="15258"/>
                  </a:moveTo>
                  <a:lnTo>
                    <a:pt x="303580" y="15258"/>
                  </a:lnTo>
                  <a:lnTo>
                    <a:pt x="304296" y="13601"/>
                  </a:lnTo>
                  <a:lnTo>
                    <a:pt x="305108" y="12504"/>
                  </a:lnTo>
                  <a:lnTo>
                    <a:pt x="306929" y="11431"/>
                  </a:lnTo>
                  <a:lnTo>
                    <a:pt x="308230" y="11163"/>
                  </a:lnTo>
                  <a:lnTo>
                    <a:pt x="311188" y="11163"/>
                  </a:lnTo>
                  <a:lnTo>
                    <a:pt x="311188" y="15258"/>
                  </a:lnTo>
                  <a:close/>
                </a:path>
                <a:path w="715010" h="45720">
                  <a:moveTo>
                    <a:pt x="303678" y="36074"/>
                  </a:moveTo>
                  <a:lnTo>
                    <a:pt x="299484" y="36074"/>
                  </a:lnTo>
                  <a:lnTo>
                    <a:pt x="299386" y="11431"/>
                  </a:lnTo>
                  <a:lnTo>
                    <a:pt x="303580" y="11431"/>
                  </a:lnTo>
                  <a:lnTo>
                    <a:pt x="303580" y="15258"/>
                  </a:lnTo>
                  <a:lnTo>
                    <a:pt x="307400" y="15258"/>
                  </a:lnTo>
                  <a:lnTo>
                    <a:pt x="306035" y="15738"/>
                  </a:lnTo>
                  <a:lnTo>
                    <a:pt x="304149" y="17655"/>
                  </a:lnTo>
                  <a:lnTo>
                    <a:pt x="303678" y="18963"/>
                  </a:lnTo>
                  <a:lnTo>
                    <a:pt x="303678" y="36074"/>
                  </a:lnTo>
                  <a:close/>
                </a:path>
                <a:path w="715010" h="45720">
                  <a:moveTo>
                    <a:pt x="320454" y="18378"/>
                  </a:moveTo>
                  <a:lnTo>
                    <a:pt x="316114" y="18378"/>
                  </a:lnTo>
                  <a:lnTo>
                    <a:pt x="316237" y="15689"/>
                  </a:lnTo>
                  <a:lnTo>
                    <a:pt x="316763" y="14291"/>
                  </a:lnTo>
                  <a:lnTo>
                    <a:pt x="316913" y="13942"/>
                  </a:lnTo>
                  <a:lnTo>
                    <a:pt x="319584" y="11529"/>
                  </a:lnTo>
                  <a:lnTo>
                    <a:pt x="321657" y="10919"/>
                  </a:lnTo>
                  <a:lnTo>
                    <a:pt x="327282" y="10919"/>
                  </a:lnTo>
                  <a:lnTo>
                    <a:pt x="329243" y="11529"/>
                  </a:lnTo>
                  <a:lnTo>
                    <a:pt x="331681" y="13942"/>
                  </a:lnTo>
                  <a:lnTo>
                    <a:pt x="323136" y="13942"/>
                  </a:lnTo>
                  <a:lnTo>
                    <a:pt x="322153" y="14291"/>
                  </a:lnTo>
                  <a:lnTo>
                    <a:pt x="320755" y="15689"/>
                  </a:lnTo>
                  <a:lnTo>
                    <a:pt x="320405" y="16542"/>
                  </a:lnTo>
                  <a:lnTo>
                    <a:pt x="320454" y="18378"/>
                  </a:lnTo>
                  <a:close/>
                </a:path>
                <a:path w="715010" h="45720">
                  <a:moveTo>
                    <a:pt x="323803" y="36611"/>
                  </a:moveTo>
                  <a:lnTo>
                    <a:pt x="320064" y="36611"/>
                  </a:lnTo>
                  <a:lnTo>
                    <a:pt x="318414" y="35961"/>
                  </a:lnTo>
                  <a:lnTo>
                    <a:pt x="316625" y="33946"/>
                  </a:lnTo>
                  <a:lnTo>
                    <a:pt x="316086" y="33296"/>
                  </a:lnTo>
                  <a:lnTo>
                    <a:pt x="315529" y="31386"/>
                  </a:lnTo>
                  <a:lnTo>
                    <a:pt x="315529" y="26081"/>
                  </a:lnTo>
                  <a:lnTo>
                    <a:pt x="316320" y="24155"/>
                  </a:lnTo>
                  <a:lnTo>
                    <a:pt x="316390" y="23984"/>
                  </a:lnTo>
                  <a:lnTo>
                    <a:pt x="319836" y="21449"/>
                  </a:lnTo>
                  <a:lnTo>
                    <a:pt x="322714" y="20816"/>
                  </a:lnTo>
                  <a:lnTo>
                    <a:pt x="328452" y="20816"/>
                  </a:lnTo>
                  <a:lnTo>
                    <a:pt x="328452" y="17257"/>
                  </a:lnTo>
                  <a:lnTo>
                    <a:pt x="328272" y="16542"/>
                  </a:lnTo>
                  <a:lnTo>
                    <a:pt x="328159" y="16095"/>
                  </a:lnTo>
                  <a:lnTo>
                    <a:pt x="326934" y="14291"/>
                  </a:lnTo>
                  <a:lnTo>
                    <a:pt x="326790" y="14291"/>
                  </a:lnTo>
                  <a:lnTo>
                    <a:pt x="325932" y="13942"/>
                  </a:lnTo>
                  <a:lnTo>
                    <a:pt x="331774" y="13942"/>
                  </a:lnTo>
                  <a:lnTo>
                    <a:pt x="332381" y="15689"/>
                  </a:lnTo>
                  <a:lnTo>
                    <a:pt x="332495" y="23789"/>
                  </a:lnTo>
                  <a:lnTo>
                    <a:pt x="324599" y="23789"/>
                  </a:lnTo>
                  <a:lnTo>
                    <a:pt x="322624" y="24155"/>
                  </a:lnTo>
                  <a:lnTo>
                    <a:pt x="320186" y="25617"/>
                  </a:lnTo>
                  <a:lnTo>
                    <a:pt x="319576" y="26926"/>
                  </a:lnTo>
                  <a:lnTo>
                    <a:pt x="319576" y="30273"/>
                  </a:lnTo>
                  <a:lnTo>
                    <a:pt x="319926" y="31386"/>
                  </a:lnTo>
                  <a:lnTo>
                    <a:pt x="321324" y="32914"/>
                  </a:lnTo>
                  <a:lnTo>
                    <a:pt x="322291" y="33296"/>
                  </a:lnTo>
                  <a:lnTo>
                    <a:pt x="328208" y="33296"/>
                  </a:lnTo>
                  <a:lnTo>
                    <a:pt x="327883" y="33946"/>
                  </a:lnTo>
                  <a:lnTo>
                    <a:pt x="327078" y="34986"/>
                  </a:lnTo>
                  <a:lnTo>
                    <a:pt x="325095" y="36286"/>
                  </a:lnTo>
                  <a:lnTo>
                    <a:pt x="323803" y="36611"/>
                  </a:lnTo>
                  <a:close/>
                </a:path>
                <a:path w="715010" h="45720">
                  <a:moveTo>
                    <a:pt x="328208" y="33296"/>
                  </a:moveTo>
                  <a:lnTo>
                    <a:pt x="325185" y="33296"/>
                  </a:lnTo>
                  <a:lnTo>
                    <a:pt x="325856" y="32914"/>
                  </a:lnTo>
                  <a:lnTo>
                    <a:pt x="326471" y="32516"/>
                  </a:lnTo>
                  <a:lnTo>
                    <a:pt x="328086" y="29761"/>
                  </a:lnTo>
                  <a:lnTo>
                    <a:pt x="328501" y="27868"/>
                  </a:lnTo>
                  <a:lnTo>
                    <a:pt x="328451" y="23789"/>
                  </a:lnTo>
                  <a:lnTo>
                    <a:pt x="332495" y="23789"/>
                  </a:lnTo>
                  <a:lnTo>
                    <a:pt x="332565" y="32516"/>
                  </a:lnTo>
                  <a:lnTo>
                    <a:pt x="328598" y="32516"/>
                  </a:lnTo>
                  <a:lnTo>
                    <a:pt x="328208" y="33296"/>
                  </a:lnTo>
                  <a:close/>
                </a:path>
                <a:path w="715010" h="45720">
                  <a:moveTo>
                    <a:pt x="332917" y="35961"/>
                  </a:moveTo>
                  <a:lnTo>
                    <a:pt x="328787" y="35961"/>
                  </a:lnTo>
                  <a:lnTo>
                    <a:pt x="328699" y="34360"/>
                  </a:lnTo>
                  <a:lnTo>
                    <a:pt x="328598" y="32516"/>
                  </a:lnTo>
                  <a:lnTo>
                    <a:pt x="332565" y="32516"/>
                  </a:lnTo>
                  <a:lnTo>
                    <a:pt x="332654" y="34360"/>
                  </a:lnTo>
                  <a:lnTo>
                    <a:pt x="332776" y="35229"/>
                  </a:lnTo>
                  <a:lnTo>
                    <a:pt x="332917" y="35961"/>
                  </a:lnTo>
                  <a:close/>
                </a:path>
                <a:path w="715010" h="45720">
                  <a:moveTo>
                    <a:pt x="346800" y="14600"/>
                  </a:moveTo>
                  <a:lnTo>
                    <a:pt x="344365" y="14600"/>
                  </a:lnTo>
                  <a:lnTo>
                    <a:pt x="345066" y="13389"/>
                  </a:lnTo>
                  <a:lnTo>
                    <a:pt x="345919" y="12471"/>
                  </a:lnTo>
                  <a:lnTo>
                    <a:pt x="347902" y="11269"/>
                  </a:lnTo>
                  <a:lnTo>
                    <a:pt x="349243" y="10968"/>
                  </a:lnTo>
                  <a:lnTo>
                    <a:pt x="353275" y="10968"/>
                  </a:lnTo>
                  <a:lnTo>
                    <a:pt x="354982" y="11594"/>
                  </a:lnTo>
                  <a:lnTo>
                    <a:pt x="357128" y="14096"/>
                  </a:lnTo>
                  <a:lnTo>
                    <a:pt x="347932" y="14096"/>
                  </a:lnTo>
                  <a:lnTo>
                    <a:pt x="346800" y="14600"/>
                  </a:lnTo>
                  <a:close/>
                </a:path>
                <a:path w="715010" h="45720">
                  <a:moveTo>
                    <a:pt x="344399" y="36074"/>
                  </a:moveTo>
                  <a:lnTo>
                    <a:pt x="340205" y="36074"/>
                  </a:lnTo>
                  <a:lnTo>
                    <a:pt x="340108" y="11456"/>
                  </a:lnTo>
                  <a:lnTo>
                    <a:pt x="344350" y="11456"/>
                  </a:lnTo>
                  <a:lnTo>
                    <a:pt x="344350" y="14600"/>
                  </a:lnTo>
                  <a:lnTo>
                    <a:pt x="346580" y="14600"/>
                  </a:lnTo>
                  <a:lnTo>
                    <a:pt x="344814" y="16989"/>
                  </a:lnTo>
                  <a:lnTo>
                    <a:pt x="344399" y="18492"/>
                  </a:lnTo>
                  <a:lnTo>
                    <a:pt x="344399" y="36074"/>
                  </a:lnTo>
                  <a:close/>
                </a:path>
                <a:path w="715010" h="45720">
                  <a:moveTo>
                    <a:pt x="357664" y="36074"/>
                  </a:moveTo>
                  <a:lnTo>
                    <a:pt x="353470" y="36074"/>
                  </a:lnTo>
                  <a:lnTo>
                    <a:pt x="353470" y="17598"/>
                  </a:lnTo>
                  <a:lnTo>
                    <a:pt x="353137" y="16258"/>
                  </a:lnTo>
                  <a:lnTo>
                    <a:pt x="351804" y="14600"/>
                  </a:lnTo>
                  <a:lnTo>
                    <a:pt x="350569" y="14096"/>
                  </a:lnTo>
                  <a:lnTo>
                    <a:pt x="357128" y="14096"/>
                  </a:lnTo>
                  <a:lnTo>
                    <a:pt x="357664" y="16103"/>
                  </a:lnTo>
                  <a:lnTo>
                    <a:pt x="357664" y="36074"/>
                  </a:lnTo>
                  <a:close/>
                </a:path>
                <a:path w="715010" h="45720">
                  <a:moveTo>
                    <a:pt x="368734" y="36074"/>
                  </a:moveTo>
                  <a:lnTo>
                    <a:pt x="364589" y="36074"/>
                  </a:lnTo>
                  <a:lnTo>
                    <a:pt x="364589" y="877"/>
                  </a:lnTo>
                  <a:lnTo>
                    <a:pt x="368734" y="877"/>
                  </a:lnTo>
                  <a:lnTo>
                    <a:pt x="368734" y="21839"/>
                  </a:lnTo>
                  <a:lnTo>
                    <a:pt x="373030" y="21839"/>
                  </a:lnTo>
                  <a:lnTo>
                    <a:pt x="372880" y="22034"/>
                  </a:lnTo>
                  <a:lnTo>
                    <a:pt x="373215" y="22522"/>
                  </a:lnTo>
                  <a:lnTo>
                    <a:pt x="368734" y="22522"/>
                  </a:lnTo>
                  <a:lnTo>
                    <a:pt x="368734" y="36074"/>
                  </a:lnTo>
                  <a:close/>
                </a:path>
                <a:path w="715010" h="45720">
                  <a:moveTo>
                    <a:pt x="373030" y="21839"/>
                  </a:moveTo>
                  <a:lnTo>
                    <a:pt x="368734" y="21839"/>
                  </a:lnTo>
                  <a:lnTo>
                    <a:pt x="376196" y="11456"/>
                  </a:lnTo>
                  <a:lnTo>
                    <a:pt x="381024" y="11456"/>
                  </a:lnTo>
                  <a:lnTo>
                    <a:pt x="373030" y="21839"/>
                  </a:lnTo>
                  <a:close/>
                </a:path>
                <a:path w="715010" h="45720">
                  <a:moveTo>
                    <a:pt x="382536" y="36074"/>
                  </a:moveTo>
                  <a:lnTo>
                    <a:pt x="377415" y="36074"/>
                  </a:lnTo>
                  <a:lnTo>
                    <a:pt x="368734" y="22522"/>
                  </a:lnTo>
                  <a:lnTo>
                    <a:pt x="373215" y="22522"/>
                  </a:lnTo>
                  <a:lnTo>
                    <a:pt x="382536" y="36074"/>
                  </a:lnTo>
                  <a:close/>
                </a:path>
                <a:path w="715010" h="45720">
                  <a:moveTo>
                    <a:pt x="390046" y="36074"/>
                  </a:moveTo>
                  <a:lnTo>
                    <a:pt x="385852" y="36074"/>
                  </a:lnTo>
                  <a:lnTo>
                    <a:pt x="385852" y="877"/>
                  </a:lnTo>
                  <a:lnTo>
                    <a:pt x="390046" y="877"/>
                  </a:lnTo>
                  <a:lnTo>
                    <a:pt x="390046" y="36074"/>
                  </a:lnTo>
                  <a:close/>
                </a:path>
                <a:path w="715010" h="45720">
                  <a:moveTo>
                    <a:pt x="400921" y="5167"/>
                  </a:moveTo>
                  <a:lnTo>
                    <a:pt x="396435" y="5167"/>
                  </a:lnTo>
                  <a:lnTo>
                    <a:pt x="396435" y="877"/>
                  </a:lnTo>
                  <a:lnTo>
                    <a:pt x="400921" y="877"/>
                  </a:lnTo>
                  <a:lnTo>
                    <a:pt x="400921" y="5167"/>
                  </a:lnTo>
                  <a:close/>
                </a:path>
                <a:path w="715010" h="45720">
                  <a:moveTo>
                    <a:pt x="400775" y="36074"/>
                  </a:moveTo>
                  <a:lnTo>
                    <a:pt x="396581" y="36074"/>
                  </a:lnTo>
                  <a:lnTo>
                    <a:pt x="396581" y="11456"/>
                  </a:lnTo>
                  <a:lnTo>
                    <a:pt x="400775" y="11456"/>
                  </a:lnTo>
                  <a:lnTo>
                    <a:pt x="400775" y="36074"/>
                  </a:lnTo>
                  <a:close/>
                </a:path>
                <a:path w="715010" h="45720">
                  <a:moveTo>
                    <a:pt x="413613" y="14600"/>
                  </a:moveTo>
                  <a:lnTo>
                    <a:pt x="411177" y="14600"/>
                  </a:lnTo>
                  <a:lnTo>
                    <a:pt x="411878" y="13389"/>
                  </a:lnTo>
                  <a:lnTo>
                    <a:pt x="412731" y="12471"/>
                  </a:lnTo>
                  <a:lnTo>
                    <a:pt x="414714" y="11269"/>
                  </a:lnTo>
                  <a:lnTo>
                    <a:pt x="416056" y="10968"/>
                  </a:lnTo>
                  <a:lnTo>
                    <a:pt x="420087" y="10968"/>
                  </a:lnTo>
                  <a:lnTo>
                    <a:pt x="421794" y="11594"/>
                  </a:lnTo>
                  <a:lnTo>
                    <a:pt x="423940" y="14096"/>
                  </a:lnTo>
                  <a:lnTo>
                    <a:pt x="414745" y="14096"/>
                  </a:lnTo>
                  <a:lnTo>
                    <a:pt x="413613" y="14600"/>
                  </a:lnTo>
                  <a:close/>
                </a:path>
                <a:path w="715010" h="45720">
                  <a:moveTo>
                    <a:pt x="411211" y="36074"/>
                  </a:moveTo>
                  <a:lnTo>
                    <a:pt x="407017" y="36074"/>
                  </a:lnTo>
                  <a:lnTo>
                    <a:pt x="406920" y="11456"/>
                  </a:lnTo>
                  <a:lnTo>
                    <a:pt x="411163" y="11456"/>
                  </a:lnTo>
                  <a:lnTo>
                    <a:pt x="411163" y="14600"/>
                  </a:lnTo>
                  <a:lnTo>
                    <a:pt x="413392" y="14600"/>
                  </a:lnTo>
                  <a:lnTo>
                    <a:pt x="411626" y="16989"/>
                  </a:lnTo>
                  <a:lnTo>
                    <a:pt x="411211" y="18492"/>
                  </a:lnTo>
                  <a:lnTo>
                    <a:pt x="411211" y="36074"/>
                  </a:lnTo>
                  <a:close/>
                </a:path>
                <a:path w="715010" h="45720">
                  <a:moveTo>
                    <a:pt x="424476" y="36074"/>
                  </a:moveTo>
                  <a:lnTo>
                    <a:pt x="420282" y="36074"/>
                  </a:lnTo>
                  <a:lnTo>
                    <a:pt x="420282" y="17598"/>
                  </a:lnTo>
                  <a:lnTo>
                    <a:pt x="419949" y="16258"/>
                  </a:lnTo>
                  <a:lnTo>
                    <a:pt x="418616" y="14600"/>
                  </a:lnTo>
                  <a:lnTo>
                    <a:pt x="417381" y="14096"/>
                  </a:lnTo>
                  <a:lnTo>
                    <a:pt x="423940" y="14096"/>
                  </a:lnTo>
                  <a:lnTo>
                    <a:pt x="424476" y="16103"/>
                  </a:lnTo>
                  <a:lnTo>
                    <a:pt x="424476" y="36074"/>
                  </a:lnTo>
                  <a:close/>
                </a:path>
                <a:path w="715010" h="45720">
                  <a:moveTo>
                    <a:pt x="436181" y="11456"/>
                  </a:moveTo>
                  <a:lnTo>
                    <a:pt x="432035" y="11456"/>
                  </a:lnTo>
                  <a:lnTo>
                    <a:pt x="432035" y="6727"/>
                  </a:lnTo>
                  <a:lnTo>
                    <a:pt x="436181" y="4923"/>
                  </a:lnTo>
                  <a:lnTo>
                    <a:pt x="436181" y="11456"/>
                  </a:lnTo>
                  <a:close/>
                </a:path>
                <a:path w="715010" h="45720">
                  <a:moveTo>
                    <a:pt x="441399" y="14624"/>
                  </a:moveTo>
                  <a:lnTo>
                    <a:pt x="427890" y="14624"/>
                  </a:lnTo>
                  <a:lnTo>
                    <a:pt x="427890" y="11456"/>
                  </a:lnTo>
                  <a:lnTo>
                    <a:pt x="441399" y="11456"/>
                  </a:lnTo>
                  <a:lnTo>
                    <a:pt x="441399" y="14624"/>
                  </a:lnTo>
                  <a:close/>
                </a:path>
                <a:path w="715010" h="45720">
                  <a:moveTo>
                    <a:pt x="440846" y="36107"/>
                  </a:moveTo>
                  <a:lnTo>
                    <a:pt x="434532" y="36107"/>
                  </a:lnTo>
                  <a:lnTo>
                    <a:pt x="433864" y="35920"/>
                  </a:lnTo>
                  <a:lnTo>
                    <a:pt x="432401" y="34327"/>
                  </a:lnTo>
                  <a:lnTo>
                    <a:pt x="432035" y="33036"/>
                  </a:lnTo>
                  <a:lnTo>
                    <a:pt x="432035" y="14624"/>
                  </a:lnTo>
                  <a:lnTo>
                    <a:pt x="436181" y="14624"/>
                  </a:lnTo>
                  <a:lnTo>
                    <a:pt x="436180" y="30793"/>
                  </a:lnTo>
                  <a:lnTo>
                    <a:pt x="436408" y="31679"/>
                  </a:lnTo>
                  <a:lnTo>
                    <a:pt x="437318" y="32816"/>
                  </a:lnTo>
                  <a:lnTo>
                    <a:pt x="438046" y="33036"/>
                  </a:lnTo>
                  <a:lnTo>
                    <a:pt x="441496" y="33036"/>
                  </a:lnTo>
                  <a:lnTo>
                    <a:pt x="441496" y="35920"/>
                  </a:lnTo>
                  <a:lnTo>
                    <a:pt x="441781" y="35920"/>
                  </a:lnTo>
                  <a:lnTo>
                    <a:pt x="440846" y="36107"/>
                  </a:lnTo>
                  <a:close/>
                </a:path>
                <a:path w="715010" h="45720">
                  <a:moveTo>
                    <a:pt x="441496" y="33036"/>
                  </a:moveTo>
                  <a:lnTo>
                    <a:pt x="440976" y="33036"/>
                  </a:lnTo>
                  <a:lnTo>
                    <a:pt x="441854" y="32816"/>
                  </a:lnTo>
                  <a:lnTo>
                    <a:pt x="441496" y="32816"/>
                  </a:lnTo>
                  <a:lnTo>
                    <a:pt x="441496" y="33036"/>
                  </a:lnTo>
                  <a:close/>
                </a:path>
                <a:path w="715010" h="45720">
                  <a:moveTo>
                    <a:pt x="459996" y="36659"/>
                  </a:moveTo>
                  <a:lnTo>
                    <a:pt x="451152" y="36659"/>
                  </a:lnTo>
                  <a:lnTo>
                    <a:pt x="448844" y="35822"/>
                  </a:lnTo>
                  <a:lnTo>
                    <a:pt x="445853" y="32475"/>
                  </a:lnTo>
                  <a:lnTo>
                    <a:pt x="445105" y="28924"/>
                  </a:lnTo>
                  <a:lnTo>
                    <a:pt x="445170" y="18671"/>
                  </a:lnTo>
                  <a:lnTo>
                    <a:pt x="445788" y="15738"/>
                  </a:lnTo>
                  <a:lnTo>
                    <a:pt x="448519" y="11805"/>
                  </a:lnTo>
                  <a:lnTo>
                    <a:pt x="450876" y="10822"/>
                  </a:lnTo>
                  <a:lnTo>
                    <a:pt x="457248" y="10822"/>
                  </a:lnTo>
                  <a:lnTo>
                    <a:pt x="459524" y="11634"/>
                  </a:lnTo>
                  <a:lnTo>
                    <a:pt x="461740" y="13991"/>
                  </a:lnTo>
                  <a:lnTo>
                    <a:pt x="452615" y="13991"/>
                  </a:lnTo>
                  <a:lnTo>
                    <a:pt x="451545" y="14551"/>
                  </a:lnTo>
                  <a:lnTo>
                    <a:pt x="451259" y="14884"/>
                  </a:lnTo>
                  <a:lnTo>
                    <a:pt x="449844" y="17078"/>
                  </a:lnTo>
                  <a:lnTo>
                    <a:pt x="449631" y="18134"/>
                  </a:lnTo>
                  <a:lnTo>
                    <a:pt x="449524" y="18671"/>
                  </a:lnTo>
                  <a:lnTo>
                    <a:pt x="449445" y="22034"/>
                  </a:lnTo>
                  <a:lnTo>
                    <a:pt x="463344" y="22034"/>
                  </a:lnTo>
                  <a:lnTo>
                    <a:pt x="463344" y="25057"/>
                  </a:lnTo>
                  <a:lnTo>
                    <a:pt x="449445" y="25057"/>
                  </a:lnTo>
                  <a:lnTo>
                    <a:pt x="449529" y="28924"/>
                  </a:lnTo>
                  <a:lnTo>
                    <a:pt x="449844" y="30509"/>
                  </a:lnTo>
                  <a:lnTo>
                    <a:pt x="451437" y="32816"/>
                  </a:lnTo>
                  <a:lnTo>
                    <a:pt x="452615" y="33393"/>
                  </a:lnTo>
                  <a:lnTo>
                    <a:pt x="462956" y="33393"/>
                  </a:lnTo>
                  <a:lnTo>
                    <a:pt x="462938" y="33978"/>
                  </a:lnTo>
                  <a:lnTo>
                    <a:pt x="459996" y="36659"/>
                  </a:lnTo>
                  <a:close/>
                </a:path>
                <a:path w="715010" h="45720">
                  <a:moveTo>
                    <a:pt x="463344" y="22034"/>
                  </a:moveTo>
                  <a:lnTo>
                    <a:pt x="459053" y="22034"/>
                  </a:lnTo>
                  <a:lnTo>
                    <a:pt x="458937" y="18134"/>
                  </a:lnTo>
                  <a:lnTo>
                    <a:pt x="458708" y="17078"/>
                  </a:lnTo>
                  <a:lnTo>
                    <a:pt x="458646" y="16794"/>
                  </a:lnTo>
                  <a:lnTo>
                    <a:pt x="457021" y="14551"/>
                  </a:lnTo>
                  <a:lnTo>
                    <a:pt x="455801" y="13991"/>
                  </a:lnTo>
                  <a:lnTo>
                    <a:pt x="461740" y="13991"/>
                  </a:lnTo>
                  <a:lnTo>
                    <a:pt x="462580" y="14884"/>
                  </a:lnTo>
                  <a:lnTo>
                    <a:pt x="463344" y="18134"/>
                  </a:lnTo>
                  <a:lnTo>
                    <a:pt x="463344" y="22034"/>
                  </a:lnTo>
                  <a:close/>
                </a:path>
                <a:path w="715010" h="45720">
                  <a:moveTo>
                    <a:pt x="462956" y="33393"/>
                  </a:moveTo>
                  <a:lnTo>
                    <a:pt x="456809" y="33393"/>
                  </a:lnTo>
                  <a:lnTo>
                    <a:pt x="458321" y="31801"/>
                  </a:lnTo>
                  <a:lnTo>
                    <a:pt x="458674" y="28924"/>
                  </a:lnTo>
                  <a:lnTo>
                    <a:pt x="458725" y="28502"/>
                  </a:lnTo>
                  <a:lnTo>
                    <a:pt x="463104" y="28502"/>
                  </a:lnTo>
                  <a:lnTo>
                    <a:pt x="462983" y="32475"/>
                  </a:lnTo>
                  <a:lnTo>
                    <a:pt x="462956" y="33393"/>
                  </a:lnTo>
                  <a:close/>
                </a:path>
                <a:path w="715010" h="45720">
                  <a:moveTo>
                    <a:pt x="475903" y="14511"/>
                  </a:moveTo>
                  <a:lnTo>
                    <a:pt x="473739" y="14511"/>
                  </a:lnTo>
                  <a:lnTo>
                    <a:pt x="474252" y="13389"/>
                  </a:lnTo>
                  <a:lnTo>
                    <a:pt x="475024" y="12504"/>
                  </a:lnTo>
                  <a:lnTo>
                    <a:pt x="477217" y="11147"/>
                  </a:lnTo>
                  <a:lnTo>
                    <a:pt x="477423" y="11147"/>
                  </a:lnTo>
                  <a:lnTo>
                    <a:pt x="478316" y="10919"/>
                  </a:lnTo>
                  <a:lnTo>
                    <a:pt x="481242" y="10919"/>
                  </a:lnTo>
                  <a:lnTo>
                    <a:pt x="482316" y="11147"/>
                  </a:lnTo>
                  <a:lnTo>
                    <a:pt x="485631" y="14137"/>
                  </a:lnTo>
                  <a:lnTo>
                    <a:pt x="476883" y="14137"/>
                  </a:lnTo>
                  <a:lnTo>
                    <a:pt x="475903" y="14511"/>
                  </a:lnTo>
                  <a:close/>
                </a:path>
                <a:path w="715010" h="45720">
                  <a:moveTo>
                    <a:pt x="498408" y="36074"/>
                  </a:moveTo>
                  <a:lnTo>
                    <a:pt x="494214" y="36074"/>
                  </a:lnTo>
                  <a:lnTo>
                    <a:pt x="494214" y="16948"/>
                  </a:lnTo>
                  <a:lnTo>
                    <a:pt x="493993" y="16290"/>
                  </a:lnTo>
                  <a:lnTo>
                    <a:pt x="493897" y="16006"/>
                  </a:lnTo>
                  <a:lnTo>
                    <a:pt x="492629" y="14511"/>
                  </a:lnTo>
                  <a:lnTo>
                    <a:pt x="491613" y="14137"/>
                  </a:lnTo>
                  <a:lnTo>
                    <a:pt x="485631" y="14137"/>
                  </a:lnTo>
                  <a:lnTo>
                    <a:pt x="486271" y="13032"/>
                  </a:lnTo>
                  <a:lnTo>
                    <a:pt x="486347" y="12902"/>
                  </a:lnTo>
                  <a:lnTo>
                    <a:pt x="487232" y="12057"/>
                  </a:lnTo>
                  <a:lnTo>
                    <a:pt x="489346" y="11147"/>
                  </a:lnTo>
                  <a:lnTo>
                    <a:pt x="490573" y="10919"/>
                  </a:lnTo>
                  <a:lnTo>
                    <a:pt x="493987" y="10919"/>
                  </a:lnTo>
                  <a:lnTo>
                    <a:pt x="495453" y="11456"/>
                  </a:lnTo>
                  <a:lnTo>
                    <a:pt x="496117" y="12057"/>
                  </a:lnTo>
                  <a:lnTo>
                    <a:pt x="497840" y="13804"/>
                  </a:lnTo>
                  <a:lnTo>
                    <a:pt x="498408" y="15404"/>
                  </a:lnTo>
                  <a:lnTo>
                    <a:pt x="498408" y="36074"/>
                  </a:lnTo>
                  <a:close/>
                </a:path>
                <a:path w="715010" h="45720">
                  <a:moveTo>
                    <a:pt x="473878" y="36074"/>
                  </a:moveTo>
                  <a:lnTo>
                    <a:pt x="469684" y="36074"/>
                  </a:lnTo>
                  <a:lnTo>
                    <a:pt x="469587" y="11456"/>
                  </a:lnTo>
                  <a:lnTo>
                    <a:pt x="473732" y="11456"/>
                  </a:lnTo>
                  <a:lnTo>
                    <a:pt x="473732" y="14511"/>
                  </a:lnTo>
                  <a:lnTo>
                    <a:pt x="475711" y="14511"/>
                  </a:lnTo>
                  <a:lnTo>
                    <a:pt x="474267" y="16290"/>
                  </a:lnTo>
                  <a:lnTo>
                    <a:pt x="474067" y="16948"/>
                  </a:lnTo>
                  <a:lnTo>
                    <a:pt x="473968" y="17322"/>
                  </a:lnTo>
                  <a:lnTo>
                    <a:pt x="473878" y="36074"/>
                  </a:lnTo>
                  <a:close/>
                </a:path>
                <a:path w="715010" h="45720">
                  <a:moveTo>
                    <a:pt x="486119" y="36074"/>
                  </a:moveTo>
                  <a:lnTo>
                    <a:pt x="481974" y="36074"/>
                  </a:lnTo>
                  <a:lnTo>
                    <a:pt x="481880" y="16948"/>
                  </a:lnTo>
                  <a:lnTo>
                    <a:pt x="481714" y="16290"/>
                  </a:lnTo>
                  <a:lnTo>
                    <a:pt x="481593" y="16006"/>
                  </a:lnTo>
                  <a:lnTo>
                    <a:pt x="481106" y="15404"/>
                  </a:lnTo>
                  <a:lnTo>
                    <a:pt x="480294" y="14511"/>
                  </a:lnTo>
                  <a:lnTo>
                    <a:pt x="479403" y="14137"/>
                  </a:lnTo>
                  <a:lnTo>
                    <a:pt x="488752" y="14137"/>
                  </a:lnTo>
                  <a:lnTo>
                    <a:pt x="487842" y="14511"/>
                  </a:lnTo>
                  <a:lnTo>
                    <a:pt x="487088" y="15404"/>
                  </a:lnTo>
                  <a:lnTo>
                    <a:pt x="486436" y="16290"/>
                  </a:lnTo>
                  <a:lnTo>
                    <a:pt x="486278" y="16948"/>
                  </a:lnTo>
                  <a:lnTo>
                    <a:pt x="486189" y="17322"/>
                  </a:lnTo>
                  <a:lnTo>
                    <a:pt x="486119" y="36074"/>
                  </a:lnTo>
                  <a:close/>
                </a:path>
                <a:path w="715010" h="45720">
                  <a:moveTo>
                    <a:pt x="521110" y="33393"/>
                  </a:moveTo>
                  <a:lnTo>
                    <a:pt x="515315" y="33393"/>
                  </a:lnTo>
                  <a:lnTo>
                    <a:pt x="516501" y="32702"/>
                  </a:lnTo>
                  <a:lnTo>
                    <a:pt x="518062" y="29940"/>
                  </a:lnTo>
                  <a:lnTo>
                    <a:pt x="518418" y="27990"/>
                  </a:lnTo>
                  <a:lnTo>
                    <a:pt x="518452" y="19548"/>
                  </a:lnTo>
                  <a:lnTo>
                    <a:pt x="518062" y="17663"/>
                  </a:lnTo>
                  <a:lnTo>
                    <a:pt x="516882" y="15648"/>
                  </a:lnTo>
                  <a:lnTo>
                    <a:pt x="516439" y="14966"/>
                  </a:lnTo>
                  <a:lnTo>
                    <a:pt x="515217" y="14332"/>
                  </a:lnTo>
                  <a:lnTo>
                    <a:pt x="509141" y="14332"/>
                  </a:lnTo>
                  <a:lnTo>
                    <a:pt x="509739" y="13227"/>
                  </a:lnTo>
                  <a:lnTo>
                    <a:pt x="510503" y="12358"/>
                  </a:lnTo>
                  <a:lnTo>
                    <a:pt x="512259" y="11285"/>
                  </a:lnTo>
                  <a:lnTo>
                    <a:pt x="513315" y="11017"/>
                  </a:lnTo>
                  <a:lnTo>
                    <a:pt x="517249" y="11017"/>
                  </a:lnTo>
                  <a:lnTo>
                    <a:pt x="519265" y="11943"/>
                  </a:lnTo>
                  <a:lnTo>
                    <a:pt x="521931" y="15648"/>
                  </a:lnTo>
                  <a:lnTo>
                    <a:pt x="522597" y="18736"/>
                  </a:lnTo>
                  <a:lnTo>
                    <a:pt x="522497" y="27990"/>
                  </a:lnTo>
                  <a:lnTo>
                    <a:pt x="522378" y="29444"/>
                  </a:lnTo>
                  <a:lnTo>
                    <a:pt x="521515" y="32702"/>
                  </a:lnTo>
                  <a:lnTo>
                    <a:pt x="521110" y="33393"/>
                  </a:lnTo>
                  <a:close/>
                </a:path>
                <a:path w="715010" h="45720">
                  <a:moveTo>
                    <a:pt x="509137" y="45434"/>
                  </a:moveTo>
                  <a:lnTo>
                    <a:pt x="504895" y="45434"/>
                  </a:lnTo>
                  <a:lnTo>
                    <a:pt x="504895" y="11456"/>
                  </a:lnTo>
                  <a:lnTo>
                    <a:pt x="509089" y="11456"/>
                  </a:lnTo>
                  <a:lnTo>
                    <a:pt x="509089" y="14332"/>
                  </a:lnTo>
                  <a:lnTo>
                    <a:pt x="511999" y="14332"/>
                  </a:lnTo>
                  <a:lnTo>
                    <a:pt x="510877" y="14966"/>
                  </a:lnTo>
                  <a:lnTo>
                    <a:pt x="509251" y="17501"/>
                  </a:lnTo>
                  <a:lnTo>
                    <a:pt x="508908" y="19548"/>
                  </a:lnTo>
                  <a:lnTo>
                    <a:pt x="508983" y="27990"/>
                  </a:lnTo>
                  <a:lnTo>
                    <a:pt x="509536" y="30557"/>
                  </a:lnTo>
                  <a:lnTo>
                    <a:pt x="510048" y="31565"/>
                  </a:lnTo>
                  <a:lnTo>
                    <a:pt x="511543" y="33027"/>
                  </a:lnTo>
                  <a:lnTo>
                    <a:pt x="512519" y="33393"/>
                  </a:lnTo>
                  <a:lnTo>
                    <a:pt x="521110" y="33393"/>
                  </a:lnTo>
                  <a:lnTo>
                    <a:pt x="520990" y="33588"/>
                  </a:lnTo>
                  <a:lnTo>
                    <a:pt x="509137" y="33588"/>
                  </a:lnTo>
                  <a:lnTo>
                    <a:pt x="509137" y="45434"/>
                  </a:lnTo>
                  <a:close/>
                </a:path>
                <a:path w="715010" h="45720">
                  <a:moveTo>
                    <a:pt x="516648" y="36611"/>
                  </a:moveTo>
                  <a:lnTo>
                    <a:pt x="512194" y="36611"/>
                  </a:lnTo>
                  <a:lnTo>
                    <a:pt x="510373" y="35603"/>
                  </a:lnTo>
                  <a:lnTo>
                    <a:pt x="509137" y="33588"/>
                  </a:lnTo>
                  <a:lnTo>
                    <a:pt x="520990" y="33588"/>
                  </a:lnTo>
                  <a:lnTo>
                    <a:pt x="520679" y="34092"/>
                  </a:lnTo>
                  <a:lnTo>
                    <a:pt x="518273" y="36107"/>
                  </a:lnTo>
                  <a:lnTo>
                    <a:pt x="516648" y="36611"/>
                  </a:lnTo>
                  <a:close/>
                </a:path>
                <a:path w="715010" h="45720">
                  <a:moveTo>
                    <a:pt x="532936" y="36074"/>
                  </a:moveTo>
                  <a:lnTo>
                    <a:pt x="528742" y="36074"/>
                  </a:lnTo>
                  <a:lnTo>
                    <a:pt x="528742" y="877"/>
                  </a:lnTo>
                  <a:lnTo>
                    <a:pt x="532936" y="877"/>
                  </a:lnTo>
                  <a:lnTo>
                    <a:pt x="532936" y="36074"/>
                  </a:lnTo>
                  <a:close/>
                </a:path>
                <a:path w="715010" h="45720">
                  <a:moveTo>
                    <a:pt x="554118" y="36659"/>
                  </a:moveTo>
                  <a:lnTo>
                    <a:pt x="545275" y="36659"/>
                  </a:lnTo>
                  <a:lnTo>
                    <a:pt x="542966" y="35822"/>
                  </a:lnTo>
                  <a:lnTo>
                    <a:pt x="539975" y="32475"/>
                  </a:lnTo>
                  <a:lnTo>
                    <a:pt x="539227" y="28924"/>
                  </a:lnTo>
                  <a:lnTo>
                    <a:pt x="539292" y="18671"/>
                  </a:lnTo>
                  <a:lnTo>
                    <a:pt x="539910" y="15738"/>
                  </a:lnTo>
                  <a:lnTo>
                    <a:pt x="542641" y="11805"/>
                  </a:lnTo>
                  <a:lnTo>
                    <a:pt x="544998" y="10822"/>
                  </a:lnTo>
                  <a:lnTo>
                    <a:pt x="551371" y="10822"/>
                  </a:lnTo>
                  <a:lnTo>
                    <a:pt x="553646" y="11634"/>
                  </a:lnTo>
                  <a:lnTo>
                    <a:pt x="555862" y="13991"/>
                  </a:lnTo>
                  <a:lnTo>
                    <a:pt x="546738" y="13991"/>
                  </a:lnTo>
                  <a:lnTo>
                    <a:pt x="545668" y="14551"/>
                  </a:lnTo>
                  <a:lnTo>
                    <a:pt x="545381" y="14884"/>
                  </a:lnTo>
                  <a:lnTo>
                    <a:pt x="543966" y="17078"/>
                  </a:lnTo>
                  <a:lnTo>
                    <a:pt x="543754" y="18134"/>
                  </a:lnTo>
                  <a:lnTo>
                    <a:pt x="543646" y="18671"/>
                  </a:lnTo>
                  <a:lnTo>
                    <a:pt x="543568" y="22034"/>
                  </a:lnTo>
                  <a:lnTo>
                    <a:pt x="557467" y="22034"/>
                  </a:lnTo>
                  <a:lnTo>
                    <a:pt x="557467" y="25057"/>
                  </a:lnTo>
                  <a:lnTo>
                    <a:pt x="543568" y="25057"/>
                  </a:lnTo>
                  <a:lnTo>
                    <a:pt x="543651" y="28924"/>
                  </a:lnTo>
                  <a:lnTo>
                    <a:pt x="543966" y="30509"/>
                  </a:lnTo>
                  <a:lnTo>
                    <a:pt x="545559" y="32816"/>
                  </a:lnTo>
                  <a:lnTo>
                    <a:pt x="546738" y="33393"/>
                  </a:lnTo>
                  <a:lnTo>
                    <a:pt x="557078" y="33393"/>
                  </a:lnTo>
                  <a:lnTo>
                    <a:pt x="557060" y="33978"/>
                  </a:lnTo>
                  <a:lnTo>
                    <a:pt x="554118" y="36659"/>
                  </a:lnTo>
                  <a:close/>
                </a:path>
                <a:path w="715010" h="45720">
                  <a:moveTo>
                    <a:pt x="557467" y="22034"/>
                  </a:moveTo>
                  <a:lnTo>
                    <a:pt x="553175" y="22034"/>
                  </a:lnTo>
                  <a:lnTo>
                    <a:pt x="553059" y="18134"/>
                  </a:lnTo>
                  <a:lnTo>
                    <a:pt x="552830" y="17078"/>
                  </a:lnTo>
                  <a:lnTo>
                    <a:pt x="552768" y="16794"/>
                  </a:lnTo>
                  <a:lnTo>
                    <a:pt x="551143" y="14551"/>
                  </a:lnTo>
                  <a:lnTo>
                    <a:pt x="549924" y="13991"/>
                  </a:lnTo>
                  <a:lnTo>
                    <a:pt x="555862" y="13991"/>
                  </a:lnTo>
                  <a:lnTo>
                    <a:pt x="556702" y="14884"/>
                  </a:lnTo>
                  <a:lnTo>
                    <a:pt x="557467" y="18134"/>
                  </a:lnTo>
                  <a:lnTo>
                    <a:pt x="557467" y="22034"/>
                  </a:lnTo>
                  <a:close/>
                </a:path>
                <a:path w="715010" h="45720">
                  <a:moveTo>
                    <a:pt x="557078" y="33393"/>
                  </a:moveTo>
                  <a:lnTo>
                    <a:pt x="550932" y="33393"/>
                  </a:lnTo>
                  <a:lnTo>
                    <a:pt x="552443" y="31801"/>
                  </a:lnTo>
                  <a:lnTo>
                    <a:pt x="552796" y="28924"/>
                  </a:lnTo>
                  <a:lnTo>
                    <a:pt x="552847" y="28502"/>
                  </a:lnTo>
                  <a:lnTo>
                    <a:pt x="557226" y="28502"/>
                  </a:lnTo>
                  <a:lnTo>
                    <a:pt x="557106" y="32475"/>
                  </a:lnTo>
                  <a:lnTo>
                    <a:pt x="557078" y="33393"/>
                  </a:lnTo>
                  <a:close/>
                </a:path>
                <a:path w="715010" h="45720">
                  <a:moveTo>
                    <a:pt x="568829" y="11456"/>
                  </a:moveTo>
                  <a:lnTo>
                    <a:pt x="564684" y="11456"/>
                  </a:lnTo>
                  <a:lnTo>
                    <a:pt x="564684" y="6727"/>
                  </a:lnTo>
                  <a:lnTo>
                    <a:pt x="568829" y="4923"/>
                  </a:lnTo>
                  <a:lnTo>
                    <a:pt x="568829" y="11456"/>
                  </a:lnTo>
                  <a:close/>
                </a:path>
                <a:path w="715010" h="45720">
                  <a:moveTo>
                    <a:pt x="574048" y="14624"/>
                  </a:moveTo>
                  <a:lnTo>
                    <a:pt x="560539" y="14624"/>
                  </a:lnTo>
                  <a:lnTo>
                    <a:pt x="560539" y="11456"/>
                  </a:lnTo>
                  <a:lnTo>
                    <a:pt x="574048" y="11456"/>
                  </a:lnTo>
                  <a:lnTo>
                    <a:pt x="574048" y="14624"/>
                  </a:lnTo>
                  <a:close/>
                </a:path>
                <a:path w="715010" h="45720">
                  <a:moveTo>
                    <a:pt x="573495" y="36107"/>
                  </a:moveTo>
                  <a:lnTo>
                    <a:pt x="567181" y="36107"/>
                  </a:lnTo>
                  <a:lnTo>
                    <a:pt x="566513" y="35920"/>
                  </a:lnTo>
                  <a:lnTo>
                    <a:pt x="565050" y="34327"/>
                  </a:lnTo>
                  <a:lnTo>
                    <a:pt x="564684" y="33036"/>
                  </a:lnTo>
                  <a:lnTo>
                    <a:pt x="564684" y="14624"/>
                  </a:lnTo>
                  <a:lnTo>
                    <a:pt x="568829" y="14624"/>
                  </a:lnTo>
                  <a:lnTo>
                    <a:pt x="568829" y="30793"/>
                  </a:lnTo>
                  <a:lnTo>
                    <a:pt x="569057" y="31679"/>
                  </a:lnTo>
                  <a:lnTo>
                    <a:pt x="569967" y="32816"/>
                  </a:lnTo>
                  <a:lnTo>
                    <a:pt x="570695" y="33036"/>
                  </a:lnTo>
                  <a:lnTo>
                    <a:pt x="574145" y="33036"/>
                  </a:lnTo>
                  <a:lnTo>
                    <a:pt x="574145" y="35920"/>
                  </a:lnTo>
                  <a:lnTo>
                    <a:pt x="574430" y="35920"/>
                  </a:lnTo>
                  <a:lnTo>
                    <a:pt x="573495" y="36107"/>
                  </a:lnTo>
                  <a:close/>
                </a:path>
                <a:path w="715010" h="45720">
                  <a:moveTo>
                    <a:pt x="574145" y="33036"/>
                  </a:moveTo>
                  <a:lnTo>
                    <a:pt x="573625" y="33036"/>
                  </a:lnTo>
                  <a:lnTo>
                    <a:pt x="574503" y="32816"/>
                  </a:lnTo>
                  <a:lnTo>
                    <a:pt x="574145" y="32816"/>
                  </a:lnTo>
                  <a:lnTo>
                    <a:pt x="574145" y="33036"/>
                  </a:lnTo>
                  <a:close/>
                </a:path>
                <a:path w="715010" h="45720">
                  <a:moveTo>
                    <a:pt x="589393" y="36757"/>
                  </a:moveTo>
                  <a:lnTo>
                    <a:pt x="583086" y="36757"/>
                  </a:lnTo>
                  <a:lnTo>
                    <a:pt x="580764" y="35879"/>
                  </a:lnTo>
                  <a:lnTo>
                    <a:pt x="577738" y="32532"/>
                  </a:lnTo>
                  <a:lnTo>
                    <a:pt x="576974" y="28973"/>
                  </a:lnTo>
                  <a:lnTo>
                    <a:pt x="576999" y="18541"/>
                  </a:lnTo>
                  <a:lnTo>
                    <a:pt x="577730" y="15242"/>
                  </a:lnTo>
                  <a:lnTo>
                    <a:pt x="578705" y="14088"/>
                  </a:lnTo>
                  <a:lnTo>
                    <a:pt x="580883" y="11618"/>
                  </a:lnTo>
                  <a:lnTo>
                    <a:pt x="583135" y="10773"/>
                  </a:lnTo>
                  <a:lnTo>
                    <a:pt x="589507" y="10773"/>
                  </a:lnTo>
                  <a:lnTo>
                    <a:pt x="591848" y="11618"/>
                  </a:lnTo>
                  <a:lnTo>
                    <a:pt x="594129" y="14088"/>
                  </a:lnTo>
                  <a:lnTo>
                    <a:pt x="584712" y="14088"/>
                  </a:lnTo>
                  <a:lnTo>
                    <a:pt x="583512" y="14665"/>
                  </a:lnTo>
                  <a:lnTo>
                    <a:pt x="581314" y="27917"/>
                  </a:lnTo>
                  <a:lnTo>
                    <a:pt x="581720" y="30509"/>
                  </a:lnTo>
                  <a:lnTo>
                    <a:pt x="583346" y="32816"/>
                  </a:lnTo>
                  <a:lnTo>
                    <a:pt x="584614" y="33393"/>
                  </a:lnTo>
                  <a:lnTo>
                    <a:pt x="594041" y="33393"/>
                  </a:lnTo>
                  <a:lnTo>
                    <a:pt x="591807" y="35879"/>
                  </a:lnTo>
                  <a:lnTo>
                    <a:pt x="589393" y="36757"/>
                  </a:lnTo>
                  <a:close/>
                </a:path>
                <a:path w="715010" h="45720">
                  <a:moveTo>
                    <a:pt x="594041" y="33393"/>
                  </a:moveTo>
                  <a:lnTo>
                    <a:pt x="587898" y="33393"/>
                  </a:lnTo>
                  <a:lnTo>
                    <a:pt x="589155" y="32816"/>
                  </a:lnTo>
                  <a:lnTo>
                    <a:pt x="591007" y="30509"/>
                  </a:lnTo>
                  <a:lnTo>
                    <a:pt x="591414" y="27917"/>
                  </a:lnTo>
                  <a:lnTo>
                    <a:pt x="591458" y="19321"/>
                  </a:lnTo>
                  <a:lnTo>
                    <a:pt x="591064" y="17176"/>
                  </a:lnTo>
                  <a:lnTo>
                    <a:pt x="591027" y="16973"/>
                  </a:lnTo>
                  <a:lnTo>
                    <a:pt x="589304" y="14665"/>
                  </a:lnTo>
                  <a:lnTo>
                    <a:pt x="588060" y="14088"/>
                  </a:lnTo>
                  <a:lnTo>
                    <a:pt x="594129" y="14088"/>
                  </a:lnTo>
                  <a:lnTo>
                    <a:pt x="594969" y="14998"/>
                  </a:lnTo>
                  <a:lnTo>
                    <a:pt x="595749" y="18541"/>
                  </a:lnTo>
                  <a:lnTo>
                    <a:pt x="595749" y="28973"/>
                  </a:lnTo>
                  <a:lnTo>
                    <a:pt x="594961" y="32369"/>
                  </a:lnTo>
                  <a:lnTo>
                    <a:pt x="594041" y="33393"/>
                  </a:lnTo>
                  <a:close/>
                </a:path>
                <a:path w="715010" h="45720">
                  <a:moveTo>
                    <a:pt x="608685" y="14600"/>
                  </a:moveTo>
                  <a:lnTo>
                    <a:pt x="606249" y="14600"/>
                  </a:lnTo>
                  <a:lnTo>
                    <a:pt x="606950" y="13389"/>
                  </a:lnTo>
                  <a:lnTo>
                    <a:pt x="607803" y="12471"/>
                  </a:lnTo>
                  <a:lnTo>
                    <a:pt x="609786" y="11269"/>
                  </a:lnTo>
                  <a:lnTo>
                    <a:pt x="611128" y="10968"/>
                  </a:lnTo>
                  <a:lnTo>
                    <a:pt x="615159" y="10968"/>
                  </a:lnTo>
                  <a:lnTo>
                    <a:pt x="616866" y="11594"/>
                  </a:lnTo>
                  <a:lnTo>
                    <a:pt x="619012" y="14096"/>
                  </a:lnTo>
                  <a:lnTo>
                    <a:pt x="609817" y="14096"/>
                  </a:lnTo>
                  <a:lnTo>
                    <a:pt x="608685" y="14600"/>
                  </a:lnTo>
                  <a:close/>
                </a:path>
                <a:path w="715010" h="45720">
                  <a:moveTo>
                    <a:pt x="606283" y="36074"/>
                  </a:moveTo>
                  <a:lnTo>
                    <a:pt x="602089" y="36074"/>
                  </a:lnTo>
                  <a:lnTo>
                    <a:pt x="601992" y="11456"/>
                  </a:lnTo>
                  <a:lnTo>
                    <a:pt x="606235" y="11456"/>
                  </a:lnTo>
                  <a:lnTo>
                    <a:pt x="606235" y="14600"/>
                  </a:lnTo>
                  <a:lnTo>
                    <a:pt x="608464" y="14600"/>
                  </a:lnTo>
                  <a:lnTo>
                    <a:pt x="606698" y="16989"/>
                  </a:lnTo>
                  <a:lnTo>
                    <a:pt x="606283" y="18492"/>
                  </a:lnTo>
                  <a:lnTo>
                    <a:pt x="606283" y="36074"/>
                  </a:lnTo>
                  <a:close/>
                </a:path>
                <a:path w="715010" h="45720">
                  <a:moveTo>
                    <a:pt x="619548" y="36074"/>
                  </a:moveTo>
                  <a:lnTo>
                    <a:pt x="615354" y="36074"/>
                  </a:lnTo>
                  <a:lnTo>
                    <a:pt x="615354" y="17598"/>
                  </a:lnTo>
                  <a:lnTo>
                    <a:pt x="615021" y="16258"/>
                  </a:lnTo>
                  <a:lnTo>
                    <a:pt x="613688" y="14600"/>
                  </a:lnTo>
                  <a:lnTo>
                    <a:pt x="612453" y="14096"/>
                  </a:lnTo>
                  <a:lnTo>
                    <a:pt x="619012" y="14096"/>
                  </a:lnTo>
                  <a:lnTo>
                    <a:pt x="619548" y="16103"/>
                  </a:lnTo>
                  <a:lnTo>
                    <a:pt x="619548" y="36074"/>
                  </a:lnTo>
                  <a:close/>
                </a:path>
                <a:path w="715010" h="45720">
                  <a:moveTo>
                    <a:pt x="630716" y="36074"/>
                  </a:moveTo>
                  <a:lnTo>
                    <a:pt x="625986" y="36074"/>
                  </a:lnTo>
                  <a:lnTo>
                    <a:pt x="625986" y="31004"/>
                  </a:lnTo>
                  <a:lnTo>
                    <a:pt x="630716" y="31004"/>
                  </a:lnTo>
                  <a:lnTo>
                    <a:pt x="630716" y="36074"/>
                  </a:lnTo>
                  <a:close/>
                </a:path>
                <a:path w="715010" h="45720">
                  <a:moveTo>
                    <a:pt x="648598" y="36562"/>
                  </a:moveTo>
                  <a:lnTo>
                    <a:pt x="643071" y="36562"/>
                  </a:lnTo>
                  <a:lnTo>
                    <a:pt x="640876" y="35652"/>
                  </a:lnTo>
                  <a:lnTo>
                    <a:pt x="638015" y="32012"/>
                  </a:lnTo>
                  <a:lnTo>
                    <a:pt x="637501" y="29639"/>
                  </a:lnTo>
                  <a:lnTo>
                    <a:pt x="637435" y="29339"/>
                  </a:lnTo>
                  <a:lnTo>
                    <a:pt x="637368" y="18817"/>
                  </a:lnTo>
                  <a:lnTo>
                    <a:pt x="637882" y="16225"/>
                  </a:lnTo>
                  <a:lnTo>
                    <a:pt x="637966" y="15803"/>
                  </a:lnTo>
                  <a:lnTo>
                    <a:pt x="640632" y="11935"/>
                  </a:lnTo>
                  <a:lnTo>
                    <a:pt x="643054" y="10968"/>
                  </a:lnTo>
                  <a:lnTo>
                    <a:pt x="649102" y="10968"/>
                  </a:lnTo>
                  <a:lnTo>
                    <a:pt x="651020" y="11634"/>
                  </a:lnTo>
                  <a:lnTo>
                    <a:pt x="653557" y="14234"/>
                  </a:lnTo>
                  <a:lnTo>
                    <a:pt x="644501" y="14234"/>
                  </a:lnTo>
                  <a:lnTo>
                    <a:pt x="643274" y="14966"/>
                  </a:lnTo>
                  <a:lnTo>
                    <a:pt x="641811" y="17891"/>
                  </a:lnTo>
                  <a:lnTo>
                    <a:pt x="641445" y="20312"/>
                  </a:lnTo>
                  <a:lnTo>
                    <a:pt x="641445" y="26942"/>
                  </a:lnTo>
                  <a:lnTo>
                    <a:pt x="641586" y="27884"/>
                  </a:lnTo>
                  <a:lnTo>
                    <a:pt x="641709" y="28713"/>
                  </a:lnTo>
                  <a:lnTo>
                    <a:pt x="641803" y="29339"/>
                  </a:lnTo>
                  <a:lnTo>
                    <a:pt x="643233" y="32426"/>
                  </a:lnTo>
                  <a:lnTo>
                    <a:pt x="644404" y="33198"/>
                  </a:lnTo>
                  <a:lnTo>
                    <a:pt x="653283" y="33198"/>
                  </a:lnTo>
                  <a:lnTo>
                    <a:pt x="650646" y="35806"/>
                  </a:lnTo>
                  <a:lnTo>
                    <a:pt x="648598" y="36562"/>
                  </a:lnTo>
                  <a:close/>
                </a:path>
                <a:path w="715010" h="45720">
                  <a:moveTo>
                    <a:pt x="654271" y="19353"/>
                  </a:moveTo>
                  <a:lnTo>
                    <a:pt x="650126" y="19353"/>
                  </a:lnTo>
                  <a:lnTo>
                    <a:pt x="650126" y="17533"/>
                  </a:lnTo>
                  <a:lnTo>
                    <a:pt x="649817" y="16225"/>
                  </a:lnTo>
                  <a:lnTo>
                    <a:pt x="648581" y="14633"/>
                  </a:lnTo>
                  <a:lnTo>
                    <a:pt x="647590" y="14234"/>
                  </a:lnTo>
                  <a:lnTo>
                    <a:pt x="653599" y="14234"/>
                  </a:lnTo>
                  <a:lnTo>
                    <a:pt x="654263" y="16225"/>
                  </a:lnTo>
                  <a:lnTo>
                    <a:pt x="654271" y="19353"/>
                  </a:lnTo>
                  <a:close/>
                </a:path>
                <a:path w="715010" h="45720">
                  <a:moveTo>
                    <a:pt x="653283" y="33198"/>
                  </a:moveTo>
                  <a:lnTo>
                    <a:pt x="647362" y="33198"/>
                  </a:lnTo>
                  <a:lnTo>
                    <a:pt x="648403" y="32751"/>
                  </a:lnTo>
                  <a:lnTo>
                    <a:pt x="649898" y="30964"/>
                  </a:lnTo>
                  <a:lnTo>
                    <a:pt x="650272" y="29639"/>
                  </a:lnTo>
                  <a:lnTo>
                    <a:pt x="650272" y="27884"/>
                  </a:lnTo>
                  <a:lnTo>
                    <a:pt x="654466" y="27884"/>
                  </a:lnTo>
                  <a:lnTo>
                    <a:pt x="654353" y="30964"/>
                  </a:lnTo>
                  <a:lnTo>
                    <a:pt x="653830" y="32426"/>
                  </a:lnTo>
                  <a:lnTo>
                    <a:pt x="653714" y="32751"/>
                  </a:lnTo>
                  <a:lnTo>
                    <a:pt x="653283" y="33198"/>
                  </a:lnTo>
                  <a:close/>
                </a:path>
                <a:path w="715010" h="45720">
                  <a:moveTo>
                    <a:pt x="673274" y="36757"/>
                  </a:moveTo>
                  <a:lnTo>
                    <a:pt x="666967" y="36757"/>
                  </a:lnTo>
                  <a:lnTo>
                    <a:pt x="664645" y="35879"/>
                  </a:lnTo>
                  <a:lnTo>
                    <a:pt x="661619" y="32532"/>
                  </a:lnTo>
                  <a:lnTo>
                    <a:pt x="660855" y="28973"/>
                  </a:lnTo>
                  <a:lnTo>
                    <a:pt x="660880" y="18541"/>
                  </a:lnTo>
                  <a:lnTo>
                    <a:pt x="661611" y="15242"/>
                  </a:lnTo>
                  <a:lnTo>
                    <a:pt x="662586" y="14088"/>
                  </a:lnTo>
                  <a:lnTo>
                    <a:pt x="664764" y="11618"/>
                  </a:lnTo>
                  <a:lnTo>
                    <a:pt x="667016" y="10773"/>
                  </a:lnTo>
                  <a:lnTo>
                    <a:pt x="673388" y="10773"/>
                  </a:lnTo>
                  <a:lnTo>
                    <a:pt x="675729" y="11618"/>
                  </a:lnTo>
                  <a:lnTo>
                    <a:pt x="678010" y="14088"/>
                  </a:lnTo>
                  <a:lnTo>
                    <a:pt x="668592" y="14088"/>
                  </a:lnTo>
                  <a:lnTo>
                    <a:pt x="667393" y="14665"/>
                  </a:lnTo>
                  <a:lnTo>
                    <a:pt x="665195" y="27917"/>
                  </a:lnTo>
                  <a:lnTo>
                    <a:pt x="665601" y="30509"/>
                  </a:lnTo>
                  <a:lnTo>
                    <a:pt x="667227" y="32816"/>
                  </a:lnTo>
                  <a:lnTo>
                    <a:pt x="668495" y="33393"/>
                  </a:lnTo>
                  <a:lnTo>
                    <a:pt x="677922" y="33393"/>
                  </a:lnTo>
                  <a:lnTo>
                    <a:pt x="675688" y="35879"/>
                  </a:lnTo>
                  <a:lnTo>
                    <a:pt x="673274" y="36757"/>
                  </a:lnTo>
                  <a:close/>
                </a:path>
                <a:path w="715010" h="45720">
                  <a:moveTo>
                    <a:pt x="677922" y="33393"/>
                  </a:moveTo>
                  <a:lnTo>
                    <a:pt x="671779" y="33393"/>
                  </a:lnTo>
                  <a:lnTo>
                    <a:pt x="673036" y="32816"/>
                  </a:lnTo>
                  <a:lnTo>
                    <a:pt x="674888" y="30509"/>
                  </a:lnTo>
                  <a:lnTo>
                    <a:pt x="675295" y="27917"/>
                  </a:lnTo>
                  <a:lnTo>
                    <a:pt x="675339" y="19321"/>
                  </a:lnTo>
                  <a:lnTo>
                    <a:pt x="674945" y="17176"/>
                  </a:lnTo>
                  <a:lnTo>
                    <a:pt x="674908" y="16973"/>
                  </a:lnTo>
                  <a:lnTo>
                    <a:pt x="673185" y="14665"/>
                  </a:lnTo>
                  <a:lnTo>
                    <a:pt x="671941" y="14088"/>
                  </a:lnTo>
                  <a:lnTo>
                    <a:pt x="678010" y="14088"/>
                  </a:lnTo>
                  <a:lnTo>
                    <a:pt x="678850" y="14998"/>
                  </a:lnTo>
                  <a:lnTo>
                    <a:pt x="679630" y="18541"/>
                  </a:lnTo>
                  <a:lnTo>
                    <a:pt x="679630" y="28973"/>
                  </a:lnTo>
                  <a:lnTo>
                    <a:pt x="678842" y="32369"/>
                  </a:lnTo>
                  <a:lnTo>
                    <a:pt x="677922" y="33393"/>
                  </a:lnTo>
                  <a:close/>
                </a:path>
                <a:path w="715010" h="45720">
                  <a:moveTo>
                    <a:pt x="691945" y="14511"/>
                  </a:moveTo>
                  <a:lnTo>
                    <a:pt x="689782" y="14511"/>
                  </a:lnTo>
                  <a:lnTo>
                    <a:pt x="690294" y="13389"/>
                  </a:lnTo>
                  <a:lnTo>
                    <a:pt x="691066" y="12504"/>
                  </a:lnTo>
                  <a:lnTo>
                    <a:pt x="693259" y="11147"/>
                  </a:lnTo>
                  <a:lnTo>
                    <a:pt x="693465" y="11147"/>
                  </a:lnTo>
                  <a:lnTo>
                    <a:pt x="694358" y="10919"/>
                  </a:lnTo>
                  <a:lnTo>
                    <a:pt x="697284" y="10919"/>
                  </a:lnTo>
                  <a:lnTo>
                    <a:pt x="698358" y="11147"/>
                  </a:lnTo>
                  <a:lnTo>
                    <a:pt x="701673" y="14137"/>
                  </a:lnTo>
                  <a:lnTo>
                    <a:pt x="692926" y="14137"/>
                  </a:lnTo>
                  <a:lnTo>
                    <a:pt x="691945" y="14511"/>
                  </a:lnTo>
                  <a:close/>
                </a:path>
                <a:path w="715010" h="45720">
                  <a:moveTo>
                    <a:pt x="714451" y="36074"/>
                  </a:moveTo>
                  <a:lnTo>
                    <a:pt x="710257" y="36074"/>
                  </a:lnTo>
                  <a:lnTo>
                    <a:pt x="710257" y="16948"/>
                  </a:lnTo>
                  <a:lnTo>
                    <a:pt x="710035" y="16290"/>
                  </a:lnTo>
                  <a:lnTo>
                    <a:pt x="709940" y="16006"/>
                  </a:lnTo>
                  <a:lnTo>
                    <a:pt x="708672" y="14511"/>
                  </a:lnTo>
                  <a:lnTo>
                    <a:pt x="707656" y="14137"/>
                  </a:lnTo>
                  <a:lnTo>
                    <a:pt x="701673" y="14137"/>
                  </a:lnTo>
                  <a:lnTo>
                    <a:pt x="702313" y="13032"/>
                  </a:lnTo>
                  <a:lnTo>
                    <a:pt x="702389" y="12902"/>
                  </a:lnTo>
                  <a:lnTo>
                    <a:pt x="703275" y="12057"/>
                  </a:lnTo>
                  <a:lnTo>
                    <a:pt x="705388" y="11147"/>
                  </a:lnTo>
                  <a:lnTo>
                    <a:pt x="706615" y="10919"/>
                  </a:lnTo>
                  <a:lnTo>
                    <a:pt x="710029" y="10919"/>
                  </a:lnTo>
                  <a:lnTo>
                    <a:pt x="711495" y="11456"/>
                  </a:lnTo>
                  <a:lnTo>
                    <a:pt x="712159" y="12057"/>
                  </a:lnTo>
                  <a:lnTo>
                    <a:pt x="713882" y="13804"/>
                  </a:lnTo>
                  <a:lnTo>
                    <a:pt x="714451" y="15404"/>
                  </a:lnTo>
                  <a:lnTo>
                    <a:pt x="714451" y="36074"/>
                  </a:lnTo>
                  <a:close/>
                </a:path>
                <a:path w="715010" h="45720">
                  <a:moveTo>
                    <a:pt x="689920" y="36074"/>
                  </a:moveTo>
                  <a:lnTo>
                    <a:pt x="685726" y="36074"/>
                  </a:lnTo>
                  <a:lnTo>
                    <a:pt x="685629" y="11456"/>
                  </a:lnTo>
                  <a:lnTo>
                    <a:pt x="689774" y="11456"/>
                  </a:lnTo>
                  <a:lnTo>
                    <a:pt x="689774" y="14511"/>
                  </a:lnTo>
                  <a:lnTo>
                    <a:pt x="691754" y="14511"/>
                  </a:lnTo>
                  <a:lnTo>
                    <a:pt x="690309" y="16290"/>
                  </a:lnTo>
                  <a:lnTo>
                    <a:pt x="690109" y="16948"/>
                  </a:lnTo>
                  <a:lnTo>
                    <a:pt x="690010" y="17322"/>
                  </a:lnTo>
                  <a:lnTo>
                    <a:pt x="689920" y="36074"/>
                  </a:lnTo>
                  <a:close/>
                </a:path>
                <a:path w="715010" h="45720">
                  <a:moveTo>
                    <a:pt x="702161" y="36074"/>
                  </a:moveTo>
                  <a:lnTo>
                    <a:pt x="698016" y="36074"/>
                  </a:lnTo>
                  <a:lnTo>
                    <a:pt x="697922" y="16948"/>
                  </a:lnTo>
                  <a:lnTo>
                    <a:pt x="697756" y="16290"/>
                  </a:lnTo>
                  <a:lnTo>
                    <a:pt x="697635" y="16006"/>
                  </a:lnTo>
                  <a:lnTo>
                    <a:pt x="697148" y="15404"/>
                  </a:lnTo>
                  <a:lnTo>
                    <a:pt x="696336" y="14511"/>
                  </a:lnTo>
                  <a:lnTo>
                    <a:pt x="695445" y="14137"/>
                  </a:lnTo>
                  <a:lnTo>
                    <a:pt x="704795" y="14137"/>
                  </a:lnTo>
                  <a:lnTo>
                    <a:pt x="703885" y="14511"/>
                  </a:lnTo>
                  <a:lnTo>
                    <a:pt x="703130" y="15404"/>
                  </a:lnTo>
                  <a:lnTo>
                    <a:pt x="702478" y="16290"/>
                  </a:lnTo>
                  <a:lnTo>
                    <a:pt x="702321" y="16948"/>
                  </a:lnTo>
                  <a:lnTo>
                    <a:pt x="702231" y="17322"/>
                  </a:lnTo>
                  <a:lnTo>
                    <a:pt x="702161" y="36074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853915" y="439620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730" y="5069"/>
                  </a:moveTo>
                  <a:lnTo>
                    <a:pt x="0" y="5069"/>
                  </a:lnTo>
                  <a:lnTo>
                    <a:pt x="0" y="0"/>
                  </a:lnTo>
                  <a:lnTo>
                    <a:pt x="4730" y="0"/>
                  </a:lnTo>
                  <a:lnTo>
                    <a:pt x="4730" y="50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30039" y="4405883"/>
              <a:ext cx="721360" cy="3175"/>
            </a:xfrm>
            <a:custGeom>
              <a:avLst/>
              <a:gdLst/>
              <a:ahLst/>
              <a:cxnLst/>
              <a:rect l="l" t="t" r="r" b="b"/>
              <a:pathLst>
                <a:path w="721360" h="3175">
                  <a:moveTo>
                    <a:pt x="720851" y="3048"/>
                  </a:moveTo>
                  <a:lnTo>
                    <a:pt x="0" y="3048"/>
                  </a:lnTo>
                  <a:lnTo>
                    <a:pt x="0" y="0"/>
                  </a:lnTo>
                  <a:lnTo>
                    <a:pt x="720851" y="0"/>
                  </a:lnTo>
                  <a:lnTo>
                    <a:pt x="720851" y="3048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79743" y="2026940"/>
            <a:ext cx="1566751" cy="116611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461516" y="765048"/>
            <a:ext cx="4863465" cy="3758565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550">
              <a:latin typeface="Times New Roman"/>
              <a:cs typeface="Times New Roman"/>
            </a:endParaRPr>
          </a:p>
          <a:p>
            <a:pPr marL="1016000">
              <a:lnSpc>
                <a:spcPct val="100000"/>
              </a:lnSpc>
            </a:pP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Second</a:t>
            </a:r>
            <a:r>
              <a:rPr dirty="0" sz="550" spc="7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Quarter</a:t>
            </a:r>
            <a:r>
              <a:rPr dirty="0" sz="550" spc="9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0">
                <a:solidFill>
                  <a:srgbClr val="576460"/>
                </a:solidFill>
                <a:latin typeface="Gadugi"/>
                <a:cs typeface="Gadugi"/>
              </a:rPr>
              <a:t>2025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550">
              <a:latin typeface="Gadugi"/>
              <a:cs typeface="Gadugi"/>
            </a:endParaRPr>
          </a:p>
          <a:p>
            <a:pPr marL="1297940" marR="2203450" indent="-325120">
              <a:lnSpc>
                <a:spcPct val="197100"/>
              </a:lnSpc>
            </a:pPr>
            <a:r>
              <a:rPr dirty="0" sz="350" spc="10">
                <a:latin typeface="Gadugi"/>
                <a:cs typeface="Gadugi"/>
              </a:rPr>
              <a:t>Not</a:t>
            </a:r>
            <a:r>
              <a:rPr dirty="0" sz="350" spc="20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a</a:t>
            </a:r>
            <a:r>
              <a:rPr dirty="0" sz="350" spc="25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Deposit </a:t>
            </a:r>
            <a:r>
              <a:rPr dirty="0" sz="350" spc="170">
                <a:latin typeface="Lucida Console"/>
                <a:cs typeface="Lucida Console"/>
              </a:rPr>
              <a:t>│</a:t>
            </a:r>
            <a:r>
              <a:rPr dirty="0" sz="350" spc="-80">
                <a:latin typeface="Lucida Console"/>
                <a:cs typeface="Lucida Console"/>
              </a:rPr>
              <a:t> </a:t>
            </a:r>
            <a:r>
              <a:rPr dirty="0" sz="350" spc="10">
                <a:latin typeface="Gadugi"/>
                <a:cs typeface="Gadugi"/>
              </a:rPr>
              <a:t>Not</a:t>
            </a:r>
            <a:r>
              <a:rPr dirty="0" sz="350" spc="40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FDIC</a:t>
            </a:r>
            <a:r>
              <a:rPr dirty="0" sz="350" spc="20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Insured </a:t>
            </a:r>
            <a:r>
              <a:rPr dirty="0" sz="350" spc="55">
                <a:latin typeface="Lucida Console"/>
                <a:cs typeface="Lucida Console"/>
              </a:rPr>
              <a:t>│</a:t>
            </a:r>
            <a:r>
              <a:rPr dirty="0" sz="350" spc="55">
                <a:latin typeface="Gadugi"/>
                <a:cs typeface="Gadugi"/>
              </a:rPr>
              <a:t>May</a:t>
            </a:r>
            <a:r>
              <a:rPr dirty="0" sz="350" spc="25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Lose</a:t>
            </a:r>
            <a:r>
              <a:rPr dirty="0" sz="350" spc="20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Value</a:t>
            </a:r>
            <a:r>
              <a:rPr dirty="0" sz="350" spc="5">
                <a:latin typeface="Gadugi"/>
                <a:cs typeface="Gadugi"/>
              </a:rPr>
              <a:t> </a:t>
            </a:r>
            <a:r>
              <a:rPr dirty="0" sz="350" spc="170">
                <a:latin typeface="Lucida Console"/>
                <a:cs typeface="Lucida Console"/>
              </a:rPr>
              <a:t>│</a:t>
            </a:r>
            <a:r>
              <a:rPr dirty="0" sz="350" spc="-80">
                <a:latin typeface="Lucida Console"/>
                <a:cs typeface="Lucida Console"/>
              </a:rPr>
              <a:t> </a:t>
            </a:r>
            <a:r>
              <a:rPr dirty="0" sz="350" spc="10">
                <a:latin typeface="Gadugi"/>
                <a:cs typeface="Gadugi"/>
              </a:rPr>
              <a:t>Not</a:t>
            </a:r>
            <a:r>
              <a:rPr dirty="0" sz="350" spc="20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Bank</a:t>
            </a:r>
            <a:r>
              <a:rPr dirty="0" sz="350" spc="35">
                <a:latin typeface="Gadugi"/>
                <a:cs typeface="Gadugi"/>
              </a:rPr>
              <a:t> </a:t>
            </a:r>
            <a:r>
              <a:rPr dirty="0" sz="350" spc="-10">
                <a:latin typeface="Gadugi"/>
                <a:cs typeface="Gadugi"/>
              </a:rPr>
              <a:t>Guaranteed</a:t>
            </a:r>
            <a:r>
              <a:rPr dirty="0" sz="350" spc="500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Not</a:t>
            </a:r>
            <a:r>
              <a:rPr dirty="0" sz="350" spc="25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insured</a:t>
            </a:r>
            <a:r>
              <a:rPr dirty="0" sz="350" spc="30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by</a:t>
            </a:r>
            <a:r>
              <a:rPr dirty="0" sz="350" spc="15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any</a:t>
            </a:r>
            <a:r>
              <a:rPr dirty="0" sz="350" spc="55">
                <a:latin typeface="Gadugi"/>
                <a:cs typeface="Gadugi"/>
              </a:rPr>
              <a:t> </a:t>
            </a:r>
            <a:r>
              <a:rPr dirty="0" sz="350" spc="10">
                <a:latin typeface="Gadugi"/>
                <a:cs typeface="Gadugi"/>
              </a:rPr>
              <a:t>Federal Government </a:t>
            </a:r>
            <a:r>
              <a:rPr dirty="0" sz="350" spc="-10">
                <a:latin typeface="Gadugi"/>
                <a:cs typeface="Gadugi"/>
              </a:rPr>
              <a:t>Agency</a:t>
            </a:r>
            <a:endParaRPr sz="350">
              <a:latin typeface="Gadugi"/>
              <a:cs typeface="Gadug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408586" y="3589686"/>
            <a:ext cx="1730375" cy="200025"/>
            <a:chOff x="2408586" y="3589686"/>
            <a:chExt cx="1730375" cy="200025"/>
          </a:xfrm>
        </p:grpSpPr>
        <p:sp>
          <p:nvSpPr>
            <p:cNvPr id="20" name="object 20" descr=""/>
            <p:cNvSpPr/>
            <p:nvPr/>
          </p:nvSpPr>
          <p:spPr>
            <a:xfrm>
              <a:off x="2410967" y="3689603"/>
              <a:ext cx="1725295" cy="0"/>
            </a:xfrm>
            <a:custGeom>
              <a:avLst/>
              <a:gdLst/>
              <a:ahLst/>
              <a:cxnLst/>
              <a:rect l="l" t="t" r="r" b="b"/>
              <a:pathLst>
                <a:path w="1725295" h="0">
                  <a:moveTo>
                    <a:pt x="0" y="0"/>
                  </a:moveTo>
                  <a:lnTo>
                    <a:pt x="1725167" y="0"/>
                  </a:lnTo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410967" y="3592067"/>
              <a:ext cx="1725295" cy="195580"/>
            </a:xfrm>
            <a:custGeom>
              <a:avLst/>
              <a:gdLst/>
              <a:ahLst/>
              <a:cxnLst/>
              <a:rect l="l" t="t" r="r" b="b"/>
              <a:pathLst>
                <a:path w="1725295" h="195579">
                  <a:moveTo>
                    <a:pt x="0" y="0"/>
                  </a:moveTo>
                  <a:lnTo>
                    <a:pt x="1725167" y="0"/>
                  </a:lnTo>
                  <a:lnTo>
                    <a:pt x="1725167" y="195072"/>
                  </a:lnTo>
                  <a:lnTo>
                    <a:pt x="0" y="195072"/>
                  </a:lnTo>
                  <a:lnTo>
                    <a:pt x="0" y="0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7851"/>
            <a:ext cx="93908" cy="713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0849" y="1095699"/>
            <a:ext cx="2086000" cy="1379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575" y="4323858"/>
            <a:ext cx="2710415" cy="4585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Times New Roman"/>
              <a:cs typeface="Times New Roman"/>
            </a:endParaRPr>
          </a:p>
          <a:p>
            <a:pPr marL="534035" indent="-112395">
              <a:lnSpc>
                <a:spcPct val="1000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53403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Consumer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deleveraging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efforts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were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key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component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slower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GDP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growth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GFC.</a:t>
            </a:r>
            <a:endParaRPr sz="650">
              <a:latin typeface="Gadugi"/>
              <a:cs typeface="Gadugi"/>
            </a:endParaRPr>
          </a:p>
          <a:p>
            <a:pPr marL="534670" marR="749935" indent="-113030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53467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household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net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worth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up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by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$49.9T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since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2020,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consumer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appears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position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sustain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their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spending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even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economy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normalizes.</a:t>
            </a:r>
            <a:endParaRPr sz="650">
              <a:latin typeface="Gadugi"/>
              <a:cs typeface="Gadug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0135" y="2663951"/>
            <a:ext cx="175260" cy="4571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946148" y="1441704"/>
            <a:ext cx="3665220" cy="1943100"/>
            <a:chOff x="1946148" y="1441704"/>
            <a:chExt cx="3665220" cy="1943100"/>
          </a:xfrm>
        </p:grpSpPr>
        <p:sp>
          <p:nvSpPr>
            <p:cNvPr id="10" name="object 10" descr=""/>
            <p:cNvSpPr/>
            <p:nvPr/>
          </p:nvSpPr>
          <p:spPr>
            <a:xfrm>
              <a:off x="2410955" y="1441716"/>
              <a:ext cx="2776855" cy="1839595"/>
            </a:xfrm>
            <a:custGeom>
              <a:avLst/>
              <a:gdLst/>
              <a:ahLst/>
              <a:cxnLst/>
              <a:rect l="l" t="t" r="r" b="b"/>
              <a:pathLst>
                <a:path w="2776854" h="1839595">
                  <a:moveTo>
                    <a:pt x="70116" y="0"/>
                  </a:moveTo>
                  <a:lnTo>
                    <a:pt x="0" y="0"/>
                  </a:lnTo>
                  <a:lnTo>
                    <a:pt x="0" y="1839468"/>
                  </a:lnTo>
                  <a:lnTo>
                    <a:pt x="70116" y="1839468"/>
                  </a:lnTo>
                  <a:lnTo>
                    <a:pt x="70116" y="0"/>
                  </a:lnTo>
                  <a:close/>
                </a:path>
                <a:path w="2776854" h="1839595">
                  <a:moveTo>
                    <a:pt x="1065276" y="0"/>
                  </a:moveTo>
                  <a:lnTo>
                    <a:pt x="995184" y="0"/>
                  </a:lnTo>
                  <a:lnTo>
                    <a:pt x="995184" y="1839468"/>
                  </a:lnTo>
                  <a:lnTo>
                    <a:pt x="1065276" y="1839468"/>
                  </a:lnTo>
                  <a:lnTo>
                    <a:pt x="1065276" y="0"/>
                  </a:lnTo>
                  <a:close/>
                </a:path>
                <a:path w="2776854" h="1839595">
                  <a:moveTo>
                    <a:pt x="1758708" y="0"/>
                  </a:moveTo>
                  <a:lnTo>
                    <a:pt x="1620024" y="0"/>
                  </a:lnTo>
                  <a:lnTo>
                    <a:pt x="1620024" y="1839468"/>
                  </a:lnTo>
                  <a:lnTo>
                    <a:pt x="1758708" y="1839468"/>
                  </a:lnTo>
                  <a:lnTo>
                    <a:pt x="1758708" y="0"/>
                  </a:lnTo>
                  <a:close/>
                </a:path>
                <a:path w="2776854" h="1839595">
                  <a:moveTo>
                    <a:pt x="2776740" y="0"/>
                  </a:moveTo>
                  <a:lnTo>
                    <a:pt x="2731020" y="0"/>
                  </a:lnTo>
                  <a:lnTo>
                    <a:pt x="2731020" y="1839468"/>
                  </a:lnTo>
                  <a:lnTo>
                    <a:pt x="2776740" y="1839468"/>
                  </a:lnTo>
                  <a:lnTo>
                    <a:pt x="2776740" y="0"/>
                  </a:lnTo>
                  <a:close/>
                </a:path>
              </a:pathLst>
            </a:custGeom>
            <a:solidFill>
              <a:srgbClr val="1A365D">
                <a:alpha val="1484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91512" y="1624584"/>
              <a:ext cx="3401695" cy="1377950"/>
            </a:xfrm>
            <a:custGeom>
              <a:avLst/>
              <a:gdLst/>
              <a:ahLst/>
              <a:cxnLst/>
              <a:rect l="l" t="t" r="r" b="b"/>
              <a:pathLst>
                <a:path w="3401695" h="1377950">
                  <a:moveTo>
                    <a:pt x="3401567" y="1059179"/>
                  </a:moveTo>
                  <a:lnTo>
                    <a:pt x="3378707" y="1016507"/>
                  </a:lnTo>
                  <a:lnTo>
                    <a:pt x="3354323" y="1022603"/>
                  </a:lnTo>
                  <a:lnTo>
                    <a:pt x="3331463" y="1018031"/>
                  </a:lnTo>
                  <a:lnTo>
                    <a:pt x="3308603" y="982979"/>
                  </a:lnTo>
                  <a:lnTo>
                    <a:pt x="3285743" y="967739"/>
                  </a:lnTo>
                  <a:lnTo>
                    <a:pt x="3262883" y="961643"/>
                  </a:lnTo>
                  <a:lnTo>
                    <a:pt x="3240023" y="943355"/>
                  </a:lnTo>
                  <a:lnTo>
                    <a:pt x="3215639" y="870203"/>
                  </a:lnTo>
                  <a:lnTo>
                    <a:pt x="3192779" y="842771"/>
                  </a:lnTo>
                  <a:lnTo>
                    <a:pt x="3169919" y="812291"/>
                  </a:lnTo>
                  <a:lnTo>
                    <a:pt x="3147059" y="824483"/>
                  </a:lnTo>
                  <a:lnTo>
                    <a:pt x="3124199" y="899159"/>
                  </a:lnTo>
                  <a:lnTo>
                    <a:pt x="3099815" y="932687"/>
                  </a:lnTo>
                  <a:lnTo>
                    <a:pt x="3076955" y="970787"/>
                  </a:lnTo>
                  <a:lnTo>
                    <a:pt x="3054095" y="1210055"/>
                  </a:lnTo>
                  <a:lnTo>
                    <a:pt x="3031235" y="960119"/>
                  </a:lnTo>
                  <a:lnTo>
                    <a:pt x="3008375" y="1030223"/>
                  </a:lnTo>
                  <a:lnTo>
                    <a:pt x="2985515" y="1124711"/>
                  </a:lnTo>
                  <a:lnTo>
                    <a:pt x="2961131" y="909827"/>
                  </a:lnTo>
                  <a:lnTo>
                    <a:pt x="2938271" y="905255"/>
                  </a:lnTo>
                  <a:lnTo>
                    <a:pt x="2915411" y="906779"/>
                  </a:lnTo>
                  <a:lnTo>
                    <a:pt x="2892551" y="908303"/>
                  </a:lnTo>
                  <a:lnTo>
                    <a:pt x="2869691" y="923543"/>
                  </a:lnTo>
                  <a:lnTo>
                    <a:pt x="2845307" y="905255"/>
                  </a:lnTo>
                  <a:lnTo>
                    <a:pt x="2822447" y="888491"/>
                  </a:lnTo>
                  <a:lnTo>
                    <a:pt x="2799587" y="874775"/>
                  </a:lnTo>
                  <a:lnTo>
                    <a:pt x="2776727" y="856487"/>
                  </a:lnTo>
                  <a:lnTo>
                    <a:pt x="2753867" y="835151"/>
                  </a:lnTo>
                  <a:lnTo>
                    <a:pt x="2731007" y="832103"/>
                  </a:lnTo>
                  <a:lnTo>
                    <a:pt x="2706623" y="824483"/>
                  </a:lnTo>
                  <a:lnTo>
                    <a:pt x="2683763" y="815339"/>
                  </a:lnTo>
                  <a:lnTo>
                    <a:pt x="2660903" y="797051"/>
                  </a:lnTo>
                  <a:lnTo>
                    <a:pt x="2638043" y="783335"/>
                  </a:lnTo>
                  <a:lnTo>
                    <a:pt x="2615183" y="781811"/>
                  </a:lnTo>
                  <a:lnTo>
                    <a:pt x="2590799" y="790955"/>
                  </a:lnTo>
                  <a:lnTo>
                    <a:pt x="2567939" y="786383"/>
                  </a:lnTo>
                  <a:lnTo>
                    <a:pt x="2545079" y="771143"/>
                  </a:lnTo>
                  <a:lnTo>
                    <a:pt x="2522219" y="761999"/>
                  </a:lnTo>
                  <a:lnTo>
                    <a:pt x="2499359" y="761999"/>
                  </a:lnTo>
                  <a:lnTo>
                    <a:pt x="2476499" y="748283"/>
                  </a:lnTo>
                  <a:lnTo>
                    <a:pt x="2452115" y="722375"/>
                  </a:lnTo>
                  <a:lnTo>
                    <a:pt x="2429255" y="678179"/>
                  </a:lnTo>
                  <a:lnTo>
                    <a:pt x="2406395" y="643127"/>
                  </a:lnTo>
                  <a:lnTo>
                    <a:pt x="2383535" y="611123"/>
                  </a:lnTo>
                  <a:lnTo>
                    <a:pt x="2360675" y="629411"/>
                  </a:lnTo>
                  <a:lnTo>
                    <a:pt x="2336291" y="611123"/>
                  </a:lnTo>
                  <a:lnTo>
                    <a:pt x="2313431" y="591311"/>
                  </a:lnTo>
                  <a:lnTo>
                    <a:pt x="2290571" y="697991"/>
                  </a:lnTo>
                  <a:lnTo>
                    <a:pt x="2267711" y="600455"/>
                  </a:lnTo>
                  <a:lnTo>
                    <a:pt x="2244851" y="608075"/>
                  </a:lnTo>
                  <a:lnTo>
                    <a:pt x="2221991" y="576071"/>
                  </a:lnTo>
                  <a:lnTo>
                    <a:pt x="2197607" y="513587"/>
                  </a:lnTo>
                  <a:lnTo>
                    <a:pt x="2174747" y="492251"/>
                  </a:lnTo>
                  <a:lnTo>
                    <a:pt x="2151887" y="452627"/>
                  </a:lnTo>
                  <a:lnTo>
                    <a:pt x="2129027" y="419100"/>
                  </a:lnTo>
                  <a:lnTo>
                    <a:pt x="2106167" y="367283"/>
                  </a:lnTo>
                  <a:lnTo>
                    <a:pt x="2081783" y="332231"/>
                  </a:lnTo>
                  <a:lnTo>
                    <a:pt x="2058923" y="289559"/>
                  </a:lnTo>
                  <a:lnTo>
                    <a:pt x="2036063" y="219455"/>
                  </a:lnTo>
                  <a:lnTo>
                    <a:pt x="2013204" y="176783"/>
                  </a:lnTo>
                  <a:lnTo>
                    <a:pt x="1990343" y="140207"/>
                  </a:lnTo>
                  <a:lnTo>
                    <a:pt x="1967483" y="146304"/>
                  </a:lnTo>
                  <a:lnTo>
                    <a:pt x="1943100" y="106679"/>
                  </a:lnTo>
                  <a:lnTo>
                    <a:pt x="1920239" y="117348"/>
                  </a:lnTo>
                  <a:lnTo>
                    <a:pt x="1897379" y="67055"/>
                  </a:lnTo>
                  <a:lnTo>
                    <a:pt x="1874519" y="115823"/>
                  </a:lnTo>
                  <a:lnTo>
                    <a:pt x="1851659" y="6095"/>
                  </a:lnTo>
                  <a:lnTo>
                    <a:pt x="1827275" y="0"/>
                  </a:lnTo>
                  <a:lnTo>
                    <a:pt x="1804416" y="6095"/>
                  </a:lnTo>
                  <a:lnTo>
                    <a:pt x="1781555" y="30479"/>
                  </a:lnTo>
                  <a:lnTo>
                    <a:pt x="1758695" y="59435"/>
                  </a:lnTo>
                  <a:lnTo>
                    <a:pt x="1735835" y="54863"/>
                  </a:lnTo>
                  <a:lnTo>
                    <a:pt x="1712975" y="85343"/>
                  </a:lnTo>
                  <a:lnTo>
                    <a:pt x="1688591" y="129539"/>
                  </a:lnTo>
                  <a:lnTo>
                    <a:pt x="1665731" y="179831"/>
                  </a:lnTo>
                  <a:lnTo>
                    <a:pt x="1642871" y="205739"/>
                  </a:lnTo>
                  <a:lnTo>
                    <a:pt x="1620012" y="231648"/>
                  </a:lnTo>
                  <a:lnTo>
                    <a:pt x="1597151" y="274319"/>
                  </a:lnTo>
                  <a:lnTo>
                    <a:pt x="1572767" y="315467"/>
                  </a:lnTo>
                  <a:lnTo>
                    <a:pt x="1549908" y="403859"/>
                  </a:lnTo>
                  <a:lnTo>
                    <a:pt x="1527047" y="437387"/>
                  </a:lnTo>
                  <a:lnTo>
                    <a:pt x="1504187" y="477011"/>
                  </a:lnTo>
                  <a:lnTo>
                    <a:pt x="1481327" y="510539"/>
                  </a:lnTo>
                  <a:lnTo>
                    <a:pt x="1458467" y="545591"/>
                  </a:lnTo>
                  <a:lnTo>
                    <a:pt x="1434083" y="600455"/>
                  </a:lnTo>
                  <a:lnTo>
                    <a:pt x="1411223" y="605027"/>
                  </a:lnTo>
                  <a:lnTo>
                    <a:pt x="1388363" y="679703"/>
                  </a:lnTo>
                  <a:lnTo>
                    <a:pt x="1365504" y="725423"/>
                  </a:lnTo>
                  <a:lnTo>
                    <a:pt x="1342643" y="769619"/>
                  </a:lnTo>
                  <a:lnTo>
                    <a:pt x="1318259" y="815339"/>
                  </a:lnTo>
                  <a:lnTo>
                    <a:pt x="1295400" y="822959"/>
                  </a:lnTo>
                  <a:lnTo>
                    <a:pt x="1272539" y="818387"/>
                  </a:lnTo>
                  <a:lnTo>
                    <a:pt x="1249679" y="890015"/>
                  </a:lnTo>
                  <a:lnTo>
                    <a:pt x="1226819" y="911351"/>
                  </a:lnTo>
                  <a:lnTo>
                    <a:pt x="1203959" y="960119"/>
                  </a:lnTo>
                  <a:lnTo>
                    <a:pt x="1179575" y="963167"/>
                  </a:lnTo>
                  <a:lnTo>
                    <a:pt x="1156716" y="969263"/>
                  </a:lnTo>
                  <a:lnTo>
                    <a:pt x="1133855" y="979931"/>
                  </a:lnTo>
                  <a:lnTo>
                    <a:pt x="1110995" y="984503"/>
                  </a:lnTo>
                  <a:lnTo>
                    <a:pt x="1088135" y="981455"/>
                  </a:lnTo>
                  <a:lnTo>
                    <a:pt x="1063751" y="990599"/>
                  </a:lnTo>
                  <a:lnTo>
                    <a:pt x="1040891" y="1010411"/>
                  </a:lnTo>
                  <a:lnTo>
                    <a:pt x="1018031" y="1048511"/>
                  </a:lnTo>
                  <a:lnTo>
                    <a:pt x="995171" y="1072895"/>
                  </a:lnTo>
                  <a:lnTo>
                    <a:pt x="972312" y="1098803"/>
                  </a:lnTo>
                  <a:lnTo>
                    <a:pt x="949451" y="1103375"/>
                  </a:lnTo>
                  <a:lnTo>
                    <a:pt x="925067" y="1115567"/>
                  </a:lnTo>
                  <a:lnTo>
                    <a:pt x="902208" y="1110995"/>
                  </a:lnTo>
                  <a:lnTo>
                    <a:pt x="879348" y="1103375"/>
                  </a:lnTo>
                  <a:lnTo>
                    <a:pt x="856487" y="1110995"/>
                  </a:lnTo>
                  <a:lnTo>
                    <a:pt x="833627" y="1120139"/>
                  </a:lnTo>
                  <a:lnTo>
                    <a:pt x="809243" y="1123187"/>
                  </a:lnTo>
                  <a:lnTo>
                    <a:pt x="786383" y="1130807"/>
                  </a:lnTo>
                  <a:lnTo>
                    <a:pt x="763524" y="1133855"/>
                  </a:lnTo>
                  <a:lnTo>
                    <a:pt x="740664" y="1138427"/>
                  </a:lnTo>
                  <a:lnTo>
                    <a:pt x="717803" y="1159763"/>
                  </a:lnTo>
                  <a:lnTo>
                    <a:pt x="694943" y="1170431"/>
                  </a:lnTo>
                  <a:lnTo>
                    <a:pt x="670559" y="1184147"/>
                  </a:lnTo>
                  <a:lnTo>
                    <a:pt x="647700" y="1202435"/>
                  </a:lnTo>
                  <a:lnTo>
                    <a:pt x="624840" y="1208531"/>
                  </a:lnTo>
                  <a:lnTo>
                    <a:pt x="601979" y="1214627"/>
                  </a:lnTo>
                  <a:lnTo>
                    <a:pt x="579119" y="1222247"/>
                  </a:lnTo>
                  <a:lnTo>
                    <a:pt x="554735" y="1226819"/>
                  </a:lnTo>
                  <a:lnTo>
                    <a:pt x="531875" y="1240535"/>
                  </a:lnTo>
                  <a:lnTo>
                    <a:pt x="509016" y="1251203"/>
                  </a:lnTo>
                  <a:lnTo>
                    <a:pt x="486156" y="1275587"/>
                  </a:lnTo>
                  <a:lnTo>
                    <a:pt x="463295" y="1286255"/>
                  </a:lnTo>
                  <a:lnTo>
                    <a:pt x="440435" y="1287779"/>
                  </a:lnTo>
                  <a:lnTo>
                    <a:pt x="416051" y="1293875"/>
                  </a:lnTo>
                  <a:lnTo>
                    <a:pt x="393191" y="1299971"/>
                  </a:lnTo>
                  <a:lnTo>
                    <a:pt x="370332" y="1286255"/>
                  </a:lnTo>
                  <a:lnTo>
                    <a:pt x="347471" y="1260347"/>
                  </a:lnTo>
                  <a:lnTo>
                    <a:pt x="324611" y="1266443"/>
                  </a:lnTo>
                  <a:lnTo>
                    <a:pt x="300227" y="1260347"/>
                  </a:lnTo>
                  <a:lnTo>
                    <a:pt x="277367" y="1264919"/>
                  </a:lnTo>
                  <a:lnTo>
                    <a:pt x="254508" y="1280159"/>
                  </a:lnTo>
                  <a:lnTo>
                    <a:pt x="231648" y="1298447"/>
                  </a:lnTo>
                  <a:lnTo>
                    <a:pt x="208787" y="1303019"/>
                  </a:lnTo>
                  <a:lnTo>
                    <a:pt x="161543" y="1315211"/>
                  </a:lnTo>
                  <a:lnTo>
                    <a:pt x="115824" y="1344167"/>
                  </a:lnTo>
                  <a:lnTo>
                    <a:pt x="92964" y="1371599"/>
                  </a:lnTo>
                  <a:lnTo>
                    <a:pt x="70103" y="1368551"/>
                  </a:lnTo>
                  <a:lnTo>
                    <a:pt x="45719" y="1370075"/>
                  </a:lnTo>
                  <a:lnTo>
                    <a:pt x="22859" y="1373123"/>
                  </a:lnTo>
                  <a:lnTo>
                    <a:pt x="0" y="1377695"/>
                  </a:lnTo>
                </a:path>
              </a:pathLst>
            </a:custGeom>
            <a:ln w="18288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6148" y="1741932"/>
              <a:ext cx="59435" cy="124510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173224" y="1441704"/>
              <a:ext cx="3438525" cy="1839595"/>
            </a:xfrm>
            <a:custGeom>
              <a:avLst/>
              <a:gdLst/>
              <a:ahLst/>
              <a:cxnLst/>
              <a:rect l="l" t="t" r="r" b="b"/>
              <a:pathLst>
                <a:path w="3438525" h="1839595">
                  <a:moveTo>
                    <a:pt x="1524" y="0"/>
                  </a:moveTo>
                  <a:lnTo>
                    <a:pt x="1524" y="1839468"/>
                  </a:lnTo>
                </a:path>
                <a:path w="3438525" h="1839595">
                  <a:moveTo>
                    <a:pt x="0" y="1837944"/>
                  </a:moveTo>
                  <a:lnTo>
                    <a:pt x="3438143" y="1837944"/>
                  </a:lnTo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3503" y="1632204"/>
              <a:ext cx="147828" cy="4572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8951" y="1629155"/>
              <a:ext cx="531876" cy="6400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195572" y="1597151"/>
              <a:ext cx="867410" cy="780415"/>
            </a:xfrm>
            <a:custGeom>
              <a:avLst/>
              <a:gdLst/>
              <a:ahLst/>
              <a:cxnLst/>
              <a:rect l="l" t="t" r="r" b="b"/>
              <a:pathLst>
                <a:path w="867410" h="780414">
                  <a:moveTo>
                    <a:pt x="853440" y="736092"/>
                  </a:moveTo>
                  <a:lnTo>
                    <a:pt x="867156" y="780288"/>
                  </a:lnTo>
                  <a:lnTo>
                    <a:pt x="821435" y="771144"/>
                  </a:lnTo>
                </a:path>
                <a:path w="867410" h="780414">
                  <a:moveTo>
                    <a:pt x="0" y="0"/>
                  </a:moveTo>
                  <a:lnTo>
                    <a:pt x="867156" y="780288"/>
                  </a:lnTo>
                </a:path>
              </a:pathLst>
            </a:custGeom>
            <a:ln w="13716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513832" y="2383536"/>
              <a:ext cx="41275" cy="47625"/>
            </a:xfrm>
            <a:custGeom>
              <a:avLst/>
              <a:gdLst/>
              <a:ahLst/>
              <a:cxnLst/>
              <a:rect l="l" t="t" r="r" b="b"/>
              <a:pathLst>
                <a:path w="41275" h="47625">
                  <a:moveTo>
                    <a:pt x="0" y="0"/>
                  </a:moveTo>
                  <a:lnTo>
                    <a:pt x="41148" y="24383"/>
                  </a:lnTo>
                  <a:lnTo>
                    <a:pt x="0" y="47243"/>
                  </a:lnTo>
                </a:path>
              </a:pathLst>
            </a:custGeom>
            <a:ln w="13716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137403" y="2407920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29" h="0">
                  <a:moveTo>
                    <a:pt x="0" y="0"/>
                  </a:moveTo>
                  <a:lnTo>
                    <a:pt x="417576" y="0"/>
                  </a:lnTo>
                </a:path>
              </a:pathLst>
            </a:custGeom>
            <a:ln w="13716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150363" y="1490472"/>
              <a:ext cx="22860" cy="1743710"/>
            </a:xfrm>
            <a:custGeom>
              <a:avLst/>
              <a:gdLst/>
              <a:ahLst/>
              <a:cxnLst/>
              <a:rect l="l" t="t" r="r" b="b"/>
              <a:pathLst>
                <a:path w="22860" h="1743710">
                  <a:moveTo>
                    <a:pt x="0" y="1743455"/>
                  </a:moveTo>
                  <a:lnTo>
                    <a:pt x="22860" y="1743455"/>
                  </a:lnTo>
                </a:path>
                <a:path w="22860" h="1743710">
                  <a:moveTo>
                    <a:pt x="0" y="1493520"/>
                  </a:moveTo>
                  <a:lnTo>
                    <a:pt x="22860" y="1493520"/>
                  </a:lnTo>
                </a:path>
                <a:path w="22860" h="1743710">
                  <a:moveTo>
                    <a:pt x="0" y="1245108"/>
                  </a:moveTo>
                  <a:lnTo>
                    <a:pt x="22860" y="1245108"/>
                  </a:lnTo>
                </a:path>
                <a:path w="22860" h="1743710">
                  <a:moveTo>
                    <a:pt x="0" y="996695"/>
                  </a:moveTo>
                  <a:lnTo>
                    <a:pt x="22860" y="996695"/>
                  </a:lnTo>
                </a:path>
                <a:path w="22860" h="1743710">
                  <a:moveTo>
                    <a:pt x="0" y="746760"/>
                  </a:moveTo>
                  <a:lnTo>
                    <a:pt x="22860" y="746760"/>
                  </a:lnTo>
                </a:path>
                <a:path w="22860" h="1743710">
                  <a:moveTo>
                    <a:pt x="0" y="498348"/>
                  </a:moveTo>
                  <a:lnTo>
                    <a:pt x="22860" y="498348"/>
                  </a:lnTo>
                </a:path>
                <a:path w="22860" h="1743710">
                  <a:moveTo>
                    <a:pt x="0" y="248412"/>
                  </a:moveTo>
                  <a:lnTo>
                    <a:pt x="22860" y="248412"/>
                  </a:lnTo>
                </a:path>
                <a:path w="22860" h="174371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39112" y="1470659"/>
              <a:ext cx="85725" cy="1791335"/>
            </a:xfrm>
            <a:custGeom>
              <a:avLst/>
              <a:gdLst/>
              <a:ahLst/>
              <a:cxnLst/>
              <a:rect l="l" t="t" r="r" b="b"/>
              <a:pathLst>
                <a:path w="85725" h="1791335">
                  <a:moveTo>
                    <a:pt x="13716" y="0"/>
                  </a:moveTo>
                  <a:lnTo>
                    <a:pt x="12192" y="0"/>
                  </a:lnTo>
                  <a:lnTo>
                    <a:pt x="7620" y="4572"/>
                  </a:lnTo>
                  <a:lnTo>
                    <a:pt x="6096" y="4572"/>
                  </a:lnTo>
                  <a:lnTo>
                    <a:pt x="4572" y="6096"/>
                  </a:lnTo>
                  <a:lnTo>
                    <a:pt x="3048" y="6096"/>
                  </a:lnTo>
                  <a:lnTo>
                    <a:pt x="3048" y="7620"/>
                  </a:lnTo>
                  <a:lnTo>
                    <a:pt x="0" y="7620"/>
                  </a:lnTo>
                  <a:lnTo>
                    <a:pt x="0" y="10668"/>
                  </a:lnTo>
                  <a:lnTo>
                    <a:pt x="1524" y="9144"/>
                  </a:lnTo>
                  <a:lnTo>
                    <a:pt x="4572" y="9144"/>
                  </a:lnTo>
                  <a:lnTo>
                    <a:pt x="7620" y="6096"/>
                  </a:lnTo>
                  <a:lnTo>
                    <a:pt x="9144" y="6096"/>
                  </a:lnTo>
                  <a:lnTo>
                    <a:pt x="10668" y="4572"/>
                  </a:lnTo>
                  <a:lnTo>
                    <a:pt x="10668" y="45720"/>
                  </a:lnTo>
                  <a:lnTo>
                    <a:pt x="13716" y="45720"/>
                  </a:lnTo>
                  <a:lnTo>
                    <a:pt x="13716" y="0"/>
                  </a:lnTo>
                  <a:close/>
                </a:path>
                <a:path w="85725" h="1791335">
                  <a:moveTo>
                    <a:pt x="15240" y="996708"/>
                  </a:moveTo>
                  <a:lnTo>
                    <a:pt x="12192" y="996708"/>
                  </a:lnTo>
                  <a:lnTo>
                    <a:pt x="12192" y="998232"/>
                  </a:lnTo>
                  <a:lnTo>
                    <a:pt x="10668" y="998232"/>
                  </a:lnTo>
                  <a:lnTo>
                    <a:pt x="10668" y="999756"/>
                  </a:lnTo>
                  <a:lnTo>
                    <a:pt x="9144" y="999756"/>
                  </a:lnTo>
                  <a:lnTo>
                    <a:pt x="7620" y="1001280"/>
                  </a:lnTo>
                  <a:lnTo>
                    <a:pt x="6096" y="1001280"/>
                  </a:lnTo>
                  <a:lnTo>
                    <a:pt x="6096" y="1002804"/>
                  </a:lnTo>
                  <a:lnTo>
                    <a:pt x="3048" y="1002804"/>
                  </a:lnTo>
                  <a:lnTo>
                    <a:pt x="1524" y="1004328"/>
                  </a:lnTo>
                  <a:lnTo>
                    <a:pt x="1524" y="1007376"/>
                  </a:lnTo>
                  <a:lnTo>
                    <a:pt x="3048" y="1005852"/>
                  </a:lnTo>
                  <a:lnTo>
                    <a:pt x="4572" y="1005852"/>
                  </a:lnTo>
                  <a:lnTo>
                    <a:pt x="7620" y="1004328"/>
                  </a:lnTo>
                  <a:lnTo>
                    <a:pt x="9144" y="1002804"/>
                  </a:lnTo>
                  <a:lnTo>
                    <a:pt x="10668" y="1002804"/>
                  </a:lnTo>
                  <a:lnTo>
                    <a:pt x="12192" y="1001280"/>
                  </a:lnTo>
                  <a:lnTo>
                    <a:pt x="12192" y="1042428"/>
                  </a:lnTo>
                  <a:lnTo>
                    <a:pt x="15240" y="1042428"/>
                  </a:lnTo>
                  <a:lnTo>
                    <a:pt x="15240" y="996708"/>
                  </a:lnTo>
                  <a:close/>
                </a:path>
                <a:path w="85725" h="1791335">
                  <a:moveTo>
                    <a:pt x="15240" y="498360"/>
                  </a:moveTo>
                  <a:lnTo>
                    <a:pt x="12192" y="498360"/>
                  </a:lnTo>
                  <a:lnTo>
                    <a:pt x="12192" y="499884"/>
                  </a:lnTo>
                  <a:lnTo>
                    <a:pt x="10668" y="499884"/>
                  </a:lnTo>
                  <a:lnTo>
                    <a:pt x="10668" y="501408"/>
                  </a:lnTo>
                  <a:lnTo>
                    <a:pt x="9144" y="501408"/>
                  </a:lnTo>
                  <a:lnTo>
                    <a:pt x="7620" y="502932"/>
                  </a:lnTo>
                  <a:lnTo>
                    <a:pt x="6096" y="502932"/>
                  </a:lnTo>
                  <a:lnTo>
                    <a:pt x="6096" y="504456"/>
                  </a:lnTo>
                  <a:lnTo>
                    <a:pt x="4572" y="504456"/>
                  </a:lnTo>
                  <a:lnTo>
                    <a:pt x="3048" y="505980"/>
                  </a:lnTo>
                  <a:lnTo>
                    <a:pt x="1524" y="505980"/>
                  </a:lnTo>
                  <a:lnTo>
                    <a:pt x="1524" y="509028"/>
                  </a:lnTo>
                  <a:lnTo>
                    <a:pt x="3048" y="507504"/>
                  </a:lnTo>
                  <a:lnTo>
                    <a:pt x="4572" y="507504"/>
                  </a:lnTo>
                  <a:lnTo>
                    <a:pt x="7620" y="505980"/>
                  </a:lnTo>
                  <a:lnTo>
                    <a:pt x="9144" y="504456"/>
                  </a:lnTo>
                  <a:lnTo>
                    <a:pt x="10668" y="504456"/>
                  </a:lnTo>
                  <a:lnTo>
                    <a:pt x="12192" y="502932"/>
                  </a:lnTo>
                  <a:lnTo>
                    <a:pt x="12192" y="544080"/>
                  </a:lnTo>
                  <a:lnTo>
                    <a:pt x="15240" y="544080"/>
                  </a:lnTo>
                  <a:lnTo>
                    <a:pt x="15240" y="498360"/>
                  </a:lnTo>
                  <a:close/>
                </a:path>
                <a:path w="85725" h="1791335">
                  <a:moveTo>
                    <a:pt x="15240" y="248412"/>
                  </a:moveTo>
                  <a:lnTo>
                    <a:pt x="13716" y="248412"/>
                  </a:lnTo>
                  <a:lnTo>
                    <a:pt x="10668" y="251460"/>
                  </a:lnTo>
                  <a:lnTo>
                    <a:pt x="10668" y="252984"/>
                  </a:lnTo>
                  <a:lnTo>
                    <a:pt x="7620" y="252984"/>
                  </a:lnTo>
                  <a:lnTo>
                    <a:pt x="4572" y="256032"/>
                  </a:lnTo>
                  <a:lnTo>
                    <a:pt x="1524" y="256032"/>
                  </a:lnTo>
                  <a:lnTo>
                    <a:pt x="1524" y="259080"/>
                  </a:lnTo>
                  <a:lnTo>
                    <a:pt x="3048" y="259080"/>
                  </a:lnTo>
                  <a:lnTo>
                    <a:pt x="4572" y="257556"/>
                  </a:lnTo>
                  <a:lnTo>
                    <a:pt x="7620" y="257556"/>
                  </a:lnTo>
                  <a:lnTo>
                    <a:pt x="12192" y="252984"/>
                  </a:lnTo>
                  <a:lnTo>
                    <a:pt x="12192" y="295656"/>
                  </a:lnTo>
                  <a:lnTo>
                    <a:pt x="15240" y="295656"/>
                  </a:lnTo>
                  <a:lnTo>
                    <a:pt x="15240" y="248412"/>
                  </a:lnTo>
                  <a:close/>
                </a:path>
                <a:path w="85725" h="1791335">
                  <a:moveTo>
                    <a:pt x="25895" y="746772"/>
                  </a:moveTo>
                  <a:lnTo>
                    <a:pt x="24371" y="746772"/>
                  </a:lnTo>
                  <a:lnTo>
                    <a:pt x="21323" y="749820"/>
                  </a:lnTo>
                  <a:lnTo>
                    <a:pt x="19799" y="749820"/>
                  </a:lnTo>
                  <a:lnTo>
                    <a:pt x="19799" y="751344"/>
                  </a:lnTo>
                  <a:lnTo>
                    <a:pt x="18275" y="751344"/>
                  </a:lnTo>
                  <a:lnTo>
                    <a:pt x="15227" y="754392"/>
                  </a:lnTo>
                  <a:lnTo>
                    <a:pt x="12179" y="754392"/>
                  </a:lnTo>
                  <a:lnTo>
                    <a:pt x="10655" y="755916"/>
                  </a:lnTo>
                  <a:lnTo>
                    <a:pt x="10655" y="757440"/>
                  </a:lnTo>
                  <a:lnTo>
                    <a:pt x="13703" y="757440"/>
                  </a:lnTo>
                  <a:lnTo>
                    <a:pt x="15227" y="755916"/>
                  </a:lnTo>
                  <a:lnTo>
                    <a:pt x="16751" y="755916"/>
                  </a:lnTo>
                  <a:lnTo>
                    <a:pt x="19799" y="754392"/>
                  </a:lnTo>
                  <a:lnTo>
                    <a:pt x="22847" y="751344"/>
                  </a:lnTo>
                  <a:lnTo>
                    <a:pt x="22847" y="794016"/>
                  </a:lnTo>
                  <a:lnTo>
                    <a:pt x="25895" y="794016"/>
                  </a:lnTo>
                  <a:lnTo>
                    <a:pt x="25895" y="746772"/>
                  </a:lnTo>
                  <a:close/>
                </a:path>
                <a:path w="85725" h="1791335">
                  <a:moveTo>
                    <a:pt x="48755" y="746772"/>
                  </a:moveTo>
                  <a:lnTo>
                    <a:pt x="47231" y="746772"/>
                  </a:lnTo>
                  <a:lnTo>
                    <a:pt x="44183" y="749820"/>
                  </a:lnTo>
                  <a:lnTo>
                    <a:pt x="42659" y="749820"/>
                  </a:lnTo>
                  <a:lnTo>
                    <a:pt x="42659" y="751344"/>
                  </a:lnTo>
                  <a:lnTo>
                    <a:pt x="41135" y="751344"/>
                  </a:lnTo>
                  <a:lnTo>
                    <a:pt x="38087" y="754392"/>
                  </a:lnTo>
                  <a:lnTo>
                    <a:pt x="35039" y="754392"/>
                  </a:lnTo>
                  <a:lnTo>
                    <a:pt x="33515" y="755916"/>
                  </a:lnTo>
                  <a:lnTo>
                    <a:pt x="33515" y="757440"/>
                  </a:lnTo>
                  <a:lnTo>
                    <a:pt x="36563" y="757440"/>
                  </a:lnTo>
                  <a:lnTo>
                    <a:pt x="38087" y="755916"/>
                  </a:lnTo>
                  <a:lnTo>
                    <a:pt x="39611" y="755916"/>
                  </a:lnTo>
                  <a:lnTo>
                    <a:pt x="42659" y="754392"/>
                  </a:lnTo>
                  <a:lnTo>
                    <a:pt x="45707" y="751344"/>
                  </a:lnTo>
                  <a:lnTo>
                    <a:pt x="45707" y="794016"/>
                  </a:lnTo>
                  <a:lnTo>
                    <a:pt x="48755" y="794016"/>
                  </a:lnTo>
                  <a:lnTo>
                    <a:pt x="48755" y="746772"/>
                  </a:lnTo>
                  <a:close/>
                </a:path>
                <a:path w="85725" h="1791335">
                  <a:moveTo>
                    <a:pt x="48768" y="277368"/>
                  </a:moveTo>
                  <a:lnTo>
                    <a:pt x="47244" y="274320"/>
                  </a:lnTo>
                  <a:lnTo>
                    <a:pt x="44196" y="272796"/>
                  </a:lnTo>
                  <a:lnTo>
                    <a:pt x="42672" y="271272"/>
                  </a:lnTo>
                  <a:lnTo>
                    <a:pt x="39624" y="271272"/>
                  </a:lnTo>
                  <a:lnTo>
                    <a:pt x="44196" y="269748"/>
                  </a:lnTo>
                  <a:lnTo>
                    <a:pt x="47244" y="265176"/>
                  </a:lnTo>
                  <a:lnTo>
                    <a:pt x="47244" y="254508"/>
                  </a:lnTo>
                  <a:lnTo>
                    <a:pt x="44196" y="251460"/>
                  </a:lnTo>
                  <a:lnTo>
                    <a:pt x="42672" y="249936"/>
                  </a:lnTo>
                  <a:lnTo>
                    <a:pt x="39624" y="248412"/>
                  </a:lnTo>
                  <a:lnTo>
                    <a:pt x="33528" y="248412"/>
                  </a:lnTo>
                  <a:lnTo>
                    <a:pt x="27432" y="251460"/>
                  </a:lnTo>
                  <a:lnTo>
                    <a:pt x="27432" y="254508"/>
                  </a:lnTo>
                  <a:lnTo>
                    <a:pt x="33528" y="251460"/>
                  </a:lnTo>
                  <a:lnTo>
                    <a:pt x="38100" y="251460"/>
                  </a:lnTo>
                  <a:lnTo>
                    <a:pt x="41148" y="252984"/>
                  </a:lnTo>
                  <a:lnTo>
                    <a:pt x="44196" y="256032"/>
                  </a:lnTo>
                  <a:lnTo>
                    <a:pt x="44196" y="266700"/>
                  </a:lnTo>
                  <a:lnTo>
                    <a:pt x="41148" y="268224"/>
                  </a:lnTo>
                  <a:lnTo>
                    <a:pt x="39624" y="269748"/>
                  </a:lnTo>
                  <a:lnTo>
                    <a:pt x="28956" y="269748"/>
                  </a:lnTo>
                  <a:lnTo>
                    <a:pt x="28956" y="272796"/>
                  </a:lnTo>
                  <a:lnTo>
                    <a:pt x="36576" y="272796"/>
                  </a:lnTo>
                  <a:lnTo>
                    <a:pt x="41148" y="274320"/>
                  </a:lnTo>
                  <a:lnTo>
                    <a:pt x="42672" y="275844"/>
                  </a:lnTo>
                  <a:lnTo>
                    <a:pt x="45720" y="277368"/>
                  </a:lnTo>
                  <a:lnTo>
                    <a:pt x="45720" y="288036"/>
                  </a:lnTo>
                  <a:lnTo>
                    <a:pt x="41148" y="292608"/>
                  </a:lnTo>
                  <a:lnTo>
                    <a:pt x="28956" y="292608"/>
                  </a:lnTo>
                  <a:lnTo>
                    <a:pt x="24384" y="289560"/>
                  </a:lnTo>
                  <a:lnTo>
                    <a:pt x="24384" y="294132"/>
                  </a:lnTo>
                  <a:lnTo>
                    <a:pt x="27432" y="295656"/>
                  </a:lnTo>
                  <a:lnTo>
                    <a:pt x="39624" y="295656"/>
                  </a:lnTo>
                  <a:lnTo>
                    <a:pt x="45720" y="292608"/>
                  </a:lnTo>
                  <a:lnTo>
                    <a:pt x="48768" y="286512"/>
                  </a:lnTo>
                  <a:lnTo>
                    <a:pt x="48768" y="277368"/>
                  </a:lnTo>
                  <a:close/>
                </a:path>
                <a:path w="85725" h="1791335">
                  <a:moveTo>
                    <a:pt x="50292" y="505980"/>
                  </a:moveTo>
                  <a:lnTo>
                    <a:pt x="48768" y="504456"/>
                  </a:lnTo>
                  <a:lnTo>
                    <a:pt x="48768" y="502932"/>
                  </a:lnTo>
                  <a:lnTo>
                    <a:pt x="47244" y="502932"/>
                  </a:lnTo>
                  <a:lnTo>
                    <a:pt x="47244" y="501408"/>
                  </a:lnTo>
                  <a:lnTo>
                    <a:pt x="45720" y="499884"/>
                  </a:lnTo>
                  <a:lnTo>
                    <a:pt x="44196" y="499884"/>
                  </a:lnTo>
                  <a:lnTo>
                    <a:pt x="42672" y="498360"/>
                  </a:lnTo>
                  <a:lnTo>
                    <a:pt x="33528" y="498360"/>
                  </a:lnTo>
                  <a:lnTo>
                    <a:pt x="32004" y="499884"/>
                  </a:lnTo>
                  <a:lnTo>
                    <a:pt x="28956" y="499884"/>
                  </a:lnTo>
                  <a:lnTo>
                    <a:pt x="25908" y="502932"/>
                  </a:lnTo>
                  <a:lnTo>
                    <a:pt x="25908" y="505980"/>
                  </a:lnTo>
                  <a:lnTo>
                    <a:pt x="27432" y="504456"/>
                  </a:lnTo>
                  <a:lnTo>
                    <a:pt x="30480" y="502932"/>
                  </a:lnTo>
                  <a:lnTo>
                    <a:pt x="32004" y="502932"/>
                  </a:lnTo>
                  <a:lnTo>
                    <a:pt x="33528" y="501408"/>
                  </a:lnTo>
                  <a:lnTo>
                    <a:pt x="42672" y="501408"/>
                  </a:lnTo>
                  <a:lnTo>
                    <a:pt x="45720" y="504456"/>
                  </a:lnTo>
                  <a:lnTo>
                    <a:pt x="47244" y="507504"/>
                  </a:lnTo>
                  <a:lnTo>
                    <a:pt x="47244" y="513600"/>
                  </a:lnTo>
                  <a:lnTo>
                    <a:pt x="45720" y="515124"/>
                  </a:lnTo>
                  <a:lnTo>
                    <a:pt x="45720" y="516648"/>
                  </a:lnTo>
                  <a:lnTo>
                    <a:pt x="42672" y="519696"/>
                  </a:lnTo>
                  <a:lnTo>
                    <a:pt x="42672" y="521220"/>
                  </a:lnTo>
                  <a:lnTo>
                    <a:pt x="41148" y="521220"/>
                  </a:lnTo>
                  <a:lnTo>
                    <a:pt x="38100" y="524268"/>
                  </a:lnTo>
                  <a:lnTo>
                    <a:pt x="36576" y="524268"/>
                  </a:lnTo>
                  <a:lnTo>
                    <a:pt x="35052" y="525792"/>
                  </a:lnTo>
                  <a:lnTo>
                    <a:pt x="35052" y="527316"/>
                  </a:lnTo>
                  <a:lnTo>
                    <a:pt x="33528" y="527316"/>
                  </a:lnTo>
                  <a:lnTo>
                    <a:pt x="32004" y="528840"/>
                  </a:lnTo>
                  <a:lnTo>
                    <a:pt x="30480" y="528840"/>
                  </a:lnTo>
                  <a:lnTo>
                    <a:pt x="30480" y="530364"/>
                  </a:lnTo>
                  <a:lnTo>
                    <a:pt x="28956" y="530364"/>
                  </a:lnTo>
                  <a:lnTo>
                    <a:pt x="28956" y="531888"/>
                  </a:lnTo>
                  <a:lnTo>
                    <a:pt x="27432" y="531888"/>
                  </a:lnTo>
                  <a:lnTo>
                    <a:pt x="27432" y="533412"/>
                  </a:lnTo>
                  <a:lnTo>
                    <a:pt x="25908" y="534936"/>
                  </a:lnTo>
                  <a:lnTo>
                    <a:pt x="25908" y="536460"/>
                  </a:lnTo>
                  <a:lnTo>
                    <a:pt x="24384" y="537984"/>
                  </a:lnTo>
                  <a:lnTo>
                    <a:pt x="24384" y="544080"/>
                  </a:lnTo>
                  <a:lnTo>
                    <a:pt x="50292" y="544080"/>
                  </a:lnTo>
                  <a:lnTo>
                    <a:pt x="50292" y="541032"/>
                  </a:lnTo>
                  <a:lnTo>
                    <a:pt x="27432" y="541032"/>
                  </a:lnTo>
                  <a:lnTo>
                    <a:pt x="27432" y="537984"/>
                  </a:lnTo>
                  <a:lnTo>
                    <a:pt x="28956" y="536460"/>
                  </a:lnTo>
                  <a:lnTo>
                    <a:pt x="28956" y="534936"/>
                  </a:lnTo>
                  <a:lnTo>
                    <a:pt x="35052" y="528840"/>
                  </a:lnTo>
                  <a:lnTo>
                    <a:pt x="36576" y="528840"/>
                  </a:lnTo>
                  <a:lnTo>
                    <a:pt x="42672" y="522744"/>
                  </a:lnTo>
                  <a:lnTo>
                    <a:pt x="44196" y="522744"/>
                  </a:lnTo>
                  <a:lnTo>
                    <a:pt x="47244" y="519696"/>
                  </a:lnTo>
                  <a:lnTo>
                    <a:pt x="47244" y="518172"/>
                  </a:lnTo>
                  <a:lnTo>
                    <a:pt x="48768" y="516648"/>
                  </a:lnTo>
                  <a:lnTo>
                    <a:pt x="48768" y="515124"/>
                  </a:lnTo>
                  <a:lnTo>
                    <a:pt x="50292" y="513600"/>
                  </a:lnTo>
                  <a:lnTo>
                    <a:pt x="50292" y="505980"/>
                  </a:lnTo>
                  <a:close/>
                </a:path>
                <a:path w="85725" h="1791335">
                  <a:moveTo>
                    <a:pt x="51803" y="1744992"/>
                  </a:moveTo>
                  <a:lnTo>
                    <a:pt x="24371" y="1744992"/>
                  </a:lnTo>
                  <a:lnTo>
                    <a:pt x="24371" y="1748040"/>
                  </a:lnTo>
                  <a:lnTo>
                    <a:pt x="48755" y="1748040"/>
                  </a:lnTo>
                  <a:lnTo>
                    <a:pt x="47231" y="1751088"/>
                  </a:lnTo>
                  <a:lnTo>
                    <a:pt x="44183" y="1754136"/>
                  </a:lnTo>
                  <a:lnTo>
                    <a:pt x="42659" y="1757184"/>
                  </a:lnTo>
                  <a:lnTo>
                    <a:pt x="41135" y="1761756"/>
                  </a:lnTo>
                  <a:lnTo>
                    <a:pt x="36563" y="1770900"/>
                  </a:lnTo>
                  <a:lnTo>
                    <a:pt x="35039" y="1775472"/>
                  </a:lnTo>
                  <a:lnTo>
                    <a:pt x="33515" y="1778520"/>
                  </a:lnTo>
                  <a:lnTo>
                    <a:pt x="33515" y="1783092"/>
                  </a:lnTo>
                  <a:lnTo>
                    <a:pt x="31991" y="1786140"/>
                  </a:lnTo>
                  <a:lnTo>
                    <a:pt x="31991" y="1790712"/>
                  </a:lnTo>
                  <a:lnTo>
                    <a:pt x="35039" y="1790712"/>
                  </a:lnTo>
                  <a:lnTo>
                    <a:pt x="35039" y="1786140"/>
                  </a:lnTo>
                  <a:lnTo>
                    <a:pt x="36563" y="1781568"/>
                  </a:lnTo>
                  <a:lnTo>
                    <a:pt x="38087" y="1778520"/>
                  </a:lnTo>
                  <a:lnTo>
                    <a:pt x="38087" y="1775472"/>
                  </a:lnTo>
                  <a:lnTo>
                    <a:pt x="39611" y="1770900"/>
                  </a:lnTo>
                  <a:lnTo>
                    <a:pt x="42659" y="1764804"/>
                  </a:lnTo>
                  <a:lnTo>
                    <a:pt x="44183" y="1760232"/>
                  </a:lnTo>
                  <a:lnTo>
                    <a:pt x="45707" y="1757184"/>
                  </a:lnTo>
                  <a:lnTo>
                    <a:pt x="48755" y="1754136"/>
                  </a:lnTo>
                  <a:lnTo>
                    <a:pt x="51803" y="1744992"/>
                  </a:lnTo>
                  <a:close/>
                </a:path>
                <a:path w="85725" h="1791335">
                  <a:moveTo>
                    <a:pt x="51816" y="1525536"/>
                  </a:moveTo>
                  <a:lnTo>
                    <a:pt x="50292" y="1524012"/>
                  </a:lnTo>
                  <a:lnTo>
                    <a:pt x="50292" y="1522488"/>
                  </a:lnTo>
                  <a:lnTo>
                    <a:pt x="48768" y="1520964"/>
                  </a:lnTo>
                  <a:lnTo>
                    <a:pt x="48768" y="1527060"/>
                  </a:lnTo>
                  <a:lnTo>
                    <a:pt x="48768" y="1530108"/>
                  </a:lnTo>
                  <a:lnTo>
                    <a:pt x="47244" y="1531632"/>
                  </a:lnTo>
                  <a:lnTo>
                    <a:pt x="47244" y="1534680"/>
                  </a:lnTo>
                  <a:lnTo>
                    <a:pt x="45720" y="1534680"/>
                  </a:lnTo>
                  <a:lnTo>
                    <a:pt x="45720" y="1536204"/>
                  </a:lnTo>
                  <a:lnTo>
                    <a:pt x="44196" y="1537728"/>
                  </a:lnTo>
                  <a:lnTo>
                    <a:pt x="42672" y="1537728"/>
                  </a:lnTo>
                  <a:lnTo>
                    <a:pt x="41148" y="1539252"/>
                  </a:lnTo>
                  <a:lnTo>
                    <a:pt x="35052" y="1539252"/>
                  </a:lnTo>
                  <a:lnTo>
                    <a:pt x="33528" y="1537728"/>
                  </a:lnTo>
                  <a:lnTo>
                    <a:pt x="32004" y="1537728"/>
                  </a:lnTo>
                  <a:lnTo>
                    <a:pt x="28956" y="1534680"/>
                  </a:lnTo>
                  <a:lnTo>
                    <a:pt x="28956" y="1533156"/>
                  </a:lnTo>
                  <a:lnTo>
                    <a:pt x="27432" y="1531632"/>
                  </a:lnTo>
                  <a:lnTo>
                    <a:pt x="27432" y="1525536"/>
                  </a:lnTo>
                  <a:lnTo>
                    <a:pt x="28956" y="1524012"/>
                  </a:lnTo>
                  <a:lnTo>
                    <a:pt x="28956" y="1522488"/>
                  </a:lnTo>
                  <a:lnTo>
                    <a:pt x="32004" y="1519440"/>
                  </a:lnTo>
                  <a:lnTo>
                    <a:pt x="33528" y="1519440"/>
                  </a:lnTo>
                  <a:lnTo>
                    <a:pt x="35052" y="1517916"/>
                  </a:lnTo>
                  <a:lnTo>
                    <a:pt x="41148" y="1517916"/>
                  </a:lnTo>
                  <a:lnTo>
                    <a:pt x="42672" y="1519440"/>
                  </a:lnTo>
                  <a:lnTo>
                    <a:pt x="44196" y="1519440"/>
                  </a:lnTo>
                  <a:lnTo>
                    <a:pt x="44196" y="1520964"/>
                  </a:lnTo>
                  <a:lnTo>
                    <a:pt x="45720" y="1520964"/>
                  </a:lnTo>
                  <a:lnTo>
                    <a:pt x="45720" y="1522488"/>
                  </a:lnTo>
                  <a:lnTo>
                    <a:pt x="47244" y="1524012"/>
                  </a:lnTo>
                  <a:lnTo>
                    <a:pt x="47244" y="1525536"/>
                  </a:lnTo>
                  <a:lnTo>
                    <a:pt x="48768" y="1527060"/>
                  </a:lnTo>
                  <a:lnTo>
                    <a:pt x="48768" y="1520964"/>
                  </a:lnTo>
                  <a:lnTo>
                    <a:pt x="47244" y="1519440"/>
                  </a:lnTo>
                  <a:lnTo>
                    <a:pt x="47244" y="1517916"/>
                  </a:lnTo>
                  <a:lnTo>
                    <a:pt x="45720" y="1517916"/>
                  </a:lnTo>
                  <a:lnTo>
                    <a:pt x="44196" y="1516392"/>
                  </a:lnTo>
                  <a:lnTo>
                    <a:pt x="45720" y="1514868"/>
                  </a:lnTo>
                  <a:lnTo>
                    <a:pt x="47244" y="1513344"/>
                  </a:lnTo>
                  <a:lnTo>
                    <a:pt x="47244" y="1511820"/>
                  </a:lnTo>
                  <a:lnTo>
                    <a:pt x="48768" y="1511820"/>
                  </a:lnTo>
                  <a:lnTo>
                    <a:pt x="48768" y="1510296"/>
                  </a:lnTo>
                  <a:lnTo>
                    <a:pt x="50292" y="1508772"/>
                  </a:lnTo>
                  <a:lnTo>
                    <a:pt x="50292" y="1502676"/>
                  </a:lnTo>
                  <a:lnTo>
                    <a:pt x="48768" y="1501152"/>
                  </a:lnTo>
                  <a:lnTo>
                    <a:pt x="48768" y="1499628"/>
                  </a:lnTo>
                  <a:lnTo>
                    <a:pt x="47244" y="1499628"/>
                  </a:lnTo>
                  <a:lnTo>
                    <a:pt x="47244" y="1504200"/>
                  </a:lnTo>
                  <a:lnTo>
                    <a:pt x="47244" y="1508772"/>
                  </a:lnTo>
                  <a:lnTo>
                    <a:pt x="45720" y="1510296"/>
                  </a:lnTo>
                  <a:lnTo>
                    <a:pt x="45720" y="1511820"/>
                  </a:lnTo>
                  <a:lnTo>
                    <a:pt x="44196" y="1513344"/>
                  </a:lnTo>
                  <a:lnTo>
                    <a:pt x="42672" y="1513344"/>
                  </a:lnTo>
                  <a:lnTo>
                    <a:pt x="42672" y="1514868"/>
                  </a:lnTo>
                  <a:lnTo>
                    <a:pt x="33528" y="1514868"/>
                  </a:lnTo>
                  <a:lnTo>
                    <a:pt x="30480" y="1511820"/>
                  </a:lnTo>
                  <a:lnTo>
                    <a:pt x="30480" y="1510296"/>
                  </a:lnTo>
                  <a:lnTo>
                    <a:pt x="28956" y="1508772"/>
                  </a:lnTo>
                  <a:lnTo>
                    <a:pt x="28956" y="1504200"/>
                  </a:lnTo>
                  <a:lnTo>
                    <a:pt x="30480" y="1502676"/>
                  </a:lnTo>
                  <a:lnTo>
                    <a:pt x="30480" y="1501152"/>
                  </a:lnTo>
                  <a:lnTo>
                    <a:pt x="33528" y="1498104"/>
                  </a:lnTo>
                  <a:lnTo>
                    <a:pt x="42672" y="1498104"/>
                  </a:lnTo>
                  <a:lnTo>
                    <a:pt x="45720" y="1501152"/>
                  </a:lnTo>
                  <a:lnTo>
                    <a:pt x="45720" y="1502676"/>
                  </a:lnTo>
                  <a:lnTo>
                    <a:pt x="47244" y="1504200"/>
                  </a:lnTo>
                  <a:lnTo>
                    <a:pt x="47244" y="1499628"/>
                  </a:lnTo>
                  <a:lnTo>
                    <a:pt x="47244" y="1498104"/>
                  </a:lnTo>
                  <a:lnTo>
                    <a:pt x="45720" y="1496580"/>
                  </a:lnTo>
                  <a:lnTo>
                    <a:pt x="44196" y="1496580"/>
                  </a:lnTo>
                  <a:lnTo>
                    <a:pt x="42672" y="1495056"/>
                  </a:lnTo>
                  <a:lnTo>
                    <a:pt x="33528" y="1495056"/>
                  </a:lnTo>
                  <a:lnTo>
                    <a:pt x="32004" y="1496580"/>
                  </a:lnTo>
                  <a:lnTo>
                    <a:pt x="30480" y="1496580"/>
                  </a:lnTo>
                  <a:lnTo>
                    <a:pt x="28956" y="1498104"/>
                  </a:lnTo>
                  <a:lnTo>
                    <a:pt x="28956" y="1499628"/>
                  </a:lnTo>
                  <a:lnTo>
                    <a:pt x="27432" y="1499628"/>
                  </a:lnTo>
                  <a:lnTo>
                    <a:pt x="27432" y="1501152"/>
                  </a:lnTo>
                  <a:lnTo>
                    <a:pt x="25908" y="1502676"/>
                  </a:lnTo>
                  <a:lnTo>
                    <a:pt x="25908" y="1508772"/>
                  </a:lnTo>
                  <a:lnTo>
                    <a:pt x="27432" y="1508772"/>
                  </a:lnTo>
                  <a:lnTo>
                    <a:pt x="27432" y="1511820"/>
                  </a:lnTo>
                  <a:lnTo>
                    <a:pt x="32004" y="1516392"/>
                  </a:lnTo>
                  <a:lnTo>
                    <a:pt x="30480" y="1517916"/>
                  </a:lnTo>
                  <a:lnTo>
                    <a:pt x="28956" y="1517916"/>
                  </a:lnTo>
                  <a:lnTo>
                    <a:pt x="28956" y="1519440"/>
                  </a:lnTo>
                  <a:lnTo>
                    <a:pt x="25908" y="1522488"/>
                  </a:lnTo>
                  <a:lnTo>
                    <a:pt x="25908" y="1524012"/>
                  </a:lnTo>
                  <a:lnTo>
                    <a:pt x="24384" y="1525536"/>
                  </a:lnTo>
                  <a:lnTo>
                    <a:pt x="24384" y="1531632"/>
                  </a:lnTo>
                  <a:lnTo>
                    <a:pt x="25908" y="1533156"/>
                  </a:lnTo>
                  <a:lnTo>
                    <a:pt x="25908" y="1536204"/>
                  </a:lnTo>
                  <a:lnTo>
                    <a:pt x="27432" y="1536204"/>
                  </a:lnTo>
                  <a:lnTo>
                    <a:pt x="28956" y="1537728"/>
                  </a:lnTo>
                  <a:lnTo>
                    <a:pt x="28956" y="1539252"/>
                  </a:lnTo>
                  <a:lnTo>
                    <a:pt x="30480" y="1540776"/>
                  </a:lnTo>
                  <a:lnTo>
                    <a:pt x="33528" y="1540776"/>
                  </a:lnTo>
                  <a:lnTo>
                    <a:pt x="36576" y="1542300"/>
                  </a:lnTo>
                  <a:lnTo>
                    <a:pt x="39624" y="1542300"/>
                  </a:lnTo>
                  <a:lnTo>
                    <a:pt x="41148" y="1540776"/>
                  </a:lnTo>
                  <a:lnTo>
                    <a:pt x="45720" y="1540776"/>
                  </a:lnTo>
                  <a:lnTo>
                    <a:pt x="45720" y="1539252"/>
                  </a:lnTo>
                  <a:lnTo>
                    <a:pt x="48768" y="1536204"/>
                  </a:lnTo>
                  <a:lnTo>
                    <a:pt x="50292" y="1536204"/>
                  </a:lnTo>
                  <a:lnTo>
                    <a:pt x="50292" y="1531632"/>
                  </a:lnTo>
                  <a:lnTo>
                    <a:pt x="51816" y="1530108"/>
                  </a:lnTo>
                  <a:lnTo>
                    <a:pt x="51816" y="1525536"/>
                  </a:lnTo>
                  <a:close/>
                </a:path>
                <a:path w="85725" h="1791335">
                  <a:moveTo>
                    <a:pt x="51816" y="1263408"/>
                  </a:moveTo>
                  <a:lnTo>
                    <a:pt x="50292" y="1260360"/>
                  </a:lnTo>
                  <a:lnTo>
                    <a:pt x="50292" y="1254264"/>
                  </a:lnTo>
                  <a:lnTo>
                    <a:pt x="47244" y="1251216"/>
                  </a:lnTo>
                  <a:lnTo>
                    <a:pt x="47244" y="1254264"/>
                  </a:lnTo>
                  <a:lnTo>
                    <a:pt x="47244" y="1266456"/>
                  </a:lnTo>
                  <a:lnTo>
                    <a:pt x="42672" y="1271028"/>
                  </a:lnTo>
                  <a:lnTo>
                    <a:pt x="41148" y="1271028"/>
                  </a:lnTo>
                  <a:lnTo>
                    <a:pt x="39624" y="1272552"/>
                  </a:lnTo>
                  <a:lnTo>
                    <a:pt x="36576" y="1272552"/>
                  </a:lnTo>
                  <a:lnTo>
                    <a:pt x="35052" y="1271028"/>
                  </a:lnTo>
                  <a:lnTo>
                    <a:pt x="32004" y="1271028"/>
                  </a:lnTo>
                  <a:lnTo>
                    <a:pt x="32004" y="1269504"/>
                  </a:lnTo>
                  <a:lnTo>
                    <a:pt x="30480" y="1267980"/>
                  </a:lnTo>
                  <a:lnTo>
                    <a:pt x="28956" y="1267980"/>
                  </a:lnTo>
                  <a:lnTo>
                    <a:pt x="28956" y="1264932"/>
                  </a:lnTo>
                  <a:lnTo>
                    <a:pt x="27432" y="1263408"/>
                  </a:lnTo>
                  <a:lnTo>
                    <a:pt x="27432" y="1257312"/>
                  </a:lnTo>
                  <a:lnTo>
                    <a:pt x="28956" y="1255788"/>
                  </a:lnTo>
                  <a:lnTo>
                    <a:pt x="28956" y="1252740"/>
                  </a:lnTo>
                  <a:lnTo>
                    <a:pt x="30480" y="1251216"/>
                  </a:lnTo>
                  <a:lnTo>
                    <a:pt x="32004" y="1251216"/>
                  </a:lnTo>
                  <a:lnTo>
                    <a:pt x="32004" y="1249692"/>
                  </a:lnTo>
                  <a:lnTo>
                    <a:pt x="33528" y="1249692"/>
                  </a:lnTo>
                  <a:lnTo>
                    <a:pt x="35052" y="1248168"/>
                  </a:lnTo>
                  <a:lnTo>
                    <a:pt x="41148" y="1248168"/>
                  </a:lnTo>
                  <a:lnTo>
                    <a:pt x="41148" y="1249692"/>
                  </a:lnTo>
                  <a:lnTo>
                    <a:pt x="42672" y="1249692"/>
                  </a:lnTo>
                  <a:lnTo>
                    <a:pt x="47244" y="1254264"/>
                  </a:lnTo>
                  <a:lnTo>
                    <a:pt x="47244" y="1251216"/>
                  </a:lnTo>
                  <a:lnTo>
                    <a:pt x="47244" y="1249692"/>
                  </a:lnTo>
                  <a:lnTo>
                    <a:pt x="44196" y="1246644"/>
                  </a:lnTo>
                  <a:lnTo>
                    <a:pt x="42672" y="1246644"/>
                  </a:lnTo>
                  <a:lnTo>
                    <a:pt x="39624" y="1245120"/>
                  </a:lnTo>
                  <a:lnTo>
                    <a:pt x="36576" y="1245120"/>
                  </a:lnTo>
                  <a:lnTo>
                    <a:pt x="35052" y="1246644"/>
                  </a:lnTo>
                  <a:lnTo>
                    <a:pt x="33528" y="1246644"/>
                  </a:lnTo>
                  <a:lnTo>
                    <a:pt x="30480" y="1248168"/>
                  </a:lnTo>
                  <a:lnTo>
                    <a:pt x="28956" y="1248168"/>
                  </a:lnTo>
                  <a:lnTo>
                    <a:pt x="28956" y="1249692"/>
                  </a:lnTo>
                  <a:lnTo>
                    <a:pt x="25908" y="1252740"/>
                  </a:lnTo>
                  <a:lnTo>
                    <a:pt x="25908" y="1254264"/>
                  </a:lnTo>
                  <a:lnTo>
                    <a:pt x="24384" y="1255788"/>
                  </a:lnTo>
                  <a:lnTo>
                    <a:pt x="24384" y="1264932"/>
                  </a:lnTo>
                  <a:lnTo>
                    <a:pt x="25908" y="1266456"/>
                  </a:lnTo>
                  <a:lnTo>
                    <a:pt x="25908" y="1267980"/>
                  </a:lnTo>
                  <a:lnTo>
                    <a:pt x="27432" y="1269504"/>
                  </a:lnTo>
                  <a:lnTo>
                    <a:pt x="27432" y="1271028"/>
                  </a:lnTo>
                  <a:lnTo>
                    <a:pt x="28956" y="1272552"/>
                  </a:lnTo>
                  <a:lnTo>
                    <a:pt x="30480" y="1272552"/>
                  </a:lnTo>
                  <a:lnTo>
                    <a:pt x="32004" y="1274076"/>
                  </a:lnTo>
                  <a:lnTo>
                    <a:pt x="42672" y="1274076"/>
                  </a:lnTo>
                  <a:lnTo>
                    <a:pt x="45720" y="1272552"/>
                  </a:lnTo>
                  <a:lnTo>
                    <a:pt x="48768" y="1266456"/>
                  </a:lnTo>
                  <a:lnTo>
                    <a:pt x="48768" y="1274076"/>
                  </a:lnTo>
                  <a:lnTo>
                    <a:pt x="47244" y="1280172"/>
                  </a:lnTo>
                  <a:lnTo>
                    <a:pt x="44196" y="1284744"/>
                  </a:lnTo>
                  <a:lnTo>
                    <a:pt x="42672" y="1287792"/>
                  </a:lnTo>
                  <a:lnTo>
                    <a:pt x="38100" y="1289316"/>
                  </a:lnTo>
                  <a:lnTo>
                    <a:pt x="28956" y="1289316"/>
                  </a:lnTo>
                  <a:lnTo>
                    <a:pt x="27432" y="1287792"/>
                  </a:lnTo>
                  <a:lnTo>
                    <a:pt x="27432" y="1290840"/>
                  </a:lnTo>
                  <a:lnTo>
                    <a:pt x="28956" y="1292364"/>
                  </a:lnTo>
                  <a:lnTo>
                    <a:pt x="39624" y="1292364"/>
                  </a:lnTo>
                  <a:lnTo>
                    <a:pt x="42672" y="1289316"/>
                  </a:lnTo>
                  <a:lnTo>
                    <a:pt x="45720" y="1287792"/>
                  </a:lnTo>
                  <a:lnTo>
                    <a:pt x="47244" y="1286268"/>
                  </a:lnTo>
                  <a:lnTo>
                    <a:pt x="48768" y="1283220"/>
                  </a:lnTo>
                  <a:lnTo>
                    <a:pt x="48768" y="1280172"/>
                  </a:lnTo>
                  <a:lnTo>
                    <a:pt x="50292" y="1277124"/>
                  </a:lnTo>
                  <a:lnTo>
                    <a:pt x="50292" y="1274076"/>
                  </a:lnTo>
                  <a:lnTo>
                    <a:pt x="51816" y="1271028"/>
                  </a:lnTo>
                  <a:lnTo>
                    <a:pt x="51816" y="1266456"/>
                  </a:lnTo>
                  <a:lnTo>
                    <a:pt x="51816" y="1263408"/>
                  </a:lnTo>
                  <a:close/>
                </a:path>
                <a:path w="85725" h="1791335">
                  <a:moveTo>
                    <a:pt x="51816" y="1019568"/>
                  </a:moveTo>
                  <a:lnTo>
                    <a:pt x="50952" y="1009561"/>
                  </a:lnTo>
                  <a:lnTo>
                    <a:pt x="48387" y="1002423"/>
                  </a:lnTo>
                  <a:lnTo>
                    <a:pt x="45720" y="999756"/>
                  </a:lnTo>
                  <a:lnTo>
                    <a:pt x="48768" y="1005852"/>
                  </a:lnTo>
                  <a:lnTo>
                    <a:pt x="48768" y="1027188"/>
                  </a:lnTo>
                  <a:lnTo>
                    <a:pt x="47244" y="1031760"/>
                  </a:lnTo>
                  <a:lnTo>
                    <a:pt x="45720" y="1034808"/>
                  </a:lnTo>
                  <a:lnTo>
                    <a:pt x="44196" y="1039380"/>
                  </a:lnTo>
                  <a:lnTo>
                    <a:pt x="41148" y="1040904"/>
                  </a:lnTo>
                  <a:lnTo>
                    <a:pt x="35052" y="1040904"/>
                  </a:lnTo>
                  <a:lnTo>
                    <a:pt x="32004" y="1039380"/>
                  </a:lnTo>
                  <a:lnTo>
                    <a:pt x="30480" y="1034808"/>
                  </a:lnTo>
                  <a:lnTo>
                    <a:pt x="28956" y="1031760"/>
                  </a:lnTo>
                  <a:lnTo>
                    <a:pt x="27432" y="1027188"/>
                  </a:lnTo>
                  <a:lnTo>
                    <a:pt x="27432" y="1013472"/>
                  </a:lnTo>
                  <a:lnTo>
                    <a:pt x="28956" y="1007376"/>
                  </a:lnTo>
                  <a:lnTo>
                    <a:pt x="32004" y="1001280"/>
                  </a:lnTo>
                  <a:lnTo>
                    <a:pt x="35052" y="999756"/>
                  </a:lnTo>
                  <a:lnTo>
                    <a:pt x="45720" y="999756"/>
                  </a:lnTo>
                  <a:lnTo>
                    <a:pt x="44094" y="998131"/>
                  </a:lnTo>
                  <a:lnTo>
                    <a:pt x="38100" y="996708"/>
                  </a:lnTo>
                  <a:lnTo>
                    <a:pt x="33528" y="996708"/>
                  </a:lnTo>
                  <a:lnTo>
                    <a:pt x="30670" y="998131"/>
                  </a:lnTo>
                  <a:lnTo>
                    <a:pt x="30543" y="998131"/>
                  </a:lnTo>
                  <a:lnTo>
                    <a:pt x="27432" y="1002804"/>
                  </a:lnTo>
                  <a:lnTo>
                    <a:pt x="25908" y="1007376"/>
                  </a:lnTo>
                  <a:lnTo>
                    <a:pt x="24384" y="1013472"/>
                  </a:lnTo>
                  <a:lnTo>
                    <a:pt x="24384" y="1028712"/>
                  </a:lnTo>
                  <a:lnTo>
                    <a:pt x="27432" y="1037856"/>
                  </a:lnTo>
                  <a:lnTo>
                    <a:pt x="33528" y="1043952"/>
                  </a:lnTo>
                  <a:lnTo>
                    <a:pt x="42672" y="1043952"/>
                  </a:lnTo>
                  <a:lnTo>
                    <a:pt x="45720" y="1040904"/>
                  </a:lnTo>
                  <a:lnTo>
                    <a:pt x="47244" y="1037856"/>
                  </a:lnTo>
                  <a:lnTo>
                    <a:pt x="50292" y="1033284"/>
                  </a:lnTo>
                  <a:lnTo>
                    <a:pt x="51816" y="1027188"/>
                  </a:lnTo>
                  <a:lnTo>
                    <a:pt x="51816" y="1019568"/>
                  </a:lnTo>
                  <a:close/>
                </a:path>
                <a:path w="85725" h="1791335">
                  <a:moveTo>
                    <a:pt x="53340" y="32004"/>
                  </a:moveTo>
                  <a:lnTo>
                    <a:pt x="45720" y="32004"/>
                  </a:lnTo>
                  <a:lnTo>
                    <a:pt x="45720" y="6096"/>
                  </a:lnTo>
                  <a:lnTo>
                    <a:pt x="45720" y="0"/>
                  </a:lnTo>
                  <a:lnTo>
                    <a:pt x="44196" y="0"/>
                  </a:lnTo>
                  <a:lnTo>
                    <a:pt x="44196" y="6096"/>
                  </a:lnTo>
                  <a:lnTo>
                    <a:pt x="44196" y="32004"/>
                  </a:lnTo>
                  <a:lnTo>
                    <a:pt x="25908" y="32004"/>
                  </a:lnTo>
                  <a:lnTo>
                    <a:pt x="25908" y="30480"/>
                  </a:lnTo>
                  <a:lnTo>
                    <a:pt x="28956" y="27432"/>
                  </a:lnTo>
                  <a:lnTo>
                    <a:pt x="30480" y="24384"/>
                  </a:lnTo>
                  <a:lnTo>
                    <a:pt x="33528" y="21336"/>
                  </a:lnTo>
                  <a:lnTo>
                    <a:pt x="35052" y="18288"/>
                  </a:lnTo>
                  <a:lnTo>
                    <a:pt x="36576" y="16764"/>
                  </a:lnTo>
                  <a:lnTo>
                    <a:pt x="39624" y="10668"/>
                  </a:lnTo>
                  <a:lnTo>
                    <a:pt x="42672" y="9144"/>
                  </a:lnTo>
                  <a:lnTo>
                    <a:pt x="44196" y="6096"/>
                  </a:lnTo>
                  <a:lnTo>
                    <a:pt x="44196" y="0"/>
                  </a:lnTo>
                  <a:lnTo>
                    <a:pt x="42672" y="0"/>
                  </a:lnTo>
                  <a:lnTo>
                    <a:pt x="42672" y="3048"/>
                  </a:lnTo>
                  <a:lnTo>
                    <a:pt x="41148" y="4572"/>
                  </a:lnTo>
                  <a:lnTo>
                    <a:pt x="36576" y="13716"/>
                  </a:lnTo>
                  <a:lnTo>
                    <a:pt x="33528" y="15240"/>
                  </a:lnTo>
                  <a:lnTo>
                    <a:pt x="30480" y="21336"/>
                  </a:lnTo>
                  <a:lnTo>
                    <a:pt x="25908" y="25908"/>
                  </a:lnTo>
                  <a:lnTo>
                    <a:pt x="24384" y="28956"/>
                  </a:lnTo>
                  <a:lnTo>
                    <a:pt x="21336" y="32004"/>
                  </a:lnTo>
                  <a:lnTo>
                    <a:pt x="21336" y="33528"/>
                  </a:lnTo>
                  <a:lnTo>
                    <a:pt x="44196" y="33528"/>
                  </a:lnTo>
                  <a:lnTo>
                    <a:pt x="44196" y="45720"/>
                  </a:lnTo>
                  <a:lnTo>
                    <a:pt x="45720" y="45720"/>
                  </a:lnTo>
                  <a:lnTo>
                    <a:pt x="45720" y="33528"/>
                  </a:lnTo>
                  <a:lnTo>
                    <a:pt x="53340" y="33528"/>
                  </a:lnTo>
                  <a:lnTo>
                    <a:pt x="53340" y="32004"/>
                  </a:lnTo>
                  <a:close/>
                </a:path>
                <a:path w="85725" h="1791335">
                  <a:moveTo>
                    <a:pt x="85331" y="1767852"/>
                  </a:moveTo>
                  <a:lnTo>
                    <a:pt x="84480" y="1756968"/>
                  </a:lnTo>
                  <a:lnTo>
                    <a:pt x="81902" y="1749374"/>
                  </a:lnTo>
                  <a:lnTo>
                    <a:pt x="79298" y="1746656"/>
                  </a:lnTo>
                  <a:lnTo>
                    <a:pt x="82283" y="1754136"/>
                  </a:lnTo>
                  <a:lnTo>
                    <a:pt x="82283" y="1773948"/>
                  </a:lnTo>
                  <a:lnTo>
                    <a:pt x="79235" y="1783092"/>
                  </a:lnTo>
                  <a:lnTo>
                    <a:pt x="77711" y="1786140"/>
                  </a:lnTo>
                  <a:lnTo>
                    <a:pt x="74663" y="1787664"/>
                  </a:lnTo>
                  <a:lnTo>
                    <a:pt x="68567" y="1787664"/>
                  </a:lnTo>
                  <a:lnTo>
                    <a:pt x="65519" y="1786140"/>
                  </a:lnTo>
                  <a:lnTo>
                    <a:pt x="63995" y="1783092"/>
                  </a:lnTo>
                  <a:lnTo>
                    <a:pt x="60947" y="1780044"/>
                  </a:lnTo>
                  <a:lnTo>
                    <a:pt x="60947" y="1755660"/>
                  </a:lnTo>
                  <a:lnTo>
                    <a:pt x="63995" y="1752612"/>
                  </a:lnTo>
                  <a:lnTo>
                    <a:pt x="65519" y="1748040"/>
                  </a:lnTo>
                  <a:lnTo>
                    <a:pt x="68567" y="1746516"/>
                  </a:lnTo>
                  <a:lnTo>
                    <a:pt x="79159" y="1746516"/>
                  </a:lnTo>
                  <a:lnTo>
                    <a:pt x="77622" y="1744916"/>
                  </a:lnTo>
                  <a:lnTo>
                    <a:pt x="71615" y="1743468"/>
                  </a:lnTo>
                  <a:lnTo>
                    <a:pt x="67043" y="1743468"/>
                  </a:lnTo>
                  <a:lnTo>
                    <a:pt x="60947" y="1749564"/>
                  </a:lnTo>
                  <a:lnTo>
                    <a:pt x="59423" y="1754136"/>
                  </a:lnTo>
                  <a:lnTo>
                    <a:pt x="57899" y="1760232"/>
                  </a:lnTo>
                  <a:lnTo>
                    <a:pt x="57899" y="1775472"/>
                  </a:lnTo>
                  <a:lnTo>
                    <a:pt x="59423" y="1781568"/>
                  </a:lnTo>
                  <a:lnTo>
                    <a:pt x="60947" y="1784616"/>
                  </a:lnTo>
                  <a:lnTo>
                    <a:pt x="63995" y="1789188"/>
                  </a:lnTo>
                  <a:lnTo>
                    <a:pt x="67043" y="1790712"/>
                  </a:lnTo>
                  <a:lnTo>
                    <a:pt x="74663" y="1790712"/>
                  </a:lnTo>
                  <a:lnTo>
                    <a:pt x="79235" y="1789188"/>
                  </a:lnTo>
                  <a:lnTo>
                    <a:pt x="79743" y="1787664"/>
                  </a:lnTo>
                  <a:lnTo>
                    <a:pt x="80759" y="1784616"/>
                  </a:lnTo>
                  <a:lnTo>
                    <a:pt x="83807" y="1780044"/>
                  </a:lnTo>
                  <a:lnTo>
                    <a:pt x="85331" y="1775472"/>
                  </a:lnTo>
                  <a:lnTo>
                    <a:pt x="85331" y="1767852"/>
                  </a:lnTo>
                  <a:close/>
                </a:path>
                <a:path w="85725" h="1791335">
                  <a:moveTo>
                    <a:pt x="85331" y="771156"/>
                  </a:moveTo>
                  <a:lnTo>
                    <a:pt x="84480" y="760272"/>
                  </a:lnTo>
                  <a:lnTo>
                    <a:pt x="82283" y="753808"/>
                  </a:lnTo>
                  <a:lnTo>
                    <a:pt x="82283" y="757440"/>
                  </a:lnTo>
                  <a:lnTo>
                    <a:pt x="82283" y="777252"/>
                  </a:lnTo>
                  <a:lnTo>
                    <a:pt x="80759" y="783348"/>
                  </a:lnTo>
                  <a:lnTo>
                    <a:pt x="77711" y="789444"/>
                  </a:lnTo>
                  <a:lnTo>
                    <a:pt x="74663" y="790968"/>
                  </a:lnTo>
                  <a:lnTo>
                    <a:pt x="68567" y="790968"/>
                  </a:lnTo>
                  <a:lnTo>
                    <a:pt x="65519" y="789444"/>
                  </a:lnTo>
                  <a:lnTo>
                    <a:pt x="63995" y="786396"/>
                  </a:lnTo>
                  <a:lnTo>
                    <a:pt x="60947" y="783348"/>
                  </a:lnTo>
                  <a:lnTo>
                    <a:pt x="60947" y="758964"/>
                  </a:lnTo>
                  <a:lnTo>
                    <a:pt x="63995" y="755916"/>
                  </a:lnTo>
                  <a:lnTo>
                    <a:pt x="65519" y="751344"/>
                  </a:lnTo>
                  <a:lnTo>
                    <a:pt x="68567" y="749820"/>
                  </a:lnTo>
                  <a:lnTo>
                    <a:pt x="77711" y="749820"/>
                  </a:lnTo>
                  <a:lnTo>
                    <a:pt x="82283" y="757440"/>
                  </a:lnTo>
                  <a:lnTo>
                    <a:pt x="82283" y="753808"/>
                  </a:lnTo>
                  <a:lnTo>
                    <a:pt x="81902" y="752678"/>
                  </a:lnTo>
                  <a:lnTo>
                    <a:pt x="79159" y="749820"/>
                  </a:lnTo>
                  <a:lnTo>
                    <a:pt x="77622" y="748220"/>
                  </a:lnTo>
                  <a:lnTo>
                    <a:pt x="71615" y="746772"/>
                  </a:lnTo>
                  <a:lnTo>
                    <a:pt x="67043" y="746772"/>
                  </a:lnTo>
                  <a:lnTo>
                    <a:pt x="60947" y="752868"/>
                  </a:lnTo>
                  <a:lnTo>
                    <a:pt x="59423" y="757440"/>
                  </a:lnTo>
                  <a:lnTo>
                    <a:pt x="57899" y="763536"/>
                  </a:lnTo>
                  <a:lnTo>
                    <a:pt x="57899" y="778776"/>
                  </a:lnTo>
                  <a:lnTo>
                    <a:pt x="59423" y="784872"/>
                  </a:lnTo>
                  <a:lnTo>
                    <a:pt x="60947" y="787920"/>
                  </a:lnTo>
                  <a:lnTo>
                    <a:pt x="63995" y="792492"/>
                  </a:lnTo>
                  <a:lnTo>
                    <a:pt x="67043" y="794016"/>
                  </a:lnTo>
                  <a:lnTo>
                    <a:pt x="74663" y="794016"/>
                  </a:lnTo>
                  <a:lnTo>
                    <a:pt x="79235" y="792492"/>
                  </a:lnTo>
                  <a:lnTo>
                    <a:pt x="79743" y="790968"/>
                  </a:lnTo>
                  <a:lnTo>
                    <a:pt x="80759" y="787920"/>
                  </a:lnTo>
                  <a:lnTo>
                    <a:pt x="83807" y="784872"/>
                  </a:lnTo>
                  <a:lnTo>
                    <a:pt x="85331" y="778776"/>
                  </a:lnTo>
                  <a:lnTo>
                    <a:pt x="85331" y="771156"/>
                  </a:lnTo>
                  <a:close/>
                </a:path>
                <a:path w="85725" h="1791335">
                  <a:moveTo>
                    <a:pt x="85344" y="1517916"/>
                  </a:moveTo>
                  <a:lnTo>
                    <a:pt x="84480" y="1507909"/>
                  </a:lnTo>
                  <a:lnTo>
                    <a:pt x="82296" y="1501838"/>
                  </a:lnTo>
                  <a:lnTo>
                    <a:pt x="82296" y="1504200"/>
                  </a:lnTo>
                  <a:lnTo>
                    <a:pt x="82296" y="1525536"/>
                  </a:lnTo>
                  <a:lnTo>
                    <a:pt x="80772" y="1530108"/>
                  </a:lnTo>
                  <a:lnTo>
                    <a:pt x="79248" y="1533156"/>
                  </a:lnTo>
                  <a:lnTo>
                    <a:pt x="77724" y="1537728"/>
                  </a:lnTo>
                  <a:lnTo>
                    <a:pt x="74676" y="1539252"/>
                  </a:lnTo>
                  <a:lnTo>
                    <a:pt x="68580" y="1539252"/>
                  </a:lnTo>
                  <a:lnTo>
                    <a:pt x="65532" y="1537728"/>
                  </a:lnTo>
                  <a:lnTo>
                    <a:pt x="64008" y="1533156"/>
                  </a:lnTo>
                  <a:lnTo>
                    <a:pt x="60960" y="1530108"/>
                  </a:lnTo>
                  <a:lnTo>
                    <a:pt x="60960" y="1505724"/>
                  </a:lnTo>
                  <a:lnTo>
                    <a:pt x="64008" y="1502676"/>
                  </a:lnTo>
                  <a:lnTo>
                    <a:pt x="65532" y="1499628"/>
                  </a:lnTo>
                  <a:lnTo>
                    <a:pt x="68580" y="1498104"/>
                  </a:lnTo>
                  <a:lnTo>
                    <a:pt x="77724" y="1498104"/>
                  </a:lnTo>
                  <a:lnTo>
                    <a:pt x="82296" y="1504200"/>
                  </a:lnTo>
                  <a:lnTo>
                    <a:pt x="82296" y="1501838"/>
                  </a:lnTo>
                  <a:lnTo>
                    <a:pt x="81915" y="1500771"/>
                  </a:lnTo>
                  <a:lnTo>
                    <a:pt x="79248" y="1498104"/>
                  </a:lnTo>
                  <a:lnTo>
                    <a:pt x="77622" y="1496479"/>
                  </a:lnTo>
                  <a:lnTo>
                    <a:pt x="71628" y="1495056"/>
                  </a:lnTo>
                  <a:lnTo>
                    <a:pt x="67056" y="1495056"/>
                  </a:lnTo>
                  <a:lnTo>
                    <a:pt x="57912" y="1511820"/>
                  </a:lnTo>
                  <a:lnTo>
                    <a:pt x="57912" y="1527060"/>
                  </a:lnTo>
                  <a:lnTo>
                    <a:pt x="60960" y="1536204"/>
                  </a:lnTo>
                  <a:lnTo>
                    <a:pt x="67056" y="1542300"/>
                  </a:lnTo>
                  <a:lnTo>
                    <a:pt x="74676" y="1542300"/>
                  </a:lnTo>
                  <a:lnTo>
                    <a:pt x="79248" y="1539252"/>
                  </a:lnTo>
                  <a:lnTo>
                    <a:pt x="80772" y="1536204"/>
                  </a:lnTo>
                  <a:lnTo>
                    <a:pt x="83820" y="1531632"/>
                  </a:lnTo>
                  <a:lnTo>
                    <a:pt x="85344" y="1525536"/>
                  </a:lnTo>
                  <a:lnTo>
                    <a:pt x="85344" y="1517916"/>
                  </a:lnTo>
                  <a:close/>
                </a:path>
                <a:path w="85725" h="1791335">
                  <a:moveTo>
                    <a:pt x="85344" y="1269504"/>
                  </a:moveTo>
                  <a:lnTo>
                    <a:pt x="84480" y="1258620"/>
                  </a:lnTo>
                  <a:lnTo>
                    <a:pt x="82296" y="1252156"/>
                  </a:lnTo>
                  <a:lnTo>
                    <a:pt x="82296" y="1255788"/>
                  </a:lnTo>
                  <a:lnTo>
                    <a:pt x="82296" y="1275600"/>
                  </a:lnTo>
                  <a:lnTo>
                    <a:pt x="80772" y="1281696"/>
                  </a:lnTo>
                  <a:lnTo>
                    <a:pt x="77724" y="1287792"/>
                  </a:lnTo>
                  <a:lnTo>
                    <a:pt x="74676" y="1289316"/>
                  </a:lnTo>
                  <a:lnTo>
                    <a:pt x="68580" y="1289316"/>
                  </a:lnTo>
                  <a:lnTo>
                    <a:pt x="65532" y="1287792"/>
                  </a:lnTo>
                  <a:lnTo>
                    <a:pt x="64008" y="1284744"/>
                  </a:lnTo>
                  <a:lnTo>
                    <a:pt x="60960" y="1281696"/>
                  </a:lnTo>
                  <a:lnTo>
                    <a:pt x="60960" y="1257312"/>
                  </a:lnTo>
                  <a:lnTo>
                    <a:pt x="64008" y="1254264"/>
                  </a:lnTo>
                  <a:lnTo>
                    <a:pt x="65532" y="1249692"/>
                  </a:lnTo>
                  <a:lnTo>
                    <a:pt x="68580" y="1248168"/>
                  </a:lnTo>
                  <a:lnTo>
                    <a:pt x="77724" y="1248168"/>
                  </a:lnTo>
                  <a:lnTo>
                    <a:pt x="82296" y="1255788"/>
                  </a:lnTo>
                  <a:lnTo>
                    <a:pt x="82296" y="1252156"/>
                  </a:lnTo>
                  <a:lnTo>
                    <a:pt x="81915" y="1251026"/>
                  </a:lnTo>
                  <a:lnTo>
                    <a:pt x="79159" y="1248168"/>
                  </a:lnTo>
                  <a:lnTo>
                    <a:pt x="77622" y="1246568"/>
                  </a:lnTo>
                  <a:lnTo>
                    <a:pt x="71628" y="1245120"/>
                  </a:lnTo>
                  <a:lnTo>
                    <a:pt x="67056" y="1245120"/>
                  </a:lnTo>
                  <a:lnTo>
                    <a:pt x="60960" y="1251216"/>
                  </a:lnTo>
                  <a:lnTo>
                    <a:pt x="59436" y="1255788"/>
                  </a:lnTo>
                  <a:lnTo>
                    <a:pt x="57912" y="1261884"/>
                  </a:lnTo>
                  <a:lnTo>
                    <a:pt x="57912" y="1277124"/>
                  </a:lnTo>
                  <a:lnTo>
                    <a:pt x="59436" y="1283220"/>
                  </a:lnTo>
                  <a:lnTo>
                    <a:pt x="60960" y="1286268"/>
                  </a:lnTo>
                  <a:lnTo>
                    <a:pt x="64008" y="1290840"/>
                  </a:lnTo>
                  <a:lnTo>
                    <a:pt x="67056" y="1292364"/>
                  </a:lnTo>
                  <a:lnTo>
                    <a:pt x="74676" y="1292364"/>
                  </a:lnTo>
                  <a:lnTo>
                    <a:pt x="79248" y="1290840"/>
                  </a:lnTo>
                  <a:lnTo>
                    <a:pt x="79756" y="1289316"/>
                  </a:lnTo>
                  <a:lnTo>
                    <a:pt x="80772" y="1286268"/>
                  </a:lnTo>
                  <a:lnTo>
                    <a:pt x="83820" y="1283220"/>
                  </a:lnTo>
                  <a:lnTo>
                    <a:pt x="85344" y="1277124"/>
                  </a:lnTo>
                  <a:lnTo>
                    <a:pt x="85344" y="1269504"/>
                  </a:lnTo>
                  <a:close/>
                </a:path>
                <a:path w="85725" h="1791335">
                  <a:moveTo>
                    <a:pt x="85344" y="1019568"/>
                  </a:moveTo>
                  <a:lnTo>
                    <a:pt x="84480" y="1009561"/>
                  </a:lnTo>
                  <a:lnTo>
                    <a:pt x="82296" y="1003490"/>
                  </a:lnTo>
                  <a:lnTo>
                    <a:pt x="82296" y="1005852"/>
                  </a:lnTo>
                  <a:lnTo>
                    <a:pt x="82296" y="1027188"/>
                  </a:lnTo>
                  <a:lnTo>
                    <a:pt x="80772" y="1031760"/>
                  </a:lnTo>
                  <a:lnTo>
                    <a:pt x="79248" y="1034808"/>
                  </a:lnTo>
                  <a:lnTo>
                    <a:pt x="77724" y="1039380"/>
                  </a:lnTo>
                  <a:lnTo>
                    <a:pt x="74676" y="1040904"/>
                  </a:lnTo>
                  <a:lnTo>
                    <a:pt x="68580" y="1040904"/>
                  </a:lnTo>
                  <a:lnTo>
                    <a:pt x="65532" y="1039380"/>
                  </a:lnTo>
                  <a:lnTo>
                    <a:pt x="64008" y="1034808"/>
                  </a:lnTo>
                  <a:lnTo>
                    <a:pt x="60960" y="1031760"/>
                  </a:lnTo>
                  <a:lnTo>
                    <a:pt x="60960" y="1007376"/>
                  </a:lnTo>
                  <a:lnTo>
                    <a:pt x="64008" y="1004328"/>
                  </a:lnTo>
                  <a:lnTo>
                    <a:pt x="65532" y="1001280"/>
                  </a:lnTo>
                  <a:lnTo>
                    <a:pt x="68580" y="999756"/>
                  </a:lnTo>
                  <a:lnTo>
                    <a:pt x="77724" y="999756"/>
                  </a:lnTo>
                  <a:lnTo>
                    <a:pt x="82296" y="1005852"/>
                  </a:lnTo>
                  <a:lnTo>
                    <a:pt x="82296" y="1003490"/>
                  </a:lnTo>
                  <a:lnTo>
                    <a:pt x="81915" y="1002423"/>
                  </a:lnTo>
                  <a:lnTo>
                    <a:pt x="79248" y="999756"/>
                  </a:lnTo>
                  <a:lnTo>
                    <a:pt x="77622" y="998131"/>
                  </a:lnTo>
                  <a:lnTo>
                    <a:pt x="71628" y="996708"/>
                  </a:lnTo>
                  <a:lnTo>
                    <a:pt x="67056" y="996708"/>
                  </a:lnTo>
                  <a:lnTo>
                    <a:pt x="64198" y="998131"/>
                  </a:lnTo>
                  <a:lnTo>
                    <a:pt x="64071" y="998131"/>
                  </a:lnTo>
                  <a:lnTo>
                    <a:pt x="60960" y="1002804"/>
                  </a:lnTo>
                  <a:lnTo>
                    <a:pt x="59436" y="1007376"/>
                  </a:lnTo>
                  <a:lnTo>
                    <a:pt x="57912" y="1013472"/>
                  </a:lnTo>
                  <a:lnTo>
                    <a:pt x="57912" y="1028712"/>
                  </a:lnTo>
                  <a:lnTo>
                    <a:pt x="60960" y="1037856"/>
                  </a:lnTo>
                  <a:lnTo>
                    <a:pt x="67056" y="1043952"/>
                  </a:lnTo>
                  <a:lnTo>
                    <a:pt x="74676" y="1043952"/>
                  </a:lnTo>
                  <a:lnTo>
                    <a:pt x="79248" y="1040904"/>
                  </a:lnTo>
                  <a:lnTo>
                    <a:pt x="80772" y="1037856"/>
                  </a:lnTo>
                  <a:lnTo>
                    <a:pt x="83820" y="1033284"/>
                  </a:lnTo>
                  <a:lnTo>
                    <a:pt x="85344" y="1027188"/>
                  </a:lnTo>
                  <a:lnTo>
                    <a:pt x="85344" y="1019568"/>
                  </a:lnTo>
                  <a:close/>
                </a:path>
                <a:path w="85725" h="1791335">
                  <a:moveTo>
                    <a:pt x="85344" y="521220"/>
                  </a:moveTo>
                  <a:lnTo>
                    <a:pt x="84480" y="511213"/>
                  </a:lnTo>
                  <a:lnTo>
                    <a:pt x="82296" y="505142"/>
                  </a:lnTo>
                  <a:lnTo>
                    <a:pt x="82296" y="507504"/>
                  </a:lnTo>
                  <a:lnTo>
                    <a:pt x="82296" y="528840"/>
                  </a:lnTo>
                  <a:lnTo>
                    <a:pt x="80772" y="533412"/>
                  </a:lnTo>
                  <a:lnTo>
                    <a:pt x="79248" y="536460"/>
                  </a:lnTo>
                  <a:lnTo>
                    <a:pt x="77724" y="541032"/>
                  </a:lnTo>
                  <a:lnTo>
                    <a:pt x="74676" y="542556"/>
                  </a:lnTo>
                  <a:lnTo>
                    <a:pt x="68580" y="542556"/>
                  </a:lnTo>
                  <a:lnTo>
                    <a:pt x="65532" y="541032"/>
                  </a:lnTo>
                  <a:lnTo>
                    <a:pt x="64008" y="536460"/>
                  </a:lnTo>
                  <a:lnTo>
                    <a:pt x="60960" y="533412"/>
                  </a:lnTo>
                  <a:lnTo>
                    <a:pt x="60960" y="509028"/>
                  </a:lnTo>
                  <a:lnTo>
                    <a:pt x="64008" y="505980"/>
                  </a:lnTo>
                  <a:lnTo>
                    <a:pt x="65532" y="502932"/>
                  </a:lnTo>
                  <a:lnTo>
                    <a:pt x="68580" y="501408"/>
                  </a:lnTo>
                  <a:lnTo>
                    <a:pt x="77724" y="501408"/>
                  </a:lnTo>
                  <a:lnTo>
                    <a:pt x="82296" y="507504"/>
                  </a:lnTo>
                  <a:lnTo>
                    <a:pt x="82296" y="505142"/>
                  </a:lnTo>
                  <a:lnTo>
                    <a:pt x="81915" y="504075"/>
                  </a:lnTo>
                  <a:lnTo>
                    <a:pt x="79248" y="501408"/>
                  </a:lnTo>
                  <a:lnTo>
                    <a:pt x="77622" y="499783"/>
                  </a:lnTo>
                  <a:lnTo>
                    <a:pt x="71628" y="498360"/>
                  </a:lnTo>
                  <a:lnTo>
                    <a:pt x="67056" y="498360"/>
                  </a:lnTo>
                  <a:lnTo>
                    <a:pt x="64198" y="499783"/>
                  </a:lnTo>
                  <a:lnTo>
                    <a:pt x="64071" y="499783"/>
                  </a:lnTo>
                  <a:lnTo>
                    <a:pt x="60960" y="504456"/>
                  </a:lnTo>
                  <a:lnTo>
                    <a:pt x="59436" y="509028"/>
                  </a:lnTo>
                  <a:lnTo>
                    <a:pt x="57912" y="515124"/>
                  </a:lnTo>
                  <a:lnTo>
                    <a:pt x="57912" y="530364"/>
                  </a:lnTo>
                  <a:lnTo>
                    <a:pt x="60960" y="539508"/>
                  </a:lnTo>
                  <a:lnTo>
                    <a:pt x="67056" y="545604"/>
                  </a:lnTo>
                  <a:lnTo>
                    <a:pt x="74676" y="545604"/>
                  </a:lnTo>
                  <a:lnTo>
                    <a:pt x="79248" y="542556"/>
                  </a:lnTo>
                  <a:lnTo>
                    <a:pt x="80772" y="539508"/>
                  </a:lnTo>
                  <a:lnTo>
                    <a:pt x="83820" y="534936"/>
                  </a:lnTo>
                  <a:lnTo>
                    <a:pt x="85344" y="528840"/>
                  </a:lnTo>
                  <a:lnTo>
                    <a:pt x="85344" y="521220"/>
                  </a:lnTo>
                  <a:close/>
                </a:path>
                <a:path w="85725" h="1791335">
                  <a:moveTo>
                    <a:pt x="85344" y="272796"/>
                  </a:moveTo>
                  <a:lnTo>
                    <a:pt x="84480" y="262559"/>
                  </a:lnTo>
                  <a:lnTo>
                    <a:pt x="82296" y="256032"/>
                  </a:lnTo>
                  <a:lnTo>
                    <a:pt x="82296" y="259080"/>
                  </a:lnTo>
                  <a:lnTo>
                    <a:pt x="82296" y="278892"/>
                  </a:lnTo>
                  <a:lnTo>
                    <a:pt x="80772" y="284988"/>
                  </a:lnTo>
                  <a:lnTo>
                    <a:pt x="77724" y="291084"/>
                  </a:lnTo>
                  <a:lnTo>
                    <a:pt x="74676" y="292608"/>
                  </a:lnTo>
                  <a:lnTo>
                    <a:pt x="68580" y="292608"/>
                  </a:lnTo>
                  <a:lnTo>
                    <a:pt x="65532" y="291084"/>
                  </a:lnTo>
                  <a:lnTo>
                    <a:pt x="64008" y="288036"/>
                  </a:lnTo>
                  <a:lnTo>
                    <a:pt x="60960" y="284988"/>
                  </a:lnTo>
                  <a:lnTo>
                    <a:pt x="60960" y="260604"/>
                  </a:lnTo>
                  <a:lnTo>
                    <a:pt x="64008" y="257556"/>
                  </a:lnTo>
                  <a:lnTo>
                    <a:pt x="65532" y="252984"/>
                  </a:lnTo>
                  <a:lnTo>
                    <a:pt x="68580" y="251460"/>
                  </a:lnTo>
                  <a:lnTo>
                    <a:pt x="77724" y="251460"/>
                  </a:lnTo>
                  <a:lnTo>
                    <a:pt x="82296" y="259080"/>
                  </a:lnTo>
                  <a:lnTo>
                    <a:pt x="82296" y="256032"/>
                  </a:lnTo>
                  <a:lnTo>
                    <a:pt x="81915" y="254889"/>
                  </a:lnTo>
                  <a:lnTo>
                    <a:pt x="78854" y="251460"/>
                  </a:lnTo>
                  <a:lnTo>
                    <a:pt x="77622" y="250088"/>
                  </a:lnTo>
                  <a:lnTo>
                    <a:pt x="71628" y="248412"/>
                  </a:lnTo>
                  <a:lnTo>
                    <a:pt x="67056" y="248412"/>
                  </a:lnTo>
                  <a:lnTo>
                    <a:pt x="60960" y="254508"/>
                  </a:lnTo>
                  <a:lnTo>
                    <a:pt x="60833" y="254889"/>
                  </a:lnTo>
                  <a:lnTo>
                    <a:pt x="59436" y="259080"/>
                  </a:lnTo>
                  <a:lnTo>
                    <a:pt x="57912" y="265176"/>
                  </a:lnTo>
                  <a:lnTo>
                    <a:pt x="57912" y="280416"/>
                  </a:lnTo>
                  <a:lnTo>
                    <a:pt x="59436" y="286512"/>
                  </a:lnTo>
                  <a:lnTo>
                    <a:pt x="60960" y="289560"/>
                  </a:lnTo>
                  <a:lnTo>
                    <a:pt x="64008" y="294132"/>
                  </a:lnTo>
                  <a:lnTo>
                    <a:pt x="67056" y="295656"/>
                  </a:lnTo>
                  <a:lnTo>
                    <a:pt x="74676" y="295656"/>
                  </a:lnTo>
                  <a:lnTo>
                    <a:pt x="79248" y="294132"/>
                  </a:lnTo>
                  <a:lnTo>
                    <a:pt x="79756" y="292608"/>
                  </a:lnTo>
                  <a:lnTo>
                    <a:pt x="80772" y="289560"/>
                  </a:lnTo>
                  <a:lnTo>
                    <a:pt x="83820" y="286512"/>
                  </a:lnTo>
                  <a:lnTo>
                    <a:pt x="85344" y="280416"/>
                  </a:lnTo>
                  <a:lnTo>
                    <a:pt x="85344" y="272796"/>
                  </a:lnTo>
                  <a:close/>
                </a:path>
                <a:path w="85725" h="1791335">
                  <a:moveTo>
                    <a:pt x="85344" y="22860"/>
                  </a:moveTo>
                  <a:lnTo>
                    <a:pt x="84480" y="12865"/>
                  </a:lnTo>
                  <a:lnTo>
                    <a:pt x="82296" y="6781"/>
                  </a:lnTo>
                  <a:lnTo>
                    <a:pt x="82296" y="9144"/>
                  </a:lnTo>
                  <a:lnTo>
                    <a:pt x="82296" y="30480"/>
                  </a:lnTo>
                  <a:lnTo>
                    <a:pt x="80772" y="35052"/>
                  </a:lnTo>
                  <a:lnTo>
                    <a:pt x="79248" y="38100"/>
                  </a:lnTo>
                  <a:lnTo>
                    <a:pt x="77724" y="42672"/>
                  </a:lnTo>
                  <a:lnTo>
                    <a:pt x="74676" y="44196"/>
                  </a:lnTo>
                  <a:lnTo>
                    <a:pt x="68580" y="44196"/>
                  </a:lnTo>
                  <a:lnTo>
                    <a:pt x="65532" y="42672"/>
                  </a:lnTo>
                  <a:lnTo>
                    <a:pt x="64008" y="39624"/>
                  </a:lnTo>
                  <a:lnTo>
                    <a:pt x="60960" y="35052"/>
                  </a:lnTo>
                  <a:lnTo>
                    <a:pt x="60960" y="12192"/>
                  </a:lnTo>
                  <a:lnTo>
                    <a:pt x="64008" y="7620"/>
                  </a:lnTo>
                  <a:lnTo>
                    <a:pt x="65532" y="4572"/>
                  </a:lnTo>
                  <a:lnTo>
                    <a:pt x="68580" y="3048"/>
                  </a:lnTo>
                  <a:lnTo>
                    <a:pt x="77724" y="3048"/>
                  </a:lnTo>
                  <a:lnTo>
                    <a:pt x="82296" y="9144"/>
                  </a:lnTo>
                  <a:lnTo>
                    <a:pt x="82296" y="6781"/>
                  </a:lnTo>
                  <a:lnTo>
                    <a:pt x="81915" y="5715"/>
                  </a:lnTo>
                  <a:lnTo>
                    <a:pt x="79248" y="3048"/>
                  </a:lnTo>
                  <a:lnTo>
                    <a:pt x="77622" y="1435"/>
                  </a:lnTo>
                  <a:lnTo>
                    <a:pt x="71628" y="0"/>
                  </a:lnTo>
                  <a:lnTo>
                    <a:pt x="67056" y="0"/>
                  </a:lnTo>
                  <a:lnTo>
                    <a:pt x="57912" y="16764"/>
                  </a:lnTo>
                  <a:lnTo>
                    <a:pt x="57912" y="32004"/>
                  </a:lnTo>
                  <a:lnTo>
                    <a:pt x="60960" y="41148"/>
                  </a:lnTo>
                  <a:lnTo>
                    <a:pt x="67056" y="47244"/>
                  </a:lnTo>
                  <a:lnTo>
                    <a:pt x="74676" y="47244"/>
                  </a:lnTo>
                  <a:lnTo>
                    <a:pt x="79248" y="44196"/>
                  </a:lnTo>
                  <a:lnTo>
                    <a:pt x="80772" y="41148"/>
                  </a:lnTo>
                  <a:lnTo>
                    <a:pt x="83820" y="36576"/>
                  </a:lnTo>
                  <a:lnTo>
                    <a:pt x="85344" y="30480"/>
                  </a:lnTo>
                  <a:lnTo>
                    <a:pt x="85344" y="22860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80844" y="3281172"/>
              <a:ext cx="3331845" cy="22860"/>
            </a:xfrm>
            <a:custGeom>
              <a:avLst/>
              <a:gdLst/>
              <a:ahLst/>
              <a:cxnLst/>
              <a:rect l="l" t="t" r="r" b="b"/>
              <a:pathLst>
                <a:path w="3331845" h="22860">
                  <a:moveTo>
                    <a:pt x="0" y="0"/>
                  </a:moveTo>
                  <a:lnTo>
                    <a:pt x="0" y="22859"/>
                  </a:lnTo>
                </a:path>
                <a:path w="3331845" h="22860">
                  <a:moveTo>
                    <a:pt x="184404" y="0"/>
                  </a:moveTo>
                  <a:lnTo>
                    <a:pt x="184404" y="22859"/>
                  </a:lnTo>
                </a:path>
                <a:path w="3331845" h="22860">
                  <a:moveTo>
                    <a:pt x="368807" y="0"/>
                  </a:moveTo>
                  <a:lnTo>
                    <a:pt x="368807" y="22859"/>
                  </a:lnTo>
                </a:path>
                <a:path w="3331845" h="22860">
                  <a:moveTo>
                    <a:pt x="554736" y="0"/>
                  </a:moveTo>
                  <a:lnTo>
                    <a:pt x="554736" y="22859"/>
                  </a:lnTo>
                </a:path>
                <a:path w="3331845" h="22860">
                  <a:moveTo>
                    <a:pt x="739139" y="0"/>
                  </a:moveTo>
                  <a:lnTo>
                    <a:pt x="739139" y="22859"/>
                  </a:lnTo>
                </a:path>
                <a:path w="3331845" h="22860">
                  <a:moveTo>
                    <a:pt x="925067" y="0"/>
                  </a:moveTo>
                  <a:lnTo>
                    <a:pt x="925067" y="22859"/>
                  </a:lnTo>
                </a:path>
                <a:path w="3331845" h="22860">
                  <a:moveTo>
                    <a:pt x="1109471" y="0"/>
                  </a:moveTo>
                  <a:lnTo>
                    <a:pt x="1109471" y="22859"/>
                  </a:lnTo>
                </a:path>
                <a:path w="3331845" h="22860">
                  <a:moveTo>
                    <a:pt x="1295399" y="0"/>
                  </a:moveTo>
                  <a:lnTo>
                    <a:pt x="1295399" y="22859"/>
                  </a:lnTo>
                </a:path>
                <a:path w="3331845" h="22860">
                  <a:moveTo>
                    <a:pt x="1479803" y="0"/>
                  </a:moveTo>
                  <a:lnTo>
                    <a:pt x="1479803" y="22859"/>
                  </a:lnTo>
                </a:path>
                <a:path w="3331845" h="22860">
                  <a:moveTo>
                    <a:pt x="1665731" y="0"/>
                  </a:moveTo>
                  <a:lnTo>
                    <a:pt x="1665731" y="22859"/>
                  </a:lnTo>
                </a:path>
                <a:path w="3331845" h="22860">
                  <a:moveTo>
                    <a:pt x="1850136" y="0"/>
                  </a:moveTo>
                  <a:lnTo>
                    <a:pt x="1850136" y="22859"/>
                  </a:lnTo>
                </a:path>
                <a:path w="3331845" h="22860">
                  <a:moveTo>
                    <a:pt x="2036063" y="0"/>
                  </a:moveTo>
                  <a:lnTo>
                    <a:pt x="2036063" y="22859"/>
                  </a:lnTo>
                </a:path>
                <a:path w="3331845" h="22860">
                  <a:moveTo>
                    <a:pt x="2220467" y="0"/>
                  </a:moveTo>
                  <a:lnTo>
                    <a:pt x="2220467" y="22859"/>
                  </a:lnTo>
                </a:path>
                <a:path w="3331845" h="22860">
                  <a:moveTo>
                    <a:pt x="2404871" y="0"/>
                  </a:moveTo>
                  <a:lnTo>
                    <a:pt x="2404871" y="22859"/>
                  </a:lnTo>
                </a:path>
                <a:path w="3331845" h="22860">
                  <a:moveTo>
                    <a:pt x="2590799" y="0"/>
                  </a:moveTo>
                  <a:lnTo>
                    <a:pt x="2590799" y="22859"/>
                  </a:lnTo>
                </a:path>
                <a:path w="3331845" h="22860">
                  <a:moveTo>
                    <a:pt x="2775204" y="0"/>
                  </a:moveTo>
                  <a:lnTo>
                    <a:pt x="2775204" y="22859"/>
                  </a:lnTo>
                </a:path>
                <a:path w="3331845" h="22860">
                  <a:moveTo>
                    <a:pt x="2961132" y="0"/>
                  </a:moveTo>
                  <a:lnTo>
                    <a:pt x="2961132" y="22859"/>
                  </a:lnTo>
                </a:path>
                <a:path w="3331845" h="22860">
                  <a:moveTo>
                    <a:pt x="3145536" y="0"/>
                  </a:moveTo>
                  <a:lnTo>
                    <a:pt x="3145536" y="22859"/>
                  </a:lnTo>
                </a:path>
                <a:path w="3331845" h="22860">
                  <a:moveTo>
                    <a:pt x="3331463" y="0"/>
                  </a:moveTo>
                  <a:lnTo>
                    <a:pt x="3331463" y="22859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21408" y="3337559"/>
              <a:ext cx="3456940" cy="47625"/>
            </a:xfrm>
            <a:custGeom>
              <a:avLst/>
              <a:gdLst/>
              <a:ahLst/>
              <a:cxnLst/>
              <a:rect l="l" t="t" r="r" b="b"/>
              <a:pathLst>
                <a:path w="3456940" h="47625">
                  <a:moveTo>
                    <a:pt x="13716" y="12"/>
                  </a:moveTo>
                  <a:lnTo>
                    <a:pt x="12192" y="12"/>
                  </a:lnTo>
                  <a:lnTo>
                    <a:pt x="12192" y="1536"/>
                  </a:lnTo>
                  <a:lnTo>
                    <a:pt x="10668" y="1536"/>
                  </a:lnTo>
                  <a:lnTo>
                    <a:pt x="7620" y="4584"/>
                  </a:lnTo>
                  <a:lnTo>
                    <a:pt x="6096" y="4584"/>
                  </a:lnTo>
                  <a:lnTo>
                    <a:pt x="6096" y="6108"/>
                  </a:lnTo>
                  <a:lnTo>
                    <a:pt x="3035" y="6108"/>
                  </a:lnTo>
                  <a:lnTo>
                    <a:pt x="3035" y="7632"/>
                  </a:lnTo>
                  <a:lnTo>
                    <a:pt x="0" y="7632"/>
                  </a:lnTo>
                  <a:lnTo>
                    <a:pt x="0" y="10668"/>
                  </a:lnTo>
                  <a:lnTo>
                    <a:pt x="1524" y="10668"/>
                  </a:lnTo>
                  <a:lnTo>
                    <a:pt x="4572" y="9144"/>
                  </a:lnTo>
                  <a:lnTo>
                    <a:pt x="6096" y="7632"/>
                  </a:lnTo>
                  <a:lnTo>
                    <a:pt x="7620" y="7632"/>
                  </a:lnTo>
                  <a:lnTo>
                    <a:pt x="10668" y="4584"/>
                  </a:lnTo>
                  <a:lnTo>
                    <a:pt x="10668" y="45732"/>
                  </a:lnTo>
                  <a:lnTo>
                    <a:pt x="13716" y="45732"/>
                  </a:lnTo>
                  <a:lnTo>
                    <a:pt x="13716" y="12"/>
                  </a:lnTo>
                  <a:close/>
                </a:path>
                <a:path w="3456940" h="47625">
                  <a:moveTo>
                    <a:pt x="50292" y="13728"/>
                  </a:moveTo>
                  <a:lnTo>
                    <a:pt x="48768" y="12204"/>
                  </a:lnTo>
                  <a:lnTo>
                    <a:pt x="48768" y="9144"/>
                  </a:lnTo>
                  <a:lnTo>
                    <a:pt x="47231" y="7632"/>
                  </a:lnTo>
                  <a:lnTo>
                    <a:pt x="47231" y="12204"/>
                  </a:lnTo>
                  <a:lnTo>
                    <a:pt x="47231" y="18300"/>
                  </a:lnTo>
                  <a:lnTo>
                    <a:pt x="45720" y="19824"/>
                  </a:lnTo>
                  <a:lnTo>
                    <a:pt x="45720" y="21348"/>
                  </a:lnTo>
                  <a:lnTo>
                    <a:pt x="42672" y="24396"/>
                  </a:lnTo>
                  <a:lnTo>
                    <a:pt x="41135" y="24396"/>
                  </a:lnTo>
                  <a:lnTo>
                    <a:pt x="41135" y="25920"/>
                  </a:lnTo>
                  <a:lnTo>
                    <a:pt x="32004" y="25920"/>
                  </a:lnTo>
                  <a:lnTo>
                    <a:pt x="32004" y="24396"/>
                  </a:lnTo>
                  <a:lnTo>
                    <a:pt x="30480" y="24396"/>
                  </a:lnTo>
                  <a:lnTo>
                    <a:pt x="27432" y="21348"/>
                  </a:lnTo>
                  <a:lnTo>
                    <a:pt x="27432" y="18300"/>
                  </a:lnTo>
                  <a:lnTo>
                    <a:pt x="25908" y="16776"/>
                  </a:lnTo>
                  <a:lnTo>
                    <a:pt x="25908" y="12204"/>
                  </a:lnTo>
                  <a:lnTo>
                    <a:pt x="27432" y="10668"/>
                  </a:lnTo>
                  <a:lnTo>
                    <a:pt x="27432" y="9144"/>
                  </a:lnTo>
                  <a:lnTo>
                    <a:pt x="28956" y="7632"/>
                  </a:lnTo>
                  <a:lnTo>
                    <a:pt x="28956" y="6108"/>
                  </a:lnTo>
                  <a:lnTo>
                    <a:pt x="30480" y="4584"/>
                  </a:lnTo>
                  <a:lnTo>
                    <a:pt x="32004" y="4584"/>
                  </a:lnTo>
                  <a:lnTo>
                    <a:pt x="32004" y="3060"/>
                  </a:lnTo>
                  <a:lnTo>
                    <a:pt x="41135" y="3060"/>
                  </a:lnTo>
                  <a:lnTo>
                    <a:pt x="42672" y="4584"/>
                  </a:lnTo>
                  <a:lnTo>
                    <a:pt x="42672" y="6108"/>
                  </a:lnTo>
                  <a:lnTo>
                    <a:pt x="44196" y="6108"/>
                  </a:lnTo>
                  <a:lnTo>
                    <a:pt x="44196" y="7632"/>
                  </a:lnTo>
                  <a:lnTo>
                    <a:pt x="45720" y="9144"/>
                  </a:lnTo>
                  <a:lnTo>
                    <a:pt x="45720" y="10668"/>
                  </a:lnTo>
                  <a:lnTo>
                    <a:pt x="47231" y="12204"/>
                  </a:lnTo>
                  <a:lnTo>
                    <a:pt x="47231" y="7632"/>
                  </a:lnTo>
                  <a:lnTo>
                    <a:pt x="47231" y="4584"/>
                  </a:lnTo>
                  <a:lnTo>
                    <a:pt x="45720" y="3060"/>
                  </a:lnTo>
                  <a:lnTo>
                    <a:pt x="44196" y="1536"/>
                  </a:lnTo>
                  <a:lnTo>
                    <a:pt x="42672" y="1536"/>
                  </a:lnTo>
                  <a:lnTo>
                    <a:pt x="41135" y="12"/>
                  </a:lnTo>
                  <a:lnTo>
                    <a:pt x="33528" y="12"/>
                  </a:lnTo>
                  <a:lnTo>
                    <a:pt x="32004" y="1536"/>
                  </a:lnTo>
                  <a:lnTo>
                    <a:pt x="30480" y="1536"/>
                  </a:lnTo>
                  <a:lnTo>
                    <a:pt x="24384" y="7632"/>
                  </a:lnTo>
                  <a:lnTo>
                    <a:pt x="24384" y="10668"/>
                  </a:lnTo>
                  <a:lnTo>
                    <a:pt x="22860" y="12204"/>
                  </a:lnTo>
                  <a:lnTo>
                    <a:pt x="22860" y="16776"/>
                  </a:lnTo>
                  <a:lnTo>
                    <a:pt x="24384" y="18300"/>
                  </a:lnTo>
                  <a:lnTo>
                    <a:pt x="24384" y="22860"/>
                  </a:lnTo>
                  <a:lnTo>
                    <a:pt x="25908" y="24396"/>
                  </a:lnTo>
                  <a:lnTo>
                    <a:pt x="27432" y="24396"/>
                  </a:lnTo>
                  <a:lnTo>
                    <a:pt x="27432" y="25920"/>
                  </a:lnTo>
                  <a:lnTo>
                    <a:pt x="28956" y="27444"/>
                  </a:lnTo>
                  <a:lnTo>
                    <a:pt x="30480" y="27444"/>
                  </a:lnTo>
                  <a:lnTo>
                    <a:pt x="32004" y="28968"/>
                  </a:lnTo>
                  <a:lnTo>
                    <a:pt x="41135" y="28968"/>
                  </a:lnTo>
                  <a:lnTo>
                    <a:pt x="45720" y="25920"/>
                  </a:lnTo>
                  <a:lnTo>
                    <a:pt x="47231" y="21348"/>
                  </a:lnTo>
                  <a:lnTo>
                    <a:pt x="47231" y="28968"/>
                  </a:lnTo>
                  <a:lnTo>
                    <a:pt x="45720" y="35052"/>
                  </a:lnTo>
                  <a:lnTo>
                    <a:pt x="42672" y="38112"/>
                  </a:lnTo>
                  <a:lnTo>
                    <a:pt x="41135" y="42684"/>
                  </a:lnTo>
                  <a:lnTo>
                    <a:pt x="36576" y="44208"/>
                  </a:lnTo>
                  <a:lnTo>
                    <a:pt x="28956" y="44208"/>
                  </a:lnTo>
                  <a:lnTo>
                    <a:pt x="25908" y="42684"/>
                  </a:lnTo>
                  <a:lnTo>
                    <a:pt x="25908" y="45732"/>
                  </a:lnTo>
                  <a:lnTo>
                    <a:pt x="27432" y="47244"/>
                  </a:lnTo>
                  <a:lnTo>
                    <a:pt x="35052" y="47244"/>
                  </a:lnTo>
                  <a:lnTo>
                    <a:pt x="38100" y="45732"/>
                  </a:lnTo>
                  <a:lnTo>
                    <a:pt x="39624" y="45732"/>
                  </a:lnTo>
                  <a:lnTo>
                    <a:pt x="42672" y="44208"/>
                  </a:lnTo>
                  <a:lnTo>
                    <a:pt x="44196" y="42684"/>
                  </a:lnTo>
                  <a:lnTo>
                    <a:pt x="45720" y="39636"/>
                  </a:lnTo>
                  <a:lnTo>
                    <a:pt x="47231" y="38112"/>
                  </a:lnTo>
                  <a:lnTo>
                    <a:pt x="48768" y="35052"/>
                  </a:lnTo>
                  <a:lnTo>
                    <a:pt x="48768" y="32016"/>
                  </a:lnTo>
                  <a:lnTo>
                    <a:pt x="50292" y="28968"/>
                  </a:lnTo>
                  <a:lnTo>
                    <a:pt x="50292" y="21348"/>
                  </a:lnTo>
                  <a:lnTo>
                    <a:pt x="50292" y="13728"/>
                  </a:lnTo>
                  <a:close/>
                </a:path>
                <a:path w="3456940" h="47625">
                  <a:moveTo>
                    <a:pt x="83820" y="30492"/>
                  </a:moveTo>
                  <a:lnTo>
                    <a:pt x="82296" y="30492"/>
                  </a:lnTo>
                  <a:lnTo>
                    <a:pt x="82296" y="27444"/>
                  </a:lnTo>
                  <a:lnTo>
                    <a:pt x="80772" y="27444"/>
                  </a:lnTo>
                  <a:lnTo>
                    <a:pt x="80772" y="30492"/>
                  </a:lnTo>
                  <a:lnTo>
                    <a:pt x="80772" y="36588"/>
                  </a:lnTo>
                  <a:lnTo>
                    <a:pt x="79235" y="38112"/>
                  </a:lnTo>
                  <a:lnTo>
                    <a:pt x="79235" y="39636"/>
                  </a:lnTo>
                  <a:lnTo>
                    <a:pt x="74676" y="44208"/>
                  </a:lnTo>
                  <a:lnTo>
                    <a:pt x="65532" y="44208"/>
                  </a:lnTo>
                  <a:lnTo>
                    <a:pt x="60960" y="39636"/>
                  </a:lnTo>
                  <a:lnTo>
                    <a:pt x="60960" y="38112"/>
                  </a:lnTo>
                  <a:lnTo>
                    <a:pt x="59436" y="36588"/>
                  </a:lnTo>
                  <a:lnTo>
                    <a:pt x="59436" y="30492"/>
                  </a:lnTo>
                  <a:lnTo>
                    <a:pt x="62484" y="27444"/>
                  </a:lnTo>
                  <a:lnTo>
                    <a:pt x="62484" y="25920"/>
                  </a:lnTo>
                  <a:lnTo>
                    <a:pt x="64008" y="25920"/>
                  </a:lnTo>
                  <a:lnTo>
                    <a:pt x="65532" y="24396"/>
                  </a:lnTo>
                  <a:lnTo>
                    <a:pt x="67056" y="24396"/>
                  </a:lnTo>
                  <a:lnTo>
                    <a:pt x="68580" y="22860"/>
                  </a:lnTo>
                  <a:lnTo>
                    <a:pt x="71628" y="22860"/>
                  </a:lnTo>
                  <a:lnTo>
                    <a:pt x="73152" y="24396"/>
                  </a:lnTo>
                  <a:lnTo>
                    <a:pt x="76200" y="24396"/>
                  </a:lnTo>
                  <a:lnTo>
                    <a:pt x="76200" y="25920"/>
                  </a:lnTo>
                  <a:lnTo>
                    <a:pt x="77724" y="25920"/>
                  </a:lnTo>
                  <a:lnTo>
                    <a:pt x="79235" y="27444"/>
                  </a:lnTo>
                  <a:lnTo>
                    <a:pt x="79235" y="30492"/>
                  </a:lnTo>
                  <a:lnTo>
                    <a:pt x="80772" y="30492"/>
                  </a:lnTo>
                  <a:lnTo>
                    <a:pt x="80772" y="27444"/>
                  </a:lnTo>
                  <a:lnTo>
                    <a:pt x="80772" y="25920"/>
                  </a:lnTo>
                  <a:lnTo>
                    <a:pt x="77724" y="22860"/>
                  </a:lnTo>
                  <a:lnTo>
                    <a:pt x="76200" y="22860"/>
                  </a:lnTo>
                  <a:lnTo>
                    <a:pt x="74676" y="21348"/>
                  </a:lnTo>
                  <a:lnTo>
                    <a:pt x="77724" y="21348"/>
                  </a:lnTo>
                  <a:lnTo>
                    <a:pt x="77724" y="19824"/>
                  </a:lnTo>
                  <a:lnTo>
                    <a:pt x="79235" y="19824"/>
                  </a:lnTo>
                  <a:lnTo>
                    <a:pt x="79235" y="18300"/>
                  </a:lnTo>
                  <a:lnTo>
                    <a:pt x="80772" y="18300"/>
                  </a:lnTo>
                  <a:lnTo>
                    <a:pt x="80772" y="15252"/>
                  </a:lnTo>
                  <a:lnTo>
                    <a:pt x="82296" y="15252"/>
                  </a:lnTo>
                  <a:lnTo>
                    <a:pt x="82296" y="9144"/>
                  </a:lnTo>
                  <a:lnTo>
                    <a:pt x="80772" y="7632"/>
                  </a:lnTo>
                  <a:lnTo>
                    <a:pt x="80772" y="6108"/>
                  </a:lnTo>
                  <a:lnTo>
                    <a:pt x="79235" y="4584"/>
                  </a:lnTo>
                  <a:lnTo>
                    <a:pt x="79235" y="9144"/>
                  </a:lnTo>
                  <a:lnTo>
                    <a:pt x="79235" y="13728"/>
                  </a:lnTo>
                  <a:lnTo>
                    <a:pt x="77724" y="15252"/>
                  </a:lnTo>
                  <a:lnTo>
                    <a:pt x="77724" y="16776"/>
                  </a:lnTo>
                  <a:lnTo>
                    <a:pt x="74676" y="19824"/>
                  </a:lnTo>
                  <a:lnTo>
                    <a:pt x="73152" y="19824"/>
                  </a:lnTo>
                  <a:lnTo>
                    <a:pt x="71628" y="21348"/>
                  </a:lnTo>
                  <a:lnTo>
                    <a:pt x="68580" y="21348"/>
                  </a:lnTo>
                  <a:lnTo>
                    <a:pt x="68580" y="19824"/>
                  </a:lnTo>
                  <a:lnTo>
                    <a:pt x="65532" y="19824"/>
                  </a:lnTo>
                  <a:lnTo>
                    <a:pt x="65532" y="18300"/>
                  </a:lnTo>
                  <a:lnTo>
                    <a:pt x="64008" y="18300"/>
                  </a:lnTo>
                  <a:lnTo>
                    <a:pt x="62484" y="16776"/>
                  </a:lnTo>
                  <a:lnTo>
                    <a:pt x="62484" y="15252"/>
                  </a:lnTo>
                  <a:lnTo>
                    <a:pt x="60960" y="13728"/>
                  </a:lnTo>
                  <a:lnTo>
                    <a:pt x="60960" y="9144"/>
                  </a:lnTo>
                  <a:lnTo>
                    <a:pt x="62484" y="7632"/>
                  </a:lnTo>
                  <a:lnTo>
                    <a:pt x="62484" y="6108"/>
                  </a:lnTo>
                  <a:lnTo>
                    <a:pt x="64008" y="6108"/>
                  </a:lnTo>
                  <a:lnTo>
                    <a:pt x="64008" y="4584"/>
                  </a:lnTo>
                  <a:lnTo>
                    <a:pt x="65532" y="4584"/>
                  </a:lnTo>
                  <a:lnTo>
                    <a:pt x="67056" y="3060"/>
                  </a:lnTo>
                  <a:lnTo>
                    <a:pt x="73152" y="3060"/>
                  </a:lnTo>
                  <a:lnTo>
                    <a:pt x="74676" y="4584"/>
                  </a:lnTo>
                  <a:lnTo>
                    <a:pt x="76200" y="4584"/>
                  </a:lnTo>
                  <a:lnTo>
                    <a:pt x="76200" y="6108"/>
                  </a:lnTo>
                  <a:lnTo>
                    <a:pt x="77724" y="6108"/>
                  </a:lnTo>
                  <a:lnTo>
                    <a:pt x="77724" y="7632"/>
                  </a:lnTo>
                  <a:lnTo>
                    <a:pt x="79235" y="9144"/>
                  </a:lnTo>
                  <a:lnTo>
                    <a:pt x="79235" y="4584"/>
                  </a:lnTo>
                  <a:lnTo>
                    <a:pt x="79235" y="3060"/>
                  </a:lnTo>
                  <a:lnTo>
                    <a:pt x="77724" y="3060"/>
                  </a:lnTo>
                  <a:lnTo>
                    <a:pt x="76200" y="1536"/>
                  </a:lnTo>
                  <a:lnTo>
                    <a:pt x="74676" y="1536"/>
                  </a:lnTo>
                  <a:lnTo>
                    <a:pt x="73152" y="12"/>
                  </a:lnTo>
                  <a:lnTo>
                    <a:pt x="67056" y="12"/>
                  </a:lnTo>
                  <a:lnTo>
                    <a:pt x="65532" y="1536"/>
                  </a:lnTo>
                  <a:lnTo>
                    <a:pt x="64008" y="1536"/>
                  </a:lnTo>
                  <a:lnTo>
                    <a:pt x="59436" y="6108"/>
                  </a:lnTo>
                  <a:lnTo>
                    <a:pt x="59436" y="7632"/>
                  </a:lnTo>
                  <a:lnTo>
                    <a:pt x="57912" y="9144"/>
                  </a:lnTo>
                  <a:lnTo>
                    <a:pt x="57912" y="13728"/>
                  </a:lnTo>
                  <a:lnTo>
                    <a:pt x="59436" y="15252"/>
                  </a:lnTo>
                  <a:lnTo>
                    <a:pt x="59436" y="16776"/>
                  </a:lnTo>
                  <a:lnTo>
                    <a:pt x="60960" y="18300"/>
                  </a:lnTo>
                  <a:lnTo>
                    <a:pt x="60960" y="19824"/>
                  </a:lnTo>
                  <a:lnTo>
                    <a:pt x="62484" y="19824"/>
                  </a:lnTo>
                  <a:lnTo>
                    <a:pt x="64008" y="21348"/>
                  </a:lnTo>
                  <a:lnTo>
                    <a:pt x="65532" y="21348"/>
                  </a:lnTo>
                  <a:lnTo>
                    <a:pt x="64008" y="22860"/>
                  </a:lnTo>
                  <a:lnTo>
                    <a:pt x="62484" y="22860"/>
                  </a:lnTo>
                  <a:lnTo>
                    <a:pt x="59436" y="25920"/>
                  </a:lnTo>
                  <a:lnTo>
                    <a:pt x="59436" y="27444"/>
                  </a:lnTo>
                  <a:lnTo>
                    <a:pt x="57912" y="27444"/>
                  </a:lnTo>
                  <a:lnTo>
                    <a:pt x="57912" y="30492"/>
                  </a:lnTo>
                  <a:lnTo>
                    <a:pt x="56388" y="30492"/>
                  </a:lnTo>
                  <a:lnTo>
                    <a:pt x="56388" y="35052"/>
                  </a:lnTo>
                  <a:lnTo>
                    <a:pt x="57912" y="38112"/>
                  </a:lnTo>
                  <a:lnTo>
                    <a:pt x="57912" y="41160"/>
                  </a:lnTo>
                  <a:lnTo>
                    <a:pt x="60960" y="44208"/>
                  </a:lnTo>
                  <a:lnTo>
                    <a:pt x="62484" y="44208"/>
                  </a:lnTo>
                  <a:lnTo>
                    <a:pt x="62484" y="45732"/>
                  </a:lnTo>
                  <a:lnTo>
                    <a:pt x="65532" y="45732"/>
                  </a:lnTo>
                  <a:lnTo>
                    <a:pt x="67056" y="47244"/>
                  </a:lnTo>
                  <a:lnTo>
                    <a:pt x="74676" y="47244"/>
                  </a:lnTo>
                  <a:lnTo>
                    <a:pt x="76200" y="45732"/>
                  </a:lnTo>
                  <a:lnTo>
                    <a:pt x="77724" y="45732"/>
                  </a:lnTo>
                  <a:lnTo>
                    <a:pt x="82296" y="41160"/>
                  </a:lnTo>
                  <a:lnTo>
                    <a:pt x="82296" y="39636"/>
                  </a:lnTo>
                  <a:lnTo>
                    <a:pt x="83820" y="38112"/>
                  </a:lnTo>
                  <a:lnTo>
                    <a:pt x="83820" y="30492"/>
                  </a:lnTo>
                  <a:close/>
                </a:path>
                <a:path w="3456940" h="47625">
                  <a:moveTo>
                    <a:pt x="117348" y="30492"/>
                  </a:moveTo>
                  <a:lnTo>
                    <a:pt x="115824" y="30492"/>
                  </a:lnTo>
                  <a:lnTo>
                    <a:pt x="115824" y="27444"/>
                  </a:lnTo>
                  <a:lnTo>
                    <a:pt x="114300" y="27444"/>
                  </a:lnTo>
                  <a:lnTo>
                    <a:pt x="114300" y="32016"/>
                  </a:lnTo>
                  <a:lnTo>
                    <a:pt x="114300" y="35052"/>
                  </a:lnTo>
                  <a:lnTo>
                    <a:pt x="112776" y="36588"/>
                  </a:lnTo>
                  <a:lnTo>
                    <a:pt x="112776" y="39636"/>
                  </a:lnTo>
                  <a:lnTo>
                    <a:pt x="109728" y="42684"/>
                  </a:lnTo>
                  <a:lnTo>
                    <a:pt x="108204" y="42684"/>
                  </a:lnTo>
                  <a:lnTo>
                    <a:pt x="108204" y="44208"/>
                  </a:lnTo>
                  <a:lnTo>
                    <a:pt x="99060" y="44208"/>
                  </a:lnTo>
                  <a:lnTo>
                    <a:pt x="96012" y="41160"/>
                  </a:lnTo>
                  <a:lnTo>
                    <a:pt x="94488" y="41160"/>
                  </a:lnTo>
                  <a:lnTo>
                    <a:pt x="94488" y="38112"/>
                  </a:lnTo>
                  <a:lnTo>
                    <a:pt x="92964" y="36588"/>
                  </a:lnTo>
                  <a:lnTo>
                    <a:pt x="92964" y="30492"/>
                  </a:lnTo>
                  <a:lnTo>
                    <a:pt x="94488" y="28968"/>
                  </a:lnTo>
                  <a:lnTo>
                    <a:pt x="94488" y="27444"/>
                  </a:lnTo>
                  <a:lnTo>
                    <a:pt x="96012" y="25920"/>
                  </a:lnTo>
                  <a:lnTo>
                    <a:pt x="97536" y="25920"/>
                  </a:lnTo>
                  <a:lnTo>
                    <a:pt x="97536" y="24396"/>
                  </a:lnTo>
                  <a:lnTo>
                    <a:pt x="100584" y="24396"/>
                  </a:lnTo>
                  <a:lnTo>
                    <a:pt x="102108" y="22860"/>
                  </a:lnTo>
                  <a:lnTo>
                    <a:pt x="105156" y="22860"/>
                  </a:lnTo>
                  <a:lnTo>
                    <a:pt x="106680" y="24396"/>
                  </a:lnTo>
                  <a:lnTo>
                    <a:pt x="108204" y="24396"/>
                  </a:lnTo>
                  <a:lnTo>
                    <a:pt x="109728" y="25920"/>
                  </a:lnTo>
                  <a:lnTo>
                    <a:pt x="111252" y="25920"/>
                  </a:lnTo>
                  <a:lnTo>
                    <a:pt x="111252" y="27444"/>
                  </a:lnTo>
                  <a:lnTo>
                    <a:pt x="112776" y="28968"/>
                  </a:lnTo>
                  <a:lnTo>
                    <a:pt x="112776" y="30492"/>
                  </a:lnTo>
                  <a:lnTo>
                    <a:pt x="114300" y="32016"/>
                  </a:lnTo>
                  <a:lnTo>
                    <a:pt x="114300" y="27444"/>
                  </a:lnTo>
                  <a:lnTo>
                    <a:pt x="114300" y="25920"/>
                  </a:lnTo>
                  <a:lnTo>
                    <a:pt x="111252" y="22860"/>
                  </a:lnTo>
                  <a:lnTo>
                    <a:pt x="109728" y="22860"/>
                  </a:lnTo>
                  <a:lnTo>
                    <a:pt x="108204" y="21348"/>
                  </a:lnTo>
                  <a:lnTo>
                    <a:pt x="109728" y="21348"/>
                  </a:lnTo>
                  <a:lnTo>
                    <a:pt x="111252" y="19824"/>
                  </a:lnTo>
                  <a:lnTo>
                    <a:pt x="112776" y="19824"/>
                  </a:lnTo>
                  <a:lnTo>
                    <a:pt x="112776" y="18300"/>
                  </a:lnTo>
                  <a:lnTo>
                    <a:pt x="114300" y="16776"/>
                  </a:lnTo>
                  <a:lnTo>
                    <a:pt x="114300" y="15252"/>
                  </a:lnTo>
                  <a:lnTo>
                    <a:pt x="115824" y="13728"/>
                  </a:lnTo>
                  <a:lnTo>
                    <a:pt x="115824" y="10668"/>
                  </a:lnTo>
                  <a:lnTo>
                    <a:pt x="114300" y="9144"/>
                  </a:lnTo>
                  <a:lnTo>
                    <a:pt x="114300" y="6108"/>
                  </a:lnTo>
                  <a:lnTo>
                    <a:pt x="112776" y="4584"/>
                  </a:lnTo>
                  <a:lnTo>
                    <a:pt x="112776" y="9144"/>
                  </a:lnTo>
                  <a:lnTo>
                    <a:pt x="112776" y="13728"/>
                  </a:lnTo>
                  <a:lnTo>
                    <a:pt x="111252" y="13728"/>
                  </a:lnTo>
                  <a:lnTo>
                    <a:pt x="111252" y="16776"/>
                  </a:lnTo>
                  <a:lnTo>
                    <a:pt x="109728" y="16776"/>
                  </a:lnTo>
                  <a:lnTo>
                    <a:pt x="109728" y="18300"/>
                  </a:lnTo>
                  <a:lnTo>
                    <a:pt x="108204" y="18300"/>
                  </a:lnTo>
                  <a:lnTo>
                    <a:pt x="108204" y="19824"/>
                  </a:lnTo>
                  <a:lnTo>
                    <a:pt x="105156" y="19824"/>
                  </a:lnTo>
                  <a:lnTo>
                    <a:pt x="105156" y="21348"/>
                  </a:lnTo>
                  <a:lnTo>
                    <a:pt x="102108" y="21348"/>
                  </a:lnTo>
                  <a:lnTo>
                    <a:pt x="100584" y="19824"/>
                  </a:lnTo>
                  <a:lnTo>
                    <a:pt x="99060" y="19824"/>
                  </a:lnTo>
                  <a:lnTo>
                    <a:pt x="96012" y="16776"/>
                  </a:lnTo>
                  <a:lnTo>
                    <a:pt x="96012" y="15252"/>
                  </a:lnTo>
                  <a:lnTo>
                    <a:pt x="94488" y="13728"/>
                  </a:lnTo>
                  <a:lnTo>
                    <a:pt x="94488" y="9144"/>
                  </a:lnTo>
                  <a:lnTo>
                    <a:pt x="96012" y="7632"/>
                  </a:lnTo>
                  <a:lnTo>
                    <a:pt x="96012" y="6108"/>
                  </a:lnTo>
                  <a:lnTo>
                    <a:pt x="97536" y="6108"/>
                  </a:lnTo>
                  <a:lnTo>
                    <a:pt x="97536" y="4584"/>
                  </a:lnTo>
                  <a:lnTo>
                    <a:pt x="99060" y="4584"/>
                  </a:lnTo>
                  <a:lnTo>
                    <a:pt x="100584" y="3060"/>
                  </a:lnTo>
                  <a:lnTo>
                    <a:pt x="106680" y="3060"/>
                  </a:lnTo>
                  <a:lnTo>
                    <a:pt x="109728" y="6108"/>
                  </a:lnTo>
                  <a:lnTo>
                    <a:pt x="111252" y="6108"/>
                  </a:lnTo>
                  <a:lnTo>
                    <a:pt x="111252" y="7632"/>
                  </a:lnTo>
                  <a:lnTo>
                    <a:pt x="112776" y="9144"/>
                  </a:lnTo>
                  <a:lnTo>
                    <a:pt x="112776" y="4584"/>
                  </a:lnTo>
                  <a:lnTo>
                    <a:pt x="109728" y="1536"/>
                  </a:lnTo>
                  <a:lnTo>
                    <a:pt x="108204" y="1536"/>
                  </a:lnTo>
                  <a:lnTo>
                    <a:pt x="106680" y="12"/>
                  </a:lnTo>
                  <a:lnTo>
                    <a:pt x="100584" y="12"/>
                  </a:lnTo>
                  <a:lnTo>
                    <a:pt x="99060" y="1536"/>
                  </a:lnTo>
                  <a:lnTo>
                    <a:pt x="97536" y="1536"/>
                  </a:lnTo>
                  <a:lnTo>
                    <a:pt x="96012" y="3060"/>
                  </a:lnTo>
                  <a:lnTo>
                    <a:pt x="94488" y="3060"/>
                  </a:lnTo>
                  <a:lnTo>
                    <a:pt x="94488" y="4584"/>
                  </a:lnTo>
                  <a:lnTo>
                    <a:pt x="92964" y="6108"/>
                  </a:lnTo>
                  <a:lnTo>
                    <a:pt x="92964" y="7632"/>
                  </a:lnTo>
                  <a:lnTo>
                    <a:pt x="91440" y="9144"/>
                  </a:lnTo>
                  <a:lnTo>
                    <a:pt x="91440" y="15252"/>
                  </a:lnTo>
                  <a:lnTo>
                    <a:pt x="92964" y="15252"/>
                  </a:lnTo>
                  <a:lnTo>
                    <a:pt x="92964" y="18300"/>
                  </a:lnTo>
                  <a:lnTo>
                    <a:pt x="94488" y="18300"/>
                  </a:lnTo>
                  <a:lnTo>
                    <a:pt x="94488" y="19824"/>
                  </a:lnTo>
                  <a:lnTo>
                    <a:pt x="96012" y="19824"/>
                  </a:lnTo>
                  <a:lnTo>
                    <a:pt x="96012" y="21348"/>
                  </a:lnTo>
                  <a:lnTo>
                    <a:pt x="99060" y="21348"/>
                  </a:lnTo>
                  <a:lnTo>
                    <a:pt x="97536" y="22860"/>
                  </a:lnTo>
                  <a:lnTo>
                    <a:pt x="96012" y="22860"/>
                  </a:lnTo>
                  <a:lnTo>
                    <a:pt x="92964" y="25920"/>
                  </a:lnTo>
                  <a:lnTo>
                    <a:pt x="92964" y="27444"/>
                  </a:lnTo>
                  <a:lnTo>
                    <a:pt x="91440" y="27444"/>
                  </a:lnTo>
                  <a:lnTo>
                    <a:pt x="91440" y="30492"/>
                  </a:lnTo>
                  <a:lnTo>
                    <a:pt x="89916" y="30492"/>
                  </a:lnTo>
                  <a:lnTo>
                    <a:pt x="89916" y="38112"/>
                  </a:lnTo>
                  <a:lnTo>
                    <a:pt x="91440" y="39636"/>
                  </a:lnTo>
                  <a:lnTo>
                    <a:pt x="91440" y="41160"/>
                  </a:lnTo>
                  <a:lnTo>
                    <a:pt x="96012" y="45732"/>
                  </a:lnTo>
                  <a:lnTo>
                    <a:pt x="97536" y="45732"/>
                  </a:lnTo>
                  <a:lnTo>
                    <a:pt x="99060" y="47244"/>
                  </a:lnTo>
                  <a:lnTo>
                    <a:pt x="106680" y="47244"/>
                  </a:lnTo>
                  <a:lnTo>
                    <a:pt x="108204" y="45732"/>
                  </a:lnTo>
                  <a:lnTo>
                    <a:pt x="111252" y="45732"/>
                  </a:lnTo>
                  <a:lnTo>
                    <a:pt x="111252" y="44208"/>
                  </a:lnTo>
                  <a:lnTo>
                    <a:pt x="112776" y="44208"/>
                  </a:lnTo>
                  <a:lnTo>
                    <a:pt x="115824" y="41160"/>
                  </a:lnTo>
                  <a:lnTo>
                    <a:pt x="115824" y="38112"/>
                  </a:lnTo>
                  <a:lnTo>
                    <a:pt x="117348" y="35052"/>
                  </a:lnTo>
                  <a:lnTo>
                    <a:pt x="117348" y="30492"/>
                  </a:lnTo>
                  <a:close/>
                </a:path>
                <a:path w="3456940" h="47625">
                  <a:moveTo>
                    <a:pt x="199644" y="12"/>
                  </a:moveTo>
                  <a:lnTo>
                    <a:pt x="198120" y="12"/>
                  </a:lnTo>
                  <a:lnTo>
                    <a:pt x="195072" y="3060"/>
                  </a:lnTo>
                  <a:lnTo>
                    <a:pt x="193548" y="3060"/>
                  </a:lnTo>
                  <a:lnTo>
                    <a:pt x="193548" y="4584"/>
                  </a:lnTo>
                  <a:lnTo>
                    <a:pt x="192024" y="4584"/>
                  </a:lnTo>
                  <a:lnTo>
                    <a:pt x="190500" y="6108"/>
                  </a:lnTo>
                  <a:lnTo>
                    <a:pt x="188976" y="6108"/>
                  </a:lnTo>
                  <a:lnTo>
                    <a:pt x="187452" y="7632"/>
                  </a:lnTo>
                  <a:lnTo>
                    <a:pt x="184404" y="7632"/>
                  </a:lnTo>
                  <a:lnTo>
                    <a:pt x="184404" y="10668"/>
                  </a:lnTo>
                  <a:lnTo>
                    <a:pt x="187452" y="10668"/>
                  </a:lnTo>
                  <a:lnTo>
                    <a:pt x="190500" y="7632"/>
                  </a:lnTo>
                  <a:lnTo>
                    <a:pt x="193548" y="7632"/>
                  </a:lnTo>
                  <a:lnTo>
                    <a:pt x="196596" y="4584"/>
                  </a:lnTo>
                  <a:lnTo>
                    <a:pt x="196596" y="45732"/>
                  </a:lnTo>
                  <a:lnTo>
                    <a:pt x="199644" y="45732"/>
                  </a:lnTo>
                  <a:lnTo>
                    <a:pt x="199644" y="12"/>
                  </a:lnTo>
                  <a:close/>
                </a:path>
                <a:path w="3456940" h="47625">
                  <a:moveTo>
                    <a:pt x="234696" y="12204"/>
                  </a:moveTo>
                  <a:lnTo>
                    <a:pt x="233172" y="9144"/>
                  </a:lnTo>
                  <a:lnTo>
                    <a:pt x="233172" y="7632"/>
                  </a:lnTo>
                  <a:lnTo>
                    <a:pt x="231648" y="4584"/>
                  </a:lnTo>
                  <a:lnTo>
                    <a:pt x="231648" y="10668"/>
                  </a:lnTo>
                  <a:lnTo>
                    <a:pt x="231648" y="19824"/>
                  </a:lnTo>
                  <a:lnTo>
                    <a:pt x="230124" y="21348"/>
                  </a:lnTo>
                  <a:lnTo>
                    <a:pt x="230124" y="22860"/>
                  </a:lnTo>
                  <a:lnTo>
                    <a:pt x="228600" y="22860"/>
                  </a:lnTo>
                  <a:lnTo>
                    <a:pt x="228600" y="24396"/>
                  </a:lnTo>
                  <a:lnTo>
                    <a:pt x="227076" y="24396"/>
                  </a:lnTo>
                  <a:lnTo>
                    <a:pt x="225552" y="25920"/>
                  </a:lnTo>
                  <a:lnTo>
                    <a:pt x="217932" y="25920"/>
                  </a:lnTo>
                  <a:lnTo>
                    <a:pt x="216408" y="24396"/>
                  </a:lnTo>
                  <a:lnTo>
                    <a:pt x="214884" y="24396"/>
                  </a:lnTo>
                  <a:lnTo>
                    <a:pt x="214884" y="22860"/>
                  </a:lnTo>
                  <a:lnTo>
                    <a:pt x="213360" y="22860"/>
                  </a:lnTo>
                  <a:lnTo>
                    <a:pt x="213360" y="21348"/>
                  </a:lnTo>
                  <a:lnTo>
                    <a:pt x="211836" y="19824"/>
                  </a:lnTo>
                  <a:lnTo>
                    <a:pt x="211836" y="9144"/>
                  </a:lnTo>
                  <a:lnTo>
                    <a:pt x="213360" y="9144"/>
                  </a:lnTo>
                  <a:lnTo>
                    <a:pt x="213360" y="7632"/>
                  </a:lnTo>
                  <a:lnTo>
                    <a:pt x="214884" y="6108"/>
                  </a:lnTo>
                  <a:lnTo>
                    <a:pt x="214884" y="4584"/>
                  </a:lnTo>
                  <a:lnTo>
                    <a:pt x="216408" y="4584"/>
                  </a:lnTo>
                  <a:lnTo>
                    <a:pt x="217932" y="3060"/>
                  </a:lnTo>
                  <a:lnTo>
                    <a:pt x="225552" y="3060"/>
                  </a:lnTo>
                  <a:lnTo>
                    <a:pt x="230124" y="7632"/>
                  </a:lnTo>
                  <a:lnTo>
                    <a:pt x="230124" y="9144"/>
                  </a:lnTo>
                  <a:lnTo>
                    <a:pt x="231648" y="10668"/>
                  </a:lnTo>
                  <a:lnTo>
                    <a:pt x="231648" y="4584"/>
                  </a:lnTo>
                  <a:lnTo>
                    <a:pt x="230124" y="3060"/>
                  </a:lnTo>
                  <a:lnTo>
                    <a:pt x="228600" y="1536"/>
                  </a:lnTo>
                  <a:lnTo>
                    <a:pt x="227076" y="1536"/>
                  </a:lnTo>
                  <a:lnTo>
                    <a:pt x="225552" y="12"/>
                  </a:lnTo>
                  <a:lnTo>
                    <a:pt x="217932" y="12"/>
                  </a:lnTo>
                  <a:lnTo>
                    <a:pt x="216408" y="1536"/>
                  </a:lnTo>
                  <a:lnTo>
                    <a:pt x="214884" y="1536"/>
                  </a:lnTo>
                  <a:lnTo>
                    <a:pt x="211836" y="4584"/>
                  </a:lnTo>
                  <a:lnTo>
                    <a:pt x="211836" y="6108"/>
                  </a:lnTo>
                  <a:lnTo>
                    <a:pt x="210312" y="7632"/>
                  </a:lnTo>
                  <a:lnTo>
                    <a:pt x="210312" y="9144"/>
                  </a:lnTo>
                  <a:lnTo>
                    <a:pt x="208788" y="10668"/>
                  </a:lnTo>
                  <a:lnTo>
                    <a:pt x="208788" y="21348"/>
                  </a:lnTo>
                  <a:lnTo>
                    <a:pt x="210312" y="22860"/>
                  </a:lnTo>
                  <a:lnTo>
                    <a:pt x="210312" y="24396"/>
                  </a:lnTo>
                  <a:lnTo>
                    <a:pt x="211836" y="24396"/>
                  </a:lnTo>
                  <a:lnTo>
                    <a:pt x="214884" y="27444"/>
                  </a:lnTo>
                  <a:lnTo>
                    <a:pt x="216408" y="27444"/>
                  </a:lnTo>
                  <a:lnTo>
                    <a:pt x="217932" y="28968"/>
                  </a:lnTo>
                  <a:lnTo>
                    <a:pt x="227076" y="28968"/>
                  </a:lnTo>
                  <a:lnTo>
                    <a:pt x="230124" y="25920"/>
                  </a:lnTo>
                  <a:lnTo>
                    <a:pt x="231648" y="21348"/>
                  </a:lnTo>
                  <a:lnTo>
                    <a:pt x="231648" y="35052"/>
                  </a:lnTo>
                  <a:lnTo>
                    <a:pt x="228600" y="38112"/>
                  </a:lnTo>
                  <a:lnTo>
                    <a:pt x="225552" y="42684"/>
                  </a:lnTo>
                  <a:lnTo>
                    <a:pt x="222504" y="44208"/>
                  </a:lnTo>
                  <a:lnTo>
                    <a:pt x="213360" y="44208"/>
                  </a:lnTo>
                  <a:lnTo>
                    <a:pt x="210312" y="42684"/>
                  </a:lnTo>
                  <a:lnTo>
                    <a:pt x="210312" y="45732"/>
                  </a:lnTo>
                  <a:lnTo>
                    <a:pt x="213360" y="47244"/>
                  </a:lnTo>
                  <a:lnTo>
                    <a:pt x="220980" y="47244"/>
                  </a:lnTo>
                  <a:lnTo>
                    <a:pt x="222504" y="45732"/>
                  </a:lnTo>
                  <a:lnTo>
                    <a:pt x="225552" y="45732"/>
                  </a:lnTo>
                  <a:lnTo>
                    <a:pt x="227076" y="44208"/>
                  </a:lnTo>
                  <a:lnTo>
                    <a:pt x="228600" y="42684"/>
                  </a:lnTo>
                  <a:lnTo>
                    <a:pt x="230124" y="39636"/>
                  </a:lnTo>
                  <a:lnTo>
                    <a:pt x="231648" y="38112"/>
                  </a:lnTo>
                  <a:lnTo>
                    <a:pt x="234696" y="32016"/>
                  </a:lnTo>
                  <a:lnTo>
                    <a:pt x="234696" y="21348"/>
                  </a:lnTo>
                  <a:lnTo>
                    <a:pt x="234696" y="12204"/>
                  </a:lnTo>
                  <a:close/>
                </a:path>
                <a:path w="3456940" h="47625">
                  <a:moveTo>
                    <a:pt x="268224" y="12204"/>
                  </a:moveTo>
                  <a:lnTo>
                    <a:pt x="266700" y="9144"/>
                  </a:lnTo>
                  <a:lnTo>
                    <a:pt x="266700" y="7632"/>
                  </a:lnTo>
                  <a:lnTo>
                    <a:pt x="265176" y="4584"/>
                  </a:lnTo>
                  <a:lnTo>
                    <a:pt x="265176" y="10668"/>
                  </a:lnTo>
                  <a:lnTo>
                    <a:pt x="265176" y="18300"/>
                  </a:lnTo>
                  <a:lnTo>
                    <a:pt x="263652" y="19824"/>
                  </a:lnTo>
                  <a:lnTo>
                    <a:pt x="263652" y="22860"/>
                  </a:lnTo>
                  <a:lnTo>
                    <a:pt x="262128" y="22860"/>
                  </a:lnTo>
                  <a:lnTo>
                    <a:pt x="259080" y="25920"/>
                  </a:lnTo>
                  <a:lnTo>
                    <a:pt x="251460" y="25920"/>
                  </a:lnTo>
                  <a:lnTo>
                    <a:pt x="249936" y="24396"/>
                  </a:lnTo>
                  <a:lnTo>
                    <a:pt x="248412" y="24396"/>
                  </a:lnTo>
                  <a:lnTo>
                    <a:pt x="248412" y="22860"/>
                  </a:lnTo>
                  <a:lnTo>
                    <a:pt x="246888" y="22860"/>
                  </a:lnTo>
                  <a:lnTo>
                    <a:pt x="245364" y="21348"/>
                  </a:lnTo>
                  <a:lnTo>
                    <a:pt x="245364" y="9144"/>
                  </a:lnTo>
                  <a:lnTo>
                    <a:pt x="246888" y="9144"/>
                  </a:lnTo>
                  <a:lnTo>
                    <a:pt x="246888" y="7632"/>
                  </a:lnTo>
                  <a:lnTo>
                    <a:pt x="248412" y="6108"/>
                  </a:lnTo>
                  <a:lnTo>
                    <a:pt x="248412" y="4584"/>
                  </a:lnTo>
                  <a:lnTo>
                    <a:pt x="249936" y="4584"/>
                  </a:lnTo>
                  <a:lnTo>
                    <a:pt x="251460" y="3060"/>
                  </a:lnTo>
                  <a:lnTo>
                    <a:pt x="259080" y="3060"/>
                  </a:lnTo>
                  <a:lnTo>
                    <a:pt x="263652" y="7632"/>
                  </a:lnTo>
                  <a:lnTo>
                    <a:pt x="263652" y="9144"/>
                  </a:lnTo>
                  <a:lnTo>
                    <a:pt x="265176" y="10668"/>
                  </a:lnTo>
                  <a:lnTo>
                    <a:pt x="265176" y="4584"/>
                  </a:lnTo>
                  <a:lnTo>
                    <a:pt x="263652" y="3060"/>
                  </a:lnTo>
                  <a:lnTo>
                    <a:pt x="262128" y="1536"/>
                  </a:lnTo>
                  <a:lnTo>
                    <a:pt x="260604" y="1536"/>
                  </a:lnTo>
                  <a:lnTo>
                    <a:pt x="259080" y="12"/>
                  </a:lnTo>
                  <a:lnTo>
                    <a:pt x="251460" y="12"/>
                  </a:lnTo>
                  <a:lnTo>
                    <a:pt x="249936" y="1536"/>
                  </a:lnTo>
                  <a:lnTo>
                    <a:pt x="248412" y="1536"/>
                  </a:lnTo>
                  <a:lnTo>
                    <a:pt x="243840" y="6108"/>
                  </a:lnTo>
                  <a:lnTo>
                    <a:pt x="243840" y="7632"/>
                  </a:lnTo>
                  <a:lnTo>
                    <a:pt x="242316" y="9144"/>
                  </a:lnTo>
                  <a:lnTo>
                    <a:pt x="242316" y="21348"/>
                  </a:lnTo>
                  <a:lnTo>
                    <a:pt x="243840" y="22860"/>
                  </a:lnTo>
                  <a:lnTo>
                    <a:pt x="243840" y="24396"/>
                  </a:lnTo>
                  <a:lnTo>
                    <a:pt x="245364" y="24396"/>
                  </a:lnTo>
                  <a:lnTo>
                    <a:pt x="248412" y="27444"/>
                  </a:lnTo>
                  <a:lnTo>
                    <a:pt x="249936" y="27444"/>
                  </a:lnTo>
                  <a:lnTo>
                    <a:pt x="251460" y="28968"/>
                  </a:lnTo>
                  <a:lnTo>
                    <a:pt x="259080" y="28968"/>
                  </a:lnTo>
                  <a:lnTo>
                    <a:pt x="263652" y="25920"/>
                  </a:lnTo>
                  <a:lnTo>
                    <a:pt x="265176" y="21348"/>
                  </a:lnTo>
                  <a:lnTo>
                    <a:pt x="265176" y="28968"/>
                  </a:lnTo>
                  <a:lnTo>
                    <a:pt x="263652" y="35052"/>
                  </a:lnTo>
                  <a:lnTo>
                    <a:pt x="262128" y="38112"/>
                  </a:lnTo>
                  <a:lnTo>
                    <a:pt x="259080" y="42684"/>
                  </a:lnTo>
                  <a:lnTo>
                    <a:pt x="256032" y="44208"/>
                  </a:lnTo>
                  <a:lnTo>
                    <a:pt x="246888" y="44208"/>
                  </a:lnTo>
                  <a:lnTo>
                    <a:pt x="243840" y="42684"/>
                  </a:lnTo>
                  <a:lnTo>
                    <a:pt x="243840" y="45732"/>
                  </a:lnTo>
                  <a:lnTo>
                    <a:pt x="246888" y="47244"/>
                  </a:lnTo>
                  <a:lnTo>
                    <a:pt x="252984" y="47244"/>
                  </a:lnTo>
                  <a:lnTo>
                    <a:pt x="256032" y="45732"/>
                  </a:lnTo>
                  <a:lnTo>
                    <a:pt x="259080" y="45732"/>
                  </a:lnTo>
                  <a:lnTo>
                    <a:pt x="260604" y="44208"/>
                  </a:lnTo>
                  <a:lnTo>
                    <a:pt x="262128" y="42684"/>
                  </a:lnTo>
                  <a:lnTo>
                    <a:pt x="263652" y="39636"/>
                  </a:lnTo>
                  <a:lnTo>
                    <a:pt x="265176" y="38112"/>
                  </a:lnTo>
                  <a:lnTo>
                    <a:pt x="266700" y="35052"/>
                  </a:lnTo>
                  <a:lnTo>
                    <a:pt x="266700" y="32016"/>
                  </a:lnTo>
                  <a:lnTo>
                    <a:pt x="268224" y="28968"/>
                  </a:lnTo>
                  <a:lnTo>
                    <a:pt x="268224" y="21348"/>
                  </a:lnTo>
                  <a:lnTo>
                    <a:pt x="268224" y="12204"/>
                  </a:lnTo>
                  <a:close/>
                </a:path>
                <a:path w="3456940" h="47625">
                  <a:moveTo>
                    <a:pt x="301752" y="22860"/>
                  </a:moveTo>
                  <a:lnTo>
                    <a:pt x="300913" y="12865"/>
                  </a:lnTo>
                  <a:lnTo>
                    <a:pt x="298704" y="6299"/>
                  </a:lnTo>
                  <a:lnTo>
                    <a:pt x="298704" y="9144"/>
                  </a:lnTo>
                  <a:lnTo>
                    <a:pt x="298704" y="35052"/>
                  </a:lnTo>
                  <a:lnTo>
                    <a:pt x="295656" y="39636"/>
                  </a:lnTo>
                  <a:lnTo>
                    <a:pt x="294132" y="42684"/>
                  </a:lnTo>
                  <a:lnTo>
                    <a:pt x="292608" y="44208"/>
                  </a:lnTo>
                  <a:lnTo>
                    <a:pt x="284988" y="44208"/>
                  </a:lnTo>
                  <a:lnTo>
                    <a:pt x="281940" y="42684"/>
                  </a:lnTo>
                  <a:lnTo>
                    <a:pt x="280416" y="39636"/>
                  </a:lnTo>
                  <a:lnTo>
                    <a:pt x="277368" y="30492"/>
                  </a:lnTo>
                  <a:lnTo>
                    <a:pt x="277368" y="16776"/>
                  </a:lnTo>
                  <a:lnTo>
                    <a:pt x="280416" y="7632"/>
                  </a:lnTo>
                  <a:lnTo>
                    <a:pt x="284988" y="3060"/>
                  </a:lnTo>
                  <a:lnTo>
                    <a:pt x="295656" y="3060"/>
                  </a:lnTo>
                  <a:lnTo>
                    <a:pt x="298704" y="9144"/>
                  </a:lnTo>
                  <a:lnTo>
                    <a:pt x="298704" y="6299"/>
                  </a:lnTo>
                  <a:lnTo>
                    <a:pt x="298513" y="5727"/>
                  </a:lnTo>
                  <a:lnTo>
                    <a:pt x="296125" y="3060"/>
                  </a:lnTo>
                  <a:lnTo>
                    <a:pt x="294678" y="1435"/>
                  </a:lnTo>
                  <a:lnTo>
                    <a:pt x="289560" y="12"/>
                  </a:lnTo>
                  <a:lnTo>
                    <a:pt x="284988" y="12"/>
                  </a:lnTo>
                  <a:lnTo>
                    <a:pt x="280695" y="1435"/>
                  </a:lnTo>
                  <a:lnTo>
                    <a:pt x="280441" y="1435"/>
                  </a:lnTo>
                  <a:lnTo>
                    <a:pt x="278892" y="6108"/>
                  </a:lnTo>
                  <a:lnTo>
                    <a:pt x="275844" y="10668"/>
                  </a:lnTo>
                  <a:lnTo>
                    <a:pt x="274320" y="16776"/>
                  </a:lnTo>
                  <a:lnTo>
                    <a:pt x="274320" y="32016"/>
                  </a:lnTo>
                  <a:lnTo>
                    <a:pt x="275844" y="38112"/>
                  </a:lnTo>
                  <a:lnTo>
                    <a:pt x="278892" y="41160"/>
                  </a:lnTo>
                  <a:lnTo>
                    <a:pt x="280416" y="45732"/>
                  </a:lnTo>
                  <a:lnTo>
                    <a:pt x="283464" y="47244"/>
                  </a:lnTo>
                  <a:lnTo>
                    <a:pt x="292608" y="47244"/>
                  </a:lnTo>
                  <a:lnTo>
                    <a:pt x="295656" y="45732"/>
                  </a:lnTo>
                  <a:lnTo>
                    <a:pt x="296672" y="44208"/>
                  </a:lnTo>
                  <a:lnTo>
                    <a:pt x="301752" y="36588"/>
                  </a:lnTo>
                  <a:lnTo>
                    <a:pt x="301752" y="22860"/>
                  </a:lnTo>
                  <a:close/>
                </a:path>
                <a:path w="3456940" h="47625">
                  <a:moveTo>
                    <a:pt x="384048" y="12"/>
                  </a:moveTo>
                  <a:lnTo>
                    <a:pt x="382524" y="12"/>
                  </a:lnTo>
                  <a:lnTo>
                    <a:pt x="382524" y="1536"/>
                  </a:lnTo>
                  <a:lnTo>
                    <a:pt x="381000" y="1536"/>
                  </a:lnTo>
                  <a:lnTo>
                    <a:pt x="377952" y="4584"/>
                  </a:lnTo>
                  <a:lnTo>
                    <a:pt x="376415" y="4584"/>
                  </a:lnTo>
                  <a:lnTo>
                    <a:pt x="376415" y="6108"/>
                  </a:lnTo>
                  <a:lnTo>
                    <a:pt x="373380" y="6108"/>
                  </a:lnTo>
                  <a:lnTo>
                    <a:pt x="371856" y="7632"/>
                  </a:lnTo>
                  <a:lnTo>
                    <a:pt x="370332" y="7632"/>
                  </a:lnTo>
                  <a:lnTo>
                    <a:pt x="370332" y="10668"/>
                  </a:lnTo>
                  <a:lnTo>
                    <a:pt x="371856" y="10668"/>
                  </a:lnTo>
                  <a:lnTo>
                    <a:pt x="374891" y="9144"/>
                  </a:lnTo>
                  <a:lnTo>
                    <a:pt x="376415" y="7632"/>
                  </a:lnTo>
                  <a:lnTo>
                    <a:pt x="377952" y="7632"/>
                  </a:lnTo>
                  <a:lnTo>
                    <a:pt x="381000" y="4584"/>
                  </a:lnTo>
                  <a:lnTo>
                    <a:pt x="381000" y="45732"/>
                  </a:lnTo>
                  <a:lnTo>
                    <a:pt x="384048" y="45732"/>
                  </a:lnTo>
                  <a:lnTo>
                    <a:pt x="384048" y="12"/>
                  </a:lnTo>
                  <a:close/>
                </a:path>
                <a:path w="3456940" h="47625">
                  <a:moveTo>
                    <a:pt x="420624" y="13728"/>
                  </a:moveTo>
                  <a:lnTo>
                    <a:pt x="419100" y="12204"/>
                  </a:lnTo>
                  <a:lnTo>
                    <a:pt x="419100" y="9144"/>
                  </a:lnTo>
                  <a:lnTo>
                    <a:pt x="417576" y="7632"/>
                  </a:lnTo>
                  <a:lnTo>
                    <a:pt x="417576" y="13728"/>
                  </a:lnTo>
                  <a:lnTo>
                    <a:pt x="417576" y="16776"/>
                  </a:lnTo>
                  <a:lnTo>
                    <a:pt x="416052" y="18300"/>
                  </a:lnTo>
                  <a:lnTo>
                    <a:pt x="416052" y="21348"/>
                  </a:lnTo>
                  <a:lnTo>
                    <a:pt x="412991" y="24396"/>
                  </a:lnTo>
                  <a:lnTo>
                    <a:pt x="411480" y="24396"/>
                  </a:lnTo>
                  <a:lnTo>
                    <a:pt x="411480" y="25920"/>
                  </a:lnTo>
                  <a:lnTo>
                    <a:pt x="402323" y="25920"/>
                  </a:lnTo>
                  <a:lnTo>
                    <a:pt x="397764" y="21348"/>
                  </a:lnTo>
                  <a:lnTo>
                    <a:pt x="397764" y="19824"/>
                  </a:lnTo>
                  <a:lnTo>
                    <a:pt x="396240" y="18300"/>
                  </a:lnTo>
                  <a:lnTo>
                    <a:pt x="396240" y="10668"/>
                  </a:lnTo>
                  <a:lnTo>
                    <a:pt x="399288" y="7632"/>
                  </a:lnTo>
                  <a:lnTo>
                    <a:pt x="399288" y="6108"/>
                  </a:lnTo>
                  <a:lnTo>
                    <a:pt x="402323" y="3060"/>
                  </a:lnTo>
                  <a:lnTo>
                    <a:pt x="411480" y="3060"/>
                  </a:lnTo>
                  <a:lnTo>
                    <a:pt x="411480" y="4584"/>
                  </a:lnTo>
                  <a:lnTo>
                    <a:pt x="412991" y="6108"/>
                  </a:lnTo>
                  <a:lnTo>
                    <a:pt x="414515" y="6108"/>
                  </a:lnTo>
                  <a:lnTo>
                    <a:pt x="414515" y="7632"/>
                  </a:lnTo>
                  <a:lnTo>
                    <a:pt x="416052" y="9144"/>
                  </a:lnTo>
                  <a:lnTo>
                    <a:pt x="416052" y="12204"/>
                  </a:lnTo>
                  <a:lnTo>
                    <a:pt x="417576" y="13728"/>
                  </a:lnTo>
                  <a:lnTo>
                    <a:pt x="417576" y="7632"/>
                  </a:lnTo>
                  <a:lnTo>
                    <a:pt x="417576" y="4584"/>
                  </a:lnTo>
                  <a:lnTo>
                    <a:pt x="416052" y="3060"/>
                  </a:lnTo>
                  <a:lnTo>
                    <a:pt x="414515" y="1536"/>
                  </a:lnTo>
                  <a:lnTo>
                    <a:pt x="412991" y="1536"/>
                  </a:lnTo>
                  <a:lnTo>
                    <a:pt x="411480" y="12"/>
                  </a:lnTo>
                  <a:lnTo>
                    <a:pt x="403860" y="12"/>
                  </a:lnTo>
                  <a:lnTo>
                    <a:pt x="402323" y="1536"/>
                  </a:lnTo>
                  <a:lnTo>
                    <a:pt x="400799" y="1536"/>
                  </a:lnTo>
                  <a:lnTo>
                    <a:pt x="394716" y="7632"/>
                  </a:lnTo>
                  <a:lnTo>
                    <a:pt x="394716" y="10668"/>
                  </a:lnTo>
                  <a:lnTo>
                    <a:pt x="393192" y="12204"/>
                  </a:lnTo>
                  <a:lnTo>
                    <a:pt x="393192" y="18300"/>
                  </a:lnTo>
                  <a:lnTo>
                    <a:pt x="394716" y="21348"/>
                  </a:lnTo>
                  <a:lnTo>
                    <a:pt x="394716" y="22860"/>
                  </a:lnTo>
                  <a:lnTo>
                    <a:pt x="396240" y="24396"/>
                  </a:lnTo>
                  <a:lnTo>
                    <a:pt x="397764" y="24396"/>
                  </a:lnTo>
                  <a:lnTo>
                    <a:pt x="397764" y="25920"/>
                  </a:lnTo>
                  <a:lnTo>
                    <a:pt x="399288" y="27444"/>
                  </a:lnTo>
                  <a:lnTo>
                    <a:pt x="400799" y="27444"/>
                  </a:lnTo>
                  <a:lnTo>
                    <a:pt x="402323" y="28968"/>
                  </a:lnTo>
                  <a:lnTo>
                    <a:pt x="411480" y="28968"/>
                  </a:lnTo>
                  <a:lnTo>
                    <a:pt x="414515" y="25920"/>
                  </a:lnTo>
                  <a:lnTo>
                    <a:pt x="417576" y="21348"/>
                  </a:lnTo>
                  <a:lnTo>
                    <a:pt x="417576" y="28968"/>
                  </a:lnTo>
                  <a:lnTo>
                    <a:pt x="416052" y="35052"/>
                  </a:lnTo>
                  <a:lnTo>
                    <a:pt x="412991" y="38112"/>
                  </a:lnTo>
                  <a:lnTo>
                    <a:pt x="411480" y="42684"/>
                  </a:lnTo>
                  <a:lnTo>
                    <a:pt x="406908" y="44208"/>
                  </a:lnTo>
                  <a:lnTo>
                    <a:pt x="397764" y="44208"/>
                  </a:lnTo>
                  <a:lnTo>
                    <a:pt x="396240" y="42684"/>
                  </a:lnTo>
                  <a:lnTo>
                    <a:pt x="396240" y="45732"/>
                  </a:lnTo>
                  <a:lnTo>
                    <a:pt x="397764" y="47244"/>
                  </a:lnTo>
                  <a:lnTo>
                    <a:pt x="405384" y="47244"/>
                  </a:lnTo>
                  <a:lnTo>
                    <a:pt x="408432" y="45732"/>
                  </a:lnTo>
                  <a:lnTo>
                    <a:pt x="409956" y="45732"/>
                  </a:lnTo>
                  <a:lnTo>
                    <a:pt x="412991" y="44208"/>
                  </a:lnTo>
                  <a:lnTo>
                    <a:pt x="414515" y="42684"/>
                  </a:lnTo>
                  <a:lnTo>
                    <a:pt x="416052" y="39636"/>
                  </a:lnTo>
                  <a:lnTo>
                    <a:pt x="417576" y="38112"/>
                  </a:lnTo>
                  <a:lnTo>
                    <a:pt x="419100" y="35052"/>
                  </a:lnTo>
                  <a:lnTo>
                    <a:pt x="419100" y="32016"/>
                  </a:lnTo>
                  <a:lnTo>
                    <a:pt x="420624" y="28968"/>
                  </a:lnTo>
                  <a:lnTo>
                    <a:pt x="420624" y="21348"/>
                  </a:lnTo>
                  <a:lnTo>
                    <a:pt x="420624" y="13728"/>
                  </a:lnTo>
                  <a:close/>
                </a:path>
                <a:path w="3456940" h="47625">
                  <a:moveTo>
                    <a:pt x="454152" y="16776"/>
                  </a:moveTo>
                  <a:lnTo>
                    <a:pt x="452615" y="13728"/>
                  </a:lnTo>
                  <a:lnTo>
                    <a:pt x="452615" y="9144"/>
                  </a:lnTo>
                  <a:lnTo>
                    <a:pt x="451091" y="7632"/>
                  </a:lnTo>
                  <a:lnTo>
                    <a:pt x="449580" y="4584"/>
                  </a:lnTo>
                  <a:lnTo>
                    <a:pt x="449580" y="9144"/>
                  </a:lnTo>
                  <a:lnTo>
                    <a:pt x="449580" y="21348"/>
                  </a:lnTo>
                  <a:lnTo>
                    <a:pt x="446532" y="24396"/>
                  </a:lnTo>
                  <a:lnTo>
                    <a:pt x="445008" y="24396"/>
                  </a:lnTo>
                  <a:lnTo>
                    <a:pt x="443484" y="25920"/>
                  </a:lnTo>
                  <a:lnTo>
                    <a:pt x="435864" y="25920"/>
                  </a:lnTo>
                  <a:lnTo>
                    <a:pt x="432816" y="22860"/>
                  </a:lnTo>
                  <a:lnTo>
                    <a:pt x="431292" y="22860"/>
                  </a:lnTo>
                  <a:lnTo>
                    <a:pt x="431292" y="19824"/>
                  </a:lnTo>
                  <a:lnTo>
                    <a:pt x="429768" y="18300"/>
                  </a:lnTo>
                  <a:lnTo>
                    <a:pt x="429768" y="10668"/>
                  </a:lnTo>
                  <a:lnTo>
                    <a:pt x="431292" y="9144"/>
                  </a:lnTo>
                  <a:lnTo>
                    <a:pt x="431292" y="7632"/>
                  </a:lnTo>
                  <a:lnTo>
                    <a:pt x="435864" y="3060"/>
                  </a:lnTo>
                  <a:lnTo>
                    <a:pt x="445008" y="3060"/>
                  </a:lnTo>
                  <a:lnTo>
                    <a:pt x="445008" y="4584"/>
                  </a:lnTo>
                  <a:lnTo>
                    <a:pt x="446532" y="6108"/>
                  </a:lnTo>
                  <a:lnTo>
                    <a:pt x="448056" y="6108"/>
                  </a:lnTo>
                  <a:lnTo>
                    <a:pt x="448056" y="7632"/>
                  </a:lnTo>
                  <a:lnTo>
                    <a:pt x="449580" y="9144"/>
                  </a:lnTo>
                  <a:lnTo>
                    <a:pt x="449580" y="4584"/>
                  </a:lnTo>
                  <a:lnTo>
                    <a:pt x="449580" y="3060"/>
                  </a:lnTo>
                  <a:lnTo>
                    <a:pt x="448056" y="1536"/>
                  </a:lnTo>
                  <a:lnTo>
                    <a:pt x="446532" y="1536"/>
                  </a:lnTo>
                  <a:lnTo>
                    <a:pt x="445008" y="12"/>
                  </a:lnTo>
                  <a:lnTo>
                    <a:pt x="437388" y="12"/>
                  </a:lnTo>
                  <a:lnTo>
                    <a:pt x="435864" y="1536"/>
                  </a:lnTo>
                  <a:lnTo>
                    <a:pt x="432816" y="1536"/>
                  </a:lnTo>
                  <a:lnTo>
                    <a:pt x="431292" y="3060"/>
                  </a:lnTo>
                  <a:lnTo>
                    <a:pt x="431292" y="4584"/>
                  </a:lnTo>
                  <a:lnTo>
                    <a:pt x="428244" y="7632"/>
                  </a:lnTo>
                  <a:lnTo>
                    <a:pt x="428244" y="9144"/>
                  </a:lnTo>
                  <a:lnTo>
                    <a:pt x="426707" y="10668"/>
                  </a:lnTo>
                  <a:lnTo>
                    <a:pt x="426707" y="18300"/>
                  </a:lnTo>
                  <a:lnTo>
                    <a:pt x="428244" y="21348"/>
                  </a:lnTo>
                  <a:lnTo>
                    <a:pt x="428244" y="22860"/>
                  </a:lnTo>
                  <a:lnTo>
                    <a:pt x="432816" y="27444"/>
                  </a:lnTo>
                  <a:lnTo>
                    <a:pt x="434340" y="27444"/>
                  </a:lnTo>
                  <a:lnTo>
                    <a:pt x="435864" y="28968"/>
                  </a:lnTo>
                  <a:lnTo>
                    <a:pt x="445008" y="28968"/>
                  </a:lnTo>
                  <a:lnTo>
                    <a:pt x="448056" y="25920"/>
                  </a:lnTo>
                  <a:lnTo>
                    <a:pt x="451091" y="21348"/>
                  </a:lnTo>
                  <a:lnTo>
                    <a:pt x="451091" y="28968"/>
                  </a:lnTo>
                  <a:lnTo>
                    <a:pt x="449580" y="35052"/>
                  </a:lnTo>
                  <a:lnTo>
                    <a:pt x="446532" y="38112"/>
                  </a:lnTo>
                  <a:lnTo>
                    <a:pt x="445008" y="42684"/>
                  </a:lnTo>
                  <a:lnTo>
                    <a:pt x="440423" y="44208"/>
                  </a:lnTo>
                  <a:lnTo>
                    <a:pt x="431292" y="44208"/>
                  </a:lnTo>
                  <a:lnTo>
                    <a:pt x="429768" y="42684"/>
                  </a:lnTo>
                  <a:lnTo>
                    <a:pt x="429768" y="45732"/>
                  </a:lnTo>
                  <a:lnTo>
                    <a:pt x="431292" y="47244"/>
                  </a:lnTo>
                  <a:lnTo>
                    <a:pt x="438899" y="47244"/>
                  </a:lnTo>
                  <a:lnTo>
                    <a:pt x="441960" y="45732"/>
                  </a:lnTo>
                  <a:lnTo>
                    <a:pt x="443484" y="45732"/>
                  </a:lnTo>
                  <a:lnTo>
                    <a:pt x="446532" y="44208"/>
                  </a:lnTo>
                  <a:lnTo>
                    <a:pt x="448056" y="42684"/>
                  </a:lnTo>
                  <a:lnTo>
                    <a:pt x="449580" y="39636"/>
                  </a:lnTo>
                  <a:lnTo>
                    <a:pt x="451091" y="38112"/>
                  </a:lnTo>
                  <a:lnTo>
                    <a:pt x="451091" y="35052"/>
                  </a:lnTo>
                  <a:lnTo>
                    <a:pt x="452615" y="32016"/>
                  </a:lnTo>
                  <a:lnTo>
                    <a:pt x="452615" y="28968"/>
                  </a:lnTo>
                  <a:lnTo>
                    <a:pt x="454152" y="24396"/>
                  </a:lnTo>
                  <a:lnTo>
                    <a:pt x="454152" y="21348"/>
                  </a:lnTo>
                  <a:lnTo>
                    <a:pt x="454152" y="16776"/>
                  </a:lnTo>
                  <a:close/>
                </a:path>
                <a:path w="3456940" h="47625">
                  <a:moveTo>
                    <a:pt x="486156" y="10668"/>
                  </a:moveTo>
                  <a:lnTo>
                    <a:pt x="484632" y="9144"/>
                  </a:lnTo>
                  <a:lnTo>
                    <a:pt x="484632" y="6108"/>
                  </a:lnTo>
                  <a:lnTo>
                    <a:pt x="481584" y="3060"/>
                  </a:lnTo>
                  <a:lnTo>
                    <a:pt x="480060" y="1536"/>
                  </a:lnTo>
                  <a:lnTo>
                    <a:pt x="478523" y="1536"/>
                  </a:lnTo>
                  <a:lnTo>
                    <a:pt x="476999" y="12"/>
                  </a:lnTo>
                  <a:lnTo>
                    <a:pt x="469392" y="12"/>
                  </a:lnTo>
                  <a:lnTo>
                    <a:pt x="467868" y="1536"/>
                  </a:lnTo>
                  <a:lnTo>
                    <a:pt x="464807" y="1536"/>
                  </a:lnTo>
                  <a:lnTo>
                    <a:pt x="461772" y="4584"/>
                  </a:lnTo>
                  <a:lnTo>
                    <a:pt x="461772" y="7632"/>
                  </a:lnTo>
                  <a:lnTo>
                    <a:pt x="464807" y="4584"/>
                  </a:lnTo>
                  <a:lnTo>
                    <a:pt x="467868" y="4584"/>
                  </a:lnTo>
                  <a:lnTo>
                    <a:pt x="469392" y="3060"/>
                  </a:lnTo>
                  <a:lnTo>
                    <a:pt x="478523" y="3060"/>
                  </a:lnTo>
                  <a:lnTo>
                    <a:pt x="480060" y="4584"/>
                  </a:lnTo>
                  <a:lnTo>
                    <a:pt x="481584" y="7632"/>
                  </a:lnTo>
                  <a:lnTo>
                    <a:pt x="483108" y="9144"/>
                  </a:lnTo>
                  <a:lnTo>
                    <a:pt x="483108" y="13728"/>
                  </a:lnTo>
                  <a:lnTo>
                    <a:pt x="481584" y="15252"/>
                  </a:lnTo>
                  <a:lnTo>
                    <a:pt x="481584" y="18300"/>
                  </a:lnTo>
                  <a:lnTo>
                    <a:pt x="476999" y="22860"/>
                  </a:lnTo>
                  <a:lnTo>
                    <a:pt x="476999" y="24396"/>
                  </a:lnTo>
                  <a:lnTo>
                    <a:pt x="475488" y="24396"/>
                  </a:lnTo>
                  <a:lnTo>
                    <a:pt x="473964" y="25920"/>
                  </a:lnTo>
                  <a:lnTo>
                    <a:pt x="472440" y="25920"/>
                  </a:lnTo>
                  <a:lnTo>
                    <a:pt x="467868" y="30492"/>
                  </a:lnTo>
                  <a:lnTo>
                    <a:pt x="466344" y="30492"/>
                  </a:lnTo>
                  <a:lnTo>
                    <a:pt x="466344" y="32016"/>
                  </a:lnTo>
                  <a:lnTo>
                    <a:pt x="464807" y="33540"/>
                  </a:lnTo>
                  <a:lnTo>
                    <a:pt x="463283" y="33540"/>
                  </a:lnTo>
                  <a:lnTo>
                    <a:pt x="463283" y="35052"/>
                  </a:lnTo>
                  <a:lnTo>
                    <a:pt x="461772" y="35052"/>
                  </a:lnTo>
                  <a:lnTo>
                    <a:pt x="461772" y="36588"/>
                  </a:lnTo>
                  <a:lnTo>
                    <a:pt x="460248" y="38112"/>
                  </a:lnTo>
                  <a:lnTo>
                    <a:pt x="460248" y="45732"/>
                  </a:lnTo>
                  <a:lnTo>
                    <a:pt x="486156" y="45732"/>
                  </a:lnTo>
                  <a:lnTo>
                    <a:pt x="486156" y="44208"/>
                  </a:lnTo>
                  <a:lnTo>
                    <a:pt x="463283" y="44208"/>
                  </a:lnTo>
                  <a:lnTo>
                    <a:pt x="463283" y="39636"/>
                  </a:lnTo>
                  <a:lnTo>
                    <a:pt x="464807" y="38112"/>
                  </a:lnTo>
                  <a:lnTo>
                    <a:pt x="464807" y="36588"/>
                  </a:lnTo>
                  <a:lnTo>
                    <a:pt x="466344" y="36588"/>
                  </a:lnTo>
                  <a:lnTo>
                    <a:pt x="466344" y="35052"/>
                  </a:lnTo>
                  <a:lnTo>
                    <a:pt x="469392" y="32016"/>
                  </a:lnTo>
                  <a:lnTo>
                    <a:pt x="470916" y="32016"/>
                  </a:lnTo>
                  <a:lnTo>
                    <a:pt x="476999" y="25920"/>
                  </a:lnTo>
                  <a:lnTo>
                    <a:pt x="478523" y="25920"/>
                  </a:lnTo>
                  <a:lnTo>
                    <a:pt x="481584" y="22860"/>
                  </a:lnTo>
                  <a:lnTo>
                    <a:pt x="481584" y="21348"/>
                  </a:lnTo>
                  <a:lnTo>
                    <a:pt x="484632" y="18300"/>
                  </a:lnTo>
                  <a:lnTo>
                    <a:pt x="484632" y="15252"/>
                  </a:lnTo>
                  <a:lnTo>
                    <a:pt x="486156" y="13728"/>
                  </a:lnTo>
                  <a:lnTo>
                    <a:pt x="486156" y="10668"/>
                  </a:lnTo>
                  <a:close/>
                </a:path>
                <a:path w="3456940" h="47625">
                  <a:moveTo>
                    <a:pt x="568452" y="12"/>
                  </a:moveTo>
                  <a:lnTo>
                    <a:pt x="566915" y="12"/>
                  </a:lnTo>
                  <a:lnTo>
                    <a:pt x="566915" y="1536"/>
                  </a:lnTo>
                  <a:lnTo>
                    <a:pt x="565391" y="1536"/>
                  </a:lnTo>
                  <a:lnTo>
                    <a:pt x="562356" y="4584"/>
                  </a:lnTo>
                  <a:lnTo>
                    <a:pt x="560832" y="4584"/>
                  </a:lnTo>
                  <a:lnTo>
                    <a:pt x="560832" y="6108"/>
                  </a:lnTo>
                  <a:lnTo>
                    <a:pt x="557784" y="6108"/>
                  </a:lnTo>
                  <a:lnTo>
                    <a:pt x="557784" y="7632"/>
                  </a:lnTo>
                  <a:lnTo>
                    <a:pt x="554723" y="7632"/>
                  </a:lnTo>
                  <a:lnTo>
                    <a:pt x="554723" y="10668"/>
                  </a:lnTo>
                  <a:lnTo>
                    <a:pt x="556260" y="10668"/>
                  </a:lnTo>
                  <a:lnTo>
                    <a:pt x="559308" y="9144"/>
                  </a:lnTo>
                  <a:lnTo>
                    <a:pt x="560832" y="7632"/>
                  </a:lnTo>
                  <a:lnTo>
                    <a:pt x="562356" y="7632"/>
                  </a:lnTo>
                  <a:lnTo>
                    <a:pt x="565391" y="4584"/>
                  </a:lnTo>
                  <a:lnTo>
                    <a:pt x="565391" y="45732"/>
                  </a:lnTo>
                  <a:lnTo>
                    <a:pt x="568452" y="45732"/>
                  </a:lnTo>
                  <a:lnTo>
                    <a:pt x="568452" y="12"/>
                  </a:lnTo>
                  <a:close/>
                </a:path>
                <a:path w="3456940" h="47625">
                  <a:moveTo>
                    <a:pt x="605015" y="13728"/>
                  </a:moveTo>
                  <a:lnTo>
                    <a:pt x="603491" y="12204"/>
                  </a:lnTo>
                  <a:lnTo>
                    <a:pt x="603491" y="9144"/>
                  </a:lnTo>
                  <a:lnTo>
                    <a:pt x="601980" y="7632"/>
                  </a:lnTo>
                  <a:lnTo>
                    <a:pt x="601980" y="12204"/>
                  </a:lnTo>
                  <a:lnTo>
                    <a:pt x="601980" y="18300"/>
                  </a:lnTo>
                  <a:lnTo>
                    <a:pt x="600456" y="19824"/>
                  </a:lnTo>
                  <a:lnTo>
                    <a:pt x="600456" y="21348"/>
                  </a:lnTo>
                  <a:lnTo>
                    <a:pt x="597408" y="24396"/>
                  </a:lnTo>
                  <a:lnTo>
                    <a:pt x="595884" y="24396"/>
                  </a:lnTo>
                  <a:lnTo>
                    <a:pt x="595884" y="25920"/>
                  </a:lnTo>
                  <a:lnTo>
                    <a:pt x="586740" y="25920"/>
                  </a:lnTo>
                  <a:lnTo>
                    <a:pt x="586740" y="24396"/>
                  </a:lnTo>
                  <a:lnTo>
                    <a:pt x="585216" y="24396"/>
                  </a:lnTo>
                  <a:lnTo>
                    <a:pt x="582168" y="21348"/>
                  </a:lnTo>
                  <a:lnTo>
                    <a:pt x="582168" y="18300"/>
                  </a:lnTo>
                  <a:lnTo>
                    <a:pt x="580644" y="16776"/>
                  </a:lnTo>
                  <a:lnTo>
                    <a:pt x="580644" y="12204"/>
                  </a:lnTo>
                  <a:lnTo>
                    <a:pt x="582168" y="10668"/>
                  </a:lnTo>
                  <a:lnTo>
                    <a:pt x="582168" y="9144"/>
                  </a:lnTo>
                  <a:lnTo>
                    <a:pt x="583692" y="7632"/>
                  </a:lnTo>
                  <a:lnTo>
                    <a:pt x="583692" y="6108"/>
                  </a:lnTo>
                  <a:lnTo>
                    <a:pt x="585216" y="4584"/>
                  </a:lnTo>
                  <a:lnTo>
                    <a:pt x="586740" y="4584"/>
                  </a:lnTo>
                  <a:lnTo>
                    <a:pt x="586740" y="3060"/>
                  </a:lnTo>
                  <a:lnTo>
                    <a:pt x="595884" y="3060"/>
                  </a:lnTo>
                  <a:lnTo>
                    <a:pt x="597408" y="4584"/>
                  </a:lnTo>
                  <a:lnTo>
                    <a:pt x="597408" y="6108"/>
                  </a:lnTo>
                  <a:lnTo>
                    <a:pt x="598932" y="6108"/>
                  </a:lnTo>
                  <a:lnTo>
                    <a:pt x="598932" y="7632"/>
                  </a:lnTo>
                  <a:lnTo>
                    <a:pt x="600456" y="9144"/>
                  </a:lnTo>
                  <a:lnTo>
                    <a:pt x="600456" y="10668"/>
                  </a:lnTo>
                  <a:lnTo>
                    <a:pt x="601980" y="12204"/>
                  </a:lnTo>
                  <a:lnTo>
                    <a:pt x="601980" y="7632"/>
                  </a:lnTo>
                  <a:lnTo>
                    <a:pt x="601980" y="4584"/>
                  </a:lnTo>
                  <a:lnTo>
                    <a:pt x="600456" y="3060"/>
                  </a:lnTo>
                  <a:lnTo>
                    <a:pt x="598932" y="1536"/>
                  </a:lnTo>
                  <a:lnTo>
                    <a:pt x="597408" y="1536"/>
                  </a:lnTo>
                  <a:lnTo>
                    <a:pt x="595884" y="12"/>
                  </a:lnTo>
                  <a:lnTo>
                    <a:pt x="588264" y="12"/>
                  </a:lnTo>
                  <a:lnTo>
                    <a:pt x="586740" y="1536"/>
                  </a:lnTo>
                  <a:lnTo>
                    <a:pt x="585216" y="1536"/>
                  </a:lnTo>
                  <a:lnTo>
                    <a:pt x="580644" y="6108"/>
                  </a:lnTo>
                  <a:lnTo>
                    <a:pt x="580644" y="7632"/>
                  </a:lnTo>
                  <a:lnTo>
                    <a:pt x="579107" y="9144"/>
                  </a:lnTo>
                  <a:lnTo>
                    <a:pt x="579107" y="10668"/>
                  </a:lnTo>
                  <a:lnTo>
                    <a:pt x="577583" y="12204"/>
                  </a:lnTo>
                  <a:lnTo>
                    <a:pt x="577583" y="16776"/>
                  </a:lnTo>
                  <a:lnTo>
                    <a:pt x="579107" y="18300"/>
                  </a:lnTo>
                  <a:lnTo>
                    <a:pt x="579107" y="22860"/>
                  </a:lnTo>
                  <a:lnTo>
                    <a:pt x="580644" y="24396"/>
                  </a:lnTo>
                  <a:lnTo>
                    <a:pt x="582168" y="24396"/>
                  </a:lnTo>
                  <a:lnTo>
                    <a:pt x="582168" y="25920"/>
                  </a:lnTo>
                  <a:lnTo>
                    <a:pt x="583692" y="27444"/>
                  </a:lnTo>
                  <a:lnTo>
                    <a:pt x="585216" y="27444"/>
                  </a:lnTo>
                  <a:lnTo>
                    <a:pt x="586740" y="28968"/>
                  </a:lnTo>
                  <a:lnTo>
                    <a:pt x="595884" y="28968"/>
                  </a:lnTo>
                  <a:lnTo>
                    <a:pt x="600456" y="25920"/>
                  </a:lnTo>
                  <a:lnTo>
                    <a:pt x="601980" y="21348"/>
                  </a:lnTo>
                  <a:lnTo>
                    <a:pt x="601980" y="28968"/>
                  </a:lnTo>
                  <a:lnTo>
                    <a:pt x="600456" y="35052"/>
                  </a:lnTo>
                  <a:lnTo>
                    <a:pt x="598932" y="38112"/>
                  </a:lnTo>
                  <a:lnTo>
                    <a:pt x="595884" y="42684"/>
                  </a:lnTo>
                  <a:lnTo>
                    <a:pt x="591299" y="44208"/>
                  </a:lnTo>
                  <a:lnTo>
                    <a:pt x="583692" y="44208"/>
                  </a:lnTo>
                  <a:lnTo>
                    <a:pt x="580644" y="42684"/>
                  </a:lnTo>
                  <a:lnTo>
                    <a:pt x="580644" y="45732"/>
                  </a:lnTo>
                  <a:lnTo>
                    <a:pt x="582168" y="47244"/>
                  </a:lnTo>
                  <a:lnTo>
                    <a:pt x="589788" y="47244"/>
                  </a:lnTo>
                  <a:lnTo>
                    <a:pt x="592823" y="45732"/>
                  </a:lnTo>
                  <a:lnTo>
                    <a:pt x="594360" y="45732"/>
                  </a:lnTo>
                  <a:lnTo>
                    <a:pt x="597408" y="44208"/>
                  </a:lnTo>
                  <a:lnTo>
                    <a:pt x="598932" y="42684"/>
                  </a:lnTo>
                  <a:lnTo>
                    <a:pt x="600456" y="39636"/>
                  </a:lnTo>
                  <a:lnTo>
                    <a:pt x="601980" y="38112"/>
                  </a:lnTo>
                  <a:lnTo>
                    <a:pt x="603491" y="35052"/>
                  </a:lnTo>
                  <a:lnTo>
                    <a:pt x="603491" y="32016"/>
                  </a:lnTo>
                  <a:lnTo>
                    <a:pt x="605015" y="28968"/>
                  </a:lnTo>
                  <a:lnTo>
                    <a:pt x="605015" y="21348"/>
                  </a:lnTo>
                  <a:lnTo>
                    <a:pt x="605015" y="13728"/>
                  </a:lnTo>
                  <a:close/>
                </a:path>
                <a:path w="3456940" h="47625">
                  <a:moveTo>
                    <a:pt x="638556" y="13728"/>
                  </a:moveTo>
                  <a:lnTo>
                    <a:pt x="637032" y="12204"/>
                  </a:lnTo>
                  <a:lnTo>
                    <a:pt x="637032" y="9144"/>
                  </a:lnTo>
                  <a:lnTo>
                    <a:pt x="635508" y="7632"/>
                  </a:lnTo>
                  <a:lnTo>
                    <a:pt x="635508" y="13728"/>
                  </a:lnTo>
                  <a:lnTo>
                    <a:pt x="635508" y="16776"/>
                  </a:lnTo>
                  <a:lnTo>
                    <a:pt x="633984" y="18300"/>
                  </a:lnTo>
                  <a:lnTo>
                    <a:pt x="633984" y="21348"/>
                  </a:lnTo>
                  <a:lnTo>
                    <a:pt x="630923" y="24396"/>
                  </a:lnTo>
                  <a:lnTo>
                    <a:pt x="629399" y="24396"/>
                  </a:lnTo>
                  <a:lnTo>
                    <a:pt x="629399" y="25920"/>
                  </a:lnTo>
                  <a:lnTo>
                    <a:pt x="620268" y="25920"/>
                  </a:lnTo>
                  <a:lnTo>
                    <a:pt x="615683" y="21348"/>
                  </a:lnTo>
                  <a:lnTo>
                    <a:pt x="615683" y="19824"/>
                  </a:lnTo>
                  <a:lnTo>
                    <a:pt x="614172" y="18300"/>
                  </a:lnTo>
                  <a:lnTo>
                    <a:pt x="614172" y="10668"/>
                  </a:lnTo>
                  <a:lnTo>
                    <a:pt x="617207" y="7632"/>
                  </a:lnTo>
                  <a:lnTo>
                    <a:pt x="617207" y="6108"/>
                  </a:lnTo>
                  <a:lnTo>
                    <a:pt x="620268" y="3060"/>
                  </a:lnTo>
                  <a:lnTo>
                    <a:pt x="629399" y="3060"/>
                  </a:lnTo>
                  <a:lnTo>
                    <a:pt x="629399" y="4584"/>
                  </a:lnTo>
                  <a:lnTo>
                    <a:pt x="630923" y="6108"/>
                  </a:lnTo>
                  <a:lnTo>
                    <a:pt x="632460" y="6108"/>
                  </a:lnTo>
                  <a:lnTo>
                    <a:pt x="632460" y="7632"/>
                  </a:lnTo>
                  <a:lnTo>
                    <a:pt x="633984" y="9144"/>
                  </a:lnTo>
                  <a:lnTo>
                    <a:pt x="633984" y="12204"/>
                  </a:lnTo>
                  <a:lnTo>
                    <a:pt x="635508" y="13728"/>
                  </a:lnTo>
                  <a:lnTo>
                    <a:pt x="635508" y="7632"/>
                  </a:lnTo>
                  <a:lnTo>
                    <a:pt x="635508" y="4584"/>
                  </a:lnTo>
                  <a:lnTo>
                    <a:pt x="633984" y="3060"/>
                  </a:lnTo>
                  <a:lnTo>
                    <a:pt x="632460" y="1536"/>
                  </a:lnTo>
                  <a:lnTo>
                    <a:pt x="630923" y="1536"/>
                  </a:lnTo>
                  <a:lnTo>
                    <a:pt x="629399" y="12"/>
                  </a:lnTo>
                  <a:lnTo>
                    <a:pt x="621792" y="12"/>
                  </a:lnTo>
                  <a:lnTo>
                    <a:pt x="620268" y="1536"/>
                  </a:lnTo>
                  <a:lnTo>
                    <a:pt x="618744" y="1536"/>
                  </a:lnTo>
                  <a:lnTo>
                    <a:pt x="612648" y="7632"/>
                  </a:lnTo>
                  <a:lnTo>
                    <a:pt x="612648" y="9144"/>
                  </a:lnTo>
                  <a:lnTo>
                    <a:pt x="611124" y="10668"/>
                  </a:lnTo>
                  <a:lnTo>
                    <a:pt x="611124" y="18300"/>
                  </a:lnTo>
                  <a:lnTo>
                    <a:pt x="612648" y="21348"/>
                  </a:lnTo>
                  <a:lnTo>
                    <a:pt x="612648" y="22860"/>
                  </a:lnTo>
                  <a:lnTo>
                    <a:pt x="614172" y="24396"/>
                  </a:lnTo>
                  <a:lnTo>
                    <a:pt x="615683" y="24396"/>
                  </a:lnTo>
                  <a:lnTo>
                    <a:pt x="615683" y="25920"/>
                  </a:lnTo>
                  <a:lnTo>
                    <a:pt x="617207" y="27444"/>
                  </a:lnTo>
                  <a:lnTo>
                    <a:pt x="618744" y="27444"/>
                  </a:lnTo>
                  <a:lnTo>
                    <a:pt x="620268" y="28968"/>
                  </a:lnTo>
                  <a:lnTo>
                    <a:pt x="629399" y="28968"/>
                  </a:lnTo>
                  <a:lnTo>
                    <a:pt x="632460" y="25920"/>
                  </a:lnTo>
                  <a:lnTo>
                    <a:pt x="635508" y="21348"/>
                  </a:lnTo>
                  <a:lnTo>
                    <a:pt x="635508" y="28968"/>
                  </a:lnTo>
                  <a:lnTo>
                    <a:pt x="633984" y="35052"/>
                  </a:lnTo>
                  <a:lnTo>
                    <a:pt x="630923" y="38112"/>
                  </a:lnTo>
                  <a:lnTo>
                    <a:pt x="629399" y="42684"/>
                  </a:lnTo>
                  <a:lnTo>
                    <a:pt x="624840" y="44208"/>
                  </a:lnTo>
                  <a:lnTo>
                    <a:pt x="615683" y="44208"/>
                  </a:lnTo>
                  <a:lnTo>
                    <a:pt x="614172" y="42684"/>
                  </a:lnTo>
                  <a:lnTo>
                    <a:pt x="614172" y="45732"/>
                  </a:lnTo>
                  <a:lnTo>
                    <a:pt x="615683" y="47244"/>
                  </a:lnTo>
                  <a:lnTo>
                    <a:pt x="623316" y="47244"/>
                  </a:lnTo>
                  <a:lnTo>
                    <a:pt x="626364" y="45732"/>
                  </a:lnTo>
                  <a:lnTo>
                    <a:pt x="627888" y="45732"/>
                  </a:lnTo>
                  <a:lnTo>
                    <a:pt x="630923" y="44208"/>
                  </a:lnTo>
                  <a:lnTo>
                    <a:pt x="632460" y="42684"/>
                  </a:lnTo>
                  <a:lnTo>
                    <a:pt x="633984" y="39636"/>
                  </a:lnTo>
                  <a:lnTo>
                    <a:pt x="635508" y="38112"/>
                  </a:lnTo>
                  <a:lnTo>
                    <a:pt x="637032" y="35052"/>
                  </a:lnTo>
                  <a:lnTo>
                    <a:pt x="637032" y="32016"/>
                  </a:lnTo>
                  <a:lnTo>
                    <a:pt x="638556" y="28968"/>
                  </a:lnTo>
                  <a:lnTo>
                    <a:pt x="638556" y="21348"/>
                  </a:lnTo>
                  <a:lnTo>
                    <a:pt x="638556" y="13728"/>
                  </a:lnTo>
                  <a:close/>
                </a:path>
                <a:path w="3456940" h="47625">
                  <a:moveTo>
                    <a:pt x="675132" y="32016"/>
                  </a:moveTo>
                  <a:lnTo>
                    <a:pt x="667499" y="32016"/>
                  </a:lnTo>
                  <a:lnTo>
                    <a:pt x="667499" y="6108"/>
                  </a:lnTo>
                  <a:lnTo>
                    <a:pt x="667499" y="1536"/>
                  </a:lnTo>
                  <a:lnTo>
                    <a:pt x="664464" y="1536"/>
                  </a:lnTo>
                  <a:lnTo>
                    <a:pt x="664464" y="6108"/>
                  </a:lnTo>
                  <a:lnTo>
                    <a:pt x="664464" y="32016"/>
                  </a:lnTo>
                  <a:lnTo>
                    <a:pt x="646176" y="32016"/>
                  </a:lnTo>
                  <a:lnTo>
                    <a:pt x="650748" y="27444"/>
                  </a:lnTo>
                  <a:lnTo>
                    <a:pt x="652272" y="24396"/>
                  </a:lnTo>
                  <a:lnTo>
                    <a:pt x="655307" y="21348"/>
                  </a:lnTo>
                  <a:lnTo>
                    <a:pt x="656844" y="18300"/>
                  </a:lnTo>
                  <a:lnTo>
                    <a:pt x="658368" y="16776"/>
                  </a:lnTo>
                  <a:lnTo>
                    <a:pt x="661416" y="10668"/>
                  </a:lnTo>
                  <a:lnTo>
                    <a:pt x="662940" y="9144"/>
                  </a:lnTo>
                  <a:lnTo>
                    <a:pt x="664464" y="6108"/>
                  </a:lnTo>
                  <a:lnTo>
                    <a:pt x="664464" y="1536"/>
                  </a:lnTo>
                  <a:lnTo>
                    <a:pt x="662940" y="3060"/>
                  </a:lnTo>
                  <a:lnTo>
                    <a:pt x="661416" y="6108"/>
                  </a:lnTo>
                  <a:lnTo>
                    <a:pt x="659892" y="7632"/>
                  </a:lnTo>
                  <a:lnTo>
                    <a:pt x="655307" y="16776"/>
                  </a:lnTo>
                  <a:lnTo>
                    <a:pt x="650748" y="21348"/>
                  </a:lnTo>
                  <a:lnTo>
                    <a:pt x="647700" y="27444"/>
                  </a:lnTo>
                  <a:lnTo>
                    <a:pt x="644652" y="28968"/>
                  </a:lnTo>
                  <a:lnTo>
                    <a:pt x="643115" y="32016"/>
                  </a:lnTo>
                  <a:lnTo>
                    <a:pt x="643115" y="35052"/>
                  </a:lnTo>
                  <a:lnTo>
                    <a:pt x="664464" y="35052"/>
                  </a:lnTo>
                  <a:lnTo>
                    <a:pt x="664464" y="45732"/>
                  </a:lnTo>
                  <a:lnTo>
                    <a:pt x="667499" y="45732"/>
                  </a:lnTo>
                  <a:lnTo>
                    <a:pt x="667499" y="35052"/>
                  </a:lnTo>
                  <a:lnTo>
                    <a:pt x="675132" y="35052"/>
                  </a:lnTo>
                  <a:lnTo>
                    <a:pt x="675132" y="32016"/>
                  </a:lnTo>
                  <a:close/>
                </a:path>
                <a:path w="3456940" h="47625">
                  <a:moveTo>
                    <a:pt x="754380" y="12"/>
                  </a:moveTo>
                  <a:lnTo>
                    <a:pt x="752856" y="12"/>
                  </a:lnTo>
                  <a:lnTo>
                    <a:pt x="752856" y="1536"/>
                  </a:lnTo>
                  <a:lnTo>
                    <a:pt x="751332" y="1536"/>
                  </a:lnTo>
                  <a:lnTo>
                    <a:pt x="748284" y="4584"/>
                  </a:lnTo>
                  <a:lnTo>
                    <a:pt x="746760" y="4584"/>
                  </a:lnTo>
                  <a:lnTo>
                    <a:pt x="746760" y="6108"/>
                  </a:lnTo>
                  <a:lnTo>
                    <a:pt x="743699" y="6108"/>
                  </a:lnTo>
                  <a:lnTo>
                    <a:pt x="742188" y="7632"/>
                  </a:lnTo>
                  <a:lnTo>
                    <a:pt x="740664" y="7632"/>
                  </a:lnTo>
                  <a:lnTo>
                    <a:pt x="740664" y="10668"/>
                  </a:lnTo>
                  <a:lnTo>
                    <a:pt x="742188" y="10668"/>
                  </a:lnTo>
                  <a:lnTo>
                    <a:pt x="743699" y="9144"/>
                  </a:lnTo>
                  <a:lnTo>
                    <a:pt x="746760" y="7632"/>
                  </a:lnTo>
                  <a:lnTo>
                    <a:pt x="748284" y="7632"/>
                  </a:lnTo>
                  <a:lnTo>
                    <a:pt x="751332" y="4584"/>
                  </a:lnTo>
                  <a:lnTo>
                    <a:pt x="751332" y="45732"/>
                  </a:lnTo>
                  <a:lnTo>
                    <a:pt x="754380" y="45732"/>
                  </a:lnTo>
                  <a:lnTo>
                    <a:pt x="754380" y="12"/>
                  </a:lnTo>
                  <a:close/>
                </a:path>
                <a:path w="3456940" h="47625">
                  <a:moveTo>
                    <a:pt x="790956" y="13728"/>
                  </a:moveTo>
                  <a:lnTo>
                    <a:pt x="789432" y="12204"/>
                  </a:lnTo>
                  <a:lnTo>
                    <a:pt x="789432" y="9144"/>
                  </a:lnTo>
                  <a:lnTo>
                    <a:pt x="787908" y="7632"/>
                  </a:lnTo>
                  <a:lnTo>
                    <a:pt x="787908" y="13728"/>
                  </a:lnTo>
                  <a:lnTo>
                    <a:pt x="787908" y="16776"/>
                  </a:lnTo>
                  <a:lnTo>
                    <a:pt x="786384" y="18300"/>
                  </a:lnTo>
                  <a:lnTo>
                    <a:pt x="786384" y="21348"/>
                  </a:lnTo>
                  <a:lnTo>
                    <a:pt x="783336" y="24396"/>
                  </a:lnTo>
                  <a:lnTo>
                    <a:pt x="781799" y="24396"/>
                  </a:lnTo>
                  <a:lnTo>
                    <a:pt x="780288" y="25920"/>
                  </a:lnTo>
                  <a:lnTo>
                    <a:pt x="772668" y="25920"/>
                  </a:lnTo>
                  <a:lnTo>
                    <a:pt x="769607" y="22860"/>
                  </a:lnTo>
                  <a:lnTo>
                    <a:pt x="768083" y="22860"/>
                  </a:lnTo>
                  <a:lnTo>
                    <a:pt x="768083" y="19824"/>
                  </a:lnTo>
                  <a:lnTo>
                    <a:pt x="766572" y="18300"/>
                  </a:lnTo>
                  <a:lnTo>
                    <a:pt x="766572" y="10668"/>
                  </a:lnTo>
                  <a:lnTo>
                    <a:pt x="768083" y="9144"/>
                  </a:lnTo>
                  <a:lnTo>
                    <a:pt x="768083" y="7632"/>
                  </a:lnTo>
                  <a:lnTo>
                    <a:pt x="772668" y="3060"/>
                  </a:lnTo>
                  <a:lnTo>
                    <a:pt x="781799" y="3060"/>
                  </a:lnTo>
                  <a:lnTo>
                    <a:pt x="781799" y="4584"/>
                  </a:lnTo>
                  <a:lnTo>
                    <a:pt x="783336" y="6108"/>
                  </a:lnTo>
                  <a:lnTo>
                    <a:pt x="784860" y="6108"/>
                  </a:lnTo>
                  <a:lnTo>
                    <a:pt x="784860" y="7632"/>
                  </a:lnTo>
                  <a:lnTo>
                    <a:pt x="786384" y="9144"/>
                  </a:lnTo>
                  <a:lnTo>
                    <a:pt x="786384" y="12204"/>
                  </a:lnTo>
                  <a:lnTo>
                    <a:pt x="787908" y="13728"/>
                  </a:lnTo>
                  <a:lnTo>
                    <a:pt x="787908" y="7632"/>
                  </a:lnTo>
                  <a:lnTo>
                    <a:pt x="786384" y="4584"/>
                  </a:lnTo>
                  <a:lnTo>
                    <a:pt x="786384" y="3060"/>
                  </a:lnTo>
                  <a:lnTo>
                    <a:pt x="784860" y="1536"/>
                  </a:lnTo>
                  <a:lnTo>
                    <a:pt x="783336" y="1536"/>
                  </a:lnTo>
                  <a:lnTo>
                    <a:pt x="781799" y="12"/>
                  </a:lnTo>
                  <a:lnTo>
                    <a:pt x="774192" y="12"/>
                  </a:lnTo>
                  <a:lnTo>
                    <a:pt x="772668" y="1536"/>
                  </a:lnTo>
                  <a:lnTo>
                    <a:pt x="769607" y="1536"/>
                  </a:lnTo>
                  <a:lnTo>
                    <a:pt x="769607" y="3060"/>
                  </a:lnTo>
                  <a:lnTo>
                    <a:pt x="765048" y="7632"/>
                  </a:lnTo>
                  <a:lnTo>
                    <a:pt x="765048" y="9144"/>
                  </a:lnTo>
                  <a:lnTo>
                    <a:pt x="763524" y="10668"/>
                  </a:lnTo>
                  <a:lnTo>
                    <a:pt x="763524" y="18300"/>
                  </a:lnTo>
                  <a:lnTo>
                    <a:pt x="765048" y="21348"/>
                  </a:lnTo>
                  <a:lnTo>
                    <a:pt x="765048" y="22860"/>
                  </a:lnTo>
                  <a:lnTo>
                    <a:pt x="769607" y="27444"/>
                  </a:lnTo>
                  <a:lnTo>
                    <a:pt x="771144" y="27444"/>
                  </a:lnTo>
                  <a:lnTo>
                    <a:pt x="772668" y="28968"/>
                  </a:lnTo>
                  <a:lnTo>
                    <a:pt x="781799" y="28968"/>
                  </a:lnTo>
                  <a:lnTo>
                    <a:pt x="784860" y="25920"/>
                  </a:lnTo>
                  <a:lnTo>
                    <a:pt x="787908" y="21348"/>
                  </a:lnTo>
                  <a:lnTo>
                    <a:pt x="787908" y="28968"/>
                  </a:lnTo>
                  <a:lnTo>
                    <a:pt x="786384" y="35052"/>
                  </a:lnTo>
                  <a:lnTo>
                    <a:pt x="783336" y="38112"/>
                  </a:lnTo>
                  <a:lnTo>
                    <a:pt x="781799" y="42684"/>
                  </a:lnTo>
                  <a:lnTo>
                    <a:pt x="777240" y="44208"/>
                  </a:lnTo>
                  <a:lnTo>
                    <a:pt x="768083" y="44208"/>
                  </a:lnTo>
                  <a:lnTo>
                    <a:pt x="766572" y="42684"/>
                  </a:lnTo>
                  <a:lnTo>
                    <a:pt x="766572" y="45732"/>
                  </a:lnTo>
                  <a:lnTo>
                    <a:pt x="768083" y="47244"/>
                  </a:lnTo>
                  <a:lnTo>
                    <a:pt x="775716" y="47244"/>
                  </a:lnTo>
                  <a:lnTo>
                    <a:pt x="778764" y="45732"/>
                  </a:lnTo>
                  <a:lnTo>
                    <a:pt x="780288" y="45732"/>
                  </a:lnTo>
                  <a:lnTo>
                    <a:pt x="783336" y="44208"/>
                  </a:lnTo>
                  <a:lnTo>
                    <a:pt x="784860" y="42684"/>
                  </a:lnTo>
                  <a:lnTo>
                    <a:pt x="786384" y="39636"/>
                  </a:lnTo>
                  <a:lnTo>
                    <a:pt x="787908" y="38112"/>
                  </a:lnTo>
                  <a:lnTo>
                    <a:pt x="789432" y="35052"/>
                  </a:lnTo>
                  <a:lnTo>
                    <a:pt x="789432" y="32016"/>
                  </a:lnTo>
                  <a:lnTo>
                    <a:pt x="790956" y="28968"/>
                  </a:lnTo>
                  <a:lnTo>
                    <a:pt x="790956" y="21348"/>
                  </a:lnTo>
                  <a:lnTo>
                    <a:pt x="790956" y="13728"/>
                  </a:lnTo>
                  <a:close/>
                </a:path>
                <a:path w="3456940" h="47625">
                  <a:moveTo>
                    <a:pt x="824484" y="16776"/>
                  </a:moveTo>
                  <a:lnTo>
                    <a:pt x="822960" y="13728"/>
                  </a:lnTo>
                  <a:lnTo>
                    <a:pt x="822960" y="9144"/>
                  </a:lnTo>
                  <a:lnTo>
                    <a:pt x="821436" y="7632"/>
                  </a:lnTo>
                  <a:lnTo>
                    <a:pt x="819899" y="4584"/>
                  </a:lnTo>
                  <a:lnTo>
                    <a:pt x="819899" y="9144"/>
                  </a:lnTo>
                  <a:lnTo>
                    <a:pt x="819899" y="19824"/>
                  </a:lnTo>
                  <a:lnTo>
                    <a:pt x="818388" y="21348"/>
                  </a:lnTo>
                  <a:lnTo>
                    <a:pt x="818388" y="22860"/>
                  </a:lnTo>
                  <a:lnTo>
                    <a:pt x="816864" y="22860"/>
                  </a:lnTo>
                  <a:lnTo>
                    <a:pt x="816864" y="24396"/>
                  </a:lnTo>
                  <a:lnTo>
                    <a:pt x="815340" y="24396"/>
                  </a:lnTo>
                  <a:lnTo>
                    <a:pt x="813816" y="25920"/>
                  </a:lnTo>
                  <a:lnTo>
                    <a:pt x="806183" y="25920"/>
                  </a:lnTo>
                  <a:lnTo>
                    <a:pt x="804672" y="24396"/>
                  </a:lnTo>
                  <a:lnTo>
                    <a:pt x="803148" y="24396"/>
                  </a:lnTo>
                  <a:lnTo>
                    <a:pt x="803148" y="22860"/>
                  </a:lnTo>
                  <a:lnTo>
                    <a:pt x="801624" y="22860"/>
                  </a:lnTo>
                  <a:lnTo>
                    <a:pt x="801624" y="19824"/>
                  </a:lnTo>
                  <a:lnTo>
                    <a:pt x="800100" y="18300"/>
                  </a:lnTo>
                  <a:lnTo>
                    <a:pt x="800100" y="10668"/>
                  </a:lnTo>
                  <a:lnTo>
                    <a:pt x="801624" y="9144"/>
                  </a:lnTo>
                  <a:lnTo>
                    <a:pt x="801624" y="7632"/>
                  </a:lnTo>
                  <a:lnTo>
                    <a:pt x="806183" y="3060"/>
                  </a:lnTo>
                  <a:lnTo>
                    <a:pt x="813816" y="3060"/>
                  </a:lnTo>
                  <a:lnTo>
                    <a:pt x="816864" y="6108"/>
                  </a:lnTo>
                  <a:lnTo>
                    <a:pt x="818388" y="6108"/>
                  </a:lnTo>
                  <a:lnTo>
                    <a:pt x="818388" y="7632"/>
                  </a:lnTo>
                  <a:lnTo>
                    <a:pt x="819899" y="9144"/>
                  </a:lnTo>
                  <a:lnTo>
                    <a:pt x="819899" y="4584"/>
                  </a:lnTo>
                  <a:lnTo>
                    <a:pt x="819899" y="3060"/>
                  </a:lnTo>
                  <a:lnTo>
                    <a:pt x="818388" y="1536"/>
                  </a:lnTo>
                  <a:lnTo>
                    <a:pt x="816864" y="1536"/>
                  </a:lnTo>
                  <a:lnTo>
                    <a:pt x="815340" y="12"/>
                  </a:lnTo>
                  <a:lnTo>
                    <a:pt x="807707" y="12"/>
                  </a:lnTo>
                  <a:lnTo>
                    <a:pt x="804672" y="1536"/>
                  </a:lnTo>
                  <a:lnTo>
                    <a:pt x="803148" y="1536"/>
                  </a:lnTo>
                  <a:lnTo>
                    <a:pt x="801624" y="3060"/>
                  </a:lnTo>
                  <a:lnTo>
                    <a:pt x="801624" y="4584"/>
                  </a:lnTo>
                  <a:lnTo>
                    <a:pt x="798576" y="7632"/>
                  </a:lnTo>
                  <a:lnTo>
                    <a:pt x="798576" y="9144"/>
                  </a:lnTo>
                  <a:lnTo>
                    <a:pt x="797052" y="10668"/>
                  </a:lnTo>
                  <a:lnTo>
                    <a:pt x="797052" y="18300"/>
                  </a:lnTo>
                  <a:lnTo>
                    <a:pt x="798576" y="21348"/>
                  </a:lnTo>
                  <a:lnTo>
                    <a:pt x="798576" y="22860"/>
                  </a:lnTo>
                  <a:lnTo>
                    <a:pt x="803148" y="27444"/>
                  </a:lnTo>
                  <a:lnTo>
                    <a:pt x="804672" y="27444"/>
                  </a:lnTo>
                  <a:lnTo>
                    <a:pt x="806183" y="28968"/>
                  </a:lnTo>
                  <a:lnTo>
                    <a:pt x="815340" y="28968"/>
                  </a:lnTo>
                  <a:lnTo>
                    <a:pt x="818388" y="25920"/>
                  </a:lnTo>
                  <a:lnTo>
                    <a:pt x="821436" y="21348"/>
                  </a:lnTo>
                  <a:lnTo>
                    <a:pt x="821436" y="28968"/>
                  </a:lnTo>
                  <a:lnTo>
                    <a:pt x="819899" y="35052"/>
                  </a:lnTo>
                  <a:lnTo>
                    <a:pt x="816864" y="38112"/>
                  </a:lnTo>
                  <a:lnTo>
                    <a:pt x="815340" y="42684"/>
                  </a:lnTo>
                  <a:lnTo>
                    <a:pt x="810768" y="44208"/>
                  </a:lnTo>
                  <a:lnTo>
                    <a:pt x="801624" y="44208"/>
                  </a:lnTo>
                  <a:lnTo>
                    <a:pt x="800100" y="42684"/>
                  </a:lnTo>
                  <a:lnTo>
                    <a:pt x="800100" y="45732"/>
                  </a:lnTo>
                  <a:lnTo>
                    <a:pt x="801624" y="47244"/>
                  </a:lnTo>
                  <a:lnTo>
                    <a:pt x="809244" y="47244"/>
                  </a:lnTo>
                  <a:lnTo>
                    <a:pt x="812292" y="45732"/>
                  </a:lnTo>
                  <a:lnTo>
                    <a:pt x="813816" y="45732"/>
                  </a:lnTo>
                  <a:lnTo>
                    <a:pt x="815340" y="44208"/>
                  </a:lnTo>
                  <a:lnTo>
                    <a:pt x="818388" y="42684"/>
                  </a:lnTo>
                  <a:lnTo>
                    <a:pt x="819899" y="39636"/>
                  </a:lnTo>
                  <a:lnTo>
                    <a:pt x="821436" y="38112"/>
                  </a:lnTo>
                  <a:lnTo>
                    <a:pt x="821436" y="35052"/>
                  </a:lnTo>
                  <a:lnTo>
                    <a:pt x="822960" y="32016"/>
                  </a:lnTo>
                  <a:lnTo>
                    <a:pt x="822960" y="28968"/>
                  </a:lnTo>
                  <a:lnTo>
                    <a:pt x="824484" y="24396"/>
                  </a:lnTo>
                  <a:lnTo>
                    <a:pt x="824484" y="21348"/>
                  </a:lnTo>
                  <a:lnTo>
                    <a:pt x="824484" y="16776"/>
                  </a:lnTo>
                  <a:close/>
                </a:path>
                <a:path w="3456940" h="47625">
                  <a:moveTo>
                    <a:pt x="857999" y="27444"/>
                  </a:moveTo>
                  <a:lnTo>
                    <a:pt x="856488" y="25920"/>
                  </a:lnTo>
                  <a:lnTo>
                    <a:pt x="856488" y="24396"/>
                  </a:lnTo>
                  <a:lnTo>
                    <a:pt x="854964" y="22860"/>
                  </a:lnTo>
                  <a:lnTo>
                    <a:pt x="854964" y="28968"/>
                  </a:lnTo>
                  <a:lnTo>
                    <a:pt x="854964" y="35052"/>
                  </a:lnTo>
                  <a:lnTo>
                    <a:pt x="853440" y="36588"/>
                  </a:lnTo>
                  <a:lnTo>
                    <a:pt x="853440" y="39636"/>
                  </a:lnTo>
                  <a:lnTo>
                    <a:pt x="848868" y="44208"/>
                  </a:lnTo>
                  <a:lnTo>
                    <a:pt x="841248" y="44208"/>
                  </a:lnTo>
                  <a:lnTo>
                    <a:pt x="838200" y="41160"/>
                  </a:lnTo>
                  <a:lnTo>
                    <a:pt x="836676" y="41160"/>
                  </a:lnTo>
                  <a:lnTo>
                    <a:pt x="836676" y="39636"/>
                  </a:lnTo>
                  <a:lnTo>
                    <a:pt x="835152" y="38112"/>
                  </a:lnTo>
                  <a:lnTo>
                    <a:pt x="835152" y="25920"/>
                  </a:lnTo>
                  <a:lnTo>
                    <a:pt x="839724" y="21348"/>
                  </a:lnTo>
                  <a:lnTo>
                    <a:pt x="841248" y="21348"/>
                  </a:lnTo>
                  <a:lnTo>
                    <a:pt x="842772" y="19824"/>
                  </a:lnTo>
                  <a:lnTo>
                    <a:pt x="845807" y="19824"/>
                  </a:lnTo>
                  <a:lnTo>
                    <a:pt x="847344" y="21348"/>
                  </a:lnTo>
                  <a:lnTo>
                    <a:pt x="850392" y="21348"/>
                  </a:lnTo>
                  <a:lnTo>
                    <a:pt x="851916" y="22860"/>
                  </a:lnTo>
                  <a:lnTo>
                    <a:pt x="851916" y="24396"/>
                  </a:lnTo>
                  <a:lnTo>
                    <a:pt x="853440" y="24396"/>
                  </a:lnTo>
                  <a:lnTo>
                    <a:pt x="853440" y="27444"/>
                  </a:lnTo>
                  <a:lnTo>
                    <a:pt x="854964" y="28968"/>
                  </a:lnTo>
                  <a:lnTo>
                    <a:pt x="854964" y="22860"/>
                  </a:lnTo>
                  <a:lnTo>
                    <a:pt x="854964" y="21348"/>
                  </a:lnTo>
                  <a:lnTo>
                    <a:pt x="853440" y="21348"/>
                  </a:lnTo>
                  <a:lnTo>
                    <a:pt x="851916" y="19824"/>
                  </a:lnTo>
                  <a:lnTo>
                    <a:pt x="850392" y="18300"/>
                  </a:lnTo>
                  <a:lnTo>
                    <a:pt x="839724" y="18300"/>
                  </a:lnTo>
                  <a:lnTo>
                    <a:pt x="836676" y="19824"/>
                  </a:lnTo>
                  <a:lnTo>
                    <a:pt x="833615" y="25920"/>
                  </a:lnTo>
                  <a:lnTo>
                    <a:pt x="833615" y="19824"/>
                  </a:lnTo>
                  <a:lnTo>
                    <a:pt x="835152" y="16776"/>
                  </a:lnTo>
                  <a:lnTo>
                    <a:pt x="835152" y="13728"/>
                  </a:lnTo>
                  <a:lnTo>
                    <a:pt x="836676" y="10668"/>
                  </a:lnTo>
                  <a:lnTo>
                    <a:pt x="844283" y="3060"/>
                  </a:lnTo>
                  <a:lnTo>
                    <a:pt x="853440" y="3060"/>
                  </a:lnTo>
                  <a:lnTo>
                    <a:pt x="854964" y="4584"/>
                  </a:lnTo>
                  <a:lnTo>
                    <a:pt x="854964" y="3060"/>
                  </a:lnTo>
                  <a:lnTo>
                    <a:pt x="854964" y="1536"/>
                  </a:lnTo>
                  <a:lnTo>
                    <a:pt x="853440" y="12"/>
                  </a:lnTo>
                  <a:lnTo>
                    <a:pt x="845807" y="12"/>
                  </a:lnTo>
                  <a:lnTo>
                    <a:pt x="842772" y="1536"/>
                  </a:lnTo>
                  <a:lnTo>
                    <a:pt x="841248" y="1536"/>
                  </a:lnTo>
                  <a:lnTo>
                    <a:pt x="839724" y="3060"/>
                  </a:lnTo>
                  <a:lnTo>
                    <a:pt x="836676" y="4584"/>
                  </a:lnTo>
                  <a:lnTo>
                    <a:pt x="835152" y="7632"/>
                  </a:lnTo>
                  <a:lnTo>
                    <a:pt x="833615" y="9144"/>
                  </a:lnTo>
                  <a:lnTo>
                    <a:pt x="833615" y="12204"/>
                  </a:lnTo>
                  <a:lnTo>
                    <a:pt x="832091" y="15252"/>
                  </a:lnTo>
                  <a:lnTo>
                    <a:pt x="832091" y="18300"/>
                  </a:lnTo>
                  <a:lnTo>
                    <a:pt x="830580" y="22860"/>
                  </a:lnTo>
                  <a:lnTo>
                    <a:pt x="830580" y="28968"/>
                  </a:lnTo>
                  <a:lnTo>
                    <a:pt x="832091" y="32016"/>
                  </a:lnTo>
                  <a:lnTo>
                    <a:pt x="832091" y="38112"/>
                  </a:lnTo>
                  <a:lnTo>
                    <a:pt x="835152" y="41160"/>
                  </a:lnTo>
                  <a:lnTo>
                    <a:pt x="835152" y="44208"/>
                  </a:lnTo>
                  <a:lnTo>
                    <a:pt x="836676" y="44208"/>
                  </a:lnTo>
                  <a:lnTo>
                    <a:pt x="839724" y="47244"/>
                  </a:lnTo>
                  <a:lnTo>
                    <a:pt x="848868" y="47244"/>
                  </a:lnTo>
                  <a:lnTo>
                    <a:pt x="850392" y="45732"/>
                  </a:lnTo>
                  <a:lnTo>
                    <a:pt x="851916" y="45732"/>
                  </a:lnTo>
                  <a:lnTo>
                    <a:pt x="853440" y="44208"/>
                  </a:lnTo>
                  <a:lnTo>
                    <a:pt x="853440" y="42684"/>
                  </a:lnTo>
                  <a:lnTo>
                    <a:pt x="856488" y="39636"/>
                  </a:lnTo>
                  <a:lnTo>
                    <a:pt x="856488" y="38112"/>
                  </a:lnTo>
                  <a:lnTo>
                    <a:pt x="857999" y="36588"/>
                  </a:lnTo>
                  <a:lnTo>
                    <a:pt x="857999" y="27444"/>
                  </a:lnTo>
                  <a:close/>
                </a:path>
                <a:path w="3456940" h="47625">
                  <a:moveTo>
                    <a:pt x="938784" y="12"/>
                  </a:moveTo>
                  <a:lnTo>
                    <a:pt x="937260" y="1536"/>
                  </a:lnTo>
                  <a:lnTo>
                    <a:pt x="935736" y="1536"/>
                  </a:lnTo>
                  <a:lnTo>
                    <a:pt x="935736" y="3060"/>
                  </a:lnTo>
                  <a:lnTo>
                    <a:pt x="934199" y="3060"/>
                  </a:lnTo>
                  <a:lnTo>
                    <a:pt x="931164" y="6108"/>
                  </a:lnTo>
                  <a:lnTo>
                    <a:pt x="929640" y="6108"/>
                  </a:lnTo>
                  <a:lnTo>
                    <a:pt x="928116" y="7632"/>
                  </a:lnTo>
                  <a:lnTo>
                    <a:pt x="925068" y="7632"/>
                  </a:lnTo>
                  <a:lnTo>
                    <a:pt x="925068" y="10668"/>
                  </a:lnTo>
                  <a:lnTo>
                    <a:pt x="928116" y="10668"/>
                  </a:lnTo>
                  <a:lnTo>
                    <a:pt x="931164" y="7632"/>
                  </a:lnTo>
                  <a:lnTo>
                    <a:pt x="932688" y="7632"/>
                  </a:lnTo>
                  <a:lnTo>
                    <a:pt x="935736" y="4584"/>
                  </a:lnTo>
                  <a:lnTo>
                    <a:pt x="935736" y="45732"/>
                  </a:lnTo>
                  <a:lnTo>
                    <a:pt x="938784" y="45732"/>
                  </a:lnTo>
                  <a:lnTo>
                    <a:pt x="938784" y="4584"/>
                  </a:lnTo>
                  <a:lnTo>
                    <a:pt x="938784" y="12"/>
                  </a:lnTo>
                  <a:close/>
                </a:path>
                <a:path w="3456940" h="47625">
                  <a:moveTo>
                    <a:pt x="975360" y="12204"/>
                  </a:moveTo>
                  <a:lnTo>
                    <a:pt x="973836" y="9144"/>
                  </a:lnTo>
                  <a:lnTo>
                    <a:pt x="973836" y="7632"/>
                  </a:lnTo>
                  <a:lnTo>
                    <a:pt x="972299" y="4584"/>
                  </a:lnTo>
                  <a:lnTo>
                    <a:pt x="972299" y="12204"/>
                  </a:lnTo>
                  <a:lnTo>
                    <a:pt x="972299" y="18300"/>
                  </a:lnTo>
                  <a:lnTo>
                    <a:pt x="970788" y="19824"/>
                  </a:lnTo>
                  <a:lnTo>
                    <a:pt x="970788" y="22860"/>
                  </a:lnTo>
                  <a:lnTo>
                    <a:pt x="969264" y="22860"/>
                  </a:lnTo>
                  <a:lnTo>
                    <a:pt x="966216" y="25920"/>
                  </a:lnTo>
                  <a:lnTo>
                    <a:pt x="958583" y="25920"/>
                  </a:lnTo>
                  <a:lnTo>
                    <a:pt x="957072" y="24396"/>
                  </a:lnTo>
                  <a:lnTo>
                    <a:pt x="955548" y="24396"/>
                  </a:lnTo>
                  <a:lnTo>
                    <a:pt x="955548" y="22860"/>
                  </a:lnTo>
                  <a:lnTo>
                    <a:pt x="954024" y="22860"/>
                  </a:lnTo>
                  <a:lnTo>
                    <a:pt x="952500" y="21348"/>
                  </a:lnTo>
                  <a:lnTo>
                    <a:pt x="952500" y="9144"/>
                  </a:lnTo>
                  <a:lnTo>
                    <a:pt x="955548" y="6108"/>
                  </a:lnTo>
                  <a:lnTo>
                    <a:pt x="955548" y="4584"/>
                  </a:lnTo>
                  <a:lnTo>
                    <a:pt x="957072" y="4584"/>
                  </a:lnTo>
                  <a:lnTo>
                    <a:pt x="958583" y="3060"/>
                  </a:lnTo>
                  <a:lnTo>
                    <a:pt x="966216" y="3060"/>
                  </a:lnTo>
                  <a:lnTo>
                    <a:pt x="970788" y="7632"/>
                  </a:lnTo>
                  <a:lnTo>
                    <a:pt x="970788" y="10668"/>
                  </a:lnTo>
                  <a:lnTo>
                    <a:pt x="972299" y="12204"/>
                  </a:lnTo>
                  <a:lnTo>
                    <a:pt x="972299" y="4584"/>
                  </a:lnTo>
                  <a:lnTo>
                    <a:pt x="970788" y="3060"/>
                  </a:lnTo>
                  <a:lnTo>
                    <a:pt x="969264" y="1536"/>
                  </a:lnTo>
                  <a:lnTo>
                    <a:pt x="967740" y="1536"/>
                  </a:lnTo>
                  <a:lnTo>
                    <a:pt x="966216" y="12"/>
                  </a:lnTo>
                  <a:lnTo>
                    <a:pt x="958583" y="12"/>
                  </a:lnTo>
                  <a:lnTo>
                    <a:pt x="957072" y="1536"/>
                  </a:lnTo>
                  <a:lnTo>
                    <a:pt x="955548" y="1536"/>
                  </a:lnTo>
                  <a:lnTo>
                    <a:pt x="950976" y="6108"/>
                  </a:lnTo>
                  <a:lnTo>
                    <a:pt x="950976" y="7632"/>
                  </a:lnTo>
                  <a:lnTo>
                    <a:pt x="949452" y="9144"/>
                  </a:lnTo>
                  <a:lnTo>
                    <a:pt x="949452" y="21348"/>
                  </a:lnTo>
                  <a:lnTo>
                    <a:pt x="950976" y="22860"/>
                  </a:lnTo>
                  <a:lnTo>
                    <a:pt x="950976" y="24396"/>
                  </a:lnTo>
                  <a:lnTo>
                    <a:pt x="952500" y="24396"/>
                  </a:lnTo>
                  <a:lnTo>
                    <a:pt x="955548" y="27444"/>
                  </a:lnTo>
                  <a:lnTo>
                    <a:pt x="957072" y="27444"/>
                  </a:lnTo>
                  <a:lnTo>
                    <a:pt x="958583" y="28968"/>
                  </a:lnTo>
                  <a:lnTo>
                    <a:pt x="966216" y="28968"/>
                  </a:lnTo>
                  <a:lnTo>
                    <a:pt x="970788" y="25920"/>
                  </a:lnTo>
                  <a:lnTo>
                    <a:pt x="972299" y="21348"/>
                  </a:lnTo>
                  <a:lnTo>
                    <a:pt x="972299" y="28968"/>
                  </a:lnTo>
                  <a:lnTo>
                    <a:pt x="970788" y="35052"/>
                  </a:lnTo>
                  <a:lnTo>
                    <a:pt x="969264" y="38112"/>
                  </a:lnTo>
                  <a:lnTo>
                    <a:pt x="966216" y="42684"/>
                  </a:lnTo>
                  <a:lnTo>
                    <a:pt x="963168" y="44208"/>
                  </a:lnTo>
                  <a:lnTo>
                    <a:pt x="954024" y="44208"/>
                  </a:lnTo>
                  <a:lnTo>
                    <a:pt x="950976" y="42684"/>
                  </a:lnTo>
                  <a:lnTo>
                    <a:pt x="950976" y="45732"/>
                  </a:lnTo>
                  <a:lnTo>
                    <a:pt x="954024" y="47244"/>
                  </a:lnTo>
                  <a:lnTo>
                    <a:pt x="960107" y="47244"/>
                  </a:lnTo>
                  <a:lnTo>
                    <a:pt x="963168" y="45732"/>
                  </a:lnTo>
                  <a:lnTo>
                    <a:pt x="966216" y="45732"/>
                  </a:lnTo>
                  <a:lnTo>
                    <a:pt x="967740" y="44208"/>
                  </a:lnTo>
                  <a:lnTo>
                    <a:pt x="969264" y="42684"/>
                  </a:lnTo>
                  <a:lnTo>
                    <a:pt x="970788" y="39636"/>
                  </a:lnTo>
                  <a:lnTo>
                    <a:pt x="972299" y="38112"/>
                  </a:lnTo>
                  <a:lnTo>
                    <a:pt x="973836" y="35052"/>
                  </a:lnTo>
                  <a:lnTo>
                    <a:pt x="973836" y="32016"/>
                  </a:lnTo>
                  <a:lnTo>
                    <a:pt x="975360" y="28968"/>
                  </a:lnTo>
                  <a:lnTo>
                    <a:pt x="975360" y="21348"/>
                  </a:lnTo>
                  <a:lnTo>
                    <a:pt x="975360" y="12204"/>
                  </a:lnTo>
                  <a:close/>
                </a:path>
                <a:path w="3456940" h="47625">
                  <a:moveTo>
                    <a:pt x="1008888" y="13728"/>
                  </a:moveTo>
                  <a:lnTo>
                    <a:pt x="1007364" y="12204"/>
                  </a:lnTo>
                  <a:lnTo>
                    <a:pt x="1007364" y="9144"/>
                  </a:lnTo>
                  <a:lnTo>
                    <a:pt x="1005840" y="7632"/>
                  </a:lnTo>
                  <a:lnTo>
                    <a:pt x="1005840" y="12204"/>
                  </a:lnTo>
                  <a:lnTo>
                    <a:pt x="1005840" y="18300"/>
                  </a:lnTo>
                  <a:lnTo>
                    <a:pt x="1004316" y="19824"/>
                  </a:lnTo>
                  <a:lnTo>
                    <a:pt x="1004316" y="21348"/>
                  </a:lnTo>
                  <a:lnTo>
                    <a:pt x="999744" y="25920"/>
                  </a:lnTo>
                  <a:lnTo>
                    <a:pt x="990600" y="25920"/>
                  </a:lnTo>
                  <a:lnTo>
                    <a:pt x="990600" y="24396"/>
                  </a:lnTo>
                  <a:lnTo>
                    <a:pt x="989076" y="24396"/>
                  </a:lnTo>
                  <a:lnTo>
                    <a:pt x="986015" y="21348"/>
                  </a:lnTo>
                  <a:lnTo>
                    <a:pt x="986015" y="9144"/>
                  </a:lnTo>
                  <a:lnTo>
                    <a:pt x="987552" y="7632"/>
                  </a:lnTo>
                  <a:lnTo>
                    <a:pt x="987552" y="6108"/>
                  </a:lnTo>
                  <a:lnTo>
                    <a:pt x="989076" y="4584"/>
                  </a:lnTo>
                  <a:lnTo>
                    <a:pt x="990600" y="4584"/>
                  </a:lnTo>
                  <a:lnTo>
                    <a:pt x="992124" y="3060"/>
                  </a:lnTo>
                  <a:lnTo>
                    <a:pt x="999744" y="3060"/>
                  </a:lnTo>
                  <a:lnTo>
                    <a:pt x="1001268" y="4584"/>
                  </a:lnTo>
                  <a:lnTo>
                    <a:pt x="1001268" y="6108"/>
                  </a:lnTo>
                  <a:lnTo>
                    <a:pt x="1002792" y="6108"/>
                  </a:lnTo>
                  <a:lnTo>
                    <a:pt x="1004316" y="7632"/>
                  </a:lnTo>
                  <a:lnTo>
                    <a:pt x="1004316" y="10668"/>
                  </a:lnTo>
                  <a:lnTo>
                    <a:pt x="1005840" y="12204"/>
                  </a:lnTo>
                  <a:lnTo>
                    <a:pt x="1005840" y="7632"/>
                  </a:lnTo>
                  <a:lnTo>
                    <a:pt x="1005840" y="4584"/>
                  </a:lnTo>
                  <a:lnTo>
                    <a:pt x="1004316" y="3060"/>
                  </a:lnTo>
                  <a:lnTo>
                    <a:pt x="1002792" y="1536"/>
                  </a:lnTo>
                  <a:lnTo>
                    <a:pt x="1001268" y="1536"/>
                  </a:lnTo>
                  <a:lnTo>
                    <a:pt x="999744" y="12"/>
                  </a:lnTo>
                  <a:lnTo>
                    <a:pt x="992124" y="12"/>
                  </a:lnTo>
                  <a:lnTo>
                    <a:pt x="990600" y="1536"/>
                  </a:lnTo>
                  <a:lnTo>
                    <a:pt x="989076" y="1536"/>
                  </a:lnTo>
                  <a:lnTo>
                    <a:pt x="984491" y="6108"/>
                  </a:lnTo>
                  <a:lnTo>
                    <a:pt x="984491" y="7632"/>
                  </a:lnTo>
                  <a:lnTo>
                    <a:pt x="982980" y="9144"/>
                  </a:lnTo>
                  <a:lnTo>
                    <a:pt x="982980" y="10668"/>
                  </a:lnTo>
                  <a:lnTo>
                    <a:pt x="981456" y="12204"/>
                  </a:lnTo>
                  <a:lnTo>
                    <a:pt x="981456" y="16776"/>
                  </a:lnTo>
                  <a:lnTo>
                    <a:pt x="982980" y="18300"/>
                  </a:lnTo>
                  <a:lnTo>
                    <a:pt x="982980" y="22860"/>
                  </a:lnTo>
                  <a:lnTo>
                    <a:pt x="984491" y="24396"/>
                  </a:lnTo>
                  <a:lnTo>
                    <a:pt x="986015" y="24396"/>
                  </a:lnTo>
                  <a:lnTo>
                    <a:pt x="986015" y="25920"/>
                  </a:lnTo>
                  <a:lnTo>
                    <a:pt x="987552" y="27444"/>
                  </a:lnTo>
                  <a:lnTo>
                    <a:pt x="989076" y="27444"/>
                  </a:lnTo>
                  <a:lnTo>
                    <a:pt x="990600" y="28968"/>
                  </a:lnTo>
                  <a:lnTo>
                    <a:pt x="999744" y="28968"/>
                  </a:lnTo>
                  <a:lnTo>
                    <a:pt x="1004316" y="25920"/>
                  </a:lnTo>
                  <a:lnTo>
                    <a:pt x="1005840" y="21348"/>
                  </a:lnTo>
                  <a:lnTo>
                    <a:pt x="1005840" y="28968"/>
                  </a:lnTo>
                  <a:lnTo>
                    <a:pt x="1004316" y="35052"/>
                  </a:lnTo>
                  <a:lnTo>
                    <a:pt x="1002792" y="38112"/>
                  </a:lnTo>
                  <a:lnTo>
                    <a:pt x="999744" y="42684"/>
                  </a:lnTo>
                  <a:lnTo>
                    <a:pt x="996683" y="44208"/>
                  </a:lnTo>
                  <a:lnTo>
                    <a:pt x="987552" y="44208"/>
                  </a:lnTo>
                  <a:lnTo>
                    <a:pt x="984491" y="42684"/>
                  </a:lnTo>
                  <a:lnTo>
                    <a:pt x="984491" y="45732"/>
                  </a:lnTo>
                  <a:lnTo>
                    <a:pt x="986015" y="47244"/>
                  </a:lnTo>
                  <a:lnTo>
                    <a:pt x="993648" y="47244"/>
                  </a:lnTo>
                  <a:lnTo>
                    <a:pt x="996683" y="45732"/>
                  </a:lnTo>
                  <a:lnTo>
                    <a:pt x="998207" y="45732"/>
                  </a:lnTo>
                  <a:lnTo>
                    <a:pt x="1001268" y="44208"/>
                  </a:lnTo>
                  <a:lnTo>
                    <a:pt x="1002792" y="42684"/>
                  </a:lnTo>
                  <a:lnTo>
                    <a:pt x="1004316" y="39636"/>
                  </a:lnTo>
                  <a:lnTo>
                    <a:pt x="1005840" y="38112"/>
                  </a:lnTo>
                  <a:lnTo>
                    <a:pt x="1007364" y="35052"/>
                  </a:lnTo>
                  <a:lnTo>
                    <a:pt x="1007364" y="32016"/>
                  </a:lnTo>
                  <a:lnTo>
                    <a:pt x="1008888" y="28968"/>
                  </a:lnTo>
                  <a:lnTo>
                    <a:pt x="1008888" y="21348"/>
                  </a:lnTo>
                  <a:lnTo>
                    <a:pt x="1008888" y="13728"/>
                  </a:lnTo>
                  <a:close/>
                </a:path>
                <a:path w="3456940" h="47625">
                  <a:moveTo>
                    <a:pt x="1042416" y="30492"/>
                  </a:moveTo>
                  <a:lnTo>
                    <a:pt x="1040892" y="28968"/>
                  </a:lnTo>
                  <a:lnTo>
                    <a:pt x="1040892" y="27444"/>
                  </a:lnTo>
                  <a:lnTo>
                    <a:pt x="1039368" y="25920"/>
                  </a:lnTo>
                  <a:lnTo>
                    <a:pt x="1039368" y="30492"/>
                  </a:lnTo>
                  <a:lnTo>
                    <a:pt x="1039368" y="36588"/>
                  </a:lnTo>
                  <a:lnTo>
                    <a:pt x="1037844" y="38112"/>
                  </a:lnTo>
                  <a:lnTo>
                    <a:pt x="1037844" y="41160"/>
                  </a:lnTo>
                  <a:lnTo>
                    <a:pt x="1036307" y="41160"/>
                  </a:lnTo>
                  <a:lnTo>
                    <a:pt x="1033272" y="44208"/>
                  </a:lnTo>
                  <a:lnTo>
                    <a:pt x="1024115" y="44208"/>
                  </a:lnTo>
                  <a:lnTo>
                    <a:pt x="1024115" y="42684"/>
                  </a:lnTo>
                  <a:lnTo>
                    <a:pt x="1022591" y="42684"/>
                  </a:lnTo>
                  <a:lnTo>
                    <a:pt x="1019556" y="39636"/>
                  </a:lnTo>
                  <a:lnTo>
                    <a:pt x="1019556" y="36588"/>
                  </a:lnTo>
                  <a:lnTo>
                    <a:pt x="1018032" y="35052"/>
                  </a:lnTo>
                  <a:lnTo>
                    <a:pt x="1018032" y="32016"/>
                  </a:lnTo>
                  <a:lnTo>
                    <a:pt x="1019556" y="30492"/>
                  </a:lnTo>
                  <a:lnTo>
                    <a:pt x="1019556" y="28968"/>
                  </a:lnTo>
                  <a:lnTo>
                    <a:pt x="1021080" y="27444"/>
                  </a:lnTo>
                  <a:lnTo>
                    <a:pt x="1021080" y="25920"/>
                  </a:lnTo>
                  <a:lnTo>
                    <a:pt x="1022591" y="25920"/>
                  </a:lnTo>
                  <a:lnTo>
                    <a:pt x="1024115" y="24396"/>
                  </a:lnTo>
                  <a:lnTo>
                    <a:pt x="1025652" y="24396"/>
                  </a:lnTo>
                  <a:lnTo>
                    <a:pt x="1027176" y="22860"/>
                  </a:lnTo>
                  <a:lnTo>
                    <a:pt x="1030224" y="22860"/>
                  </a:lnTo>
                  <a:lnTo>
                    <a:pt x="1031748" y="24396"/>
                  </a:lnTo>
                  <a:lnTo>
                    <a:pt x="1034783" y="24396"/>
                  </a:lnTo>
                  <a:lnTo>
                    <a:pt x="1034783" y="25920"/>
                  </a:lnTo>
                  <a:lnTo>
                    <a:pt x="1036307" y="25920"/>
                  </a:lnTo>
                  <a:lnTo>
                    <a:pt x="1037844" y="27444"/>
                  </a:lnTo>
                  <a:lnTo>
                    <a:pt x="1037844" y="30492"/>
                  </a:lnTo>
                  <a:lnTo>
                    <a:pt x="1039368" y="30492"/>
                  </a:lnTo>
                  <a:lnTo>
                    <a:pt x="1039368" y="25920"/>
                  </a:lnTo>
                  <a:lnTo>
                    <a:pt x="1039368" y="24396"/>
                  </a:lnTo>
                  <a:lnTo>
                    <a:pt x="1037844" y="24396"/>
                  </a:lnTo>
                  <a:lnTo>
                    <a:pt x="1036307" y="22860"/>
                  </a:lnTo>
                  <a:lnTo>
                    <a:pt x="1034783" y="22860"/>
                  </a:lnTo>
                  <a:lnTo>
                    <a:pt x="1033272" y="21348"/>
                  </a:lnTo>
                  <a:lnTo>
                    <a:pt x="1036307" y="21348"/>
                  </a:lnTo>
                  <a:lnTo>
                    <a:pt x="1036307" y="19824"/>
                  </a:lnTo>
                  <a:lnTo>
                    <a:pt x="1037844" y="19824"/>
                  </a:lnTo>
                  <a:lnTo>
                    <a:pt x="1037844" y="18300"/>
                  </a:lnTo>
                  <a:lnTo>
                    <a:pt x="1039368" y="18300"/>
                  </a:lnTo>
                  <a:lnTo>
                    <a:pt x="1039368" y="15252"/>
                  </a:lnTo>
                  <a:lnTo>
                    <a:pt x="1040892" y="15252"/>
                  </a:lnTo>
                  <a:lnTo>
                    <a:pt x="1040892" y="9144"/>
                  </a:lnTo>
                  <a:lnTo>
                    <a:pt x="1039368" y="7632"/>
                  </a:lnTo>
                  <a:lnTo>
                    <a:pt x="1039368" y="6108"/>
                  </a:lnTo>
                  <a:lnTo>
                    <a:pt x="1037844" y="4584"/>
                  </a:lnTo>
                  <a:lnTo>
                    <a:pt x="1037844" y="9144"/>
                  </a:lnTo>
                  <a:lnTo>
                    <a:pt x="1037844" y="13728"/>
                  </a:lnTo>
                  <a:lnTo>
                    <a:pt x="1036307" y="15252"/>
                  </a:lnTo>
                  <a:lnTo>
                    <a:pt x="1036307" y="16776"/>
                  </a:lnTo>
                  <a:lnTo>
                    <a:pt x="1033272" y="19824"/>
                  </a:lnTo>
                  <a:lnTo>
                    <a:pt x="1031748" y="19824"/>
                  </a:lnTo>
                  <a:lnTo>
                    <a:pt x="1030224" y="21348"/>
                  </a:lnTo>
                  <a:lnTo>
                    <a:pt x="1027176" y="21348"/>
                  </a:lnTo>
                  <a:lnTo>
                    <a:pt x="1027176" y="19824"/>
                  </a:lnTo>
                  <a:lnTo>
                    <a:pt x="1024115" y="19824"/>
                  </a:lnTo>
                  <a:lnTo>
                    <a:pt x="1024115" y="18300"/>
                  </a:lnTo>
                  <a:lnTo>
                    <a:pt x="1022591" y="18300"/>
                  </a:lnTo>
                  <a:lnTo>
                    <a:pt x="1022591" y="16776"/>
                  </a:lnTo>
                  <a:lnTo>
                    <a:pt x="1021080" y="16776"/>
                  </a:lnTo>
                  <a:lnTo>
                    <a:pt x="1021080" y="13728"/>
                  </a:lnTo>
                  <a:lnTo>
                    <a:pt x="1019556" y="13728"/>
                  </a:lnTo>
                  <a:lnTo>
                    <a:pt x="1019556" y="10668"/>
                  </a:lnTo>
                  <a:lnTo>
                    <a:pt x="1021080" y="9144"/>
                  </a:lnTo>
                  <a:lnTo>
                    <a:pt x="1021080" y="7632"/>
                  </a:lnTo>
                  <a:lnTo>
                    <a:pt x="1025652" y="3060"/>
                  </a:lnTo>
                  <a:lnTo>
                    <a:pt x="1031748" y="3060"/>
                  </a:lnTo>
                  <a:lnTo>
                    <a:pt x="1033272" y="4584"/>
                  </a:lnTo>
                  <a:lnTo>
                    <a:pt x="1034783" y="4584"/>
                  </a:lnTo>
                  <a:lnTo>
                    <a:pt x="1034783" y="6108"/>
                  </a:lnTo>
                  <a:lnTo>
                    <a:pt x="1036307" y="6108"/>
                  </a:lnTo>
                  <a:lnTo>
                    <a:pt x="1036307" y="7632"/>
                  </a:lnTo>
                  <a:lnTo>
                    <a:pt x="1037844" y="9144"/>
                  </a:lnTo>
                  <a:lnTo>
                    <a:pt x="1037844" y="4584"/>
                  </a:lnTo>
                  <a:lnTo>
                    <a:pt x="1037844" y="3060"/>
                  </a:lnTo>
                  <a:lnTo>
                    <a:pt x="1036307" y="3060"/>
                  </a:lnTo>
                  <a:lnTo>
                    <a:pt x="1034783" y="1536"/>
                  </a:lnTo>
                  <a:lnTo>
                    <a:pt x="1033272" y="1536"/>
                  </a:lnTo>
                  <a:lnTo>
                    <a:pt x="1031748" y="12"/>
                  </a:lnTo>
                  <a:lnTo>
                    <a:pt x="1025652" y="12"/>
                  </a:lnTo>
                  <a:lnTo>
                    <a:pt x="1024115" y="1536"/>
                  </a:lnTo>
                  <a:lnTo>
                    <a:pt x="1022591" y="1536"/>
                  </a:lnTo>
                  <a:lnTo>
                    <a:pt x="1018032" y="6108"/>
                  </a:lnTo>
                  <a:lnTo>
                    <a:pt x="1018032" y="9144"/>
                  </a:lnTo>
                  <a:lnTo>
                    <a:pt x="1016508" y="10668"/>
                  </a:lnTo>
                  <a:lnTo>
                    <a:pt x="1016508" y="12204"/>
                  </a:lnTo>
                  <a:lnTo>
                    <a:pt x="1018032" y="13728"/>
                  </a:lnTo>
                  <a:lnTo>
                    <a:pt x="1018032" y="16776"/>
                  </a:lnTo>
                  <a:lnTo>
                    <a:pt x="1022591" y="21348"/>
                  </a:lnTo>
                  <a:lnTo>
                    <a:pt x="1024115" y="21348"/>
                  </a:lnTo>
                  <a:lnTo>
                    <a:pt x="1022591" y="22860"/>
                  </a:lnTo>
                  <a:lnTo>
                    <a:pt x="1021080" y="22860"/>
                  </a:lnTo>
                  <a:lnTo>
                    <a:pt x="1021080" y="24396"/>
                  </a:lnTo>
                  <a:lnTo>
                    <a:pt x="1019556" y="24396"/>
                  </a:lnTo>
                  <a:lnTo>
                    <a:pt x="1018032" y="25920"/>
                  </a:lnTo>
                  <a:lnTo>
                    <a:pt x="1018032" y="27444"/>
                  </a:lnTo>
                  <a:lnTo>
                    <a:pt x="1016508" y="27444"/>
                  </a:lnTo>
                  <a:lnTo>
                    <a:pt x="1016508" y="30492"/>
                  </a:lnTo>
                  <a:lnTo>
                    <a:pt x="1014984" y="32016"/>
                  </a:lnTo>
                  <a:lnTo>
                    <a:pt x="1014984" y="35052"/>
                  </a:lnTo>
                  <a:lnTo>
                    <a:pt x="1016508" y="38112"/>
                  </a:lnTo>
                  <a:lnTo>
                    <a:pt x="1016508" y="39636"/>
                  </a:lnTo>
                  <a:lnTo>
                    <a:pt x="1018032" y="41160"/>
                  </a:lnTo>
                  <a:lnTo>
                    <a:pt x="1018032" y="42684"/>
                  </a:lnTo>
                  <a:lnTo>
                    <a:pt x="1019556" y="44208"/>
                  </a:lnTo>
                  <a:lnTo>
                    <a:pt x="1021080" y="44208"/>
                  </a:lnTo>
                  <a:lnTo>
                    <a:pt x="1022591" y="45732"/>
                  </a:lnTo>
                  <a:lnTo>
                    <a:pt x="1024115" y="45732"/>
                  </a:lnTo>
                  <a:lnTo>
                    <a:pt x="1025652" y="47244"/>
                  </a:lnTo>
                  <a:lnTo>
                    <a:pt x="1033272" y="47244"/>
                  </a:lnTo>
                  <a:lnTo>
                    <a:pt x="1034783" y="45732"/>
                  </a:lnTo>
                  <a:lnTo>
                    <a:pt x="1036307" y="45732"/>
                  </a:lnTo>
                  <a:lnTo>
                    <a:pt x="1040892" y="41160"/>
                  </a:lnTo>
                  <a:lnTo>
                    <a:pt x="1040892" y="39636"/>
                  </a:lnTo>
                  <a:lnTo>
                    <a:pt x="1042416" y="38112"/>
                  </a:lnTo>
                  <a:lnTo>
                    <a:pt x="1042416" y="30492"/>
                  </a:lnTo>
                  <a:close/>
                </a:path>
                <a:path w="3456940" h="47625">
                  <a:moveTo>
                    <a:pt x="1130808" y="7620"/>
                  </a:moveTo>
                  <a:lnTo>
                    <a:pt x="1129284" y="6096"/>
                  </a:lnTo>
                  <a:lnTo>
                    <a:pt x="1129284" y="4572"/>
                  </a:lnTo>
                  <a:lnTo>
                    <a:pt x="1127760" y="3048"/>
                  </a:lnTo>
                  <a:lnTo>
                    <a:pt x="1126236" y="3048"/>
                  </a:lnTo>
                  <a:lnTo>
                    <a:pt x="1126236" y="1524"/>
                  </a:lnTo>
                  <a:lnTo>
                    <a:pt x="1124712" y="1524"/>
                  </a:lnTo>
                  <a:lnTo>
                    <a:pt x="1123188" y="0"/>
                  </a:lnTo>
                  <a:lnTo>
                    <a:pt x="1115568" y="0"/>
                  </a:lnTo>
                  <a:lnTo>
                    <a:pt x="1112520" y="1524"/>
                  </a:lnTo>
                  <a:lnTo>
                    <a:pt x="1110996" y="1524"/>
                  </a:lnTo>
                  <a:lnTo>
                    <a:pt x="1107948" y="4572"/>
                  </a:lnTo>
                  <a:lnTo>
                    <a:pt x="1107948" y="7620"/>
                  </a:lnTo>
                  <a:lnTo>
                    <a:pt x="1110996" y="4572"/>
                  </a:lnTo>
                  <a:lnTo>
                    <a:pt x="1112520" y="4572"/>
                  </a:lnTo>
                  <a:lnTo>
                    <a:pt x="1115568" y="3048"/>
                  </a:lnTo>
                  <a:lnTo>
                    <a:pt x="1124712" y="3048"/>
                  </a:lnTo>
                  <a:lnTo>
                    <a:pt x="1126236" y="4572"/>
                  </a:lnTo>
                  <a:lnTo>
                    <a:pt x="1127760" y="7620"/>
                  </a:lnTo>
                  <a:lnTo>
                    <a:pt x="1127760" y="16764"/>
                  </a:lnTo>
                  <a:lnTo>
                    <a:pt x="1126236" y="18288"/>
                  </a:lnTo>
                  <a:lnTo>
                    <a:pt x="1126236" y="19812"/>
                  </a:lnTo>
                  <a:lnTo>
                    <a:pt x="1124712" y="19812"/>
                  </a:lnTo>
                  <a:lnTo>
                    <a:pt x="1124712" y="21336"/>
                  </a:lnTo>
                  <a:lnTo>
                    <a:pt x="1120140" y="25908"/>
                  </a:lnTo>
                  <a:lnTo>
                    <a:pt x="1118616" y="25908"/>
                  </a:lnTo>
                  <a:lnTo>
                    <a:pt x="1115568" y="28956"/>
                  </a:lnTo>
                  <a:lnTo>
                    <a:pt x="1114044" y="28956"/>
                  </a:lnTo>
                  <a:lnTo>
                    <a:pt x="1114044" y="30480"/>
                  </a:lnTo>
                  <a:lnTo>
                    <a:pt x="1112520" y="30480"/>
                  </a:lnTo>
                  <a:lnTo>
                    <a:pt x="1110996" y="32004"/>
                  </a:lnTo>
                  <a:lnTo>
                    <a:pt x="1110996" y="33528"/>
                  </a:lnTo>
                  <a:lnTo>
                    <a:pt x="1109472" y="33528"/>
                  </a:lnTo>
                  <a:lnTo>
                    <a:pt x="1109472" y="35052"/>
                  </a:lnTo>
                  <a:lnTo>
                    <a:pt x="1107948" y="35052"/>
                  </a:lnTo>
                  <a:lnTo>
                    <a:pt x="1107948" y="36576"/>
                  </a:lnTo>
                  <a:lnTo>
                    <a:pt x="1106424" y="36576"/>
                  </a:lnTo>
                  <a:lnTo>
                    <a:pt x="1106424" y="45720"/>
                  </a:lnTo>
                  <a:lnTo>
                    <a:pt x="1130808" y="45720"/>
                  </a:lnTo>
                  <a:lnTo>
                    <a:pt x="1130808" y="44196"/>
                  </a:lnTo>
                  <a:lnTo>
                    <a:pt x="1109472" y="44196"/>
                  </a:lnTo>
                  <a:lnTo>
                    <a:pt x="1109472" y="38100"/>
                  </a:lnTo>
                  <a:lnTo>
                    <a:pt x="1114044" y="33528"/>
                  </a:lnTo>
                  <a:lnTo>
                    <a:pt x="1114044" y="32004"/>
                  </a:lnTo>
                  <a:lnTo>
                    <a:pt x="1115568" y="32004"/>
                  </a:lnTo>
                  <a:lnTo>
                    <a:pt x="1118616" y="30480"/>
                  </a:lnTo>
                  <a:lnTo>
                    <a:pt x="1123188" y="25908"/>
                  </a:lnTo>
                  <a:lnTo>
                    <a:pt x="1124712" y="25908"/>
                  </a:lnTo>
                  <a:lnTo>
                    <a:pt x="1126236" y="24384"/>
                  </a:lnTo>
                  <a:lnTo>
                    <a:pt x="1126236" y="22860"/>
                  </a:lnTo>
                  <a:lnTo>
                    <a:pt x="1129284" y="19812"/>
                  </a:lnTo>
                  <a:lnTo>
                    <a:pt x="1129284" y="18288"/>
                  </a:lnTo>
                  <a:lnTo>
                    <a:pt x="1130808" y="16764"/>
                  </a:lnTo>
                  <a:lnTo>
                    <a:pt x="1130808" y="7620"/>
                  </a:lnTo>
                  <a:close/>
                </a:path>
                <a:path w="3456940" h="47625">
                  <a:moveTo>
                    <a:pt x="1165860" y="22860"/>
                  </a:moveTo>
                  <a:lnTo>
                    <a:pt x="1165021" y="12865"/>
                  </a:lnTo>
                  <a:lnTo>
                    <a:pt x="1162812" y="6286"/>
                  </a:lnTo>
                  <a:lnTo>
                    <a:pt x="1162812" y="9144"/>
                  </a:lnTo>
                  <a:lnTo>
                    <a:pt x="1162812" y="35052"/>
                  </a:lnTo>
                  <a:lnTo>
                    <a:pt x="1159764" y="39624"/>
                  </a:lnTo>
                  <a:lnTo>
                    <a:pt x="1158240" y="42672"/>
                  </a:lnTo>
                  <a:lnTo>
                    <a:pt x="1156716" y="44196"/>
                  </a:lnTo>
                  <a:lnTo>
                    <a:pt x="1149096" y="44196"/>
                  </a:lnTo>
                  <a:lnTo>
                    <a:pt x="1146048" y="42672"/>
                  </a:lnTo>
                  <a:lnTo>
                    <a:pt x="1144524" y="39624"/>
                  </a:lnTo>
                  <a:lnTo>
                    <a:pt x="1141476" y="30480"/>
                  </a:lnTo>
                  <a:lnTo>
                    <a:pt x="1141476" y="16764"/>
                  </a:lnTo>
                  <a:lnTo>
                    <a:pt x="1144524" y="7620"/>
                  </a:lnTo>
                  <a:lnTo>
                    <a:pt x="1146048" y="4572"/>
                  </a:lnTo>
                  <a:lnTo>
                    <a:pt x="1149096" y="3048"/>
                  </a:lnTo>
                  <a:lnTo>
                    <a:pt x="1159764" y="3048"/>
                  </a:lnTo>
                  <a:lnTo>
                    <a:pt x="1162812" y="9144"/>
                  </a:lnTo>
                  <a:lnTo>
                    <a:pt x="1162812" y="6286"/>
                  </a:lnTo>
                  <a:lnTo>
                    <a:pt x="1162621" y="5715"/>
                  </a:lnTo>
                  <a:lnTo>
                    <a:pt x="1160233" y="3048"/>
                  </a:lnTo>
                  <a:lnTo>
                    <a:pt x="1158786" y="1435"/>
                  </a:lnTo>
                  <a:lnTo>
                    <a:pt x="1153668" y="0"/>
                  </a:lnTo>
                  <a:lnTo>
                    <a:pt x="1149096" y="0"/>
                  </a:lnTo>
                  <a:lnTo>
                    <a:pt x="1144803" y="1435"/>
                  </a:lnTo>
                  <a:lnTo>
                    <a:pt x="1144549" y="1435"/>
                  </a:lnTo>
                  <a:lnTo>
                    <a:pt x="1143000" y="6096"/>
                  </a:lnTo>
                  <a:lnTo>
                    <a:pt x="1139952" y="10668"/>
                  </a:lnTo>
                  <a:lnTo>
                    <a:pt x="1138428" y="16764"/>
                  </a:lnTo>
                  <a:lnTo>
                    <a:pt x="1138428" y="32004"/>
                  </a:lnTo>
                  <a:lnTo>
                    <a:pt x="1139952" y="38100"/>
                  </a:lnTo>
                  <a:lnTo>
                    <a:pt x="1143000" y="41148"/>
                  </a:lnTo>
                  <a:lnTo>
                    <a:pt x="1144524" y="45720"/>
                  </a:lnTo>
                  <a:lnTo>
                    <a:pt x="1147572" y="47244"/>
                  </a:lnTo>
                  <a:lnTo>
                    <a:pt x="1156716" y="47244"/>
                  </a:lnTo>
                  <a:lnTo>
                    <a:pt x="1159764" y="45720"/>
                  </a:lnTo>
                  <a:lnTo>
                    <a:pt x="1160780" y="44196"/>
                  </a:lnTo>
                  <a:lnTo>
                    <a:pt x="1162812" y="41148"/>
                  </a:lnTo>
                  <a:lnTo>
                    <a:pt x="1164336" y="36576"/>
                  </a:lnTo>
                  <a:lnTo>
                    <a:pt x="1165860" y="30480"/>
                  </a:lnTo>
                  <a:lnTo>
                    <a:pt x="1165860" y="22860"/>
                  </a:lnTo>
                  <a:close/>
                </a:path>
                <a:path w="3456940" h="47625">
                  <a:moveTo>
                    <a:pt x="1199388" y="22860"/>
                  </a:moveTo>
                  <a:lnTo>
                    <a:pt x="1198549" y="12865"/>
                  </a:lnTo>
                  <a:lnTo>
                    <a:pt x="1196340" y="6286"/>
                  </a:lnTo>
                  <a:lnTo>
                    <a:pt x="1196340" y="9144"/>
                  </a:lnTo>
                  <a:lnTo>
                    <a:pt x="1196340" y="35052"/>
                  </a:lnTo>
                  <a:lnTo>
                    <a:pt x="1193292" y="39624"/>
                  </a:lnTo>
                  <a:lnTo>
                    <a:pt x="1191768" y="42672"/>
                  </a:lnTo>
                  <a:lnTo>
                    <a:pt x="1188720" y="44196"/>
                  </a:lnTo>
                  <a:lnTo>
                    <a:pt x="1182624" y="44196"/>
                  </a:lnTo>
                  <a:lnTo>
                    <a:pt x="1179576" y="42672"/>
                  </a:lnTo>
                  <a:lnTo>
                    <a:pt x="1178052" y="39624"/>
                  </a:lnTo>
                  <a:lnTo>
                    <a:pt x="1175004" y="30480"/>
                  </a:lnTo>
                  <a:lnTo>
                    <a:pt x="1175004" y="16764"/>
                  </a:lnTo>
                  <a:lnTo>
                    <a:pt x="1178052" y="7620"/>
                  </a:lnTo>
                  <a:lnTo>
                    <a:pt x="1179576" y="4572"/>
                  </a:lnTo>
                  <a:lnTo>
                    <a:pt x="1182624" y="3048"/>
                  </a:lnTo>
                  <a:lnTo>
                    <a:pt x="1193292" y="3048"/>
                  </a:lnTo>
                  <a:lnTo>
                    <a:pt x="1196340" y="9144"/>
                  </a:lnTo>
                  <a:lnTo>
                    <a:pt x="1196340" y="6286"/>
                  </a:lnTo>
                  <a:lnTo>
                    <a:pt x="1196149" y="5715"/>
                  </a:lnTo>
                  <a:lnTo>
                    <a:pt x="1193761" y="3048"/>
                  </a:lnTo>
                  <a:lnTo>
                    <a:pt x="1192314" y="1435"/>
                  </a:lnTo>
                  <a:lnTo>
                    <a:pt x="1187196" y="0"/>
                  </a:lnTo>
                  <a:lnTo>
                    <a:pt x="1182624" y="0"/>
                  </a:lnTo>
                  <a:lnTo>
                    <a:pt x="1178331" y="1435"/>
                  </a:lnTo>
                  <a:lnTo>
                    <a:pt x="1178077" y="1435"/>
                  </a:lnTo>
                  <a:lnTo>
                    <a:pt x="1176528" y="6096"/>
                  </a:lnTo>
                  <a:lnTo>
                    <a:pt x="1173480" y="10668"/>
                  </a:lnTo>
                  <a:lnTo>
                    <a:pt x="1171956" y="16764"/>
                  </a:lnTo>
                  <a:lnTo>
                    <a:pt x="1171956" y="32004"/>
                  </a:lnTo>
                  <a:lnTo>
                    <a:pt x="1173480" y="38100"/>
                  </a:lnTo>
                  <a:lnTo>
                    <a:pt x="1175004" y="41148"/>
                  </a:lnTo>
                  <a:lnTo>
                    <a:pt x="1178052" y="45720"/>
                  </a:lnTo>
                  <a:lnTo>
                    <a:pt x="1181100" y="47244"/>
                  </a:lnTo>
                  <a:lnTo>
                    <a:pt x="1190244" y="47244"/>
                  </a:lnTo>
                  <a:lnTo>
                    <a:pt x="1193292" y="45720"/>
                  </a:lnTo>
                  <a:lnTo>
                    <a:pt x="1194308" y="44196"/>
                  </a:lnTo>
                  <a:lnTo>
                    <a:pt x="1196340" y="41148"/>
                  </a:lnTo>
                  <a:lnTo>
                    <a:pt x="1197864" y="36576"/>
                  </a:lnTo>
                  <a:lnTo>
                    <a:pt x="1199388" y="30480"/>
                  </a:lnTo>
                  <a:lnTo>
                    <a:pt x="1199388" y="22860"/>
                  </a:lnTo>
                  <a:close/>
                </a:path>
                <a:path w="3456940" h="47625">
                  <a:moveTo>
                    <a:pt x="1232916" y="22860"/>
                  </a:moveTo>
                  <a:lnTo>
                    <a:pt x="1232052" y="12865"/>
                  </a:lnTo>
                  <a:lnTo>
                    <a:pt x="1229487" y="5715"/>
                  </a:lnTo>
                  <a:lnTo>
                    <a:pt x="1226820" y="3048"/>
                  </a:lnTo>
                  <a:lnTo>
                    <a:pt x="1229868" y="9144"/>
                  </a:lnTo>
                  <a:lnTo>
                    <a:pt x="1229868" y="30480"/>
                  </a:lnTo>
                  <a:lnTo>
                    <a:pt x="1226820" y="39624"/>
                  </a:lnTo>
                  <a:lnTo>
                    <a:pt x="1225296" y="42672"/>
                  </a:lnTo>
                  <a:lnTo>
                    <a:pt x="1222248" y="44196"/>
                  </a:lnTo>
                  <a:lnTo>
                    <a:pt x="1216152" y="44196"/>
                  </a:lnTo>
                  <a:lnTo>
                    <a:pt x="1213104" y="42672"/>
                  </a:lnTo>
                  <a:lnTo>
                    <a:pt x="1211580" y="39624"/>
                  </a:lnTo>
                  <a:lnTo>
                    <a:pt x="1208532" y="30480"/>
                  </a:lnTo>
                  <a:lnTo>
                    <a:pt x="1208532" y="16764"/>
                  </a:lnTo>
                  <a:lnTo>
                    <a:pt x="1211580" y="7620"/>
                  </a:lnTo>
                  <a:lnTo>
                    <a:pt x="1213104" y="4572"/>
                  </a:lnTo>
                  <a:lnTo>
                    <a:pt x="1216152" y="3048"/>
                  </a:lnTo>
                  <a:lnTo>
                    <a:pt x="1226820" y="3048"/>
                  </a:lnTo>
                  <a:lnTo>
                    <a:pt x="1225194" y="1435"/>
                  </a:lnTo>
                  <a:lnTo>
                    <a:pt x="1219200" y="0"/>
                  </a:lnTo>
                  <a:lnTo>
                    <a:pt x="1214628" y="0"/>
                  </a:lnTo>
                  <a:lnTo>
                    <a:pt x="1205484" y="16764"/>
                  </a:lnTo>
                  <a:lnTo>
                    <a:pt x="1205484" y="32004"/>
                  </a:lnTo>
                  <a:lnTo>
                    <a:pt x="1207008" y="38100"/>
                  </a:lnTo>
                  <a:lnTo>
                    <a:pt x="1208532" y="41148"/>
                  </a:lnTo>
                  <a:lnTo>
                    <a:pt x="1211580" y="45720"/>
                  </a:lnTo>
                  <a:lnTo>
                    <a:pt x="1214628" y="47244"/>
                  </a:lnTo>
                  <a:lnTo>
                    <a:pt x="1223772" y="47244"/>
                  </a:lnTo>
                  <a:lnTo>
                    <a:pt x="1226820" y="45720"/>
                  </a:lnTo>
                  <a:lnTo>
                    <a:pt x="1227836" y="44196"/>
                  </a:lnTo>
                  <a:lnTo>
                    <a:pt x="1229868" y="41148"/>
                  </a:lnTo>
                  <a:lnTo>
                    <a:pt x="1231392" y="36576"/>
                  </a:lnTo>
                  <a:lnTo>
                    <a:pt x="1232916" y="30480"/>
                  </a:lnTo>
                  <a:lnTo>
                    <a:pt x="1232916" y="22860"/>
                  </a:lnTo>
                  <a:close/>
                </a:path>
                <a:path w="3456940" h="47625">
                  <a:moveTo>
                    <a:pt x="1316736" y="9144"/>
                  </a:moveTo>
                  <a:lnTo>
                    <a:pt x="1315199" y="7632"/>
                  </a:lnTo>
                  <a:lnTo>
                    <a:pt x="1315199" y="6108"/>
                  </a:lnTo>
                  <a:lnTo>
                    <a:pt x="1313688" y="4584"/>
                  </a:lnTo>
                  <a:lnTo>
                    <a:pt x="1313688" y="3060"/>
                  </a:lnTo>
                  <a:lnTo>
                    <a:pt x="1312164" y="3060"/>
                  </a:lnTo>
                  <a:lnTo>
                    <a:pt x="1310640" y="1536"/>
                  </a:lnTo>
                  <a:lnTo>
                    <a:pt x="1309116" y="1536"/>
                  </a:lnTo>
                  <a:lnTo>
                    <a:pt x="1307592" y="12"/>
                  </a:lnTo>
                  <a:lnTo>
                    <a:pt x="1299972" y="12"/>
                  </a:lnTo>
                  <a:lnTo>
                    <a:pt x="1298448" y="1536"/>
                  </a:lnTo>
                  <a:lnTo>
                    <a:pt x="1295400" y="1536"/>
                  </a:lnTo>
                  <a:lnTo>
                    <a:pt x="1292352" y="4584"/>
                  </a:lnTo>
                  <a:lnTo>
                    <a:pt x="1292352" y="7632"/>
                  </a:lnTo>
                  <a:lnTo>
                    <a:pt x="1293876" y="6108"/>
                  </a:lnTo>
                  <a:lnTo>
                    <a:pt x="1296924" y="4584"/>
                  </a:lnTo>
                  <a:lnTo>
                    <a:pt x="1298448" y="4584"/>
                  </a:lnTo>
                  <a:lnTo>
                    <a:pt x="1299972" y="3060"/>
                  </a:lnTo>
                  <a:lnTo>
                    <a:pt x="1309116" y="3060"/>
                  </a:lnTo>
                  <a:lnTo>
                    <a:pt x="1310640" y="4584"/>
                  </a:lnTo>
                  <a:lnTo>
                    <a:pt x="1312164" y="7632"/>
                  </a:lnTo>
                  <a:lnTo>
                    <a:pt x="1313688" y="9144"/>
                  </a:lnTo>
                  <a:lnTo>
                    <a:pt x="1313688" y="15252"/>
                  </a:lnTo>
                  <a:lnTo>
                    <a:pt x="1312164" y="16776"/>
                  </a:lnTo>
                  <a:lnTo>
                    <a:pt x="1312164" y="18300"/>
                  </a:lnTo>
                  <a:lnTo>
                    <a:pt x="1309116" y="21348"/>
                  </a:lnTo>
                  <a:lnTo>
                    <a:pt x="1309116" y="22860"/>
                  </a:lnTo>
                  <a:lnTo>
                    <a:pt x="1307592" y="24396"/>
                  </a:lnTo>
                  <a:lnTo>
                    <a:pt x="1306068" y="24396"/>
                  </a:lnTo>
                  <a:lnTo>
                    <a:pt x="1304544" y="25920"/>
                  </a:lnTo>
                  <a:lnTo>
                    <a:pt x="1303007" y="25920"/>
                  </a:lnTo>
                  <a:lnTo>
                    <a:pt x="1301483" y="27444"/>
                  </a:lnTo>
                  <a:lnTo>
                    <a:pt x="1301483" y="28968"/>
                  </a:lnTo>
                  <a:lnTo>
                    <a:pt x="1299972" y="28968"/>
                  </a:lnTo>
                  <a:lnTo>
                    <a:pt x="1298448" y="30492"/>
                  </a:lnTo>
                  <a:lnTo>
                    <a:pt x="1296924" y="30492"/>
                  </a:lnTo>
                  <a:lnTo>
                    <a:pt x="1296924" y="32016"/>
                  </a:lnTo>
                  <a:lnTo>
                    <a:pt x="1292352" y="36588"/>
                  </a:lnTo>
                  <a:lnTo>
                    <a:pt x="1292352" y="38112"/>
                  </a:lnTo>
                  <a:lnTo>
                    <a:pt x="1290828" y="39636"/>
                  </a:lnTo>
                  <a:lnTo>
                    <a:pt x="1290828" y="45732"/>
                  </a:lnTo>
                  <a:lnTo>
                    <a:pt x="1316736" y="45732"/>
                  </a:lnTo>
                  <a:lnTo>
                    <a:pt x="1316736" y="44208"/>
                  </a:lnTo>
                  <a:lnTo>
                    <a:pt x="1293876" y="44208"/>
                  </a:lnTo>
                  <a:lnTo>
                    <a:pt x="1293876" y="39636"/>
                  </a:lnTo>
                  <a:lnTo>
                    <a:pt x="1295400" y="38112"/>
                  </a:lnTo>
                  <a:lnTo>
                    <a:pt x="1295400" y="36588"/>
                  </a:lnTo>
                  <a:lnTo>
                    <a:pt x="1296924" y="36588"/>
                  </a:lnTo>
                  <a:lnTo>
                    <a:pt x="1296924" y="35052"/>
                  </a:lnTo>
                  <a:lnTo>
                    <a:pt x="1299972" y="32016"/>
                  </a:lnTo>
                  <a:lnTo>
                    <a:pt x="1301483" y="32016"/>
                  </a:lnTo>
                  <a:lnTo>
                    <a:pt x="1307592" y="25920"/>
                  </a:lnTo>
                  <a:lnTo>
                    <a:pt x="1309116" y="25920"/>
                  </a:lnTo>
                  <a:lnTo>
                    <a:pt x="1313688" y="21348"/>
                  </a:lnTo>
                  <a:lnTo>
                    <a:pt x="1313688" y="19824"/>
                  </a:lnTo>
                  <a:lnTo>
                    <a:pt x="1315199" y="18300"/>
                  </a:lnTo>
                  <a:lnTo>
                    <a:pt x="1315199" y="16776"/>
                  </a:lnTo>
                  <a:lnTo>
                    <a:pt x="1316736" y="15252"/>
                  </a:lnTo>
                  <a:lnTo>
                    <a:pt x="1316736" y="9144"/>
                  </a:lnTo>
                  <a:close/>
                </a:path>
                <a:path w="3456940" h="47625">
                  <a:moveTo>
                    <a:pt x="1351788" y="22860"/>
                  </a:moveTo>
                  <a:lnTo>
                    <a:pt x="1350924" y="12865"/>
                  </a:lnTo>
                  <a:lnTo>
                    <a:pt x="1348740" y="6794"/>
                  </a:lnTo>
                  <a:lnTo>
                    <a:pt x="1348740" y="9144"/>
                  </a:lnTo>
                  <a:lnTo>
                    <a:pt x="1348740" y="30492"/>
                  </a:lnTo>
                  <a:lnTo>
                    <a:pt x="1345692" y="39636"/>
                  </a:lnTo>
                  <a:lnTo>
                    <a:pt x="1344168" y="42684"/>
                  </a:lnTo>
                  <a:lnTo>
                    <a:pt x="1341107" y="44208"/>
                  </a:lnTo>
                  <a:lnTo>
                    <a:pt x="1335024" y="44208"/>
                  </a:lnTo>
                  <a:lnTo>
                    <a:pt x="1331976" y="42684"/>
                  </a:lnTo>
                  <a:lnTo>
                    <a:pt x="1330452" y="39636"/>
                  </a:lnTo>
                  <a:lnTo>
                    <a:pt x="1327391" y="35052"/>
                  </a:lnTo>
                  <a:lnTo>
                    <a:pt x="1327391" y="12204"/>
                  </a:lnTo>
                  <a:lnTo>
                    <a:pt x="1330452" y="7632"/>
                  </a:lnTo>
                  <a:lnTo>
                    <a:pt x="1331976" y="4584"/>
                  </a:lnTo>
                  <a:lnTo>
                    <a:pt x="1335024" y="3060"/>
                  </a:lnTo>
                  <a:lnTo>
                    <a:pt x="1344168" y="3060"/>
                  </a:lnTo>
                  <a:lnTo>
                    <a:pt x="1348740" y="9144"/>
                  </a:lnTo>
                  <a:lnTo>
                    <a:pt x="1348740" y="6794"/>
                  </a:lnTo>
                  <a:lnTo>
                    <a:pt x="1348359" y="5727"/>
                  </a:lnTo>
                  <a:lnTo>
                    <a:pt x="1345692" y="3060"/>
                  </a:lnTo>
                  <a:lnTo>
                    <a:pt x="1344066" y="1435"/>
                  </a:lnTo>
                  <a:lnTo>
                    <a:pt x="1338072" y="12"/>
                  </a:lnTo>
                  <a:lnTo>
                    <a:pt x="1333500" y="12"/>
                  </a:lnTo>
                  <a:lnTo>
                    <a:pt x="1330642" y="1435"/>
                  </a:lnTo>
                  <a:lnTo>
                    <a:pt x="1330515" y="1435"/>
                  </a:lnTo>
                  <a:lnTo>
                    <a:pt x="1327391" y="6108"/>
                  </a:lnTo>
                  <a:lnTo>
                    <a:pt x="1325880" y="10668"/>
                  </a:lnTo>
                  <a:lnTo>
                    <a:pt x="1324356" y="16776"/>
                  </a:lnTo>
                  <a:lnTo>
                    <a:pt x="1324356" y="32016"/>
                  </a:lnTo>
                  <a:lnTo>
                    <a:pt x="1325880" y="38112"/>
                  </a:lnTo>
                  <a:lnTo>
                    <a:pt x="1327391" y="41160"/>
                  </a:lnTo>
                  <a:lnTo>
                    <a:pt x="1330452" y="45732"/>
                  </a:lnTo>
                  <a:lnTo>
                    <a:pt x="1333500" y="47244"/>
                  </a:lnTo>
                  <a:lnTo>
                    <a:pt x="1341107" y="47244"/>
                  </a:lnTo>
                  <a:lnTo>
                    <a:pt x="1345692" y="45732"/>
                  </a:lnTo>
                  <a:lnTo>
                    <a:pt x="1346200" y="44208"/>
                  </a:lnTo>
                  <a:lnTo>
                    <a:pt x="1347216" y="41160"/>
                  </a:lnTo>
                  <a:lnTo>
                    <a:pt x="1350264" y="36588"/>
                  </a:lnTo>
                  <a:lnTo>
                    <a:pt x="1351788" y="30492"/>
                  </a:lnTo>
                  <a:lnTo>
                    <a:pt x="1351788" y="22860"/>
                  </a:lnTo>
                  <a:close/>
                </a:path>
                <a:path w="3456940" h="47625">
                  <a:moveTo>
                    <a:pt x="1385316" y="22860"/>
                  </a:moveTo>
                  <a:lnTo>
                    <a:pt x="1384452" y="12865"/>
                  </a:lnTo>
                  <a:lnTo>
                    <a:pt x="1382268" y="6794"/>
                  </a:lnTo>
                  <a:lnTo>
                    <a:pt x="1382268" y="9144"/>
                  </a:lnTo>
                  <a:lnTo>
                    <a:pt x="1382268" y="30492"/>
                  </a:lnTo>
                  <a:lnTo>
                    <a:pt x="1379207" y="39636"/>
                  </a:lnTo>
                  <a:lnTo>
                    <a:pt x="1377683" y="42684"/>
                  </a:lnTo>
                  <a:lnTo>
                    <a:pt x="1374648" y="44208"/>
                  </a:lnTo>
                  <a:lnTo>
                    <a:pt x="1367028" y="44208"/>
                  </a:lnTo>
                  <a:lnTo>
                    <a:pt x="1362456" y="39636"/>
                  </a:lnTo>
                  <a:lnTo>
                    <a:pt x="1360932" y="35052"/>
                  </a:lnTo>
                  <a:lnTo>
                    <a:pt x="1360932" y="12204"/>
                  </a:lnTo>
                  <a:lnTo>
                    <a:pt x="1363980" y="7632"/>
                  </a:lnTo>
                  <a:lnTo>
                    <a:pt x="1365491" y="4584"/>
                  </a:lnTo>
                  <a:lnTo>
                    <a:pt x="1368552" y="3060"/>
                  </a:lnTo>
                  <a:lnTo>
                    <a:pt x="1377683" y="3060"/>
                  </a:lnTo>
                  <a:lnTo>
                    <a:pt x="1382268" y="9144"/>
                  </a:lnTo>
                  <a:lnTo>
                    <a:pt x="1382268" y="6794"/>
                  </a:lnTo>
                  <a:lnTo>
                    <a:pt x="1381887" y="5727"/>
                  </a:lnTo>
                  <a:lnTo>
                    <a:pt x="1379220" y="3060"/>
                  </a:lnTo>
                  <a:lnTo>
                    <a:pt x="1377594" y="1435"/>
                  </a:lnTo>
                  <a:lnTo>
                    <a:pt x="1371600" y="12"/>
                  </a:lnTo>
                  <a:lnTo>
                    <a:pt x="1367028" y="12"/>
                  </a:lnTo>
                  <a:lnTo>
                    <a:pt x="1364170" y="1435"/>
                  </a:lnTo>
                  <a:lnTo>
                    <a:pt x="1362964" y="3060"/>
                  </a:lnTo>
                  <a:lnTo>
                    <a:pt x="1357884" y="10668"/>
                  </a:lnTo>
                  <a:lnTo>
                    <a:pt x="1357884" y="38112"/>
                  </a:lnTo>
                  <a:lnTo>
                    <a:pt x="1360932" y="41160"/>
                  </a:lnTo>
                  <a:lnTo>
                    <a:pt x="1362456" y="45732"/>
                  </a:lnTo>
                  <a:lnTo>
                    <a:pt x="1367028" y="47244"/>
                  </a:lnTo>
                  <a:lnTo>
                    <a:pt x="1374648" y="47244"/>
                  </a:lnTo>
                  <a:lnTo>
                    <a:pt x="1379207" y="45732"/>
                  </a:lnTo>
                  <a:lnTo>
                    <a:pt x="1379728" y="44208"/>
                  </a:lnTo>
                  <a:lnTo>
                    <a:pt x="1380744" y="41160"/>
                  </a:lnTo>
                  <a:lnTo>
                    <a:pt x="1383792" y="36588"/>
                  </a:lnTo>
                  <a:lnTo>
                    <a:pt x="1385316" y="30492"/>
                  </a:lnTo>
                  <a:lnTo>
                    <a:pt x="1385316" y="22860"/>
                  </a:lnTo>
                  <a:close/>
                </a:path>
                <a:path w="3456940" h="47625">
                  <a:moveTo>
                    <a:pt x="1415783" y="7632"/>
                  </a:moveTo>
                  <a:lnTo>
                    <a:pt x="1414272" y="6108"/>
                  </a:lnTo>
                  <a:lnTo>
                    <a:pt x="1414272" y="4584"/>
                  </a:lnTo>
                  <a:lnTo>
                    <a:pt x="1412748" y="3060"/>
                  </a:lnTo>
                  <a:lnTo>
                    <a:pt x="1411224" y="3060"/>
                  </a:lnTo>
                  <a:lnTo>
                    <a:pt x="1411224" y="1536"/>
                  </a:lnTo>
                  <a:lnTo>
                    <a:pt x="1409700" y="1536"/>
                  </a:lnTo>
                  <a:lnTo>
                    <a:pt x="1408176" y="12"/>
                  </a:lnTo>
                  <a:lnTo>
                    <a:pt x="1400556" y="12"/>
                  </a:lnTo>
                  <a:lnTo>
                    <a:pt x="1397508" y="1536"/>
                  </a:lnTo>
                  <a:lnTo>
                    <a:pt x="1395984" y="1536"/>
                  </a:lnTo>
                  <a:lnTo>
                    <a:pt x="1392936" y="4584"/>
                  </a:lnTo>
                  <a:lnTo>
                    <a:pt x="1392936" y="7632"/>
                  </a:lnTo>
                  <a:lnTo>
                    <a:pt x="1395984" y="4584"/>
                  </a:lnTo>
                  <a:lnTo>
                    <a:pt x="1397508" y="4584"/>
                  </a:lnTo>
                  <a:lnTo>
                    <a:pt x="1400556" y="3060"/>
                  </a:lnTo>
                  <a:lnTo>
                    <a:pt x="1409700" y="3060"/>
                  </a:lnTo>
                  <a:lnTo>
                    <a:pt x="1411224" y="4584"/>
                  </a:lnTo>
                  <a:lnTo>
                    <a:pt x="1412748" y="7632"/>
                  </a:lnTo>
                  <a:lnTo>
                    <a:pt x="1412748" y="16776"/>
                  </a:lnTo>
                  <a:lnTo>
                    <a:pt x="1411224" y="18300"/>
                  </a:lnTo>
                  <a:lnTo>
                    <a:pt x="1411224" y="19824"/>
                  </a:lnTo>
                  <a:lnTo>
                    <a:pt x="1409700" y="19824"/>
                  </a:lnTo>
                  <a:lnTo>
                    <a:pt x="1409700" y="21348"/>
                  </a:lnTo>
                  <a:lnTo>
                    <a:pt x="1405128" y="25920"/>
                  </a:lnTo>
                  <a:lnTo>
                    <a:pt x="1403591" y="25920"/>
                  </a:lnTo>
                  <a:lnTo>
                    <a:pt x="1400556" y="28968"/>
                  </a:lnTo>
                  <a:lnTo>
                    <a:pt x="1399032" y="28968"/>
                  </a:lnTo>
                  <a:lnTo>
                    <a:pt x="1399032" y="30492"/>
                  </a:lnTo>
                  <a:lnTo>
                    <a:pt x="1397508" y="30492"/>
                  </a:lnTo>
                  <a:lnTo>
                    <a:pt x="1395984" y="32016"/>
                  </a:lnTo>
                  <a:lnTo>
                    <a:pt x="1395984" y="33540"/>
                  </a:lnTo>
                  <a:lnTo>
                    <a:pt x="1394460" y="33540"/>
                  </a:lnTo>
                  <a:lnTo>
                    <a:pt x="1394460" y="35052"/>
                  </a:lnTo>
                  <a:lnTo>
                    <a:pt x="1392936" y="35052"/>
                  </a:lnTo>
                  <a:lnTo>
                    <a:pt x="1392936" y="36588"/>
                  </a:lnTo>
                  <a:lnTo>
                    <a:pt x="1391399" y="36588"/>
                  </a:lnTo>
                  <a:lnTo>
                    <a:pt x="1391399" y="45732"/>
                  </a:lnTo>
                  <a:lnTo>
                    <a:pt x="1415783" y="45732"/>
                  </a:lnTo>
                  <a:lnTo>
                    <a:pt x="1415783" y="44208"/>
                  </a:lnTo>
                  <a:lnTo>
                    <a:pt x="1394460" y="44208"/>
                  </a:lnTo>
                  <a:lnTo>
                    <a:pt x="1394460" y="38112"/>
                  </a:lnTo>
                  <a:lnTo>
                    <a:pt x="1399032" y="33540"/>
                  </a:lnTo>
                  <a:lnTo>
                    <a:pt x="1399032" y="32016"/>
                  </a:lnTo>
                  <a:lnTo>
                    <a:pt x="1400556" y="32016"/>
                  </a:lnTo>
                  <a:lnTo>
                    <a:pt x="1403591" y="30492"/>
                  </a:lnTo>
                  <a:lnTo>
                    <a:pt x="1408176" y="25920"/>
                  </a:lnTo>
                  <a:lnTo>
                    <a:pt x="1409700" y="25920"/>
                  </a:lnTo>
                  <a:lnTo>
                    <a:pt x="1411224" y="24396"/>
                  </a:lnTo>
                  <a:lnTo>
                    <a:pt x="1411224" y="22860"/>
                  </a:lnTo>
                  <a:lnTo>
                    <a:pt x="1414272" y="19824"/>
                  </a:lnTo>
                  <a:lnTo>
                    <a:pt x="1414272" y="18300"/>
                  </a:lnTo>
                  <a:lnTo>
                    <a:pt x="1415783" y="16776"/>
                  </a:lnTo>
                  <a:lnTo>
                    <a:pt x="1415783" y="7632"/>
                  </a:lnTo>
                  <a:close/>
                </a:path>
                <a:path w="3456940" h="47625">
                  <a:moveTo>
                    <a:pt x="1501140" y="9144"/>
                  </a:moveTo>
                  <a:lnTo>
                    <a:pt x="1499616" y="7620"/>
                  </a:lnTo>
                  <a:lnTo>
                    <a:pt x="1499616" y="6096"/>
                  </a:lnTo>
                  <a:lnTo>
                    <a:pt x="1498092" y="4572"/>
                  </a:lnTo>
                  <a:lnTo>
                    <a:pt x="1498092" y="3048"/>
                  </a:lnTo>
                  <a:lnTo>
                    <a:pt x="1496568" y="3048"/>
                  </a:lnTo>
                  <a:lnTo>
                    <a:pt x="1495044" y="1524"/>
                  </a:lnTo>
                  <a:lnTo>
                    <a:pt x="1493520" y="1524"/>
                  </a:lnTo>
                  <a:lnTo>
                    <a:pt x="1491996" y="0"/>
                  </a:lnTo>
                  <a:lnTo>
                    <a:pt x="1484376" y="0"/>
                  </a:lnTo>
                  <a:lnTo>
                    <a:pt x="1482852" y="1524"/>
                  </a:lnTo>
                  <a:lnTo>
                    <a:pt x="1481328" y="1524"/>
                  </a:lnTo>
                  <a:lnTo>
                    <a:pt x="1478280" y="3048"/>
                  </a:lnTo>
                  <a:lnTo>
                    <a:pt x="1476756" y="4572"/>
                  </a:lnTo>
                  <a:lnTo>
                    <a:pt x="1476756" y="7620"/>
                  </a:lnTo>
                  <a:lnTo>
                    <a:pt x="1478280" y="6096"/>
                  </a:lnTo>
                  <a:lnTo>
                    <a:pt x="1481328" y="4572"/>
                  </a:lnTo>
                  <a:lnTo>
                    <a:pt x="1482852" y="4572"/>
                  </a:lnTo>
                  <a:lnTo>
                    <a:pt x="1484376" y="3048"/>
                  </a:lnTo>
                  <a:lnTo>
                    <a:pt x="1493520" y="3048"/>
                  </a:lnTo>
                  <a:lnTo>
                    <a:pt x="1495044" y="4572"/>
                  </a:lnTo>
                  <a:lnTo>
                    <a:pt x="1496568" y="7620"/>
                  </a:lnTo>
                  <a:lnTo>
                    <a:pt x="1498092" y="9144"/>
                  </a:lnTo>
                  <a:lnTo>
                    <a:pt x="1498092" y="15240"/>
                  </a:lnTo>
                  <a:lnTo>
                    <a:pt x="1496568" y="16764"/>
                  </a:lnTo>
                  <a:lnTo>
                    <a:pt x="1496568" y="19812"/>
                  </a:lnTo>
                  <a:lnTo>
                    <a:pt x="1495044" y="19812"/>
                  </a:lnTo>
                  <a:lnTo>
                    <a:pt x="1493520" y="21336"/>
                  </a:lnTo>
                  <a:lnTo>
                    <a:pt x="1493520" y="22860"/>
                  </a:lnTo>
                  <a:lnTo>
                    <a:pt x="1491996" y="24384"/>
                  </a:lnTo>
                  <a:lnTo>
                    <a:pt x="1490472" y="24384"/>
                  </a:lnTo>
                  <a:lnTo>
                    <a:pt x="1488948" y="25908"/>
                  </a:lnTo>
                  <a:lnTo>
                    <a:pt x="1487424" y="25908"/>
                  </a:lnTo>
                  <a:lnTo>
                    <a:pt x="1487424" y="27432"/>
                  </a:lnTo>
                  <a:lnTo>
                    <a:pt x="1485900" y="28956"/>
                  </a:lnTo>
                  <a:lnTo>
                    <a:pt x="1484376" y="28956"/>
                  </a:lnTo>
                  <a:lnTo>
                    <a:pt x="1482852" y="30480"/>
                  </a:lnTo>
                  <a:lnTo>
                    <a:pt x="1481328" y="30480"/>
                  </a:lnTo>
                  <a:lnTo>
                    <a:pt x="1481328" y="32004"/>
                  </a:lnTo>
                  <a:lnTo>
                    <a:pt x="1476756" y="36576"/>
                  </a:lnTo>
                  <a:lnTo>
                    <a:pt x="1476756" y="38100"/>
                  </a:lnTo>
                  <a:lnTo>
                    <a:pt x="1475232" y="39624"/>
                  </a:lnTo>
                  <a:lnTo>
                    <a:pt x="1475232" y="45720"/>
                  </a:lnTo>
                  <a:lnTo>
                    <a:pt x="1501140" y="45720"/>
                  </a:lnTo>
                  <a:lnTo>
                    <a:pt x="1501140" y="44196"/>
                  </a:lnTo>
                  <a:lnTo>
                    <a:pt x="1478280" y="44196"/>
                  </a:lnTo>
                  <a:lnTo>
                    <a:pt x="1478280" y="39624"/>
                  </a:lnTo>
                  <a:lnTo>
                    <a:pt x="1479804" y="39624"/>
                  </a:lnTo>
                  <a:lnTo>
                    <a:pt x="1479804" y="36576"/>
                  </a:lnTo>
                  <a:lnTo>
                    <a:pt x="1481328" y="36576"/>
                  </a:lnTo>
                  <a:lnTo>
                    <a:pt x="1481328" y="35052"/>
                  </a:lnTo>
                  <a:lnTo>
                    <a:pt x="1484376" y="32004"/>
                  </a:lnTo>
                  <a:lnTo>
                    <a:pt x="1485900" y="32004"/>
                  </a:lnTo>
                  <a:lnTo>
                    <a:pt x="1491996" y="25908"/>
                  </a:lnTo>
                  <a:lnTo>
                    <a:pt x="1493520" y="25908"/>
                  </a:lnTo>
                  <a:lnTo>
                    <a:pt x="1498092" y="21336"/>
                  </a:lnTo>
                  <a:lnTo>
                    <a:pt x="1498092" y="19812"/>
                  </a:lnTo>
                  <a:lnTo>
                    <a:pt x="1499616" y="18288"/>
                  </a:lnTo>
                  <a:lnTo>
                    <a:pt x="1499616" y="16764"/>
                  </a:lnTo>
                  <a:lnTo>
                    <a:pt x="1501140" y="15240"/>
                  </a:lnTo>
                  <a:lnTo>
                    <a:pt x="1501140" y="9144"/>
                  </a:lnTo>
                  <a:close/>
                </a:path>
                <a:path w="3456940" h="47625">
                  <a:moveTo>
                    <a:pt x="1536192" y="22860"/>
                  </a:moveTo>
                  <a:lnTo>
                    <a:pt x="1535328" y="12865"/>
                  </a:lnTo>
                  <a:lnTo>
                    <a:pt x="1532763" y="5715"/>
                  </a:lnTo>
                  <a:lnTo>
                    <a:pt x="1530096" y="3048"/>
                  </a:lnTo>
                  <a:lnTo>
                    <a:pt x="1533144" y="9144"/>
                  </a:lnTo>
                  <a:lnTo>
                    <a:pt x="1533144" y="30480"/>
                  </a:lnTo>
                  <a:lnTo>
                    <a:pt x="1530096" y="39624"/>
                  </a:lnTo>
                  <a:lnTo>
                    <a:pt x="1528572" y="42672"/>
                  </a:lnTo>
                  <a:lnTo>
                    <a:pt x="1525524" y="44196"/>
                  </a:lnTo>
                  <a:lnTo>
                    <a:pt x="1519428" y="44196"/>
                  </a:lnTo>
                  <a:lnTo>
                    <a:pt x="1516380" y="42672"/>
                  </a:lnTo>
                  <a:lnTo>
                    <a:pt x="1514856" y="39624"/>
                  </a:lnTo>
                  <a:lnTo>
                    <a:pt x="1511808" y="35052"/>
                  </a:lnTo>
                  <a:lnTo>
                    <a:pt x="1511808" y="16764"/>
                  </a:lnTo>
                  <a:lnTo>
                    <a:pt x="1514856" y="7620"/>
                  </a:lnTo>
                  <a:lnTo>
                    <a:pt x="1516380" y="4572"/>
                  </a:lnTo>
                  <a:lnTo>
                    <a:pt x="1519428" y="3048"/>
                  </a:lnTo>
                  <a:lnTo>
                    <a:pt x="1530096" y="3048"/>
                  </a:lnTo>
                  <a:lnTo>
                    <a:pt x="1528470" y="1435"/>
                  </a:lnTo>
                  <a:lnTo>
                    <a:pt x="1522476" y="0"/>
                  </a:lnTo>
                  <a:lnTo>
                    <a:pt x="1517904" y="0"/>
                  </a:lnTo>
                  <a:lnTo>
                    <a:pt x="1515046" y="1435"/>
                  </a:lnTo>
                  <a:lnTo>
                    <a:pt x="1514919" y="1435"/>
                  </a:lnTo>
                  <a:lnTo>
                    <a:pt x="1511808" y="6096"/>
                  </a:lnTo>
                  <a:lnTo>
                    <a:pt x="1510284" y="10668"/>
                  </a:lnTo>
                  <a:lnTo>
                    <a:pt x="1508760" y="16764"/>
                  </a:lnTo>
                  <a:lnTo>
                    <a:pt x="1508760" y="32004"/>
                  </a:lnTo>
                  <a:lnTo>
                    <a:pt x="1510284" y="38100"/>
                  </a:lnTo>
                  <a:lnTo>
                    <a:pt x="1511808" y="41148"/>
                  </a:lnTo>
                  <a:lnTo>
                    <a:pt x="1514856" y="45720"/>
                  </a:lnTo>
                  <a:lnTo>
                    <a:pt x="1517904" y="47244"/>
                  </a:lnTo>
                  <a:lnTo>
                    <a:pt x="1527048" y="47244"/>
                  </a:lnTo>
                  <a:lnTo>
                    <a:pt x="1530096" y="45720"/>
                  </a:lnTo>
                  <a:lnTo>
                    <a:pt x="1530604" y="44196"/>
                  </a:lnTo>
                  <a:lnTo>
                    <a:pt x="1531620" y="41148"/>
                  </a:lnTo>
                  <a:lnTo>
                    <a:pt x="1534668" y="36576"/>
                  </a:lnTo>
                  <a:lnTo>
                    <a:pt x="1536192" y="30480"/>
                  </a:lnTo>
                  <a:lnTo>
                    <a:pt x="1536192" y="22860"/>
                  </a:lnTo>
                  <a:close/>
                </a:path>
                <a:path w="3456940" h="47625">
                  <a:moveTo>
                    <a:pt x="1569720" y="22860"/>
                  </a:moveTo>
                  <a:lnTo>
                    <a:pt x="1568856" y="12865"/>
                  </a:lnTo>
                  <a:lnTo>
                    <a:pt x="1566672" y="6781"/>
                  </a:lnTo>
                  <a:lnTo>
                    <a:pt x="1566672" y="9144"/>
                  </a:lnTo>
                  <a:lnTo>
                    <a:pt x="1566672" y="30480"/>
                  </a:lnTo>
                  <a:lnTo>
                    <a:pt x="1563624" y="39624"/>
                  </a:lnTo>
                  <a:lnTo>
                    <a:pt x="1562100" y="42672"/>
                  </a:lnTo>
                  <a:lnTo>
                    <a:pt x="1559052" y="44196"/>
                  </a:lnTo>
                  <a:lnTo>
                    <a:pt x="1551432" y="44196"/>
                  </a:lnTo>
                  <a:lnTo>
                    <a:pt x="1549908" y="42672"/>
                  </a:lnTo>
                  <a:lnTo>
                    <a:pt x="1548384" y="39624"/>
                  </a:lnTo>
                  <a:lnTo>
                    <a:pt x="1545336" y="35052"/>
                  </a:lnTo>
                  <a:lnTo>
                    <a:pt x="1545336" y="12192"/>
                  </a:lnTo>
                  <a:lnTo>
                    <a:pt x="1548384" y="7620"/>
                  </a:lnTo>
                  <a:lnTo>
                    <a:pt x="1549908" y="4572"/>
                  </a:lnTo>
                  <a:lnTo>
                    <a:pt x="1552956" y="3048"/>
                  </a:lnTo>
                  <a:lnTo>
                    <a:pt x="1562100" y="3048"/>
                  </a:lnTo>
                  <a:lnTo>
                    <a:pt x="1566672" y="9144"/>
                  </a:lnTo>
                  <a:lnTo>
                    <a:pt x="1566672" y="6781"/>
                  </a:lnTo>
                  <a:lnTo>
                    <a:pt x="1566291" y="5715"/>
                  </a:lnTo>
                  <a:lnTo>
                    <a:pt x="1563624" y="3048"/>
                  </a:lnTo>
                  <a:lnTo>
                    <a:pt x="1561998" y="1435"/>
                  </a:lnTo>
                  <a:lnTo>
                    <a:pt x="1556004" y="0"/>
                  </a:lnTo>
                  <a:lnTo>
                    <a:pt x="1551432" y="0"/>
                  </a:lnTo>
                  <a:lnTo>
                    <a:pt x="1542288" y="16764"/>
                  </a:lnTo>
                  <a:lnTo>
                    <a:pt x="1542288" y="32004"/>
                  </a:lnTo>
                  <a:lnTo>
                    <a:pt x="1543812" y="38100"/>
                  </a:lnTo>
                  <a:lnTo>
                    <a:pt x="1545336" y="41148"/>
                  </a:lnTo>
                  <a:lnTo>
                    <a:pt x="1548384" y="45720"/>
                  </a:lnTo>
                  <a:lnTo>
                    <a:pt x="1551432" y="47244"/>
                  </a:lnTo>
                  <a:lnTo>
                    <a:pt x="1559052" y="47244"/>
                  </a:lnTo>
                  <a:lnTo>
                    <a:pt x="1563624" y="45720"/>
                  </a:lnTo>
                  <a:lnTo>
                    <a:pt x="1564132" y="44196"/>
                  </a:lnTo>
                  <a:lnTo>
                    <a:pt x="1565148" y="41148"/>
                  </a:lnTo>
                  <a:lnTo>
                    <a:pt x="1568196" y="36576"/>
                  </a:lnTo>
                  <a:lnTo>
                    <a:pt x="1569720" y="30480"/>
                  </a:lnTo>
                  <a:lnTo>
                    <a:pt x="1569720" y="22860"/>
                  </a:lnTo>
                  <a:close/>
                </a:path>
                <a:path w="3456940" h="47625">
                  <a:moveTo>
                    <a:pt x="1604772" y="32004"/>
                  </a:moveTo>
                  <a:lnTo>
                    <a:pt x="1598676" y="32004"/>
                  </a:lnTo>
                  <a:lnTo>
                    <a:pt x="1598676" y="6096"/>
                  </a:lnTo>
                  <a:lnTo>
                    <a:pt x="1598676" y="1524"/>
                  </a:lnTo>
                  <a:lnTo>
                    <a:pt x="1595628" y="1524"/>
                  </a:lnTo>
                  <a:lnTo>
                    <a:pt x="1595628" y="6096"/>
                  </a:lnTo>
                  <a:lnTo>
                    <a:pt x="1595628" y="32004"/>
                  </a:lnTo>
                  <a:lnTo>
                    <a:pt x="1577340" y="32004"/>
                  </a:lnTo>
                  <a:lnTo>
                    <a:pt x="1578864" y="30480"/>
                  </a:lnTo>
                  <a:lnTo>
                    <a:pt x="1578864" y="28956"/>
                  </a:lnTo>
                  <a:lnTo>
                    <a:pt x="1580388" y="27432"/>
                  </a:lnTo>
                  <a:lnTo>
                    <a:pt x="1581912" y="24384"/>
                  </a:lnTo>
                  <a:lnTo>
                    <a:pt x="1583436" y="22860"/>
                  </a:lnTo>
                  <a:lnTo>
                    <a:pt x="1586484" y="21336"/>
                  </a:lnTo>
                  <a:lnTo>
                    <a:pt x="1588008" y="18288"/>
                  </a:lnTo>
                  <a:lnTo>
                    <a:pt x="1589532" y="16764"/>
                  </a:lnTo>
                  <a:lnTo>
                    <a:pt x="1592580" y="10668"/>
                  </a:lnTo>
                  <a:lnTo>
                    <a:pt x="1594104" y="9144"/>
                  </a:lnTo>
                  <a:lnTo>
                    <a:pt x="1595628" y="6096"/>
                  </a:lnTo>
                  <a:lnTo>
                    <a:pt x="1595628" y="1524"/>
                  </a:lnTo>
                  <a:lnTo>
                    <a:pt x="1594104" y="3048"/>
                  </a:lnTo>
                  <a:lnTo>
                    <a:pt x="1592580" y="6096"/>
                  </a:lnTo>
                  <a:lnTo>
                    <a:pt x="1591056" y="7620"/>
                  </a:lnTo>
                  <a:lnTo>
                    <a:pt x="1586484" y="16764"/>
                  </a:lnTo>
                  <a:lnTo>
                    <a:pt x="1583436" y="18288"/>
                  </a:lnTo>
                  <a:lnTo>
                    <a:pt x="1580388" y="24384"/>
                  </a:lnTo>
                  <a:lnTo>
                    <a:pt x="1575816" y="28956"/>
                  </a:lnTo>
                  <a:lnTo>
                    <a:pt x="1574292" y="32004"/>
                  </a:lnTo>
                  <a:lnTo>
                    <a:pt x="1574292" y="35052"/>
                  </a:lnTo>
                  <a:lnTo>
                    <a:pt x="1595628" y="35052"/>
                  </a:lnTo>
                  <a:lnTo>
                    <a:pt x="1595628" y="45720"/>
                  </a:lnTo>
                  <a:lnTo>
                    <a:pt x="1598676" y="45720"/>
                  </a:lnTo>
                  <a:lnTo>
                    <a:pt x="1598676" y="35052"/>
                  </a:lnTo>
                  <a:lnTo>
                    <a:pt x="1604772" y="35052"/>
                  </a:lnTo>
                  <a:lnTo>
                    <a:pt x="1604772" y="32004"/>
                  </a:lnTo>
                  <a:close/>
                </a:path>
                <a:path w="3456940" h="47625">
                  <a:moveTo>
                    <a:pt x="1687068" y="10668"/>
                  </a:moveTo>
                  <a:lnTo>
                    <a:pt x="1685544" y="9144"/>
                  </a:lnTo>
                  <a:lnTo>
                    <a:pt x="1685544" y="6108"/>
                  </a:lnTo>
                  <a:lnTo>
                    <a:pt x="1684020" y="4584"/>
                  </a:lnTo>
                  <a:lnTo>
                    <a:pt x="1684020" y="3060"/>
                  </a:lnTo>
                  <a:lnTo>
                    <a:pt x="1682483" y="3060"/>
                  </a:lnTo>
                  <a:lnTo>
                    <a:pt x="1680972" y="1536"/>
                  </a:lnTo>
                  <a:lnTo>
                    <a:pt x="1679448" y="1536"/>
                  </a:lnTo>
                  <a:lnTo>
                    <a:pt x="1677924" y="12"/>
                  </a:lnTo>
                  <a:lnTo>
                    <a:pt x="1670291" y="12"/>
                  </a:lnTo>
                  <a:lnTo>
                    <a:pt x="1668780" y="1536"/>
                  </a:lnTo>
                  <a:lnTo>
                    <a:pt x="1665732" y="1536"/>
                  </a:lnTo>
                  <a:lnTo>
                    <a:pt x="1662684" y="4584"/>
                  </a:lnTo>
                  <a:lnTo>
                    <a:pt x="1662684" y="7632"/>
                  </a:lnTo>
                  <a:lnTo>
                    <a:pt x="1665732" y="4584"/>
                  </a:lnTo>
                  <a:lnTo>
                    <a:pt x="1668780" y="4584"/>
                  </a:lnTo>
                  <a:lnTo>
                    <a:pt x="1670291" y="3060"/>
                  </a:lnTo>
                  <a:lnTo>
                    <a:pt x="1679448" y="3060"/>
                  </a:lnTo>
                  <a:lnTo>
                    <a:pt x="1680972" y="4584"/>
                  </a:lnTo>
                  <a:lnTo>
                    <a:pt x="1682483" y="7632"/>
                  </a:lnTo>
                  <a:lnTo>
                    <a:pt x="1684020" y="9144"/>
                  </a:lnTo>
                  <a:lnTo>
                    <a:pt x="1684020" y="13728"/>
                  </a:lnTo>
                  <a:lnTo>
                    <a:pt x="1682483" y="15252"/>
                  </a:lnTo>
                  <a:lnTo>
                    <a:pt x="1682483" y="18300"/>
                  </a:lnTo>
                  <a:lnTo>
                    <a:pt x="1679448" y="21348"/>
                  </a:lnTo>
                  <a:lnTo>
                    <a:pt x="1679448" y="22860"/>
                  </a:lnTo>
                  <a:lnTo>
                    <a:pt x="1677924" y="24396"/>
                  </a:lnTo>
                  <a:lnTo>
                    <a:pt x="1676400" y="24396"/>
                  </a:lnTo>
                  <a:lnTo>
                    <a:pt x="1674876" y="25920"/>
                  </a:lnTo>
                  <a:lnTo>
                    <a:pt x="1673352" y="25920"/>
                  </a:lnTo>
                  <a:lnTo>
                    <a:pt x="1668780" y="30492"/>
                  </a:lnTo>
                  <a:lnTo>
                    <a:pt x="1667256" y="30492"/>
                  </a:lnTo>
                  <a:lnTo>
                    <a:pt x="1667256" y="32016"/>
                  </a:lnTo>
                  <a:lnTo>
                    <a:pt x="1665732" y="33540"/>
                  </a:lnTo>
                  <a:lnTo>
                    <a:pt x="1664208" y="33540"/>
                  </a:lnTo>
                  <a:lnTo>
                    <a:pt x="1664208" y="35052"/>
                  </a:lnTo>
                  <a:lnTo>
                    <a:pt x="1662684" y="35052"/>
                  </a:lnTo>
                  <a:lnTo>
                    <a:pt x="1662684" y="36588"/>
                  </a:lnTo>
                  <a:lnTo>
                    <a:pt x="1661160" y="38112"/>
                  </a:lnTo>
                  <a:lnTo>
                    <a:pt x="1661160" y="45732"/>
                  </a:lnTo>
                  <a:lnTo>
                    <a:pt x="1687068" y="45732"/>
                  </a:lnTo>
                  <a:lnTo>
                    <a:pt x="1687068" y="44208"/>
                  </a:lnTo>
                  <a:lnTo>
                    <a:pt x="1664208" y="44208"/>
                  </a:lnTo>
                  <a:lnTo>
                    <a:pt x="1664208" y="39636"/>
                  </a:lnTo>
                  <a:lnTo>
                    <a:pt x="1665732" y="38112"/>
                  </a:lnTo>
                  <a:lnTo>
                    <a:pt x="1665732" y="36588"/>
                  </a:lnTo>
                  <a:lnTo>
                    <a:pt x="1667256" y="36588"/>
                  </a:lnTo>
                  <a:lnTo>
                    <a:pt x="1667256" y="35052"/>
                  </a:lnTo>
                  <a:lnTo>
                    <a:pt x="1670291" y="32016"/>
                  </a:lnTo>
                  <a:lnTo>
                    <a:pt x="1671828" y="32016"/>
                  </a:lnTo>
                  <a:lnTo>
                    <a:pt x="1677924" y="25920"/>
                  </a:lnTo>
                  <a:lnTo>
                    <a:pt x="1679448" y="25920"/>
                  </a:lnTo>
                  <a:lnTo>
                    <a:pt x="1682483" y="22860"/>
                  </a:lnTo>
                  <a:lnTo>
                    <a:pt x="1682483" y="21348"/>
                  </a:lnTo>
                  <a:lnTo>
                    <a:pt x="1685544" y="18300"/>
                  </a:lnTo>
                  <a:lnTo>
                    <a:pt x="1685544" y="15252"/>
                  </a:lnTo>
                  <a:lnTo>
                    <a:pt x="1687068" y="13728"/>
                  </a:lnTo>
                  <a:lnTo>
                    <a:pt x="1687068" y="10668"/>
                  </a:lnTo>
                  <a:close/>
                </a:path>
                <a:path w="3456940" h="47625">
                  <a:moveTo>
                    <a:pt x="1722120" y="22860"/>
                  </a:moveTo>
                  <a:lnTo>
                    <a:pt x="1721256" y="12865"/>
                  </a:lnTo>
                  <a:lnTo>
                    <a:pt x="1719072" y="6794"/>
                  </a:lnTo>
                  <a:lnTo>
                    <a:pt x="1719072" y="9144"/>
                  </a:lnTo>
                  <a:lnTo>
                    <a:pt x="1719072" y="30492"/>
                  </a:lnTo>
                  <a:lnTo>
                    <a:pt x="1716024" y="39636"/>
                  </a:lnTo>
                  <a:lnTo>
                    <a:pt x="1714500" y="42684"/>
                  </a:lnTo>
                  <a:lnTo>
                    <a:pt x="1711452" y="44208"/>
                  </a:lnTo>
                  <a:lnTo>
                    <a:pt x="1703832" y="44208"/>
                  </a:lnTo>
                  <a:lnTo>
                    <a:pt x="1699260" y="39636"/>
                  </a:lnTo>
                  <a:lnTo>
                    <a:pt x="1697736" y="35052"/>
                  </a:lnTo>
                  <a:lnTo>
                    <a:pt x="1697736" y="12204"/>
                  </a:lnTo>
                  <a:lnTo>
                    <a:pt x="1700784" y="7632"/>
                  </a:lnTo>
                  <a:lnTo>
                    <a:pt x="1702308" y="4584"/>
                  </a:lnTo>
                  <a:lnTo>
                    <a:pt x="1705356" y="3060"/>
                  </a:lnTo>
                  <a:lnTo>
                    <a:pt x="1714500" y="3060"/>
                  </a:lnTo>
                  <a:lnTo>
                    <a:pt x="1719072" y="9144"/>
                  </a:lnTo>
                  <a:lnTo>
                    <a:pt x="1719072" y="6794"/>
                  </a:lnTo>
                  <a:lnTo>
                    <a:pt x="1718691" y="5727"/>
                  </a:lnTo>
                  <a:lnTo>
                    <a:pt x="1716024" y="3060"/>
                  </a:lnTo>
                  <a:lnTo>
                    <a:pt x="1714398" y="1435"/>
                  </a:lnTo>
                  <a:lnTo>
                    <a:pt x="1708391" y="12"/>
                  </a:lnTo>
                  <a:lnTo>
                    <a:pt x="1703832" y="12"/>
                  </a:lnTo>
                  <a:lnTo>
                    <a:pt x="1700974" y="1435"/>
                  </a:lnTo>
                  <a:lnTo>
                    <a:pt x="1700847" y="1435"/>
                  </a:lnTo>
                  <a:lnTo>
                    <a:pt x="1694688" y="10668"/>
                  </a:lnTo>
                  <a:lnTo>
                    <a:pt x="1694688" y="38112"/>
                  </a:lnTo>
                  <a:lnTo>
                    <a:pt x="1697736" y="41160"/>
                  </a:lnTo>
                  <a:lnTo>
                    <a:pt x="1700784" y="45732"/>
                  </a:lnTo>
                  <a:lnTo>
                    <a:pt x="1703832" y="47244"/>
                  </a:lnTo>
                  <a:lnTo>
                    <a:pt x="1711452" y="47244"/>
                  </a:lnTo>
                  <a:lnTo>
                    <a:pt x="1716024" y="45732"/>
                  </a:lnTo>
                  <a:lnTo>
                    <a:pt x="1716532" y="44208"/>
                  </a:lnTo>
                  <a:lnTo>
                    <a:pt x="1717548" y="41160"/>
                  </a:lnTo>
                  <a:lnTo>
                    <a:pt x="1720583" y="36588"/>
                  </a:lnTo>
                  <a:lnTo>
                    <a:pt x="1722120" y="30492"/>
                  </a:lnTo>
                  <a:lnTo>
                    <a:pt x="1722120" y="22860"/>
                  </a:lnTo>
                  <a:close/>
                </a:path>
                <a:path w="3456940" h="47625">
                  <a:moveTo>
                    <a:pt x="1754124" y="22860"/>
                  </a:moveTo>
                  <a:lnTo>
                    <a:pt x="1753501" y="12865"/>
                  </a:lnTo>
                  <a:lnTo>
                    <a:pt x="1751457" y="5727"/>
                  </a:lnTo>
                  <a:lnTo>
                    <a:pt x="1751076" y="5295"/>
                  </a:lnTo>
                  <a:lnTo>
                    <a:pt x="1751076" y="9144"/>
                  </a:lnTo>
                  <a:lnTo>
                    <a:pt x="1751076" y="35052"/>
                  </a:lnTo>
                  <a:lnTo>
                    <a:pt x="1749552" y="39636"/>
                  </a:lnTo>
                  <a:lnTo>
                    <a:pt x="1744980" y="44208"/>
                  </a:lnTo>
                  <a:lnTo>
                    <a:pt x="1737360" y="44208"/>
                  </a:lnTo>
                  <a:lnTo>
                    <a:pt x="1732788" y="39636"/>
                  </a:lnTo>
                  <a:lnTo>
                    <a:pt x="1731264" y="35052"/>
                  </a:lnTo>
                  <a:lnTo>
                    <a:pt x="1731264" y="12204"/>
                  </a:lnTo>
                  <a:lnTo>
                    <a:pt x="1732788" y="7632"/>
                  </a:lnTo>
                  <a:lnTo>
                    <a:pt x="1737360" y="3060"/>
                  </a:lnTo>
                  <a:lnTo>
                    <a:pt x="1748028" y="3060"/>
                  </a:lnTo>
                  <a:lnTo>
                    <a:pt x="1751076" y="9144"/>
                  </a:lnTo>
                  <a:lnTo>
                    <a:pt x="1751076" y="5295"/>
                  </a:lnTo>
                  <a:lnTo>
                    <a:pt x="1749107" y="3060"/>
                  </a:lnTo>
                  <a:lnTo>
                    <a:pt x="1747685" y="1435"/>
                  </a:lnTo>
                  <a:lnTo>
                    <a:pt x="1741932" y="12"/>
                  </a:lnTo>
                  <a:lnTo>
                    <a:pt x="1737360" y="12"/>
                  </a:lnTo>
                  <a:lnTo>
                    <a:pt x="1734502" y="1435"/>
                  </a:lnTo>
                  <a:lnTo>
                    <a:pt x="1734375" y="1435"/>
                  </a:lnTo>
                  <a:lnTo>
                    <a:pt x="1728216" y="10668"/>
                  </a:lnTo>
                  <a:lnTo>
                    <a:pt x="1728216" y="38112"/>
                  </a:lnTo>
                  <a:lnTo>
                    <a:pt x="1731264" y="41160"/>
                  </a:lnTo>
                  <a:lnTo>
                    <a:pt x="1732788" y="45732"/>
                  </a:lnTo>
                  <a:lnTo>
                    <a:pt x="1737360" y="47244"/>
                  </a:lnTo>
                  <a:lnTo>
                    <a:pt x="1744980" y="47244"/>
                  </a:lnTo>
                  <a:lnTo>
                    <a:pt x="1748028" y="45732"/>
                  </a:lnTo>
                  <a:lnTo>
                    <a:pt x="1749044" y="44208"/>
                  </a:lnTo>
                  <a:lnTo>
                    <a:pt x="1754124" y="36588"/>
                  </a:lnTo>
                  <a:lnTo>
                    <a:pt x="1754124" y="22860"/>
                  </a:lnTo>
                  <a:close/>
                </a:path>
                <a:path w="3456940" h="47625">
                  <a:moveTo>
                    <a:pt x="1789176" y="30492"/>
                  </a:moveTo>
                  <a:lnTo>
                    <a:pt x="1787652" y="27444"/>
                  </a:lnTo>
                  <a:lnTo>
                    <a:pt x="1787652" y="24396"/>
                  </a:lnTo>
                  <a:lnTo>
                    <a:pt x="1786128" y="22872"/>
                  </a:lnTo>
                  <a:lnTo>
                    <a:pt x="1786128" y="30492"/>
                  </a:lnTo>
                  <a:lnTo>
                    <a:pt x="1786128" y="33540"/>
                  </a:lnTo>
                  <a:lnTo>
                    <a:pt x="1784591" y="35052"/>
                  </a:lnTo>
                  <a:lnTo>
                    <a:pt x="1784591" y="38112"/>
                  </a:lnTo>
                  <a:lnTo>
                    <a:pt x="1783080" y="39636"/>
                  </a:lnTo>
                  <a:lnTo>
                    <a:pt x="1783080" y="41160"/>
                  </a:lnTo>
                  <a:lnTo>
                    <a:pt x="1781556" y="42684"/>
                  </a:lnTo>
                  <a:lnTo>
                    <a:pt x="1780032" y="42684"/>
                  </a:lnTo>
                  <a:lnTo>
                    <a:pt x="1780032" y="44208"/>
                  </a:lnTo>
                  <a:lnTo>
                    <a:pt x="1772412" y="44208"/>
                  </a:lnTo>
                  <a:lnTo>
                    <a:pt x="1770888" y="42684"/>
                  </a:lnTo>
                  <a:lnTo>
                    <a:pt x="1769364" y="42684"/>
                  </a:lnTo>
                  <a:lnTo>
                    <a:pt x="1769364" y="41160"/>
                  </a:lnTo>
                  <a:lnTo>
                    <a:pt x="1767840" y="41160"/>
                  </a:lnTo>
                  <a:lnTo>
                    <a:pt x="1766316" y="39636"/>
                  </a:lnTo>
                  <a:lnTo>
                    <a:pt x="1766316" y="36588"/>
                  </a:lnTo>
                  <a:lnTo>
                    <a:pt x="1764792" y="35052"/>
                  </a:lnTo>
                  <a:lnTo>
                    <a:pt x="1764792" y="28968"/>
                  </a:lnTo>
                  <a:lnTo>
                    <a:pt x="1766316" y="27444"/>
                  </a:lnTo>
                  <a:lnTo>
                    <a:pt x="1766316" y="25920"/>
                  </a:lnTo>
                  <a:lnTo>
                    <a:pt x="1769364" y="22860"/>
                  </a:lnTo>
                  <a:lnTo>
                    <a:pt x="1769364" y="21348"/>
                  </a:lnTo>
                  <a:lnTo>
                    <a:pt x="1772412" y="21348"/>
                  </a:lnTo>
                  <a:lnTo>
                    <a:pt x="1773936" y="19824"/>
                  </a:lnTo>
                  <a:lnTo>
                    <a:pt x="1776984" y="19824"/>
                  </a:lnTo>
                  <a:lnTo>
                    <a:pt x="1778508" y="21348"/>
                  </a:lnTo>
                  <a:lnTo>
                    <a:pt x="1781556" y="21348"/>
                  </a:lnTo>
                  <a:lnTo>
                    <a:pt x="1781556" y="22860"/>
                  </a:lnTo>
                  <a:lnTo>
                    <a:pt x="1784591" y="25920"/>
                  </a:lnTo>
                  <a:lnTo>
                    <a:pt x="1784591" y="28968"/>
                  </a:lnTo>
                  <a:lnTo>
                    <a:pt x="1786128" y="30492"/>
                  </a:lnTo>
                  <a:lnTo>
                    <a:pt x="1786128" y="22872"/>
                  </a:lnTo>
                  <a:lnTo>
                    <a:pt x="1783080" y="19824"/>
                  </a:lnTo>
                  <a:lnTo>
                    <a:pt x="1781556" y="18300"/>
                  </a:lnTo>
                  <a:lnTo>
                    <a:pt x="1770888" y="18300"/>
                  </a:lnTo>
                  <a:lnTo>
                    <a:pt x="1766316" y="19824"/>
                  </a:lnTo>
                  <a:lnTo>
                    <a:pt x="1764792" y="25920"/>
                  </a:lnTo>
                  <a:lnTo>
                    <a:pt x="1764792" y="19824"/>
                  </a:lnTo>
                  <a:lnTo>
                    <a:pt x="1766316" y="16776"/>
                  </a:lnTo>
                  <a:lnTo>
                    <a:pt x="1766316" y="13728"/>
                  </a:lnTo>
                  <a:lnTo>
                    <a:pt x="1767840" y="10668"/>
                  </a:lnTo>
                  <a:lnTo>
                    <a:pt x="1767840" y="9144"/>
                  </a:lnTo>
                  <a:lnTo>
                    <a:pt x="1772412" y="4584"/>
                  </a:lnTo>
                  <a:lnTo>
                    <a:pt x="1775460" y="3060"/>
                  </a:lnTo>
                  <a:lnTo>
                    <a:pt x="1783080" y="3060"/>
                  </a:lnTo>
                  <a:lnTo>
                    <a:pt x="1786128" y="4584"/>
                  </a:lnTo>
                  <a:lnTo>
                    <a:pt x="1786128" y="3060"/>
                  </a:lnTo>
                  <a:lnTo>
                    <a:pt x="1786128" y="1536"/>
                  </a:lnTo>
                  <a:lnTo>
                    <a:pt x="1784591" y="12"/>
                  </a:lnTo>
                  <a:lnTo>
                    <a:pt x="1776984" y="12"/>
                  </a:lnTo>
                  <a:lnTo>
                    <a:pt x="1773936" y="1536"/>
                  </a:lnTo>
                  <a:lnTo>
                    <a:pt x="1772412" y="1536"/>
                  </a:lnTo>
                  <a:lnTo>
                    <a:pt x="1769364" y="3060"/>
                  </a:lnTo>
                  <a:lnTo>
                    <a:pt x="1767840" y="4584"/>
                  </a:lnTo>
                  <a:lnTo>
                    <a:pt x="1766316" y="7632"/>
                  </a:lnTo>
                  <a:lnTo>
                    <a:pt x="1764792" y="9144"/>
                  </a:lnTo>
                  <a:lnTo>
                    <a:pt x="1763268" y="12204"/>
                  </a:lnTo>
                  <a:lnTo>
                    <a:pt x="1763268" y="15252"/>
                  </a:lnTo>
                  <a:lnTo>
                    <a:pt x="1761744" y="18300"/>
                  </a:lnTo>
                  <a:lnTo>
                    <a:pt x="1761744" y="32016"/>
                  </a:lnTo>
                  <a:lnTo>
                    <a:pt x="1763268" y="35052"/>
                  </a:lnTo>
                  <a:lnTo>
                    <a:pt x="1763268" y="38112"/>
                  </a:lnTo>
                  <a:lnTo>
                    <a:pt x="1764792" y="39636"/>
                  </a:lnTo>
                  <a:lnTo>
                    <a:pt x="1764792" y="41160"/>
                  </a:lnTo>
                  <a:lnTo>
                    <a:pt x="1766316" y="44208"/>
                  </a:lnTo>
                  <a:lnTo>
                    <a:pt x="1767840" y="44208"/>
                  </a:lnTo>
                  <a:lnTo>
                    <a:pt x="1770888" y="47244"/>
                  </a:lnTo>
                  <a:lnTo>
                    <a:pt x="1778508" y="47244"/>
                  </a:lnTo>
                  <a:lnTo>
                    <a:pt x="1780032" y="45732"/>
                  </a:lnTo>
                  <a:lnTo>
                    <a:pt x="1781556" y="45732"/>
                  </a:lnTo>
                  <a:lnTo>
                    <a:pt x="1786128" y="41160"/>
                  </a:lnTo>
                  <a:lnTo>
                    <a:pt x="1786128" y="39636"/>
                  </a:lnTo>
                  <a:lnTo>
                    <a:pt x="1787652" y="38112"/>
                  </a:lnTo>
                  <a:lnTo>
                    <a:pt x="1787652" y="36588"/>
                  </a:lnTo>
                  <a:lnTo>
                    <a:pt x="1789176" y="33540"/>
                  </a:lnTo>
                  <a:lnTo>
                    <a:pt x="1789176" y="30492"/>
                  </a:lnTo>
                  <a:close/>
                </a:path>
                <a:path w="3456940" h="47625">
                  <a:moveTo>
                    <a:pt x="1871472" y="7632"/>
                  </a:moveTo>
                  <a:lnTo>
                    <a:pt x="1869948" y="6108"/>
                  </a:lnTo>
                  <a:lnTo>
                    <a:pt x="1869948" y="4584"/>
                  </a:lnTo>
                  <a:lnTo>
                    <a:pt x="1868424" y="3060"/>
                  </a:lnTo>
                  <a:lnTo>
                    <a:pt x="1866900" y="3060"/>
                  </a:lnTo>
                  <a:lnTo>
                    <a:pt x="1865376" y="1536"/>
                  </a:lnTo>
                  <a:lnTo>
                    <a:pt x="1863852" y="1536"/>
                  </a:lnTo>
                  <a:lnTo>
                    <a:pt x="1863852" y="12"/>
                  </a:lnTo>
                  <a:lnTo>
                    <a:pt x="1854708" y="12"/>
                  </a:lnTo>
                  <a:lnTo>
                    <a:pt x="1853184" y="1536"/>
                  </a:lnTo>
                  <a:lnTo>
                    <a:pt x="1851660" y="1536"/>
                  </a:lnTo>
                  <a:lnTo>
                    <a:pt x="1850136" y="3060"/>
                  </a:lnTo>
                  <a:lnTo>
                    <a:pt x="1847088" y="4584"/>
                  </a:lnTo>
                  <a:lnTo>
                    <a:pt x="1847088" y="7632"/>
                  </a:lnTo>
                  <a:lnTo>
                    <a:pt x="1850136" y="6108"/>
                  </a:lnTo>
                  <a:lnTo>
                    <a:pt x="1851660" y="4584"/>
                  </a:lnTo>
                  <a:lnTo>
                    <a:pt x="1853184" y="4584"/>
                  </a:lnTo>
                  <a:lnTo>
                    <a:pt x="1854708" y="3060"/>
                  </a:lnTo>
                  <a:lnTo>
                    <a:pt x="1863852" y="3060"/>
                  </a:lnTo>
                  <a:lnTo>
                    <a:pt x="1868424" y="7632"/>
                  </a:lnTo>
                  <a:lnTo>
                    <a:pt x="1868424" y="16776"/>
                  </a:lnTo>
                  <a:lnTo>
                    <a:pt x="1866900" y="18300"/>
                  </a:lnTo>
                  <a:lnTo>
                    <a:pt x="1866900" y="19824"/>
                  </a:lnTo>
                  <a:lnTo>
                    <a:pt x="1865376" y="19824"/>
                  </a:lnTo>
                  <a:lnTo>
                    <a:pt x="1865376" y="21348"/>
                  </a:lnTo>
                  <a:lnTo>
                    <a:pt x="1862328" y="24396"/>
                  </a:lnTo>
                  <a:lnTo>
                    <a:pt x="1860791" y="24396"/>
                  </a:lnTo>
                  <a:lnTo>
                    <a:pt x="1860791" y="25920"/>
                  </a:lnTo>
                  <a:lnTo>
                    <a:pt x="1859280" y="25920"/>
                  </a:lnTo>
                  <a:lnTo>
                    <a:pt x="1856232" y="28968"/>
                  </a:lnTo>
                  <a:lnTo>
                    <a:pt x="1854708" y="28968"/>
                  </a:lnTo>
                  <a:lnTo>
                    <a:pt x="1848612" y="35052"/>
                  </a:lnTo>
                  <a:lnTo>
                    <a:pt x="1848612" y="36588"/>
                  </a:lnTo>
                  <a:lnTo>
                    <a:pt x="1847088" y="36588"/>
                  </a:lnTo>
                  <a:lnTo>
                    <a:pt x="1847088" y="39636"/>
                  </a:lnTo>
                  <a:lnTo>
                    <a:pt x="1845564" y="41160"/>
                  </a:lnTo>
                  <a:lnTo>
                    <a:pt x="1845564" y="45732"/>
                  </a:lnTo>
                  <a:lnTo>
                    <a:pt x="1871472" y="45732"/>
                  </a:lnTo>
                  <a:lnTo>
                    <a:pt x="1871472" y="44208"/>
                  </a:lnTo>
                  <a:lnTo>
                    <a:pt x="1848612" y="44208"/>
                  </a:lnTo>
                  <a:lnTo>
                    <a:pt x="1848612" y="41160"/>
                  </a:lnTo>
                  <a:lnTo>
                    <a:pt x="1850136" y="39636"/>
                  </a:lnTo>
                  <a:lnTo>
                    <a:pt x="1850136" y="36588"/>
                  </a:lnTo>
                  <a:lnTo>
                    <a:pt x="1851660" y="36588"/>
                  </a:lnTo>
                  <a:lnTo>
                    <a:pt x="1853184" y="35052"/>
                  </a:lnTo>
                  <a:lnTo>
                    <a:pt x="1853184" y="33540"/>
                  </a:lnTo>
                  <a:lnTo>
                    <a:pt x="1854708" y="32016"/>
                  </a:lnTo>
                  <a:lnTo>
                    <a:pt x="1856232" y="32016"/>
                  </a:lnTo>
                  <a:lnTo>
                    <a:pt x="1857756" y="30492"/>
                  </a:lnTo>
                  <a:lnTo>
                    <a:pt x="1860791" y="28968"/>
                  </a:lnTo>
                  <a:lnTo>
                    <a:pt x="1863852" y="25920"/>
                  </a:lnTo>
                  <a:lnTo>
                    <a:pt x="1865376" y="25920"/>
                  </a:lnTo>
                  <a:lnTo>
                    <a:pt x="1865376" y="24396"/>
                  </a:lnTo>
                  <a:lnTo>
                    <a:pt x="1869948" y="19824"/>
                  </a:lnTo>
                  <a:lnTo>
                    <a:pt x="1869948" y="18300"/>
                  </a:lnTo>
                  <a:lnTo>
                    <a:pt x="1871472" y="16776"/>
                  </a:lnTo>
                  <a:lnTo>
                    <a:pt x="1871472" y="7632"/>
                  </a:lnTo>
                  <a:close/>
                </a:path>
                <a:path w="3456940" h="47625">
                  <a:moveTo>
                    <a:pt x="1906524" y="22860"/>
                  </a:moveTo>
                  <a:lnTo>
                    <a:pt x="1905685" y="12865"/>
                  </a:lnTo>
                  <a:lnTo>
                    <a:pt x="1903476" y="6299"/>
                  </a:lnTo>
                  <a:lnTo>
                    <a:pt x="1903476" y="9144"/>
                  </a:lnTo>
                  <a:lnTo>
                    <a:pt x="1903476" y="30492"/>
                  </a:lnTo>
                  <a:lnTo>
                    <a:pt x="1900428" y="39636"/>
                  </a:lnTo>
                  <a:lnTo>
                    <a:pt x="1898891" y="42684"/>
                  </a:lnTo>
                  <a:lnTo>
                    <a:pt x="1895856" y="44208"/>
                  </a:lnTo>
                  <a:lnTo>
                    <a:pt x="1889760" y="44208"/>
                  </a:lnTo>
                  <a:lnTo>
                    <a:pt x="1886712" y="42684"/>
                  </a:lnTo>
                  <a:lnTo>
                    <a:pt x="1885188" y="39636"/>
                  </a:lnTo>
                  <a:lnTo>
                    <a:pt x="1882140" y="30492"/>
                  </a:lnTo>
                  <a:lnTo>
                    <a:pt x="1882140" y="16776"/>
                  </a:lnTo>
                  <a:lnTo>
                    <a:pt x="1885188" y="7632"/>
                  </a:lnTo>
                  <a:lnTo>
                    <a:pt x="1886712" y="4584"/>
                  </a:lnTo>
                  <a:lnTo>
                    <a:pt x="1889760" y="3060"/>
                  </a:lnTo>
                  <a:lnTo>
                    <a:pt x="1900428" y="3060"/>
                  </a:lnTo>
                  <a:lnTo>
                    <a:pt x="1903476" y="9144"/>
                  </a:lnTo>
                  <a:lnTo>
                    <a:pt x="1903476" y="6299"/>
                  </a:lnTo>
                  <a:lnTo>
                    <a:pt x="1903285" y="5727"/>
                  </a:lnTo>
                  <a:lnTo>
                    <a:pt x="1900897" y="3060"/>
                  </a:lnTo>
                  <a:lnTo>
                    <a:pt x="1899450" y="1435"/>
                  </a:lnTo>
                  <a:lnTo>
                    <a:pt x="1894332" y="12"/>
                  </a:lnTo>
                  <a:lnTo>
                    <a:pt x="1889760" y="12"/>
                  </a:lnTo>
                  <a:lnTo>
                    <a:pt x="1885467" y="1435"/>
                  </a:lnTo>
                  <a:lnTo>
                    <a:pt x="1885213" y="1435"/>
                  </a:lnTo>
                  <a:lnTo>
                    <a:pt x="1883664" y="6108"/>
                  </a:lnTo>
                  <a:lnTo>
                    <a:pt x="1880616" y="10668"/>
                  </a:lnTo>
                  <a:lnTo>
                    <a:pt x="1879092" y="16776"/>
                  </a:lnTo>
                  <a:lnTo>
                    <a:pt x="1879092" y="32016"/>
                  </a:lnTo>
                  <a:lnTo>
                    <a:pt x="1880616" y="38112"/>
                  </a:lnTo>
                  <a:lnTo>
                    <a:pt x="1882140" y="41160"/>
                  </a:lnTo>
                  <a:lnTo>
                    <a:pt x="1885188" y="45732"/>
                  </a:lnTo>
                  <a:lnTo>
                    <a:pt x="1888236" y="47244"/>
                  </a:lnTo>
                  <a:lnTo>
                    <a:pt x="1897380" y="47244"/>
                  </a:lnTo>
                  <a:lnTo>
                    <a:pt x="1900428" y="45732"/>
                  </a:lnTo>
                  <a:lnTo>
                    <a:pt x="1901444" y="44208"/>
                  </a:lnTo>
                  <a:lnTo>
                    <a:pt x="1903476" y="41160"/>
                  </a:lnTo>
                  <a:lnTo>
                    <a:pt x="1905000" y="36588"/>
                  </a:lnTo>
                  <a:lnTo>
                    <a:pt x="1906524" y="30492"/>
                  </a:lnTo>
                  <a:lnTo>
                    <a:pt x="1906524" y="22860"/>
                  </a:lnTo>
                  <a:close/>
                </a:path>
                <a:path w="3456940" h="47625">
                  <a:moveTo>
                    <a:pt x="1940052" y="22860"/>
                  </a:moveTo>
                  <a:lnTo>
                    <a:pt x="1939188" y="12865"/>
                  </a:lnTo>
                  <a:lnTo>
                    <a:pt x="1936623" y="5727"/>
                  </a:lnTo>
                  <a:lnTo>
                    <a:pt x="1933956" y="3060"/>
                  </a:lnTo>
                  <a:lnTo>
                    <a:pt x="1936991" y="9144"/>
                  </a:lnTo>
                  <a:lnTo>
                    <a:pt x="1936991" y="30492"/>
                  </a:lnTo>
                  <a:lnTo>
                    <a:pt x="1933956" y="39636"/>
                  </a:lnTo>
                  <a:lnTo>
                    <a:pt x="1932432" y="42684"/>
                  </a:lnTo>
                  <a:lnTo>
                    <a:pt x="1929384" y="44208"/>
                  </a:lnTo>
                  <a:lnTo>
                    <a:pt x="1923288" y="44208"/>
                  </a:lnTo>
                  <a:lnTo>
                    <a:pt x="1920240" y="42684"/>
                  </a:lnTo>
                  <a:lnTo>
                    <a:pt x="1918716" y="39636"/>
                  </a:lnTo>
                  <a:lnTo>
                    <a:pt x="1915668" y="30492"/>
                  </a:lnTo>
                  <a:lnTo>
                    <a:pt x="1915668" y="16776"/>
                  </a:lnTo>
                  <a:lnTo>
                    <a:pt x="1918716" y="7632"/>
                  </a:lnTo>
                  <a:lnTo>
                    <a:pt x="1920240" y="4584"/>
                  </a:lnTo>
                  <a:lnTo>
                    <a:pt x="1923288" y="3060"/>
                  </a:lnTo>
                  <a:lnTo>
                    <a:pt x="1933956" y="3060"/>
                  </a:lnTo>
                  <a:lnTo>
                    <a:pt x="1932330" y="1435"/>
                  </a:lnTo>
                  <a:lnTo>
                    <a:pt x="1926336" y="12"/>
                  </a:lnTo>
                  <a:lnTo>
                    <a:pt x="1921764" y="12"/>
                  </a:lnTo>
                  <a:lnTo>
                    <a:pt x="1918906" y="1435"/>
                  </a:lnTo>
                  <a:lnTo>
                    <a:pt x="1918779" y="1435"/>
                  </a:lnTo>
                  <a:lnTo>
                    <a:pt x="1915668" y="6108"/>
                  </a:lnTo>
                  <a:lnTo>
                    <a:pt x="1914144" y="10668"/>
                  </a:lnTo>
                  <a:lnTo>
                    <a:pt x="1912620" y="16776"/>
                  </a:lnTo>
                  <a:lnTo>
                    <a:pt x="1912620" y="32016"/>
                  </a:lnTo>
                  <a:lnTo>
                    <a:pt x="1914144" y="38112"/>
                  </a:lnTo>
                  <a:lnTo>
                    <a:pt x="1915668" y="41160"/>
                  </a:lnTo>
                  <a:lnTo>
                    <a:pt x="1918716" y="45732"/>
                  </a:lnTo>
                  <a:lnTo>
                    <a:pt x="1921764" y="47244"/>
                  </a:lnTo>
                  <a:lnTo>
                    <a:pt x="1930908" y="47244"/>
                  </a:lnTo>
                  <a:lnTo>
                    <a:pt x="1940052" y="30492"/>
                  </a:lnTo>
                  <a:lnTo>
                    <a:pt x="1940052" y="22860"/>
                  </a:lnTo>
                  <a:close/>
                </a:path>
                <a:path w="3456940" h="47625">
                  <a:moveTo>
                    <a:pt x="1973580" y="32016"/>
                  </a:moveTo>
                  <a:lnTo>
                    <a:pt x="1972056" y="30492"/>
                  </a:lnTo>
                  <a:lnTo>
                    <a:pt x="1972056" y="27444"/>
                  </a:lnTo>
                  <a:lnTo>
                    <a:pt x="1970532" y="27444"/>
                  </a:lnTo>
                  <a:lnTo>
                    <a:pt x="1970532" y="32016"/>
                  </a:lnTo>
                  <a:lnTo>
                    <a:pt x="1970532" y="35052"/>
                  </a:lnTo>
                  <a:lnTo>
                    <a:pt x="1969008" y="36588"/>
                  </a:lnTo>
                  <a:lnTo>
                    <a:pt x="1969008" y="39636"/>
                  </a:lnTo>
                  <a:lnTo>
                    <a:pt x="1965960" y="42684"/>
                  </a:lnTo>
                  <a:lnTo>
                    <a:pt x="1964436" y="42684"/>
                  </a:lnTo>
                  <a:lnTo>
                    <a:pt x="1962912" y="44208"/>
                  </a:lnTo>
                  <a:lnTo>
                    <a:pt x="1955292" y="44208"/>
                  </a:lnTo>
                  <a:lnTo>
                    <a:pt x="1952244" y="41160"/>
                  </a:lnTo>
                  <a:lnTo>
                    <a:pt x="1950720" y="41160"/>
                  </a:lnTo>
                  <a:lnTo>
                    <a:pt x="1950720" y="38112"/>
                  </a:lnTo>
                  <a:lnTo>
                    <a:pt x="1949183" y="36588"/>
                  </a:lnTo>
                  <a:lnTo>
                    <a:pt x="1949183" y="30492"/>
                  </a:lnTo>
                  <a:lnTo>
                    <a:pt x="1950720" y="28968"/>
                  </a:lnTo>
                  <a:lnTo>
                    <a:pt x="1950720" y="27444"/>
                  </a:lnTo>
                  <a:lnTo>
                    <a:pt x="1952244" y="25920"/>
                  </a:lnTo>
                  <a:lnTo>
                    <a:pt x="1953768" y="25920"/>
                  </a:lnTo>
                  <a:lnTo>
                    <a:pt x="1953768" y="24396"/>
                  </a:lnTo>
                  <a:lnTo>
                    <a:pt x="1956816" y="24396"/>
                  </a:lnTo>
                  <a:lnTo>
                    <a:pt x="1958340" y="22860"/>
                  </a:lnTo>
                  <a:lnTo>
                    <a:pt x="1961388" y="22860"/>
                  </a:lnTo>
                  <a:lnTo>
                    <a:pt x="1962912" y="24396"/>
                  </a:lnTo>
                  <a:lnTo>
                    <a:pt x="1964436" y="24396"/>
                  </a:lnTo>
                  <a:lnTo>
                    <a:pt x="1965960" y="25920"/>
                  </a:lnTo>
                  <a:lnTo>
                    <a:pt x="1967484" y="25920"/>
                  </a:lnTo>
                  <a:lnTo>
                    <a:pt x="1967484" y="27444"/>
                  </a:lnTo>
                  <a:lnTo>
                    <a:pt x="1969008" y="28968"/>
                  </a:lnTo>
                  <a:lnTo>
                    <a:pt x="1969008" y="30492"/>
                  </a:lnTo>
                  <a:lnTo>
                    <a:pt x="1970532" y="32016"/>
                  </a:lnTo>
                  <a:lnTo>
                    <a:pt x="1970532" y="27444"/>
                  </a:lnTo>
                  <a:lnTo>
                    <a:pt x="1970532" y="25920"/>
                  </a:lnTo>
                  <a:lnTo>
                    <a:pt x="1967484" y="22860"/>
                  </a:lnTo>
                  <a:lnTo>
                    <a:pt x="1965960" y="22860"/>
                  </a:lnTo>
                  <a:lnTo>
                    <a:pt x="1964436" y="21348"/>
                  </a:lnTo>
                  <a:lnTo>
                    <a:pt x="1965960" y="21348"/>
                  </a:lnTo>
                  <a:lnTo>
                    <a:pt x="1967484" y="19824"/>
                  </a:lnTo>
                  <a:lnTo>
                    <a:pt x="1969008" y="19824"/>
                  </a:lnTo>
                  <a:lnTo>
                    <a:pt x="1969008" y="18300"/>
                  </a:lnTo>
                  <a:lnTo>
                    <a:pt x="1970532" y="16776"/>
                  </a:lnTo>
                  <a:lnTo>
                    <a:pt x="1970532" y="15252"/>
                  </a:lnTo>
                  <a:lnTo>
                    <a:pt x="1972056" y="13728"/>
                  </a:lnTo>
                  <a:lnTo>
                    <a:pt x="1972056" y="10668"/>
                  </a:lnTo>
                  <a:lnTo>
                    <a:pt x="1970532" y="9144"/>
                  </a:lnTo>
                  <a:lnTo>
                    <a:pt x="1970532" y="6108"/>
                  </a:lnTo>
                  <a:lnTo>
                    <a:pt x="1969008" y="4584"/>
                  </a:lnTo>
                  <a:lnTo>
                    <a:pt x="1969008" y="10668"/>
                  </a:lnTo>
                  <a:lnTo>
                    <a:pt x="1969008" y="13728"/>
                  </a:lnTo>
                  <a:lnTo>
                    <a:pt x="1967484" y="13728"/>
                  </a:lnTo>
                  <a:lnTo>
                    <a:pt x="1967484" y="16776"/>
                  </a:lnTo>
                  <a:lnTo>
                    <a:pt x="1965960" y="16776"/>
                  </a:lnTo>
                  <a:lnTo>
                    <a:pt x="1965960" y="18300"/>
                  </a:lnTo>
                  <a:lnTo>
                    <a:pt x="1964436" y="18300"/>
                  </a:lnTo>
                  <a:lnTo>
                    <a:pt x="1964436" y="19824"/>
                  </a:lnTo>
                  <a:lnTo>
                    <a:pt x="1961388" y="19824"/>
                  </a:lnTo>
                  <a:lnTo>
                    <a:pt x="1961388" y="21348"/>
                  </a:lnTo>
                  <a:lnTo>
                    <a:pt x="1958340" y="21348"/>
                  </a:lnTo>
                  <a:lnTo>
                    <a:pt x="1956816" y="19824"/>
                  </a:lnTo>
                  <a:lnTo>
                    <a:pt x="1955292" y="19824"/>
                  </a:lnTo>
                  <a:lnTo>
                    <a:pt x="1952244" y="16776"/>
                  </a:lnTo>
                  <a:lnTo>
                    <a:pt x="1952244" y="15252"/>
                  </a:lnTo>
                  <a:lnTo>
                    <a:pt x="1950720" y="13728"/>
                  </a:lnTo>
                  <a:lnTo>
                    <a:pt x="1950720" y="9144"/>
                  </a:lnTo>
                  <a:lnTo>
                    <a:pt x="1952244" y="7632"/>
                  </a:lnTo>
                  <a:lnTo>
                    <a:pt x="1952244" y="6108"/>
                  </a:lnTo>
                  <a:lnTo>
                    <a:pt x="1953768" y="6108"/>
                  </a:lnTo>
                  <a:lnTo>
                    <a:pt x="1953768" y="4584"/>
                  </a:lnTo>
                  <a:lnTo>
                    <a:pt x="1955292" y="4584"/>
                  </a:lnTo>
                  <a:lnTo>
                    <a:pt x="1955292" y="3060"/>
                  </a:lnTo>
                  <a:lnTo>
                    <a:pt x="1962912" y="3060"/>
                  </a:lnTo>
                  <a:lnTo>
                    <a:pt x="1967484" y="7632"/>
                  </a:lnTo>
                  <a:lnTo>
                    <a:pt x="1967484" y="9144"/>
                  </a:lnTo>
                  <a:lnTo>
                    <a:pt x="1969008" y="10668"/>
                  </a:lnTo>
                  <a:lnTo>
                    <a:pt x="1969008" y="4584"/>
                  </a:lnTo>
                  <a:lnTo>
                    <a:pt x="1965960" y="1536"/>
                  </a:lnTo>
                  <a:lnTo>
                    <a:pt x="1964436" y="1536"/>
                  </a:lnTo>
                  <a:lnTo>
                    <a:pt x="1962912" y="12"/>
                  </a:lnTo>
                  <a:lnTo>
                    <a:pt x="1956816" y="12"/>
                  </a:lnTo>
                  <a:lnTo>
                    <a:pt x="1955292" y="1536"/>
                  </a:lnTo>
                  <a:lnTo>
                    <a:pt x="1953768" y="1536"/>
                  </a:lnTo>
                  <a:lnTo>
                    <a:pt x="1952244" y="3060"/>
                  </a:lnTo>
                  <a:lnTo>
                    <a:pt x="1950720" y="3060"/>
                  </a:lnTo>
                  <a:lnTo>
                    <a:pt x="1950720" y="4584"/>
                  </a:lnTo>
                  <a:lnTo>
                    <a:pt x="1949183" y="6108"/>
                  </a:lnTo>
                  <a:lnTo>
                    <a:pt x="1949183" y="7632"/>
                  </a:lnTo>
                  <a:lnTo>
                    <a:pt x="1947672" y="9144"/>
                  </a:lnTo>
                  <a:lnTo>
                    <a:pt x="1947672" y="15252"/>
                  </a:lnTo>
                  <a:lnTo>
                    <a:pt x="1949183" y="15252"/>
                  </a:lnTo>
                  <a:lnTo>
                    <a:pt x="1949183" y="18300"/>
                  </a:lnTo>
                  <a:lnTo>
                    <a:pt x="1950720" y="18300"/>
                  </a:lnTo>
                  <a:lnTo>
                    <a:pt x="1950720" y="19824"/>
                  </a:lnTo>
                  <a:lnTo>
                    <a:pt x="1952244" y="19824"/>
                  </a:lnTo>
                  <a:lnTo>
                    <a:pt x="1952244" y="21348"/>
                  </a:lnTo>
                  <a:lnTo>
                    <a:pt x="1955292" y="21348"/>
                  </a:lnTo>
                  <a:lnTo>
                    <a:pt x="1953768" y="22860"/>
                  </a:lnTo>
                  <a:lnTo>
                    <a:pt x="1952244" y="22860"/>
                  </a:lnTo>
                  <a:lnTo>
                    <a:pt x="1947672" y="27444"/>
                  </a:lnTo>
                  <a:lnTo>
                    <a:pt x="1947672" y="28968"/>
                  </a:lnTo>
                  <a:lnTo>
                    <a:pt x="1946148" y="30492"/>
                  </a:lnTo>
                  <a:lnTo>
                    <a:pt x="1946148" y="38112"/>
                  </a:lnTo>
                  <a:lnTo>
                    <a:pt x="1947672" y="39636"/>
                  </a:lnTo>
                  <a:lnTo>
                    <a:pt x="1947672" y="41160"/>
                  </a:lnTo>
                  <a:lnTo>
                    <a:pt x="1952244" y="45732"/>
                  </a:lnTo>
                  <a:lnTo>
                    <a:pt x="1953768" y="45732"/>
                  </a:lnTo>
                  <a:lnTo>
                    <a:pt x="1955292" y="47244"/>
                  </a:lnTo>
                  <a:lnTo>
                    <a:pt x="1962912" y="47244"/>
                  </a:lnTo>
                  <a:lnTo>
                    <a:pt x="1964436" y="45732"/>
                  </a:lnTo>
                  <a:lnTo>
                    <a:pt x="1965960" y="45732"/>
                  </a:lnTo>
                  <a:lnTo>
                    <a:pt x="1967484" y="44208"/>
                  </a:lnTo>
                  <a:lnTo>
                    <a:pt x="1969008" y="44208"/>
                  </a:lnTo>
                  <a:lnTo>
                    <a:pt x="1970532" y="42684"/>
                  </a:lnTo>
                  <a:lnTo>
                    <a:pt x="1970532" y="41160"/>
                  </a:lnTo>
                  <a:lnTo>
                    <a:pt x="1972056" y="39636"/>
                  </a:lnTo>
                  <a:lnTo>
                    <a:pt x="1972056" y="38112"/>
                  </a:lnTo>
                  <a:lnTo>
                    <a:pt x="1973580" y="35052"/>
                  </a:lnTo>
                  <a:lnTo>
                    <a:pt x="1973580" y="32016"/>
                  </a:lnTo>
                  <a:close/>
                </a:path>
                <a:path w="3456940" h="47625">
                  <a:moveTo>
                    <a:pt x="2061972" y="9144"/>
                  </a:moveTo>
                  <a:lnTo>
                    <a:pt x="2060448" y="7620"/>
                  </a:lnTo>
                  <a:lnTo>
                    <a:pt x="2060448" y="6096"/>
                  </a:lnTo>
                  <a:lnTo>
                    <a:pt x="2058924" y="4572"/>
                  </a:lnTo>
                  <a:lnTo>
                    <a:pt x="2058924" y="3048"/>
                  </a:lnTo>
                  <a:lnTo>
                    <a:pt x="2057400" y="3048"/>
                  </a:lnTo>
                  <a:lnTo>
                    <a:pt x="2055876" y="1524"/>
                  </a:lnTo>
                  <a:lnTo>
                    <a:pt x="2054352" y="1524"/>
                  </a:lnTo>
                  <a:lnTo>
                    <a:pt x="2052828" y="0"/>
                  </a:lnTo>
                  <a:lnTo>
                    <a:pt x="2045208" y="0"/>
                  </a:lnTo>
                  <a:lnTo>
                    <a:pt x="2043684" y="1524"/>
                  </a:lnTo>
                  <a:lnTo>
                    <a:pt x="2042160" y="1524"/>
                  </a:lnTo>
                  <a:lnTo>
                    <a:pt x="2039112" y="3048"/>
                  </a:lnTo>
                  <a:lnTo>
                    <a:pt x="2037588" y="4572"/>
                  </a:lnTo>
                  <a:lnTo>
                    <a:pt x="2037588" y="7620"/>
                  </a:lnTo>
                  <a:lnTo>
                    <a:pt x="2039112" y="6096"/>
                  </a:lnTo>
                  <a:lnTo>
                    <a:pt x="2042160" y="4572"/>
                  </a:lnTo>
                  <a:lnTo>
                    <a:pt x="2043684" y="4572"/>
                  </a:lnTo>
                  <a:lnTo>
                    <a:pt x="2045208" y="3048"/>
                  </a:lnTo>
                  <a:lnTo>
                    <a:pt x="2054352" y="3048"/>
                  </a:lnTo>
                  <a:lnTo>
                    <a:pt x="2055876" y="4572"/>
                  </a:lnTo>
                  <a:lnTo>
                    <a:pt x="2057400" y="7620"/>
                  </a:lnTo>
                  <a:lnTo>
                    <a:pt x="2058924" y="9144"/>
                  </a:lnTo>
                  <a:lnTo>
                    <a:pt x="2058924" y="15240"/>
                  </a:lnTo>
                  <a:lnTo>
                    <a:pt x="2057400" y="16764"/>
                  </a:lnTo>
                  <a:lnTo>
                    <a:pt x="2057400" y="19812"/>
                  </a:lnTo>
                  <a:lnTo>
                    <a:pt x="2055876" y="19812"/>
                  </a:lnTo>
                  <a:lnTo>
                    <a:pt x="2054352" y="21336"/>
                  </a:lnTo>
                  <a:lnTo>
                    <a:pt x="2054352" y="22860"/>
                  </a:lnTo>
                  <a:lnTo>
                    <a:pt x="2052828" y="24384"/>
                  </a:lnTo>
                  <a:lnTo>
                    <a:pt x="2051304" y="24384"/>
                  </a:lnTo>
                  <a:lnTo>
                    <a:pt x="2046732" y="28956"/>
                  </a:lnTo>
                  <a:lnTo>
                    <a:pt x="2045208" y="28956"/>
                  </a:lnTo>
                  <a:lnTo>
                    <a:pt x="2043684" y="30480"/>
                  </a:lnTo>
                  <a:lnTo>
                    <a:pt x="2042160" y="30480"/>
                  </a:lnTo>
                  <a:lnTo>
                    <a:pt x="2042160" y="32004"/>
                  </a:lnTo>
                  <a:lnTo>
                    <a:pt x="2037588" y="36576"/>
                  </a:lnTo>
                  <a:lnTo>
                    <a:pt x="2037588" y="39624"/>
                  </a:lnTo>
                  <a:lnTo>
                    <a:pt x="2036064" y="39624"/>
                  </a:lnTo>
                  <a:lnTo>
                    <a:pt x="2036064" y="45720"/>
                  </a:lnTo>
                  <a:lnTo>
                    <a:pt x="2061972" y="45720"/>
                  </a:lnTo>
                  <a:lnTo>
                    <a:pt x="2061972" y="44196"/>
                  </a:lnTo>
                  <a:lnTo>
                    <a:pt x="2039112" y="44196"/>
                  </a:lnTo>
                  <a:lnTo>
                    <a:pt x="2039112" y="39624"/>
                  </a:lnTo>
                  <a:lnTo>
                    <a:pt x="2040636" y="39624"/>
                  </a:lnTo>
                  <a:lnTo>
                    <a:pt x="2040636" y="36576"/>
                  </a:lnTo>
                  <a:lnTo>
                    <a:pt x="2042160" y="36576"/>
                  </a:lnTo>
                  <a:lnTo>
                    <a:pt x="2042160" y="35052"/>
                  </a:lnTo>
                  <a:lnTo>
                    <a:pt x="2045208" y="32004"/>
                  </a:lnTo>
                  <a:lnTo>
                    <a:pt x="2046732" y="32004"/>
                  </a:lnTo>
                  <a:lnTo>
                    <a:pt x="2049780" y="28956"/>
                  </a:lnTo>
                  <a:lnTo>
                    <a:pt x="2052828" y="27432"/>
                  </a:lnTo>
                  <a:lnTo>
                    <a:pt x="2052828" y="25908"/>
                  </a:lnTo>
                  <a:lnTo>
                    <a:pt x="2054352" y="25908"/>
                  </a:lnTo>
                  <a:lnTo>
                    <a:pt x="2058924" y="21336"/>
                  </a:lnTo>
                  <a:lnTo>
                    <a:pt x="2058924" y="19812"/>
                  </a:lnTo>
                  <a:lnTo>
                    <a:pt x="2060448" y="18288"/>
                  </a:lnTo>
                  <a:lnTo>
                    <a:pt x="2060448" y="16764"/>
                  </a:lnTo>
                  <a:lnTo>
                    <a:pt x="2061972" y="15240"/>
                  </a:lnTo>
                  <a:lnTo>
                    <a:pt x="2061972" y="9144"/>
                  </a:lnTo>
                  <a:close/>
                </a:path>
                <a:path w="3456940" h="47625">
                  <a:moveTo>
                    <a:pt x="2097024" y="22860"/>
                  </a:moveTo>
                  <a:lnTo>
                    <a:pt x="2096160" y="12865"/>
                  </a:lnTo>
                  <a:lnTo>
                    <a:pt x="2093595" y="5715"/>
                  </a:lnTo>
                  <a:lnTo>
                    <a:pt x="2090928" y="3048"/>
                  </a:lnTo>
                  <a:lnTo>
                    <a:pt x="2093976" y="9144"/>
                  </a:lnTo>
                  <a:lnTo>
                    <a:pt x="2093976" y="30480"/>
                  </a:lnTo>
                  <a:lnTo>
                    <a:pt x="2090928" y="39624"/>
                  </a:lnTo>
                  <a:lnTo>
                    <a:pt x="2089404" y="42672"/>
                  </a:lnTo>
                  <a:lnTo>
                    <a:pt x="2086356" y="44196"/>
                  </a:lnTo>
                  <a:lnTo>
                    <a:pt x="2080260" y="44196"/>
                  </a:lnTo>
                  <a:lnTo>
                    <a:pt x="2077212" y="42672"/>
                  </a:lnTo>
                  <a:lnTo>
                    <a:pt x="2075688" y="39624"/>
                  </a:lnTo>
                  <a:lnTo>
                    <a:pt x="2072640" y="30480"/>
                  </a:lnTo>
                  <a:lnTo>
                    <a:pt x="2072640" y="16764"/>
                  </a:lnTo>
                  <a:lnTo>
                    <a:pt x="2075688" y="7620"/>
                  </a:lnTo>
                  <a:lnTo>
                    <a:pt x="2077212" y="4572"/>
                  </a:lnTo>
                  <a:lnTo>
                    <a:pt x="2080260" y="3048"/>
                  </a:lnTo>
                  <a:lnTo>
                    <a:pt x="2090928" y="3048"/>
                  </a:lnTo>
                  <a:lnTo>
                    <a:pt x="2089302" y="1435"/>
                  </a:lnTo>
                  <a:lnTo>
                    <a:pt x="2083308" y="0"/>
                  </a:lnTo>
                  <a:lnTo>
                    <a:pt x="2078736" y="0"/>
                  </a:lnTo>
                  <a:lnTo>
                    <a:pt x="2075878" y="1435"/>
                  </a:lnTo>
                  <a:lnTo>
                    <a:pt x="2075751" y="1435"/>
                  </a:lnTo>
                  <a:lnTo>
                    <a:pt x="2072640" y="6096"/>
                  </a:lnTo>
                  <a:lnTo>
                    <a:pt x="2071116" y="10668"/>
                  </a:lnTo>
                  <a:lnTo>
                    <a:pt x="2069592" y="16764"/>
                  </a:lnTo>
                  <a:lnTo>
                    <a:pt x="2069592" y="32004"/>
                  </a:lnTo>
                  <a:lnTo>
                    <a:pt x="2071116" y="38100"/>
                  </a:lnTo>
                  <a:lnTo>
                    <a:pt x="2072640" y="41148"/>
                  </a:lnTo>
                  <a:lnTo>
                    <a:pt x="2075688" y="45720"/>
                  </a:lnTo>
                  <a:lnTo>
                    <a:pt x="2078736" y="47244"/>
                  </a:lnTo>
                  <a:lnTo>
                    <a:pt x="2087880" y="47244"/>
                  </a:lnTo>
                  <a:lnTo>
                    <a:pt x="2090928" y="45720"/>
                  </a:lnTo>
                  <a:lnTo>
                    <a:pt x="2091436" y="44196"/>
                  </a:lnTo>
                  <a:lnTo>
                    <a:pt x="2092452" y="41148"/>
                  </a:lnTo>
                  <a:lnTo>
                    <a:pt x="2095500" y="36576"/>
                  </a:lnTo>
                  <a:lnTo>
                    <a:pt x="2097024" y="30480"/>
                  </a:lnTo>
                  <a:lnTo>
                    <a:pt x="2097024" y="22860"/>
                  </a:lnTo>
                  <a:close/>
                </a:path>
                <a:path w="3456940" h="47625">
                  <a:moveTo>
                    <a:pt x="2116836" y="0"/>
                  </a:moveTo>
                  <a:lnTo>
                    <a:pt x="2115312" y="0"/>
                  </a:lnTo>
                  <a:lnTo>
                    <a:pt x="2112264" y="3048"/>
                  </a:lnTo>
                  <a:lnTo>
                    <a:pt x="2110740" y="3048"/>
                  </a:lnTo>
                  <a:lnTo>
                    <a:pt x="2110740" y="4572"/>
                  </a:lnTo>
                  <a:lnTo>
                    <a:pt x="2109216" y="4572"/>
                  </a:lnTo>
                  <a:lnTo>
                    <a:pt x="2107692" y="6096"/>
                  </a:lnTo>
                  <a:lnTo>
                    <a:pt x="2106168" y="6096"/>
                  </a:lnTo>
                  <a:lnTo>
                    <a:pt x="2104644" y="7620"/>
                  </a:lnTo>
                  <a:lnTo>
                    <a:pt x="2103120" y="7620"/>
                  </a:lnTo>
                  <a:lnTo>
                    <a:pt x="2103120" y="10668"/>
                  </a:lnTo>
                  <a:lnTo>
                    <a:pt x="2104644" y="10668"/>
                  </a:lnTo>
                  <a:lnTo>
                    <a:pt x="2106168" y="9144"/>
                  </a:lnTo>
                  <a:lnTo>
                    <a:pt x="2109216" y="7620"/>
                  </a:lnTo>
                  <a:lnTo>
                    <a:pt x="2110740" y="7620"/>
                  </a:lnTo>
                  <a:lnTo>
                    <a:pt x="2113788" y="4572"/>
                  </a:lnTo>
                  <a:lnTo>
                    <a:pt x="2113788" y="45720"/>
                  </a:lnTo>
                  <a:lnTo>
                    <a:pt x="2116836" y="45720"/>
                  </a:lnTo>
                  <a:lnTo>
                    <a:pt x="2116836" y="0"/>
                  </a:lnTo>
                  <a:close/>
                </a:path>
                <a:path w="3456940" h="47625">
                  <a:moveTo>
                    <a:pt x="2153412" y="22860"/>
                  </a:moveTo>
                  <a:lnTo>
                    <a:pt x="2152548" y="12865"/>
                  </a:lnTo>
                  <a:lnTo>
                    <a:pt x="2149983" y="5715"/>
                  </a:lnTo>
                  <a:lnTo>
                    <a:pt x="2147316" y="3048"/>
                  </a:lnTo>
                  <a:lnTo>
                    <a:pt x="2150364" y="9144"/>
                  </a:lnTo>
                  <a:lnTo>
                    <a:pt x="2150364" y="30480"/>
                  </a:lnTo>
                  <a:lnTo>
                    <a:pt x="2147316" y="39624"/>
                  </a:lnTo>
                  <a:lnTo>
                    <a:pt x="2145792" y="42672"/>
                  </a:lnTo>
                  <a:lnTo>
                    <a:pt x="2142744" y="44196"/>
                  </a:lnTo>
                  <a:lnTo>
                    <a:pt x="2136648" y="44196"/>
                  </a:lnTo>
                  <a:lnTo>
                    <a:pt x="2133600" y="42672"/>
                  </a:lnTo>
                  <a:lnTo>
                    <a:pt x="2132076" y="39624"/>
                  </a:lnTo>
                  <a:lnTo>
                    <a:pt x="2129028" y="30480"/>
                  </a:lnTo>
                  <a:lnTo>
                    <a:pt x="2129028" y="16764"/>
                  </a:lnTo>
                  <a:lnTo>
                    <a:pt x="2132076" y="7620"/>
                  </a:lnTo>
                  <a:lnTo>
                    <a:pt x="2133600" y="4572"/>
                  </a:lnTo>
                  <a:lnTo>
                    <a:pt x="2136648" y="3048"/>
                  </a:lnTo>
                  <a:lnTo>
                    <a:pt x="2147316" y="3048"/>
                  </a:lnTo>
                  <a:lnTo>
                    <a:pt x="2145690" y="1435"/>
                  </a:lnTo>
                  <a:lnTo>
                    <a:pt x="2139696" y="0"/>
                  </a:lnTo>
                  <a:lnTo>
                    <a:pt x="2135124" y="0"/>
                  </a:lnTo>
                  <a:lnTo>
                    <a:pt x="2125980" y="16764"/>
                  </a:lnTo>
                  <a:lnTo>
                    <a:pt x="2125980" y="32004"/>
                  </a:lnTo>
                  <a:lnTo>
                    <a:pt x="2127504" y="38100"/>
                  </a:lnTo>
                  <a:lnTo>
                    <a:pt x="2129028" y="41148"/>
                  </a:lnTo>
                  <a:lnTo>
                    <a:pt x="2132076" y="45720"/>
                  </a:lnTo>
                  <a:lnTo>
                    <a:pt x="2135124" y="47244"/>
                  </a:lnTo>
                  <a:lnTo>
                    <a:pt x="2144268" y="47244"/>
                  </a:lnTo>
                  <a:lnTo>
                    <a:pt x="2147316" y="45720"/>
                  </a:lnTo>
                  <a:lnTo>
                    <a:pt x="2147824" y="44196"/>
                  </a:lnTo>
                  <a:lnTo>
                    <a:pt x="2148840" y="41148"/>
                  </a:lnTo>
                  <a:lnTo>
                    <a:pt x="2151888" y="36576"/>
                  </a:lnTo>
                  <a:lnTo>
                    <a:pt x="2153412" y="30480"/>
                  </a:lnTo>
                  <a:lnTo>
                    <a:pt x="2153412" y="22860"/>
                  </a:lnTo>
                  <a:close/>
                </a:path>
                <a:path w="3456940" h="47625">
                  <a:moveTo>
                    <a:pt x="2246376" y="7620"/>
                  </a:moveTo>
                  <a:lnTo>
                    <a:pt x="2244852" y="6096"/>
                  </a:lnTo>
                  <a:lnTo>
                    <a:pt x="2244852" y="4572"/>
                  </a:lnTo>
                  <a:lnTo>
                    <a:pt x="2243328" y="3048"/>
                  </a:lnTo>
                  <a:lnTo>
                    <a:pt x="2241804" y="1524"/>
                  </a:lnTo>
                  <a:lnTo>
                    <a:pt x="2240280" y="1524"/>
                  </a:lnTo>
                  <a:lnTo>
                    <a:pt x="2238756" y="0"/>
                  </a:lnTo>
                  <a:lnTo>
                    <a:pt x="2231136" y="0"/>
                  </a:lnTo>
                  <a:lnTo>
                    <a:pt x="2228088" y="1524"/>
                  </a:lnTo>
                  <a:lnTo>
                    <a:pt x="2226564" y="1524"/>
                  </a:lnTo>
                  <a:lnTo>
                    <a:pt x="2223516" y="4572"/>
                  </a:lnTo>
                  <a:lnTo>
                    <a:pt x="2223516" y="7620"/>
                  </a:lnTo>
                  <a:lnTo>
                    <a:pt x="2226564" y="4572"/>
                  </a:lnTo>
                  <a:lnTo>
                    <a:pt x="2228088" y="4572"/>
                  </a:lnTo>
                  <a:lnTo>
                    <a:pt x="2231136" y="3048"/>
                  </a:lnTo>
                  <a:lnTo>
                    <a:pt x="2240280" y="3048"/>
                  </a:lnTo>
                  <a:lnTo>
                    <a:pt x="2241804" y="4572"/>
                  </a:lnTo>
                  <a:lnTo>
                    <a:pt x="2243328" y="7620"/>
                  </a:lnTo>
                  <a:lnTo>
                    <a:pt x="2243328" y="18288"/>
                  </a:lnTo>
                  <a:lnTo>
                    <a:pt x="2235708" y="25908"/>
                  </a:lnTo>
                  <a:lnTo>
                    <a:pt x="2234184" y="25908"/>
                  </a:lnTo>
                  <a:lnTo>
                    <a:pt x="2231136" y="28956"/>
                  </a:lnTo>
                  <a:lnTo>
                    <a:pt x="2229612" y="28956"/>
                  </a:lnTo>
                  <a:lnTo>
                    <a:pt x="2229612" y="30480"/>
                  </a:lnTo>
                  <a:lnTo>
                    <a:pt x="2228088" y="30480"/>
                  </a:lnTo>
                  <a:lnTo>
                    <a:pt x="2226564" y="32004"/>
                  </a:lnTo>
                  <a:lnTo>
                    <a:pt x="2226564" y="33528"/>
                  </a:lnTo>
                  <a:lnTo>
                    <a:pt x="2225040" y="33528"/>
                  </a:lnTo>
                  <a:lnTo>
                    <a:pt x="2225040" y="35052"/>
                  </a:lnTo>
                  <a:lnTo>
                    <a:pt x="2223516" y="35052"/>
                  </a:lnTo>
                  <a:lnTo>
                    <a:pt x="2223516" y="36576"/>
                  </a:lnTo>
                  <a:lnTo>
                    <a:pt x="2221992" y="38100"/>
                  </a:lnTo>
                  <a:lnTo>
                    <a:pt x="2221992" y="45720"/>
                  </a:lnTo>
                  <a:lnTo>
                    <a:pt x="2246376" y="45720"/>
                  </a:lnTo>
                  <a:lnTo>
                    <a:pt x="2246376" y="44196"/>
                  </a:lnTo>
                  <a:lnTo>
                    <a:pt x="2225040" y="44196"/>
                  </a:lnTo>
                  <a:lnTo>
                    <a:pt x="2225040" y="38100"/>
                  </a:lnTo>
                  <a:lnTo>
                    <a:pt x="2231136" y="32004"/>
                  </a:lnTo>
                  <a:lnTo>
                    <a:pt x="2234184" y="30480"/>
                  </a:lnTo>
                  <a:lnTo>
                    <a:pt x="2238756" y="25908"/>
                  </a:lnTo>
                  <a:lnTo>
                    <a:pt x="2240280" y="25908"/>
                  </a:lnTo>
                  <a:lnTo>
                    <a:pt x="2243328" y="22860"/>
                  </a:lnTo>
                  <a:lnTo>
                    <a:pt x="2243328" y="21336"/>
                  </a:lnTo>
                  <a:lnTo>
                    <a:pt x="2244852" y="19812"/>
                  </a:lnTo>
                  <a:lnTo>
                    <a:pt x="2244852" y="18288"/>
                  </a:lnTo>
                  <a:lnTo>
                    <a:pt x="2246376" y="16764"/>
                  </a:lnTo>
                  <a:lnTo>
                    <a:pt x="2246376" y="7620"/>
                  </a:lnTo>
                  <a:close/>
                </a:path>
                <a:path w="3456940" h="47625">
                  <a:moveTo>
                    <a:pt x="2281428" y="22860"/>
                  </a:moveTo>
                  <a:lnTo>
                    <a:pt x="2280805" y="12865"/>
                  </a:lnTo>
                  <a:lnTo>
                    <a:pt x="2278761" y="5715"/>
                  </a:lnTo>
                  <a:lnTo>
                    <a:pt x="2278380" y="5283"/>
                  </a:lnTo>
                  <a:lnTo>
                    <a:pt x="2278380" y="9144"/>
                  </a:lnTo>
                  <a:lnTo>
                    <a:pt x="2278380" y="35052"/>
                  </a:lnTo>
                  <a:lnTo>
                    <a:pt x="2276856" y="39624"/>
                  </a:lnTo>
                  <a:lnTo>
                    <a:pt x="2272284" y="44196"/>
                  </a:lnTo>
                  <a:lnTo>
                    <a:pt x="2264664" y="44196"/>
                  </a:lnTo>
                  <a:lnTo>
                    <a:pt x="2261616" y="42672"/>
                  </a:lnTo>
                  <a:lnTo>
                    <a:pt x="2260092" y="39624"/>
                  </a:lnTo>
                  <a:lnTo>
                    <a:pt x="2257044" y="30480"/>
                  </a:lnTo>
                  <a:lnTo>
                    <a:pt x="2257044" y="16764"/>
                  </a:lnTo>
                  <a:lnTo>
                    <a:pt x="2260092" y="7620"/>
                  </a:lnTo>
                  <a:lnTo>
                    <a:pt x="2264664" y="3048"/>
                  </a:lnTo>
                  <a:lnTo>
                    <a:pt x="2275332" y="3048"/>
                  </a:lnTo>
                  <a:lnTo>
                    <a:pt x="2278380" y="9144"/>
                  </a:lnTo>
                  <a:lnTo>
                    <a:pt x="2278380" y="5283"/>
                  </a:lnTo>
                  <a:lnTo>
                    <a:pt x="2276411" y="3048"/>
                  </a:lnTo>
                  <a:lnTo>
                    <a:pt x="2274989" y="1435"/>
                  </a:lnTo>
                  <a:lnTo>
                    <a:pt x="2269236" y="0"/>
                  </a:lnTo>
                  <a:lnTo>
                    <a:pt x="2264664" y="0"/>
                  </a:lnTo>
                  <a:lnTo>
                    <a:pt x="2260371" y="1435"/>
                  </a:lnTo>
                  <a:lnTo>
                    <a:pt x="2260117" y="1435"/>
                  </a:lnTo>
                  <a:lnTo>
                    <a:pt x="2258568" y="6096"/>
                  </a:lnTo>
                  <a:lnTo>
                    <a:pt x="2255520" y="10668"/>
                  </a:lnTo>
                  <a:lnTo>
                    <a:pt x="2253996" y="16764"/>
                  </a:lnTo>
                  <a:lnTo>
                    <a:pt x="2253996" y="32004"/>
                  </a:lnTo>
                  <a:lnTo>
                    <a:pt x="2255520" y="38100"/>
                  </a:lnTo>
                  <a:lnTo>
                    <a:pt x="2258568" y="41148"/>
                  </a:lnTo>
                  <a:lnTo>
                    <a:pt x="2260092" y="45720"/>
                  </a:lnTo>
                  <a:lnTo>
                    <a:pt x="2263140" y="47244"/>
                  </a:lnTo>
                  <a:lnTo>
                    <a:pt x="2272284" y="47244"/>
                  </a:lnTo>
                  <a:lnTo>
                    <a:pt x="2275332" y="45720"/>
                  </a:lnTo>
                  <a:lnTo>
                    <a:pt x="2276348" y="44196"/>
                  </a:lnTo>
                  <a:lnTo>
                    <a:pt x="2281428" y="36576"/>
                  </a:lnTo>
                  <a:lnTo>
                    <a:pt x="2281428" y="22860"/>
                  </a:lnTo>
                  <a:close/>
                </a:path>
                <a:path w="3456940" h="47625">
                  <a:moveTo>
                    <a:pt x="2301240" y="0"/>
                  </a:moveTo>
                  <a:lnTo>
                    <a:pt x="2299716" y="1524"/>
                  </a:lnTo>
                  <a:lnTo>
                    <a:pt x="2298192" y="1524"/>
                  </a:lnTo>
                  <a:lnTo>
                    <a:pt x="2298192" y="3048"/>
                  </a:lnTo>
                  <a:lnTo>
                    <a:pt x="2296668" y="3048"/>
                  </a:lnTo>
                  <a:lnTo>
                    <a:pt x="2293620" y="6096"/>
                  </a:lnTo>
                  <a:lnTo>
                    <a:pt x="2290572" y="6096"/>
                  </a:lnTo>
                  <a:lnTo>
                    <a:pt x="2290572" y="7620"/>
                  </a:lnTo>
                  <a:lnTo>
                    <a:pt x="2287524" y="7620"/>
                  </a:lnTo>
                  <a:lnTo>
                    <a:pt x="2287524" y="10668"/>
                  </a:lnTo>
                  <a:lnTo>
                    <a:pt x="2289048" y="10668"/>
                  </a:lnTo>
                  <a:lnTo>
                    <a:pt x="2292096" y="9144"/>
                  </a:lnTo>
                  <a:lnTo>
                    <a:pt x="2293620" y="7620"/>
                  </a:lnTo>
                  <a:lnTo>
                    <a:pt x="2295144" y="7620"/>
                  </a:lnTo>
                  <a:lnTo>
                    <a:pt x="2298192" y="4572"/>
                  </a:lnTo>
                  <a:lnTo>
                    <a:pt x="2298192" y="45720"/>
                  </a:lnTo>
                  <a:lnTo>
                    <a:pt x="2301240" y="45720"/>
                  </a:lnTo>
                  <a:lnTo>
                    <a:pt x="2301240" y="4572"/>
                  </a:lnTo>
                  <a:lnTo>
                    <a:pt x="2301240" y="0"/>
                  </a:lnTo>
                  <a:close/>
                </a:path>
                <a:path w="3456940" h="47625">
                  <a:moveTo>
                    <a:pt x="2336292" y="7620"/>
                  </a:moveTo>
                  <a:lnTo>
                    <a:pt x="2334768" y="6096"/>
                  </a:lnTo>
                  <a:lnTo>
                    <a:pt x="2334768" y="4572"/>
                  </a:lnTo>
                  <a:lnTo>
                    <a:pt x="2333244" y="3048"/>
                  </a:lnTo>
                  <a:lnTo>
                    <a:pt x="2331720" y="3048"/>
                  </a:lnTo>
                  <a:lnTo>
                    <a:pt x="2331720" y="1524"/>
                  </a:lnTo>
                  <a:lnTo>
                    <a:pt x="2330196" y="1524"/>
                  </a:lnTo>
                  <a:lnTo>
                    <a:pt x="2328672" y="0"/>
                  </a:lnTo>
                  <a:lnTo>
                    <a:pt x="2321052" y="0"/>
                  </a:lnTo>
                  <a:lnTo>
                    <a:pt x="2318004" y="1524"/>
                  </a:lnTo>
                  <a:lnTo>
                    <a:pt x="2316480" y="1524"/>
                  </a:lnTo>
                  <a:lnTo>
                    <a:pt x="2313432" y="4572"/>
                  </a:lnTo>
                  <a:lnTo>
                    <a:pt x="2313432" y="7620"/>
                  </a:lnTo>
                  <a:lnTo>
                    <a:pt x="2316480" y="4572"/>
                  </a:lnTo>
                  <a:lnTo>
                    <a:pt x="2318004" y="4572"/>
                  </a:lnTo>
                  <a:lnTo>
                    <a:pt x="2319528" y="3048"/>
                  </a:lnTo>
                  <a:lnTo>
                    <a:pt x="2328672" y="3048"/>
                  </a:lnTo>
                  <a:lnTo>
                    <a:pt x="2331720" y="4572"/>
                  </a:lnTo>
                  <a:lnTo>
                    <a:pt x="2333244" y="7620"/>
                  </a:lnTo>
                  <a:lnTo>
                    <a:pt x="2333244" y="16764"/>
                  </a:lnTo>
                  <a:lnTo>
                    <a:pt x="2331720" y="18288"/>
                  </a:lnTo>
                  <a:lnTo>
                    <a:pt x="2331720" y="19812"/>
                  </a:lnTo>
                  <a:lnTo>
                    <a:pt x="2330196" y="19812"/>
                  </a:lnTo>
                  <a:lnTo>
                    <a:pt x="2330196" y="21336"/>
                  </a:lnTo>
                  <a:lnTo>
                    <a:pt x="2327148" y="24384"/>
                  </a:lnTo>
                  <a:lnTo>
                    <a:pt x="2325624" y="24384"/>
                  </a:lnTo>
                  <a:lnTo>
                    <a:pt x="2325624" y="25908"/>
                  </a:lnTo>
                  <a:lnTo>
                    <a:pt x="2324100" y="25908"/>
                  </a:lnTo>
                  <a:lnTo>
                    <a:pt x="2321052" y="28956"/>
                  </a:lnTo>
                  <a:lnTo>
                    <a:pt x="2319528" y="28956"/>
                  </a:lnTo>
                  <a:lnTo>
                    <a:pt x="2313432" y="35052"/>
                  </a:lnTo>
                  <a:lnTo>
                    <a:pt x="2313432" y="36576"/>
                  </a:lnTo>
                  <a:lnTo>
                    <a:pt x="2311908" y="36576"/>
                  </a:lnTo>
                  <a:lnTo>
                    <a:pt x="2311908" y="39624"/>
                  </a:lnTo>
                  <a:lnTo>
                    <a:pt x="2310384" y="41148"/>
                  </a:lnTo>
                  <a:lnTo>
                    <a:pt x="2310384" y="45720"/>
                  </a:lnTo>
                  <a:lnTo>
                    <a:pt x="2336292" y="45720"/>
                  </a:lnTo>
                  <a:lnTo>
                    <a:pt x="2336292" y="44196"/>
                  </a:lnTo>
                  <a:lnTo>
                    <a:pt x="2313432" y="44196"/>
                  </a:lnTo>
                  <a:lnTo>
                    <a:pt x="2313432" y="41148"/>
                  </a:lnTo>
                  <a:lnTo>
                    <a:pt x="2314956" y="39624"/>
                  </a:lnTo>
                  <a:lnTo>
                    <a:pt x="2314956" y="38100"/>
                  </a:lnTo>
                  <a:lnTo>
                    <a:pt x="2318004" y="35052"/>
                  </a:lnTo>
                  <a:lnTo>
                    <a:pt x="2318004" y="33528"/>
                  </a:lnTo>
                  <a:lnTo>
                    <a:pt x="2319528" y="32004"/>
                  </a:lnTo>
                  <a:lnTo>
                    <a:pt x="2321052" y="32004"/>
                  </a:lnTo>
                  <a:lnTo>
                    <a:pt x="2322576" y="30480"/>
                  </a:lnTo>
                  <a:lnTo>
                    <a:pt x="2325624" y="28956"/>
                  </a:lnTo>
                  <a:lnTo>
                    <a:pt x="2328672" y="25908"/>
                  </a:lnTo>
                  <a:lnTo>
                    <a:pt x="2330196" y="25908"/>
                  </a:lnTo>
                  <a:lnTo>
                    <a:pt x="2331720" y="24384"/>
                  </a:lnTo>
                  <a:lnTo>
                    <a:pt x="2331720" y="22860"/>
                  </a:lnTo>
                  <a:lnTo>
                    <a:pt x="2334768" y="19812"/>
                  </a:lnTo>
                  <a:lnTo>
                    <a:pt x="2334768" y="18288"/>
                  </a:lnTo>
                  <a:lnTo>
                    <a:pt x="2336292" y="16764"/>
                  </a:lnTo>
                  <a:lnTo>
                    <a:pt x="2336292" y="7620"/>
                  </a:lnTo>
                  <a:close/>
                </a:path>
                <a:path w="3456940" h="47625">
                  <a:moveTo>
                    <a:pt x="2432291" y="10668"/>
                  </a:moveTo>
                  <a:lnTo>
                    <a:pt x="2430767" y="9144"/>
                  </a:lnTo>
                  <a:lnTo>
                    <a:pt x="2430767" y="6096"/>
                  </a:lnTo>
                  <a:lnTo>
                    <a:pt x="2427719" y="3048"/>
                  </a:lnTo>
                  <a:lnTo>
                    <a:pt x="2426195" y="1524"/>
                  </a:lnTo>
                  <a:lnTo>
                    <a:pt x="2424671" y="1524"/>
                  </a:lnTo>
                  <a:lnTo>
                    <a:pt x="2423147" y="0"/>
                  </a:lnTo>
                  <a:lnTo>
                    <a:pt x="2415527" y="0"/>
                  </a:lnTo>
                  <a:lnTo>
                    <a:pt x="2414003" y="1524"/>
                  </a:lnTo>
                  <a:lnTo>
                    <a:pt x="2410955" y="1524"/>
                  </a:lnTo>
                  <a:lnTo>
                    <a:pt x="2407907" y="4572"/>
                  </a:lnTo>
                  <a:lnTo>
                    <a:pt x="2407907" y="7620"/>
                  </a:lnTo>
                  <a:lnTo>
                    <a:pt x="2410955" y="4572"/>
                  </a:lnTo>
                  <a:lnTo>
                    <a:pt x="2414003" y="4572"/>
                  </a:lnTo>
                  <a:lnTo>
                    <a:pt x="2415527" y="3048"/>
                  </a:lnTo>
                  <a:lnTo>
                    <a:pt x="2424671" y="3048"/>
                  </a:lnTo>
                  <a:lnTo>
                    <a:pt x="2426195" y="4572"/>
                  </a:lnTo>
                  <a:lnTo>
                    <a:pt x="2427719" y="7620"/>
                  </a:lnTo>
                  <a:lnTo>
                    <a:pt x="2429243" y="9144"/>
                  </a:lnTo>
                  <a:lnTo>
                    <a:pt x="2429243" y="13716"/>
                  </a:lnTo>
                  <a:lnTo>
                    <a:pt x="2427719" y="15240"/>
                  </a:lnTo>
                  <a:lnTo>
                    <a:pt x="2427719" y="18288"/>
                  </a:lnTo>
                  <a:lnTo>
                    <a:pt x="2423147" y="22860"/>
                  </a:lnTo>
                  <a:lnTo>
                    <a:pt x="2423147" y="24384"/>
                  </a:lnTo>
                  <a:lnTo>
                    <a:pt x="2421623" y="24384"/>
                  </a:lnTo>
                  <a:lnTo>
                    <a:pt x="2420099" y="25908"/>
                  </a:lnTo>
                  <a:lnTo>
                    <a:pt x="2418575" y="25908"/>
                  </a:lnTo>
                  <a:lnTo>
                    <a:pt x="2414003" y="30480"/>
                  </a:lnTo>
                  <a:lnTo>
                    <a:pt x="2412479" y="30480"/>
                  </a:lnTo>
                  <a:lnTo>
                    <a:pt x="2410955" y="32004"/>
                  </a:lnTo>
                  <a:lnTo>
                    <a:pt x="2410955" y="33528"/>
                  </a:lnTo>
                  <a:lnTo>
                    <a:pt x="2409431" y="33528"/>
                  </a:lnTo>
                  <a:lnTo>
                    <a:pt x="2409431" y="35052"/>
                  </a:lnTo>
                  <a:lnTo>
                    <a:pt x="2407907" y="35052"/>
                  </a:lnTo>
                  <a:lnTo>
                    <a:pt x="2407907" y="36576"/>
                  </a:lnTo>
                  <a:lnTo>
                    <a:pt x="2406383" y="38100"/>
                  </a:lnTo>
                  <a:lnTo>
                    <a:pt x="2406383" y="45720"/>
                  </a:lnTo>
                  <a:lnTo>
                    <a:pt x="2432291" y="45720"/>
                  </a:lnTo>
                  <a:lnTo>
                    <a:pt x="2432291" y="44196"/>
                  </a:lnTo>
                  <a:lnTo>
                    <a:pt x="2409431" y="44196"/>
                  </a:lnTo>
                  <a:lnTo>
                    <a:pt x="2409431" y="38100"/>
                  </a:lnTo>
                  <a:lnTo>
                    <a:pt x="2415527" y="32004"/>
                  </a:lnTo>
                  <a:lnTo>
                    <a:pt x="2417051" y="32004"/>
                  </a:lnTo>
                  <a:lnTo>
                    <a:pt x="2423147" y="25908"/>
                  </a:lnTo>
                  <a:lnTo>
                    <a:pt x="2424671" y="25908"/>
                  </a:lnTo>
                  <a:lnTo>
                    <a:pt x="2427719" y="22860"/>
                  </a:lnTo>
                  <a:lnTo>
                    <a:pt x="2427719" y="21336"/>
                  </a:lnTo>
                  <a:lnTo>
                    <a:pt x="2430767" y="18288"/>
                  </a:lnTo>
                  <a:lnTo>
                    <a:pt x="2430767" y="15240"/>
                  </a:lnTo>
                  <a:lnTo>
                    <a:pt x="2432291" y="13716"/>
                  </a:lnTo>
                  <a:lnTo>
                    <a:pt x="2432291" y="10668"/>
                  </a:lnTo>
                  <a:close/>
                </a:path>
                <a:path w="3456940" h="47625">
                  <a:moveTo>
                    <a:pt x="2467343" y="22860"/>
                  </a:moveTo>
                  <a:lnTo>
                    <a:pt x="2466492" y="12865"/>
                  </a:lnTo>
                  <a:lnTo>
                    <a:pt x="2463914" y="5715"/>
                  </a:lnTo>
                  <a:lnTo>
                    <a:pt x="2462771" y="4572"/>
                  </a:lnTo>
                  <a:lnTo>
                    <a:pt x="2462771" y="9144"/>
                  </a:lnTo>
                  <a:lnTo>
                    <a:pt x="2462771" y="35052"/>
                  </a:lnTo>
                  <a:lnTo>
                    <a:pt x="2461247" y="39624"/>
                  </a:lnTo>
                  <a:lnTo>
                    <a:pt x="2456675" y="44196"/>
                  </a:lnTo>
                  <a:lnTo>
                    <a:pt x="2449055" y="44196"/>
                  </a:lnTo>
                  <a:lnTo>
                    <a:pt x="2444483" y="39624"/>
                  </a:lnTo>
                  <a:lnTo>
                    <a:pt x="2442959" y="35052"/>
                  </a:lnTo>
                  <a:lnTo>
                    <a:pt x="2442959" y="12192"/>
                  </a:lnTo>
                  <a:lnTo>
                    <a:pt x="2444483" y="7620"/>
                  </a:lnTo>
                  <a:lnTo>
                    <a:pt x="2449055" y="3048"/>
                  </a:lnTo>
                  <a:lnTo>
                    <a:pt x="2459723" y="3048"/>
                  </a:lnTo>
                  <a:lnTo>
                    <a:pt x="2462771" y="9144"/>
                  </a:lnTo>
                  <a:lnTo>
                    <a:pt x="2462771" y="4572"/>
                  </a:lnTo>
                  <a:lnTo>
                    <a:pt x="2461247" y="3048"/>
                  </a:lnTo>
                  <a:lnTo>
                    <a:pt x="2459634" y="1435"/>
                  </a:lnTo>
                  <a:lnTo>
                    <a:pt x="2453627" y="0"/>
                  </a:lnTo>
                  <a:lnTo>
                    <a:pt x="2449055" y="0"/>
                  </a:lnTo>
                  <a:lnTo>
                    <a:pt x="2446197" y="1435"/>
                  </a:lnTo>
                  <a:lnTo>
                    <a:pt x="2446070" y="1435"/>
                  </a:lnTo>
                  <a:lnTo>
                    <a:pt x="2439911" y="10668"/>
                  </a:lnTo>
                  <a:lnTo>
                    <a:pt x="2439911" y="38100"/>
                  </a:lnTo>
                  <a:lnTo>
                    <a:pt x="2442959" y="41148"/>
                  </a:lnTo>
                  <a:lnTo>
                    <a:pt x="2444483" y="45720"/>
                  </a:lnTo>
                  <a:lnTo>
                    <a:pt x="2449055" y="47244"/>
                  </a:lnTo>
                  <a:lnTo>
                    <a:pt x="2456675" y="47244"/>
                  </a:lnTo>
                  <a:lnTo>
                    <a:pt x="2459723" y="45720"/>
                  </a:lnTo>
                  <a:lnTo>
                    <a:pt x="2460739" y="44196"/>
                  </a:lnTo>
                  <a:lnTo>
                    <a:pt x="2465819" y="36576"/>
                  </a:lnTo>
                  <a:lnTo>
                    <a:pt x="2467343" y="30480"/>
                  </a:lnTo>
                  <a:lnTo>
                    <a:pt x="2467343" y="22860"/>
                  </a:lnTo>
                  <a:close/>
                </a:path>
                <a:path w="3456940" h="47625">
                  <a:moveTo>
                    <a:pt x="2485631" y="0"/>
                  </a:moveTo>
                  <a:lnTo>
                    <a:pt x="2484107" y="1524"/>
                  </a:lnTo>
                  <a:lnTo>
                    <a:pt x="2482583" y="1524"/>
                  </a:lnTo>
                  <a:lnTo>
                    <a:pt x="2482583" y="3048"/>
                  </a:lnTo>
                  <a:lnTo>
                    <a:pt x="2481059" y="3048"/>
                  </a:lnTo>
                  <a:lnTo>
                    <a:pt x="2478011" y="6096"/>
                  </a:lnTo>
                  <a:lnTo>
                    <a:pt x="2476487" y="6096"/>
                  </a:lnTo>
                  <a:lnTo>
                    <a:pt x="2474963" y="7620"/>
                  </a:lnTo>
                  <a:lnTo>
                    <a:pt x="2471915" y="7620"/>
                  </a:lnTo>
                  <a:lnTo>
                    <a:pt x="2471915" y="10668"/>
                  </a:lnTo>
                  <a:lnTo>
                    <a:pt x="2474963" y="10668"/>
                  </a:lnTo>
                  <a:lnTo>
                    <a:pt x="2478011" y="7620"/>
                  </a:lnTo>
                  <a:lnTo>
                    <a:pt x="2479535" y="7620"/>
                  </a:lnTo>
                  <a:lnTo>
                    <a:pt x="2482583" y="4572"/>
                  </a:lnTo>
                  <a:lnTo>
                    <a:pt x="2482583" y="45720"/>
                  </a:lnTo>
                  <a:lnTo>
                    <a:pt x="2485631" y="45720"/>
                  </a:lnTo>
                  <a:lnTo>
                    <a:pt x="2485631" y="4572"/>
                  </a:lnTo>
                  <a:lnTo>
                    <a:pt x="2485631" y="0"/>
                  </a:lnTo>
                  <a:close/>
                </a:path>
                <a:path w="3456940" h="47625">
                  <a:moveTo>
                    <a:pt x="2525255" y="32004"/>
                  </a:moveTo>
                  <a:lnTo>
                    <a:pt x="2519159" y="32004"/>
                  </a:lnTo>
                  <a:lnTo>
                    <a:pt x="2519159" y="6096"/>
                  </a:lnTo>
                  <a:lnTo>
                    <a:pt x="2519159" y="1524"/>
                  </a:lnTo>
                  <a:lnTo>
                    <a:pt x="2516111" y="1524"/>
                  </a:lnTo>
                  <a:lnTo>
                    <a:pt x="2516111" y="6096"/>
                  </a:lnTo>
                  <a:lnTo>
                    <a:pt x="2516111" y="32004"/>
                  </a:lnTo>
                  <a:lnTo>
                    <a:pt x="2497823" y="32004"/>
                  </a:lnTo>
                  <a:lnTo>
                    <a:pt x="2499347" y="30480"/>
                  </a:lnTo>
                  <a:lnTo>
                    <a:pt x="2499347" y="28956"/>
                  </a:lnTo>
                  <a:lnTo>
                    <a:pt x="2500871" y="27432"/>
                  </a:lnTo>
                  <a:lnTo>
                    <a:pt x="2502395" y="24384"/>
                  </a:lnTo>
                  <a:lnTo>
                    <a:pt x="2505443" y="21336"/>
                  </a:lnTo>
                  <a:lnTo>
                    <a:pt x="2506967" y="18288"/>
                  </a:lnTo>
                  <a:lnTo>
                    <a:pt x="2510015" y="16764"/>
                  </a:lnTo>
                  <a:lnTo>
                    <a:pt x="2513063" y="10668"/>
                  </a:lnTo>
                  <a:lnTo>
                    <a:pt x="2514587" y="9144"/>
                  </a:lnTo>
                  <a:lnTo>
                    <a:pt x="2516111" y="6096"/>
                  </a:lnTo>
                  <a:lnTo>
                    <a:pt x="2516111" y="1524"/>
                  </a:lnTo>
                  <a:lnTo>
                    <a:pt x="2514587" y="3048"/>
                  </a:lnTo>
                  <a:lnTo>
                    <a:pt x="2513063" y="6096"/>
                  </a:lnTo>
                  <a:lnTo>
                    <a:pt x="2511539" y="7620"/>
                  </a:lnTo>
                  <a:lnTo>
                    <a:pt x="2506967" y="16764"/>
                  </a:lnTo>
                  <a:lnTo>
                    <a:pt x="2503919" y="18288"/>
                  </a:lnTo>
                  <a:lnTo>
                    <a:pt x="2500871" y="24384"/>
                  </a:lnTo>
                  <a:lnTo>
                    <a:pt x="2496299" y="28956"/>
                  </a:lnTo>
                  <a:lnTo>
                    <a:pt x="2494775" y="32004"/>
                  </a:lnTo>
                  <a:lnTo>
                    <a:pt x="2494775" y="35052"/>
                  </a:lnTo>
                  <a:lnTo>
                    <a:pt x="2516111" y="35052"/>
                  </a:lnTo>
                  <a:lnTo>
                    <a:pt x="2516111" y="45720"/>
                  </a:lnTo>
                  <a:lnTo>
                    <a:pt x="2519159" y="45720"/>
                  </a:lnTo>
                  <a:lnTo>
                    <a:pt x="2519159" y="35052"/>
                  </a:lnTo>
                  <a:lnTo>
                    <a:pt x="2525255" y="35052"/>
                  </a:lnTo>
                  <a:lnTo>
                    <a:pt x="2525255" y="32004"/>
                  </a:lnTo>
                  <a:close/>
                </a:path>
                <a:path w="3456940" h="47625">
                  <a:moveTo>
                    <a:pt x="2616708" y="7632"/>
                  </a:moveTo>
                  <a:lnTo>
                    <a:pt x="2615184" y="6108"/>
                  </a:lnTo>
                  <a:lnTo>
                    <a:pt x="2615184" y="4584"/>
                  </a:lnTo>
                  <a:lnTo>
                    <a:pt x="2613660" y="3060"/>
                  </a:lnTo>
                  <a:lnTo>
                    <a:pt x="2612136" y="3060"/>
                  </a:lnTo>
                  <a:lnTo>
                    <a:pt x="2612136" y="1536"/>
                  </a:lnTo>
                  <a:lnTo>
                    <a:pt x="2610612" y="1536"/>
                  </a:lnTo>
                  <a:lnTo>
                    <a:pt x="2609088" y="12"/>
                  </a:lnTo>
                  <a:lnTo>
                    <a:pt x="2601468" y="12"/>
                  </a:lnTo>
                  <a:lnTo>
                    <a:pt x="2598420" y="1536"/>
                  </a:lnTo>
                  <a:lnTo>
                    <a:pt x="2596883" y="1536"/>
                  </a:lnTo>
                  <a:lnTo>
                    <a:pt x="2593848" y="4584"/>
                  </a:lnTo>
                  <a:lnTo>
                    <a:pt x="2593848" y="7632"/>
                  </a:lnTo>
                  <a:lnTo>
                    <a:pt x="2596883" y="4584"/>
                  </a:lnTo>
                  <a:lnTo>
                    <a:pt x="2598420" y="4584"/>
                  </a:lnTo>
                  <a:lnTo>
                    <a:pt x="2601468" y="3060"/>
                  </a:lnTo>
                  <a:lnTo>
                    <a:pt x="2610612" y="3060"/>
                  </a:lnTo>
                  <a:lnTo>
                    <a:pt x="2612136" y="4584"/>
                  </a:lnTo>
                  <a:lnTo>
                    <a:pt x="2613660" y="7632"/>
                  </a:lnTo>
                  <a:lnTo>
                    <a:pt x="2613660" y="16776"/>
                  </a:lnTo>
                  <a:lnTo>
                    <a:pt x="2612136" y="18300"/>
                  </a:lnTo>
                  <a:lnTo>
                    <a:pt x="2612136" y="19824"/>
                  </a:lnTo>
                  <a:lnTo>
                    <a:pt x="2610612" y="19824"/>
                  </a:lnTo>
                  <a:lnTo>
                    <a:pt x="2610612" y="21348"/>
                  </a:lnTo>
                  <a:lnTo>
                    <a:pt x="2606040" y="25920"/>
                  </a:lnTo>
                  <a:lnTo>
                    <a:pt x="2604516" y="25920"/>
                  </a:lnTo>
                  <a:lnTo>
                    <a:pt x="2601468" y="28968"/>
                  </a:lnTo>
                  <a:lnTo>
                    <a:pt x="2599944" y="28968"/>
                  </a:lnTo>
                  <a:lnTo>
                    <a:pt x="2599944" y="30492"/>
                  </a:lnTo>
                  <a:lnTo>
                    <a:pt x="2598420" y="30492"/>
                  </a:lnTo>
                  <a:lnTo>
                    <a:pt x="2596883" y="32016"/>
                  </a:lnTo>
                  <a:lnTo>
                    <a:pt x="2596883" y="33540"/>
                  </a:lnTo>
                  <a:lnTo>
                    <a:pt x="2595372" y="33540"/>
                  </a:lnTo>
                  <a:lnTo>
                    <a:pt x="2595372" y="35052"/>
                  </a:lnTo>
                  <a:lnTo>
                    <a:pt x="2593848" y="35052"/>
                  </a:lnTo>
                  <a:lnTo>
                    <a:pt x="2593848" y="36588"/>
                  </a:lnTo>
                  <a:lnTo>
                    <a:pt x="2592324" y="36588"/>
                  </a:lnTo>
                  <a:lnTo>
                    <a:pt x="2592324" y="45732"/>
                  </a:lnTo>
                  <a:lnTo>
                    <a:pt x="2616708" y="45732"/>
                  </a:lnTo>
                  <a:lnTo>
                    <a:pt x="2616708" y="44208"/>
                  </a:lnTo>
                  <a:lnTo>
                    <a:pt x="2595372" y="44208"/>
                  </a:lnTo>
                  <a:lnTo>
                    <a:pt x="2595372" y="38112"/>
                  </a:lnTo>
                  <a:lnTo>
                    <a:pt x="2599944" y="33540"/>
                  </a:lnTo>
                  <a:lnTo>
                    <a:pt x="2599944" y="32016"/>
                  </a:lnTo>
                  <a:lnTo>
                    <a:pt x="2601468" y="32016"/>
                  </a:lnTo>
                  <a:lnTo>
                    <a:pt x="2604516" y="30492"/>
                  </a:lnTo>
                  <a:lnTo>
                    <a:pt x="2609088" y="25920"/>
                  </a:lnTo>
                  <a:lnTo>
                    <a:pt x="2610612" y="25920"/>
                  </a:lnTo>
                  <a:lnTo>
                    <a:pt x="2612136" y="24396"/>
                  </a:lnTo>
                  <a:lnTo>
                    <a:pt x="2612136" y="22860"/>
                  </a:lnTo>
                  <a:lnTo>
                    <a:pt x="2615184" y="19824"/>
                  </a:lnTo>
                  <a:lnTo>
                    <a:pt x="2615184" y="18300"/>
                  </a:lnTo>
                  <a:lnTo>
                    <a:pt x="2616708" y="16776"/>
                  </a:lnTo>
                  <a:lnTo>
                    <a:pt x="2616708" y="7632"/>
                  </a:lnTo>
                  <a:close/>
                </a:path>
                <a:path w="3456940" h="47625">
                  <a:moveTo>
                    <a:pt x="2651760" y="22860"/>
                  </a:moveTo>
                  <a:lnTo>
                    <a:pt x="2650921" y="12865"/>
                  </a:lnTo>
                  <a:lnTo>
                    <a:pt x="2648712" y="6299"/>
                  </a:lnTo>
                  <a:lnTo>
                    <a:pt x="2648712" y="9144"/>
                  </a:lnTo>
                  <a:lnTo>
                    <a:pt x="2648712" y="35052"/>
                  </a:lnTo>
                  <a:lnTo>
                    <a:pt x="2645664" y="39636"/>
                  </a:lnTo>
                  <a:lnTo>
                    <a:pt x="2644140" y="42684"/>
                  </a:lnTo>
                  <a:lnTo>
                    <a:pt x="2642616" y="44208"/>
                  </a:lnTo>
                  <a:lnTo>
                    <a:pt x="2634983" y="44208"/>
                  </a:lnTo>
                  <a:lnTo>
                    <a:pt x="2631948" y="42684"/>
                  </a:lnTo>
                  <a:lnTo>
                    <a:pt x="2630424" y="39636"/>
                  </a:lnTo>
                  <a:lnTo>
                    <a:pt x="2627376" y="30492"/>
                  </a:lnTo>
                  <a:lnTo>
                    <a:pt x="2627376" y="16776"/>
                  </a:lnTo>
                  <a:lnTo>
                    <a:pt x="2630424" y="7632"/>
                  </a:lnTo>
                  <a:lnTo>
                    <a:pt x="2631948" y="4584"/>
                  </a:lnTo>
                  <a:lnTo>
                    <a:pt x="2634983" y="3060"/>
                  </a:lnTo>
                  <a:lnTo>
                    <a:pt x="2645664" y="3060"/>
                  </a:lnTo>
                  <a:lnTo>
                    <a:pt x="2648712" y="9144"/>
                  </a:lnTo>
                  <a:lnTo>
                    <a:pt x="2648712" y="6299"/>
                  </a:lnTo>
                  <a:lnTo>
                    <a:pt x="2648521" y="5727"/>
                  </a:lnTo>
                  <a:lnTo>
                    <a:pt x="2646134" y="3060"/>
                  </a:lnTo>
                  <a:lnTo>
                    <a:pt x="2644686" y="1435"/>
                  </a:lnTo>
                  <a:lnTo>
                    <a:pt x="2639568" y="12"/>
                  </a:lnTo>
                  <a:lnTo>
                    <a:pt x="2634983" y="12"/>
                  </a:lnTo>
                  <a:lnTo>
                    <a:pt x="2630703" y="1435"/>
                  </a:lnTo>
                  <a:lnTo>
                    <a:pt x="2630449" y="1435"/>
                  </a:lnTo>
                  <a:lnTo>
                    <a:pt x="2628900" y="6108"/>
                  </a:lnTo>
                  <a:lnTo>
                    <a:pt x="2625852" y="10668"/>
                  </a:lnTo>
                  <a:lnTo>
                    <a:pt x="2624328" y="16776"/>
                  </a:lnTo>
                  <a:lnTo>
                    <a:pt x="2624328" y="32016"/>
                  </a:lnTo>
                  <a:lnTo>
                    <a:pt x="2625852" y="38112"/>
                  </a:lnTo>
                  <a:lnTo>
                    <a:pt x="2628900" y="41160"/>
                  </a:lnTo>
                  <a:lnTo>
                    <a:pt x="2630424" y="45732"/>
                  </a:lnTo>
                  <a:lnTo>
                    <a:pt x="2633472" y="47244"/>
                  </a:lnTo>
                  <a:lnTo>
                    <a:pt x="2642616" y="47244"/>
                  </a:lnTo>
                  <a:lnTo>
                    <a:pt x="2645664" y="45732"/>
                  </a:lnTo>
                  <a:lnTo>
                    <a:pt x="2646680" y="44208"/>
                  </a:lnTo>
                  <a:lnTo>
                    <a:pt x="2648712" y="41160"/>
                  </a:lnTo>
                  <a:lnTo>
                    <a:pt x="2650236" y="36588"/>
                  </a:lnTo>
                  <a:lnTo>
                    <a:pt x="2651760" y="30492"/>
                  </a:lnTo>
                  <a:lnTo>
                    <a:pt x="2651760" y="22860"/>
                  </a:lnTo>
                  <a:close/>
                </a:path>
                <a:path w="3456940" h="47625">
                  <a:moveTo>
                    <a:pt x="2671572" y="12"/>
                  </a:moveTo>
                  <a:lnTo>
                    <a:pt x="2670048" y="12"/>
                  </a:lnTo>
                  <a:lnTo>
                    <a:pt x="2670048" y="1536"/>
                  </a:lnTo>
                  <a:lnTo>
                    <a:pt x="2668524" y="1536"/>
                  </a:lnTo>
                  <a:lnTo>
                    <a:pt x="2668524" y="3060"/>
                  </a:lnTo>
                  <a:lnTo>
                    <a:pt x="2667000" y="3060"/>
                  </a:lnTo>
                  <a:lnTo>
                    <a:pt x="2663952" y="6108"/>
                  </a:lnTo>
                  <a:lnTo>
                    <a:pt x="2660904" y="6108"/>
                  </a:lnTo>
                  <a:lnTo>
                    <a:pt x="2660904" y="7632"/>
                  </a:lnTo>
                  <a:lnTo>
                    <a:pt x="2657856" y="7632"/>
                  </a:lnTo>
                  <a:lnTo>
                    <a:pt x="2657856" y="10668"/>
                  </a:lnTo>
                  <a:lnTo>
                    <a:pt x="2659380" y="10668"/>
                  </a:lnTo>
                  <a:lnTo>
                    <a:pt x="2662428" y="9144"/>
                  </a:lnTo>
                  <a:lnTo>
                    <a:pt x="2663952" y="7632"/>
                  </a:lnTo>
                  <a:lnTo>
                    <a:pt x="2665476" y="7632"/>
                  </a:lnTo>
                  <a:lnTo>
                    <a:pt x="2668524" y="4584"/>
                  </a:lnTo>
                  <a:lnTo>
                    <a:pt x="2668524" y="45732"/>
                  </a:lnTo>
                  <a:lnTo>
                    <a:pt x="2671572" y="45732"/>
                  </a:lnTo>
                  <a:lnTo>
                    <a:pt x="2671572" y="4584"/>
                  </a:lnTo>
                  <a:lnTo>
                    <a:pt x="2671572" y="12"/>
                  </a:lnTo>
                  <a:close/>
                </a:path>
                <a:path w="3456940" h="47625">
                  <a:moveTo>
                    <a:pt x="2708148" y="25920"/>
                  </a:moveTo>
                  <a:lnTo>
                    <a:pt x="2706624" y="24396"/>
                  </a:lnTo>
                  <a:lnTo>
                    <a:pt x="2706624" y="22860"/>
                  </a:lnTo>
                  <a:lnTo>
                    <a:pt x="2705100" y="21348"/>
                  </a:lnTo>
                  <a:lnTo>
                    <a:pt x="2705100" y="25920"/>
                  </a:lnTo>
                  <a:lnTo>
                    <a:pt x="2705100" y="38112"/>
                  </a:lnTo>
                  <a:lnTo>
                    <a:pt x="2703576" y="39636"/>
                  </a:lnTo>
                  <a:lnTo>
                    <a:pt x="2703576" y="41160"/>
                  </a:lnTo>
                  <a:lnTo>
                    <a:pt x="2702052" y="42684"/>
                  </a:lnTo>
                  <a:lnTo>
                    <a:pt x="2700528" y="42684"/>
                  </a:lnTo>
                  <a:lnTo>
                    <a:pt x="2699004" y="44208"/>
                  </a:lnTo>
                  <a:lnTo>
                    <a:pt x="2692908" y="44208"/>
                  </a:lnTo>
                  <a:lnTo>
                    <a:pt x="2691384" y="42684"/>
                  </a:lnTo>
                  <a:lnTo>
                    <a:pt x="2689860" y="42684"/>
                  </a:lnTo>
                  <a:lnTo>
                    <a:pt x="2686812" y="39636"/>
                  </a:lnTo>
                  <a:lnTo>
                    <a:pt x="2686812" y="36588"/>
                  </a:lnTo>
                  <a:lnTo>
                    <a:pt x="2685288" y="35052"/>
                  </a:lnTo>
                  <a:lnTo>
                    <a:pt x="2685288" y="28968"/>
                  </a:lnTo>
                  <a:lnTo>
                    <a:pt x="2686812" y="27444"/>
                  </a:lnTo>
                  <a:lnTo>
                    <a:pt x="2686812" y="25920"/>
                  </a:lnTo>
                  <a:lnTo>
                    <a:pt x="2686812" y="24396"/>
                  </a:lnTo>
                  <a:lnTo>
                    <a:pt x="2688336" y="24396"/>
                  </a:lnTo>
                  <a:lnTo>
                    <a:pt x="2689860" y="22860"/>
                  </a:lnTo>
                  <a:lnTo>
                    <a:pt x="2689860" y="21348"/>
                  </a:lnTo>
                  <a:lnTo>
                    <a:pt x="2692908" y="21348"/>
                  </a:lnTo>
                  <a:lnTo>
                    <a:pt x="2694432" y="19824"/>
                  </a:lnTo>
                  <a:lnTo>
                    <a:pt x="2697480" y="19824"/>
                  </a:lnTo>
                  <a:lnTo>
                    <a:pt x="2699004" y="21348"/>
                  </a:lnTo>
                  <a:lnTo>
                    <a:pt x="2700528" y="21348"/>
                  </a:lnTo>
                  <a:lnTo>
                    <a:pt x="2705100" y="25920"/>
                  </a:lnTo>
                  <a:lnTo>
                    <a:pt x="2705100" y="21348"/>
                  </a:lnTo>
                  <a:lnTo>
                    <a:pt x="2703576" y="19824"/>
                  </a:lnTo>
                  <a:lnTo>
                    <a:pt x="2702052" y="18300"/>
                  </a:lnTo>
                  <a:lnTo>
                    <a:pt x="2691384" y="18300"/>
                  </a:lnTo>
                  <a:lnTo>
                    <a:pt x="2686812" y="19824"/>
                  </a:lnTo>
                  <a:lnTo>
                    <a:pt x="2685288" y="25920"/>
                  </a:lnTo>
                  <a:lnTo>
                    <a:pt x="2685288" y="16776"/>
                  </a:lnTo>
                  <a:lnTo>
                    <a:pt x="2688336" y="10668"/>
                  </a:lnTo>
                  <a:lnTo>
                    <a:pt x="2688336" y="9144"/>
                  </a:lnTo>
                  <a:lnTo>
                    <a:pt x="2692908" y="4584"/>
                  </a:lnTo>
                  <a:lnTo>
                    <a:pt x="2695956" y="3060"/>
                  </a:lnTo>
                  <a:lnTo>
                    <a:pt x="2703576" y="3060"/>
                  </a:lnTo>
                  <a:lnTo>
                    <a:pt x="2706624" y="4584"/>
                  </a:lnTo>
                  <a:lnTo>
                    <a:pt x="2706624" y="3060"/>
                  </a:lnTo>
                  <a:lnTo>
                    <a:pt x="2706624" y="1536"/>
                  </a:lnTo>
                  <a:lnTo>
                    <a:pt x="2703576" y="12"/>
                  </a:lnTo>
                  <a:lnTo>
                    <a:pt x="2697480" y="12"/>
                  </a:lnTo>
                  <a:lnTo>
                    <a:pt x="2694432" y="1536"/>
                  </a:lnTo>
                  <a:lnTo>
                    <a:pt x="2692908" y="1536"/>
                  </a:lnTo>
                  <a:lnTo>
                    <a:pt x="2689860" y="3060"/>
                  </a:lnTo>
                  <a:lnTo>
                    <a:pt x="2688336" y="4584"/>
                  </a:lnTo>
                  <a:lnTo>
                    <a:pt x="2686812" y="7632"/>
                  </a:lnTo>
                  <a:lnTo>
                    <a:pt x="2685288" y="9144"/>
                  </a:lnTo>
                  <a:lnTo>
                    <a:pt x="2683764" y="12204"/>
                  </a:lnTo>
                  <a:lnTo>
                    <a:pt x="2683764" y="15252"/>
                  </a:lnTo>
                  <a:lnTo>
                    <a:pt x="2682240" y="18300"/>
                  </a:lnTo>
                  <a:lnTo>
                    <a:pt x="2682240" y="35052"/>
                  </a:lnTo>
                  <a:lnTo>
                    <a:pt x="2683764" y="38112"/>
                  </a:lnTo>
                  <a:lnTo>
                    <a:pt x="2683764" y="39636"/>
                  </a:lnTo>
                  <a:lnTo>
                    <a:pt x="2685288" y="41160"/>
                  </a:lnTo>
                  <a:lnTo>
                    <a:pt x="2686812" y="44208"/>
                  </a:lnTo>
                  <a:lnTo>
                    <a:pt x="2688336" y="44208"/>
                  </a:lnTo>
                  <a:lnTo>
                    <a:pt x="2691384" y="47244"/>
                  </a:lnTo>
                  <a:lnTo>
                    <a:pt x="2699004" y="47244"/>
                  </a:lnTo>
                  <a:lnTo>
                    <a:pt x="2700528" y="45732"/>
                  </a:lnTo>
                  <a:lnTo>
                    <a:pt x="2702052" y="45732"/>
                  </a:lnTo>
                  <a:lnTo>
                    <a:pt x="2706624" y="41160"/>
                  </a:lnTo>
                  <a:lnTo>
                    <a:pt x="2706624" y="39636"/>
                  </a:lnTo>
                  <a:lnTo>
                    <a:pt x="2708148" y="38112"/>
                  </a:lnTo>
                  <a:lnTo>
                    <a:pt x="2708148" y="25920"/>
                  </a:lnTo>
                  <a:close/>
                </a:path>
                <a:path w="3456940" h="47625">
                  <a:moveTo>
                    <a:pt x="2802636" y="9144"/>
                  </a:moveTo>
                  <a:lnTo>
                    <a:pt x="2801112" y="7632"/>
                  </a:lnTo>
                  <a:lnTo>
                    <a:pt x="2801112" y="6108"/>
                  </a:lnTo>
                  <a:lnTo>
                    <a:pt x="2799588" y="4584"/>
                  </a:lnTo>
                  <a:lnTo>
                    <a:pt x="2799588" y="3060"/>
                  </a:lnTo>
                  <a:lnTo>
                    <a:pt x="2798051" y="3060"/>
                  </a:lnTo>
                  <a:lnTo>
                    <a:pt x="2796540" y="1536"/>
                  </a:lnTo>
                  <a:lnTo>
                    <a:pt x="2795003" y="1536"/>
                  </a:lnTo>
                  <a:lnTo>
                    <a:pt x="2793492" y="12"/>
                  </a:lnTo>
                  <a:lnTo>
                    <a:pt x="2785872" y="12"/>
                  </a:lnTo>
                  <a:lnTo>
                    <a:pt x="2784335" y="1536"/>
                  </a:lnTo>
                  <a:lnTo>
                    <a:pt x="2781287" y="1536"/>
                  </a:lnTo>
                  <a:lnTo>
                    <a:pt x="2778252" y="4584"/>
                  </a:lnTo>
                  <a:lnTo>
                    <a:pt x="2778252" y="7632"/>
                  </a:lnTo>
                  <a:lnTo>
                    <a:pt x="2779776" y="6108"/>
                  </a:lnTo>
                  <a:lnTo>
                    <a:pt x="2782824" y="4584"/>
                  </a:lnTo>
                  <a:lnTo>
                    <a:pt x="2784335" y="4584"/>
                  </a:lnTo>
                  <a:lnTo>
                    <a:pt x="2785872" y="3060"/>
                  </a:lnTo>
                  <a:lnTo>
                    <a:pt x="2795003" y="3060"/>
                  </a:lnTo>
                  <a:lnTo>
                    <a:pt x="2796540" y="4584"/>
                  </a:lnTo>
                  <a:lnTo>
                    <a:pt x="2798051" y="7632"/>
                  </a:lnTo>
                  <a:lnTo>
                    <a:pt x="2799588" y="9144"/>
                  </a:lnTo>
                  <a:lnTo>
                    <a:pt x="2799588" y="15252"/>
                  </a:lnTo>
                  <a:lnTo>
                    <a:pt x="2798051" y="16776"/>
                  </a:lnTo>
                  <a:lnTo>
                    <a:pt x="2798051" y="18300"/>
                  </a:lnTo>
                  <a:lnTo>
                    <a:pt x="2795003" y="21348"/>
                  </a:lnTo>
                  <a:lnTo>
                    <a:pt x="2795003" y="22860"/>
                  </a:lnTo>
                  <a:lnTo>
                    <a:pt x="2793492" y="24396"/>
                  </a:lnTo>
                  <a:lnTo>
                    <a:pt x="2791968" y="24396"/>
                  </a:lnTo>
                  <a:lnTo>
                    <a:pt x="2790444" y="25920"/>
                  </a:lnTo>
                  <a:lnTo>
                    <a:pt x="2788920" y="25920"/>
                  </a:lnTo>
                  <a:lnTo>
                    <a:pt x="2787396" y="27444"/>
                  </a:lnTo>
                  <a:lnTo>
                    <a:pt x="2787396" y="28968"/>
                  </a:lnTo>
                  <a:lnTo>
                    <a:pt x="2785872" y="28968"/>
                  </a:lnTo>
                  <a:lnTo>
                    <a:pt x="2784335" y="30492"/>
                  </a:lnTo>
                  <a:lnTo>
                    <a:pt x="2782824" y="30492"/>
                  </a:lnTo>
                  <a:lnTo>
                    <a:pt x="2782824" y="32016"/>
                  </a:lnTo>
                  <a:lnTo>
                    <a:pt x="2778252" y="36588"/>
                  </a:lnTo>
                  <a:lnTo>
                    <a:pt x="2778252" y="38112"/>
                  </a:lnTo>
                  <a:lnTo>
                    <a:pt x="2776728" y="39636"/>
                  </a:lnTo>
                  <a:lnTo>
                    <a:pt x="2776728" y="45732"/>
                  </a:lnTo>
                  <a:lnTo>
                    <a:pt x="2802636" y="45732"/>
                  </a:lnTo>
                  <a:lnTo>
                    <a:pt x="2802636" y="44208"/>
                  </a:lnTo>
                  <a:lnTo>
                    <a:pt x="2779776" y="44208"/>
                  </a:lnTo>
                  <a:lnTo>
                    <a:pt x="2779776" y="39636"/>
                  </a:lnTo>
                  <a:lnTo>
                    <a:pt x="2781287" y="38112"/>
                  </a:lnTo>
                  <a:lnTo>
                    <a:pt x="2781287" y="36588"/>
                  </a:lnTo>
                  <a:lnTo>
                    <a:pt x="2782824" y="36588"/>
                  </a:lnTo>
                  <a:lnTo>
                    <a:pt x="2782824" y="35052"/>
                  </a:lnTo>
                  <a:lnTo>
                    <a:pt x="2785872" y="32016"/>
                  </a:lnTo>
                  <a:lnTo>
                    <a:pt x="2787396" y="32016"/>
                  </a:lnTo>
                  <a:lnTo>
                    <a:pt x="2793492" y="25920"/>
                  </a:lnTo>
                  <a:lnTo>
                    <a:pt x="2795003" y="25920"/>
                  </a:lnTo>
                  <a:lnTo>
                    <a:pt x="2799588" y="21348"/>
                  </a:lnTo>
                  <a:lnTo>
                    <a:pt x="2799588" y="19824"/>
                  </a:lnTo>
                  <a:lnTo>
                    <a:pt x="2801112" y="18300"/>
                  </a:lnTo>
                  <a:lnTo>
                    <a:pt x="2801112" y="16776"/>
                  </a:lnTo>
                  <a:lnTo>
                    <a:pt x="2802636" y="15252"/>
                  </a:lnTo>
                  <a:lnTo>
                    <a:pt x="2802636" y="9144"/>
                  </a:lnTo>
                  <a:close/>
                </a:path>
                <a:path w="3456940" h="47625">
                  <a:moveTo>
                    <a:pt x="2837688" y="22860"/>
                  </a:moveTo>
                  <a:lnTo>
                    <a:pt x="2836824" y="12865"/>
                  </a:lnTo>
                  <a:lnTo>
                    <a:pt x="2834640" y="6794"/>
                  </a:lnTo>
                  <a:lnTo>
                    <a:pt x="2834640" y="9144"/>
                  </a:lnTo>
                  <a:lnTo>
                    <a:pt x="2834640" y="30492"/>
                  </a:lnTo>
                  <a:lnTo>
                    <a:pt x="2831592" y="39636"/>
                  </a:lnTo>
                  <a:lnTo>
                    <a:pt x="2830068" y="42684"/>
                  </a:lnTo>
                  <a:lnTo>
                    <a:pt x="2827020" y="44208"/>
                  </a:lnTo>
                  <a:lnTo>
                    <a:pt x="2820924" y="44208"/>
                  </a:lnTo>
                  <a:lnTo>
                    <a:pt x="2817876" y="42684"/>
                  </a:lnTo>
                  <a:lnTo>
                    <a:pt x="2816352" y="39636"/>
                  </a:lnTo>
                  <a:lnTo>
                    <a:pt x="2813304" y="35052"/>
                  </a:lnTo>
                  <a:lnTo>
                    <a:pt x="2813304" y="12204"/>
                  </a:lnTo>
                  <a:lnTo>
                    <a:pt x="2816352" y="7632"/>
                  </a:lnTo>
                  <a:lnTo>
                    <a:pt x="2817876" y="4584"/>
                  </a:lnTo>
                  <a:lnTo>
                    <a:pt x="2820924" y="3060"/>
                  </a:lnTo>
                  <a:lnTo>
                    <a:pt x="2830068" y="3060"/>
                  </a:lnTo>
                  <a:lnTo>
                    <a:pt x="2834640" y="9144"/>
                  </a:lnTo>
                  <a:lnTo>
                    <a:pt x="2834640" y="6794"/>
                  </a:lnTo>
                  <a:lnTo>
                    <a:pt x="2834259" y="5727"/>
                  </a:lnTo>
                  <a:lnTo>
                    <a:pt x="2831592" y="3060"/>
                  </a:lnTo>
                  <a:lnTo>
                    <a:pt x="2829966" y="1435"/>
                  </a:lnTo>
                  <a:lnTo>
                    <a:pt x="2823972" y="12"/>
                  </a:lnTo>
                  <a:lnTo>
                    <a:pt x="2819387" y="12"/>
                  </a:lnTo>
                  <a:lnTo>
                    <a:pt x="2810256" y="16776"/>
                  </a:lnTo>
                  <a:lnTo>
                    <a:pt x="2810256" y="32016"/>
                  </a:lnTo>
                  <a:lnTo>
                    <a:pt x="2811767" y="38112"/>
                  </a:lnTo>
                  <a:lnTo>
                    <a:pt x="2813304" y="41160"/>
                  </a:lnTo>
                  <a:lnTo>
                    <a:pt x="2816352" y="45732"/>
                  </a:lnTo>
                  <a:lnTo>
                    <a:pt x="2819387" y="47244"/>
                  </a:lnTo>
                  <a:lnTo>
                    <a:pt x="2827020" y="47244"/>
                  </a:lnTo>
                  <a:lnTo>
                    <a:pt x="2831592" y="45732"/>
                  </a:lnTo>
                  <a:lnTo>
                    <a:pt x="2832100" y="44208"/>
                  </a:lnTo>
                  <a:lnTo>
                    <a:pt x="2833103" y="41160"/>
                  </a:lnTo>
                  <a:lnTo>
                    <a:pt x="2836151" y="36588"/>
                  </a:lnTo>
                  <a:lnTo>
                    <a:pt x="2837688" y="30492"/>
                  </a:lnTo>
                  <a:lnTo>
                    <a:pt x="2837688" y="22860"/>
                  </a:lnTo>
                  <a:close/>
                </a:path>
                <a:path w="3456940" h="47625">
                  <a:moveTo>
                    <a:pt x="2857487" y="12"/>
                  </a:moveTo>
                  <a:lnTo>
                    <a:pt x="2855976" y="12"/>
                  </a:lnTo>
                  <a:lnTo>
                    <a:pt x="2852928" y="3060"/>
                  </a:lnTo>
                  <a:lnTo>
                    <a:pt x="2851404" y="3060"/>
                  </a:lnTo>
                  <a:lnTo>
                    <a:pt x="2851404" y="4584"/>
                  </a:lnTo>
                  <a:lnTo>
                    <a:pt x="2849867" y="4584"/>
                  </a:lnTo>
                  <a:lnTo>
                    <a:pt x="2848356" y="6108"/>
                  </a:lnTo>
                  <a:lnTo>
                    <a:pt x="2846819" y="6108"/>
                  </a:lnTo>
                  <a:lnTo>
                    <a:pt x="2845308" y="7632"/>
                  </a:lnTo>
                  <a:lnTo>
                    <a:pt x="2842260" y="7632"/>
                  </a:lnTo>
                  <a:lnTo>
                    <a:pt x="2842260" y="10668"/>
                  </a:lnTo>
                  <a:lnTo>
                    <a:pt x="2845308" y="10668"/>
                  </a:lnTo>
                  <a:lnTo>
                    <a:pt x="2848356" y="7632"/>
                  </a:lnTo>
                  <a:lnTo>
                    <a:pt x="2851404" y="7632"/>
                  </a:lnTo>
                  <a:lnTo>
                    <a:pt x="2854452" y="4584"/>
                  </a:lnTo>
                  <a:lnTo>
                    <a:pt x="2854452" y="45732"/>
                  </a:lnTo>
                  <a:lnTo>
                    <a:pt x="2857487" y="45732"/>
                  </a:lnTo>
                  <a:lnTo>
                    <a:pt x="2857487" y="12"/>
                  </a:lnTo>
                  <a:close/>
                </a:path>
                <a:path w="3456940" h="47625">
                  <a:moveTo>
                    <a:pt x="2892552" y="10668"/>
                  </a:moveTo>
                  <a:lnTo>
                    <a:pt x="2891028" y="9144"/>
                  </a:lnTo>
                  <a:lnTo>
                    <a:pt x="2891028" y="6108"/>
                  </a:lnTo>
                  <a:lnTo>
                    <a:pt x="2887967" y="3048"/>
                  </a:lnTo>
                  <a:lnTo>
                    <a:pt x="2887967" y="7632"/>
                  </a:lnTo>
                  <a:lnTo>
                    <a:pt x="2887967" y="16776"/>
                  </a:lnTo>
                  <a:lnTo>
                    <a:pt x="2886456" y="16776"/>
                  </a:lnTo>
                  <a:lnTo>
                    <a:pt x="2886456" y="18300"/>
                  </a:lnTo>
                  <a:lnTo>
                    <a:pt x="2884919" y="18300"/>
                  </a:lnTo>
                  <a:lnTo>
                    <a:pt x="2884919" y="19824"/>
                  </a:lnTo>
                  <a:lnTo>
                    <a:pt x="2881884" y="19824"/>
                  </a:lnTo>
                  <a:lnTo>
                    <a:pt x="2881884" y="21348"/>
                  </a:lnTo>
                  <a:lnTo>
                    <a:pt x="2878836" y="21348"/>
                  </a:lnTo>
                  <a:lnTo>
                    <a:pt x="2877312" y="19824"/>
                  </a:lnTo>
                  <a:lnTo>
                    <a:pt x="2875788" y="19824"/>
                  </a:lnTo>
                  <a:lnTo>
                    <a:pt x="2871203" y="15252"/>
                  </a:lnTo>
                  <a:lnTo>
                    <a:pt x="2871203" y="7632"/>
                  </a:lnTo>
                  <a:lnTo>
                    <a:pt x="2872740" y="7632"/>
                  </a:lnTo>
                  <a:lnTo>
                    <a:pt x="2872740" y="6108"/>
                  </a:lnTo>
                  <a:lnTo>
                    <a:pt x="2874251" y="6108"/>
                  </a:lnTo>
                  <a:lnTo>
                    <a:pt x="2874251" y="4584"/>
                  </a:lnTo>
                  <a:lnTo>
                    <a:pt x="2875788" y="4584"/>
                  </a:lnTo>
                  <a:lnTo>
                    <a:pt x="2875788" y="3060"/>
                  </a:lnTo>
                  <a:lnTo>
                    <a:pt x="2883408" y="3060"/>
                  </a:lnTo>
                  <a:lnTo>
                    <a:pt x="2887967" y="7632"/>
                  </a:lnTo>
                  <a:lnTo>
                    <a:pt x="2887967" y="3048"/>
                  </a:lnTo>
                  <a:lnTo>
                    <a:pt x="2886456" y="1536"/>
                  </a:lnTo>
                  <a:lnTo>
                    <a:pt x="2884919" y="1536"/>
                  </a:lnTo>
                  <a:lnTo>
                    <a:pt x="2883408" y="12"/>
                  </a:lnTo>
                  <a:lnTo>
                    <a:pt x="2877312" y="12"/>
                  </a:lnTo>
                  <a:lnTo>
                    <a:pt x="2875788" y="1536"/>
                  </a:lnTo>
                  <a:lnTo>
                    <a:pt x="2874251" y="1536"/>
                  </a:lnTo>
                  <a:lnTo>
                    <a:pt x="2872740" y="3060"/>
                  </a:lnTo>
                  <a:lnTo>
                    <a:pt x="2871203" y="3060"/>
                  </a:lnTo>
                  <a:lnTo>
                    <a:pt x="2869692" y="4584"/>
                  </a:lnTo>
                  <a:lnTo>
                    <a:pt x="2869692" y="7632"/>
                  </a:lnTo>
                  <a:lnTo>
                    <a:pt x="2868168" y="9144"/>
                  </a:lnTo>
                  <a:lnTo>
                    <a:pt x="2868168" y="15252"/>
                  </a:lnTo>
                  <a:lnTo>
                    <a:pt x="2869692" y="15252"/>
                  </a:lnTo>
                  <a:lnTo>
                    <a:pt x="2869692" y="18300"/>
                  </a:lnTo>
                  <a:lnTo>
                    <a:pt x="2871203" y="18300"/>
                  </a:lnTo>
                  <a:lnTo>
                    <a:pt x="2871203" y="19824"/>
                  </a:lnTo>
                  <a:lnTo>
                    <a:pt x="2872740" y="19824"/>
                  </a:lnTo>
                  <a:lnTo>
                    <a:pt x="2872740" y="21348"/>
                  </a:lnTo>
                  <a:lnTo>
                    <a:pt x="2875788" y="21348"/>
                  </a:lnTo>
                  <a:lnTo>
                    <a:pt x="2874251" y="22860"/>
                  </a:lnTo>
                  <a:lnTo>
                    <a:pt x="2872740" y="22860"/>
                  </a:lnTo>
                  <a:lnTo>
                    <a:pt x="2871203" y="24396"/>
                  </a:lnTo>
                  <a:lnTo>
                    <a:pt x="2869692" y="24396"/>
                  </a:lnTo>
                  <a:lnTo>
                    <a:pt x="2869692" y="25920"/>
                  </a:lnTo>
                  <a:lnTo>
                    <a:pt x="2868168" y="27444"/>
                  </a:lnTo>
                  <a:lnTo>
                    <a:pt x="2868168" y="28968"/>
                  </a:lnTo>
                  <a:lnTo>
                    <a:pt x="2866644" y="30492"/>
                  </a:lnTo>
                  <a:lnTo>
                    <a:pt x="2866644" y="38112"/>
                  </a:lnTo>
                  <a:lnTo>
                    <a:pt x="2868168" y="39636"/>
                  </a:lnTo>
                  <a:lnTo>
                    <a:pt x="2868168" y="41160"/>
                  </a:lnTo>
                  <a:lnTo>
                    <a:pt x="2869692" y="42684"/>
                  </a:lnTo>
                  <a:lnTo>
                    <a:pt x="2869692" y="44208"/>
                  </a:lnTo>
                  <a:lnTo>
                    <a:pt x="2871203" y="44208"/>
                  </a:lnTo>
                  <a:lnTo>
                    <a:pt x="2872740" y="45732"/>
                  </a:lnTo>
                  <a:lnTo>
                    <a:pt x="2874251" y="45732"/>
                  </a:lnTo>
                  <a:lnTo>
                    <a:pt x="2875788" y="47244"/>
                  </a:lnTo>
                  <a:lnTo>
                    <a:pt x="2883408" y="47244"/>
                  </a:lnTo>
                  <a:lnTo>
                    <a:pt x="2884919" y="45732"/>
                  </a:lnTo>
                  <a:lnTo>
                    <a:pt x="2886456" y="45732"/>
                  </a:lnTo>
                  <a:lnTo>
                    <a:pt x="2887967" y="44208"/>
                  </a:lnTo>
                  <a:lnTo>
                    <a:pt x="2889504" y="44208"/>
                  </a:lnTo>
                  <a:lnTo>
                    <a:pt x="2891028" y="42684"/>
                  </a:lnTo>
                  <a:lnTo>
                    <a:pt x="2891028" y="41160"/>
                  </a:lnTo>
                  <a:lnTo>
                    <a:pt x="2892552" y="39636"/>
                  </a:lnTo>
                  <a:lnTo>
                    <a:pt x="2892552" y="27444"/>
                  </a:lnTo>
                  <a:lnTo>
                    <a:pt x="2891028" y="27444"/>
                  </a:lnTo>
                  <a:lnTo>
                    <a:pt x="2891028" y="25920"/>
                  </a:lnTo>
                  <a:lnTo>
                    <a:pt x="2889504" y="24396"/>
                  </a:lnTo>
                  <a:lnTo>
                    <a:pt x="2889504" y="28968"/>
                  </a:lnTo>
                  <a:lnTo>
                    <a:pt x="2889504" y="39636"/>
                  </a:lnTo>
                  <a:lnTo>
                    <a:pt x="2886456" y="42684"/>
                  </a:lnTo>
                  <a:lnTo>
                    <a:pt x="2884919" y="42684"/>
                  </a:lnTo>
                  <a:lnTo>
                    <a:pt x="2883408" y="44208"/>
                  </a:lnTo>
                  <a:lnTo>
                    <a:pt x="2875788" y="44208"/>
                  </a:lnTo>
                  <a:lnTo>
                    <a:pt x="2874251" y="42684"/>
                  </a:lnTo>
                  <a:lnTo>
                    <a:pt x="2872740" y="42684"/>
                  </a:lnTo>
                  <a:lnTo>
                    <a:pt x="2872740" y="41160"/>
                  </a:lnTo>
                  <a:lnTo>
                    <a:pt x="2871203" y="41160"/>
                  </a:lnTo>
                  <a:lnTo>
                    <a:pt x="2871203" y="39636"/>
                  </a:lnTo>
                  <a:lnTo>
                    <a:pt x="2869692" y="38112"/>
                  </a:lnTo>
                  <a:lnTo>
                    <a:pt x="2869692" y="28968"/>
                  </a:lnTo>
                  <a:lnTo>
                    <a:pt x="2871203" y="28968"/>
                  </a:lnTo>
                  <a:lnTo>
                    <a:pt x="2871203" y="27444"/>
                  </a:lnTo>
                  <a:lnTo>
                    <a:pt x="2874251" y="24396"/>
                  </a:lnTo>
                  <a:lnTo>
                    <a:pt x="2877312" y="24396"/>
                  </a:lnTo>
                  <a:lnTo>
                    <a:pt x="2878836" y="22860"/>
                  </a:lnTo>
                  <a:lnTo>
                    <a:pt x="2881884" y="22860"/>
                  </a:lnTo>
                  <a:lnTo>
                    <a:pt x="2883408" y="24396"/>
                  </a:lnTo>
                  <a:lnTo>
                    <a:pt x="2884919" y="24396"/>
                  </a:lnTo>
                  <a:lnTo>
                    <a:pt x="2886456" y="25920"/>
                  </a:lnTo>
                  <a:lnTo>
                    <a:pt x="2887967" y="25920"/>
                  </a:lnTo>
                  <a:lnTo>
                    <a:pt x="2887967" y="27444"/>
                  </a:lnTo>
                  <a:lnTo>
                    <a:pt x="2889504" y="28968"/>
                  </a:lnTo>
                  <a:lnTo>
                    <a:pt x="2889504" y="24396"/>
                  </a:lnTo>
                  <a:lnTo>
                    <a:pt x="2887967" y="24396"/>
                  </a:lnTo>
                  <a:lnTo>
                    <a:pt x="2887967" y="22860"/>
                  </a:lnTo>
                  <a:lnTo>
                    <a:pt x="2886456" y="22860"/>
                  </a:lnTo>
                  <a:lnTo>
                    <a:pt x="2884919" y="21348"/>
                  </a:lnTo>
                  <a:lnTo>
                    <a:pt x="2886456" y="21348"/>
                  </a:lnTo>
                  <a:lnTo>
                    <a:pt x="2891028" y="16776"/>
                  </a:lnTo>
                  <a:lnTo>
                    <a:pt x="2891028" y="13728"/>
                  </a:lnTo>
                  <a:lnTo>
                    <a:pt x="2892552" y="12204"/>
                  </a:lnTo>
                  <a:lnTo>
                    <a:pt x="2892552" y="10668"/>
                  </a:lnTo>
                  <a:close/>
                </a:path>
                <a:path w="3456940" h="47625">
                  <a:moveTo>
                    <a:pt x="2982468" y="9144"/>
                  </a:moveTo>
                  <a:lnTo>
                    <a:pt x="2980944" y="7632"/>
                  </a:lnTo>
                  <a:lnTo>
                    <a:pt x="2980944" y="6108"/>
                  </a:lnTo>
                  <a:lnTo>
                    <a:pt x="2979420" y="4584"/>
                  </a:lnTo>
                  <a:lnTo>
                    <a:pt x="2979420" y="3060"/>
                  </a:lnTo>
                  <a:lnTo>
                    <a:pt x="2977896" y="3060"/>
                  </a:lnTo>
                  <a:lnTo>
                    <a:pt x="2976372" y="1536"/>
                  </a:lnTo>
                  <a:lnTo>
                    <a:pt x="2974835" y="1536"/>
                  </a:lnTo>
                  <a:lnTo>
                    <a:pt x="2973324" y="12"/>
                  </a:lnTo>
                  <a:lnTo>
                    <a:pt x="2965704" y="12"/>
                  </a:lnTo>
                  <a:lnTo>
                    <a:pt x="2964167" y="1536"/>
                  </a:lnTo>
                  <a:lnTo>
                    <a:pt x="2962656" y="1536"/>
                  </a:lnTo>
                  <a:lnTo>
                    <a:pt x="2959608" y="3060"/>
                  </a:lnTo>
                  <a:lnTo>
                    <a:pt x="2958084" y="4584"/>
                  </a:lnTo>
                  <a:lnTo>
                    <a:pt x="2958084" y="7632"/>
                  </a:lnTo>
                  <a:lnTo>
                    <a:pt x="2959608" y="6108"/>
                  </a:lnTo>
                  <a:lnTo>
                    <a:pt x="2962656" y="4584"/>
                  </a:lnTo>
                  <a:lnTo>
                    <a:pt x="2964167" y="4584"/>
                  </a:lnTo>
                  <a:lnTo>
                    <a:pt x="2965704" y="3060"/>
                  </a:lnTo>
                  <a:lnTo>
                    <a:pt x="2974835" y="3060"/>
                  </a:lnTo>
                  <a:lnTo>
                    <a:pt x="2976372" y="4584"/>
                  </a:lnTo>
                  <a:lnTo>
                    <a:pt x="2977896" y="7632"/>
                  </a:lnTo>
                  <a:lnTo>
                    <a:pt x="2979420" y="9144"/>
                  </a:lnTo>
                  <a:lnTo>
                    <a:pt x="2979420" y="15252"/>
                  </a:lnTo>
                  <a:lnTo>
                    <a:pt x="2977896" y="16776"/>
                  </a:lnTo>
                  <a:lnTo>
                    <a:pt x="2977896" y="19824"/>
                  </a:lnTo>
                  <a:lnTo>
                    <a:pt x="2976372" y="19824"/>
                  </a:lnTo>
                  <a:lnTo>
                    <a:pt x="2974835" y="21348"/>
                  </a:lnTo>
                  <a:lnTo>
                    <a:pt x="2974835" y="22860"/>
                  </a:lnTo>
                  <a:lnTo>
                    <a:pt x="2973324" y="24396"/>
                  </a:lnTo>
                  <a:lnTo>
                    <a:pt x="2971787" y="24396"/>
                  </a:lnTo>
                  <a:lnTo>
                    <a:pt x="2970276" y="25920"/>
                  </a:lnTo>
                  <a:lnTo>
                    <a:pt x="2968752" y="25920"/>
                  </a:lnTo>
                  <a:lnTo>
                    <a:pt x="2967228" y="27444"/>
                  </a:lnTo>
                  <a:lnTo>
                    <a:pt x="2967228" y="28968"/>
                  </a:lnTo>
                  <a:lnTo>
                    <a:pt x="2965704" y="28968"/>
                  </a:lnTo>
                  <a:lnTo>
                    <a:pt x="2964167" y="30492"/>
                  </a:lnTo>
                  <a:lnTo>
                    <a:pt x="2962656" y="30492"/>
                  </a:lnTo>
                  <a:lnTo>
                    <a:pt x="2962656" y="32016"/>
                  </a:lnTo>
                  <a:lnTo>
                    <a:pt x="2958084" y="36588"/>
                  </a:lnTo>
                  <a:lnTo>
                    <a:pt x="2958084" y="38112"/>
                  </a:lnTo>
                  <a:lnTo>
                    <a:pt x="2956560" y="39636"/>
                  </a:lnTo>
                  <a:lnTo>
                    <a:pt x="2956560" y="45732"/>
                  </a:lnTo>
                  <a:lnTo>
                    <a:pt x="2982468" y="45732"/>
                  </a:lnTo>
                  <a:lnTo>
                    <a:pt x="2982468" y="44208"/>
                  </a:lnTo>
                  <a:lnTo>
                    <a:pt x="2959608" y="44208"/>
                  </a:lnTo>
                  <a:lnTo>
                    <a:pt x="2959608" y="39636"/>
                  </a:lnTo>
                  <a:lnTo>
                    <a:pt x="2961119" y="38112"/>
                  </a:lnTo>
                  <a:lnTo>
                    <a:pt x="2961119" y="36588"/>
                  </a:lnTo>
                  <a:lnTo>
                    <a:pt x="2962656" y="36588"/>
                  </a:lnTo>
                  <a:lnTo>
                    <a:pt x="2962656" y="35052"/>
                  </a:lnTo>
                  <a:lnTo>
                    <a:pt x="2965704" y="32016"/>
                  </a:lnTo>
                  <a:lnTo>
                    <a:pt x="2967228" y="32016"/>
                  </a:lnTo>
                  <a:lnTo>
                    <a:pt x="2973324" y="25920"/>
                  </a:lnTo>
                  <a:lnTo>
                    <a:pt x="2974835" y="25920"/>
                  </a:lnTo>
                  <a:lnTo>
                    <a:pt x="2979420" y="21348"/>
                  </a:lnTo>
                  <a:lnTo>
                    <a:pt x="2979420" y="19824"/>
                  </a:lnTo>
                  <a:lnTo>
                    <a:pt x="2980944" y="18300"/>
                  </a:lnTo>
                  <a:lnTo>
                    <a:pt x="2980944" y="16776"/>
                  </a:lnTo>
                  <a:lnTo>
                    <a:pt x="2982468" y="15252"/>
                  </a:lnTo>
                  <a:lnTo>
                    <a:pt x="2982468" y="9144"/>
                  </a:lnTo>
                  <a:close/>
                </a:path>
                <a:path w="3456940" h="47625">
                  <a:moveTo>
                    <a:pt x="3017520" y="22860"/>
                  </a:moveTo>
                  <a:lnTo>
                    <a:pt x="3016656" y="12865"/>
                  </a:lnTo>
                  <a:lnTo>
                    <a:pt x="3014091" y="5727"/>
                  </a:lnTo>
                  <a:lnTo>
                    <a:pt x="3011424" y="3060"/>
                  </a:lnTo>
                  <a:lnTo>
                    <a:pt x="3014472" y="9144"/>
                  </a:lnTo>
                  <a:lnTo>
                    <a:pt x="3014472" y="30492"/>
                  </a:lnTo>
                  <a:lnTo>
                    <a:pt x="3011424" y="39636"/>
                  </a:lnTo>
                  <a:lnTo>
                    <a:pt x="3009887" y="42684"/>
                  </a:lnTo>
                  <a:lnTo>
                    <a:pt x="3006852" y="44208"/>
                  </a:lnTo>
                  <a:lnTo>
                    <a:pt x="3000756" y="44208"/>
                  </a:lnTo>
                  <a:lnTo>
                    <a:pt x="2997708" y="42684"/>
                  </a:lnTo>
                  <a:lnTo>
                    <a:pt x="2996184" y="39636"/>
                  </a:lnTo>
                  <a:lnTo>
                    <a:pt x="2993136" y="35052"/>
                  </a:lnTo>
                  <a:lnTo>
                    <a:pt x="2993136" y="12204"/>
                  </a:lnTo>
                  <a:lnTo>
                    <a:pt x="2996184" y="7632"/>
                  </a:lnTo>
                  <a:lnTo>
                    <a:pt x="2997708" y="4584"/>
                  </a:lnTo>
                  <a:lnTo>
                    <a:pt x="3000756" y="3060"/>
                  </a:lnTo>
                  <a:lnTo>
                    <a:pt x="3011424" y="3060"/>
                  </a:lnTo>
                  <a:lnTo>
                    <a:pt x="3009798" y="1435"/>
                  </a:lnTo>
                  <a:lnTo>
                    <a:pt x="3003804" y="12"/>
                  </a:lnTo>
                  <a:lnTo>
                    <a:pt x="2999219" y="12"/>
                  </a:lnTo>
                  <a:lnTo>
                    <a:pt x="2990088" y="16776"/>
                  </a:lnTo>
                  <a:lnTo>
                    <a:pt x="2990088" y="32016"/>
                  </a:lnTo>
                  <a:lnTo>
                    <a:pt x="2991612" y="38112"/>
                  </a:lnTo>
                  <a:lnTo>
                    <a:pt x="2993136" y="41160"/>
                  </a:lnTo>
                  <a:lnTo>
                    <a:pt x="2996184" y="45732"/>
                  </a:lnTo>
                  <a:lnTo>
                    <a:pt x="2999219" y="47244"/>
                  </a:lnTo>
                  <a:lnTo>
                    <a:pt x="3008376" y="47244"/>
                  </a:lnTo>
                  <a:lnTo>
                    <a:pt x="3011424" y="45732"/>
                  </a:lnTo>
                  <a:lnTo>
                    <a:pt x="3011932" y="44208"/>
                  </a:lnTo>
                  <a:lnTo>
                    <a:pt x="3012935" y="41160"/>
                  </a:lnTo>
                  <a:lnTo>
                    <a:pt x="3015996" y="36588"/>
                  </a:lnTo>
                  <a:lnTo>
                    <a:pt x="3017520" y="30492"/>
                  </a:lnTo>
                  <a:lnTo>
                    <a:pt x="3017520" y="22860"/>
                  </a:lnTo>
                  <a:close/>
                </a:path>
                <a:path w="3456940" h="47625">
                  <a:moveTo>
                    <a:pt x="3049524" y="10668"/>
                  </a:moveTo>
                  <a:lnTo>
                    <a:pt x="3047987" y="9144"/>
                  </a:lnTo>
                  <a:lnTo>
                    <a:pt x="3047987" y="6108"/>
                  </a:lnTo>
                  <a:lnTo>
                    <a:pt x="3044939" y="3060"/>
                  </a:lnTo>
                  <a:lnTo>
                    <a:pt x="3043428" y="1536"/>
                  </a:lnTo>
                  <a:lnTo>
                    <a:pt x="3041904" y="1536"/>
                  </a:lnTo>
                  <a:lnTo>
                    <a:pt x="3040367" y="12"/>
                  </a:lnTo>
                  <a:lnTo>
                    <a:pt x="3032760" y="12"/>
                  </a:lnTo>
                  <a:lnTo>
                    <a:pt x="3031236" y="1536"/>
                  </a:lnTo>
                  <a:lnTo>
                    <a:pt x="3028188" y="1536"/>
                  </a:lnTo>
                  <a:lnTo>
                    <a:pt x="3025140" y="4584"/>
                  </a:lnTo>
                  <a:lnTo>
                    <a:pt x="3025140" y="7632"/>
                  </a:lnTo>
                  <a:lnTo>
                    <a:pt x="3028188" y="4584"/>
                  </a:lnTo>
                  <a:lnTo>
                    <a:pt x="3031236" y="4584"/>
                  </a:lnTo>
                  <a:lnTo>
                    <a:pt x="3032760" y="3060"/>
                  </a:lnTo>
                  <a:lnTo>
                    <a:pt x="3041904" y="3060"/>
                  </a:lnTo>
                  <a:lnTo>
                    <a:pt x="3043428" y="4584"/>
                  </a:lnTo>
                  <a:lnTo>
                    <a:pt x="3044952" y="7632"/>
                  </a:lnTo>
                  <a:lnTo>
                    <a:pt x="3046476" y="9144"/>
                  </a:lnTo>
                  <a:lnTo>
                    <a:pt x="3046476" y="13728"/>
                  </a:lnTo>
                  <a:lnTo>
                    <a:pt x="3044952" y="15252"/>
                  </a:lnTo>
                  <a:lnTo>
                    <a:pt x="3044952" y="18300"/>
                  </a:lnTo>
                  <a:lnTo>
                    <a:pt x="3040367" y="22860"/>
                  </a:lnTo>
                  <a:lnTo>
                    <a:pt x="3040367" y="24396"/>
                  </a:lnTo>
                  <a:lnTo>
                    <a:pt x="3038856" y="24396"/>
                  </a:lnTo>
                  <a:lnTo>
                    <a:pt x="3037319" y="25920"/>
                  </a:lnTo>
                  <a:lnTo>
                    <a:pt x="3035808" y="25920"/>
                  </a:lnTo>
                  <a:lnTo>
                    <a:pt x="3031236" y="30492"/>
                  </a:lnTo>
                  <a:lnTo>
                    <a:pt x="3029712" y="30492"/>
                  </a:lnTo>
                  <a:lnTo>
                    <a:pt x="3028188" y="32016"/>
                  </a:lnTo>
                  <a:lnTo>
                    <a:pt x="3028188" y="33540"/>
                  </a:lnTo>
                  <a:lnTo>
                    <a:pt x="3026651" y="33540"/>
                  </a:lnTo>
                  <a:lnTo>
                    <a:pt x="3026651" y="35052"/>
                  </a:lnTo>
                  <a:lnTo>
                    <a:pt x="3025140" y="35052"/>
                  </a:lnTo>
                  <a:lnTo>
                    <a:pt x="3025140" y="36588"/>
                  </a:lnTo>
                  <a:lnTo>
                    <a:pt x="3023603" y="38112"/>
                  </a:lnTo>
                  <a:lnTo>
                    <a:pt x="3023603" y="45732"/>
                  </a:lnTo>
                  <a:lnTo>
                    <a:pt x="3049524" y="45732"/>
                  </a:lnTo>
                  <a:lnTo>
                    <a:pt x="3049524" y="44208"/>
                  </a:lnTo>
                  <a:lnTo>
                    <a:pt x="3026651" y="44208"/>
                  </a:lnTo>
                  <a:lnTo>
                    <a:pt x="3026651" y="38112"/>
                  </a:lnTo>
                  <a:lnTo>
                    <a:pt x="3032760" y="32016"/>
                  </a:lnTo>
                  <a:lnTo>
                    <a:pt x="3034284" y="32016"/>
                  </a:lnTo>
                  <a:lnTo>
                    <a:pt x="3040367" y="25920"/>
                  </a:lnTo>
                  <a:lnTo>
                    <a:pt x="3041904" y="25920"/>
                  </a:lnTo>
                  <a:lnTo>
                    <a:pt x="3044952" y="22860"/>
                  </a:lnTo>
                  <a:lnTo>
                    <a:pt x="3044952" y="21348"/>
                  </a:lnTo>
                  <a:lnTo>
                    <a:pt x="3047987" y="18300"/>
                  </a:lnTo>
                  <a:lnTo>
                    <a:pt x="3047987" y="15252"/>
                  </a:lnTo>
                  <a:lnTo>
                    <a:pt x="3049524" y="13728"/>
                  </a:lnTo>
                  <a:lnTo>
                    <a:pt x="3049524" y="10668"/>
                  </a:lnTo>
                  <a:close/>
                </a:path>
                <a:path w="3456940" h="47625">
                  <a:moveTo>
                    <a:pt x="3084576" y="22860"/>
                  </a:moveTo>
                  <a:lnTo>
                    <a:pt x="3083712" y="12865"/>
                  </a:lnTo>
                  <a:lnTo>
                    <a:pt x="3081528" y="6794"/>
                  </a:lnTo>
                  <a:lnTo>
                    <a:pt x="3081528" y="9144"/>
                  </a:lnTo>
                  <a:lnTo>
                    <a:pt x="3081528" y="30492"/>
                  </a:lnTo>
                  <a:lnTo>
                    <a:pt x="3078467" y="39636"/>
                  </a:lnTo>
                  <a:lnTo>
                    <a:pt x="3073908" y="44208"/>
                  </a:lnTo>
                  <a:lnTo>
                    <a:pt x="3066288" y="44208"/>
                  </a:lnTo>
                  <a:lnTo>
                    <a:pt x="3061703" y="39636"/>
                  </a:lnTo>
                  <a:lnTo>
                    <a:pt x="3060192" y="35052"/>
                  </a:lnTo>
                  <a:lnTo>
                    <a:pt x="3060192" y="12204"/>
                  </a:lnTo>
                  <a:lnTo>
                    <a:pt x="3061703" y="7632"/>
                  </a:lnTo>
                  <a:lnTo>
                    <a:pt x="3064751" y="4584"/>
                  </a:lnTo>
                  <a:lnTo>
                    <a:pt x="3067812" y="3060"/>
                  </a:lnTo>
                  <a:lnTo>
                    <a:pt x="3076956" y="3060"/>
                  </a:lnTo>
                  <a:lnTo>
                    <a:pt x="3081528" y="9144"/>
                  </a:lnTo>
                  <a:lnTo>
                    <a:pt x="3081528" y="6794"/>
                  </a:lnTo>
                  <a:lnTo>
                    <a:pt x="3081147" y="5727"/>
                  </a:lnTo>
                  <a:lnTo>
                    <a:pt x="3078480" y="3060"/>
                  </a:lnTo>
                  <a:lnTo>
                    <a:pt x="3076854" y="1435"/>
                  </a:lnTo>
                  <a:lnTo>
                    <a:pt x="3070860" y="12"/>
                  </a:lnTo>
                  <a:lnTo>
                    <a:pt x="3066288" y="12"/>
                  </a:lnTo>
                  <a:lnTo>
                    <a:pt x="3063430" y="1435"/>
                  </a:lnTo>
                  <a:lnTo>
                    <a:pt x="3063303" y="1435"/>
                  </a:lnTo>
                  <a:lnTo>
                    <a:pt x="3057144" y="10668"/>
                  </a:lnTo>
                  <a:lnTo>
                    <a:pt x="3057144" y="38112"/>
                  </a:lnTo>
                  <a:lnTo>
                    <a:pt x="3060192" y="41160"/>
                  </a:lnTo>
                  <a:lnTo>
                    <a:pt x="3061703" y="45732"/>
                  </a:lnTo>
                  <a:lnTo>
                    <a:pt x="3066288" y="47244"/>
                  </a:lnTo>
                  <a:lnTo>
                    <a:pt x="3073908" y="47244"/>
                  </a:lnTo>
                  <a:lnTo>
                    <a:pt x="3076956" y="45732"/>
                  </a:lnTo>
                  <a:lnTo>
                    <a:pt x="3077972" y="44208"/>
                  </a:lnTo>
                  <a:lnTo>
                    <a:pt x="3083052" y="36588"/>
                  </a:lnTo>
                  <a:lnTo>
                    <a:pt x="3084576" y="30492"/>
                  </a:lnTo>
                  <a:lnTo>
                    <a:pt x="3084576" y="22860"/>
                  </a:lnTo>
                  <a:close/>
                </a:path>
                <a:path w="3456940" h="47625">
                  <a:moveTo>
                    <a:pt x="3166872" y="7632"/>
                  </a:moveTo>
                  <a:lnTo>
                    <a:pt x="3165335" y="6108"/>
                  </a:lnTo>
                  <a:lnTo>
                    <a:pt x="3165335" y="4584"/>
                  </a:lnTo>
                  <a:lnTo>
                    <a:pt x="3163824" y="3060"/>
                  </a:lnTo>
                  <a:lnTo>
                    <a:pt x="3162287" y="3060"/>
                  </a:lnTo>
                  <a:lnTo>
                    <a:pt x="3162287" y="1536"/>
                  </a:lnTo>
                  <a:lnTo>
                    <a:pt x="3160776" y="1536"/>
                  </a:lnTo>
                  <a:lnTo>
                    <a:pt x="3159252" y="12"/>
                  </a:lnTo>
                  <a:lnTo>
                    <a:pt x="3151619" y="12"/>
                  </a:lnTo>
                  <a:lnTo>
                    <a:pt x="3148584" y="1536"/>
                  </a:lnTo>
                  <a:lnTo>
                    <a:pt x="3147060" y="1536"/>
                  </a:lnTo>
                  <a:lnTo>
                    <a:pt x="3144012" y="4584"/>
                  </a:lnTo>
                  <a:lnTo>
                    <a:pt x="3144012" y="7632"/>
                  </a:lnTo>
                  <a:lnTo>
                    <a:pt x="3147060" y="4584"/>
                  </a:lnTo>
                  <a:lnTo>
                    <a:pt x="3148584" y="4584"/>
                  </a:lnTo>
                  <a:lnTo>
                    <a:pt x="3151619" y="3060"/>
                  </a:lnTo>
                  <a:lnTo>
                    <a:pt x="3160776" y="3060"/>
                  </a:lnTo>
                  <a:lnTo>
                    <a:pt x="3162287" y="4584"/>
                  </a:lnTo>
                  <a:lnTo>
                    <a:pt x="3163824" y="7632"/>
                  </a:lnTo>
                  <a:lnTo>
                    <a:pt x="3163824" y="16776"/>
                  </a:lnTo>
                  <a:lnTo>
                    <a:pt x="3162287" y="18300"/>
                  </a:lnTo>
                  <a:lnTo>
                    <a:pt x="3162287" y="19824"/>
                  </a:lnTo>
                  <a:lnTo>
                    <a:pt x="3160776" y="19824"/>
                  </a:lnTo>
                  <a:lnTo>
                    <a:pt x="3160776" y="21348"/>
                  </a:lnTo>
                  <a:lnTo>
                    <a:pt x="3156204" y="25920"/>
                  </a:lnTo>
                  <a:lnTo>
                    <a:pt x="3154667" y="25920"/>
                  </a:lnTo>
                  <a:lnTo>
                    <a:pt x="3151619" y="28968"/>
                  </a:lnTo>
                  <a:lnTo>
                    <a:pt x="3150108" y="28968"/>
                  </a:lnTo>
                  <a:lnTo>
                    <a:pt x="3150108" y="30492"/>
                  </a:lnTo>
                  <a:lnTo>
                    <a:pt x="3148584" y="30492"/>
                  </a:lnTo>
                  <a:lnTo>
                    <a:pt x="3147060" y="32016"/>
                  </a:lnTo>
                  <a:lnTo>
                    <a:pt x="3147060" y="33540"/>
                  </a:lnTo>
                  <a:lnTo>
                    <a:pt x="3145536" y="33540"/>
                  </a:lnTo>
                  <a:lnTo>
                    <a:pt x="3145536" y="35052"/>
                  </a:lnTo>
                  <a:lnTo>
                    <a:pt x="3144012" y="35052"/>
                  </a:lnTo>
                  <a:lnTo>
                    <a:pt x="3144012" y="36588"/>
                  </a:lnTo>
                  <a:lnTo>
                    <a:pt x="3142488" y="36588"/>
                  </a:lnTo>
                  <a:lnTo>
                    <a:pt x="3142488" y="45732"/>
                  </a:lnTo>
                  <a:lnTo>
                    <a:pt x="3166872" y="45732"/>
                  </a:lnTo>
                  <a:lnTo>
                    <a:pt x="3166872" y="44208"/>
                  </a:lnTo>
                  <a:lnTo>
                    <a:pt x="3145536" y="44208"/>
                  </a:lnTo>
                  <a:lnTo>
                    <a:pt x="3145536" y="38112"/>
                  </a:lnTo>
                  <a:lnTo>
                    <a:pt x="3150108" y="33540"/>
                  </a:lnTo>
                  <a:lnTo>
                    <a:pt x="3150108" y="32016"/>
                  </a:lnTo>
                  <a:lnTo>
                    <a:pt x="3151619" y="32016"/>
                  </a:lnTo>
                  <a:lnTo>
                    <a:pt x="3154667" y="30492"/>
                  </a:lnTo>
                  <a:lnTo>
                    <a:pt x="3159252" y="25920"/>
                  </a:lnTo>
                  <a:lnTo>
                    <a:pt x="3160776" y="25920"/>
                  </a:lnTo>
                  <a:lnTo>
                    <a:pt x="3162287" y="24396"/>
                  </a:lnTo>
                  <a:lnTo>
                    <a:pt x="3162287" y="22860"/>
                  </a:lnTo>
                  <a:lnTo>
                    <a:pt x="3165335" y="19824"/>
                  </a:lnTo>
                  <a:lnTo>
                    <a:pt x="3165335" y="18300"/>
                  </a:lnTo>
                  <a:lnTo>
                    <a:pt x="3166872" y="16776"/>
                  </a:lnTo>
                  <a:lnTo>
                    <a:pt x="3166872" y="7632"/>
                  </a:lnTo>
                  <a:close/>
                </a:path>
                <a:path w="3456940" h="47625">
                  <a:moveTo>
                    <a:pt x="3201924" y="22860"/>
                  </a:moveTo>
                  <a:lnTo>
                    <a:pt x="3201085" y="12865"/>
                  </a:lnTo>
                  <a:lnTo>
                    <a:pt x="3198876" y="6299"/>
                  </a:lnTo>
                  <a:lnTo>
                    <a:pt x="3198876" y="9144"/>
                  </a:lnTo>
                  <a:lnTo>
                    <a:pt x="3198876" y="35052"/>
                  </a:lnTo>
                  <a:lnTo>
                    <a:pt x="3195828" y="39636"/>
                  </a:lnTo>
                  <a:lnTo>
                    <a:pt x="3194304" y="42684"/>
                  </a:lnTo>
                  <a:lnTo>
                    <a:pt x="3192767" y="44208"/>
                  </a:lnTo>
                  <a:lnTo>
                    <a:pt x="3185160" y="44208"/>
                  </a:lnTo>
                  <a:lnTo>
                    <a:pt x="3182112" y="42684"/>
                  </a:lnTo>
                  <a:lnTo>
                    <a:pt x="3180588" y="39636"/>
                  </a:lnTo>
                  <a:lnTo>
                    <a:pt x="3177540" y="30492"/>
                  </a:lnTo>
                  <a:lnTo>
                    <a:pt x="3177540" y="16776"/>
                  </a:lnTo>
                  <a:lnTo>
                    <a:pt x="3180588" y="7632"/>
                  </a:lnTo>
                  <a:lnTo>
                    <a:pt x="3182112" y="4584"/>
                  </a:lnTo>
                  <a:lnTo>
                    <a:pt x="3185160" y="3060"/>
                  </a:lnTo>
                  <a:lnTo>
                    <a:pt x="3195828" y="3060"/>
                  </a:lnTo>
                  <a:lnTo>
                    <a:pt x="3198876" y="9144"/>
                  </a:lnTo>
                  <a:lnTo>
                    <a:pt x="3198876" y="6299"/>
                  </a:lnTo>
                  <a:lnTo>
                    <a:pt x="3198685" y="5727"/>
                  </a:lnTo>
                  <a:lnTo>
                    <a:pt x="3196298" y="3060"/>
                  </a:lnTo>
                  <a:lnTo>
                    <a:pt x="3194850" y="1435"/>
                  </a:lnTo>
                  <a:lnTo>
                    <a:pt x="3189719" y="12"/>
                  </a:lnTo>
                  <a:lnTo>
                    <a:pt x="3185160" y="12"/>
                  </a:lnTo>
                  <a:lnTo>
                    <a:pt x="3180867" y="1435"/>
                  </a:lnTo>
                  <a:lnTo>
                    <a:pt x="3180613" y="1435"/>
                  </a:lnTo>
                  <a:lnTo>
                    <a:pt x="3179051" y="6108"/>
                  </a:lnTo>
                  <a:lnTo>
                    <a:pt x="3176003" y="10668"/>
                  </a:lnTo>
                  <a:lnTo>
                    <a:pt x="3174492" y="16776"/>
                  </a:lnTo>
                  <a:lnTo>
                    <a:pt x="3174492" y="32016"/>
                  </a:lnTo>
                  <a:lnTo>
                    <a:pt x="3176003" y="38112"/>
                  </a:lnTo>
                  <a:lnTo>
                    <a:pt x="3179051" y="41160"/>
                  </a:lnTo>
                  <a:lnTo>
                    <a:pt x="3180588" y="45732"/>
                  </a:lnTo>
                  <a:lnTo>
                    <a:pt x="3183636" y="47244"/>
                  </a:lnTo>
                  <a:lnTo>
                    <a:pt x="3192767" y="47244"/>
                  </a:lnTo>
                  <a:lnTo>
                    <a:pt x="3195828" y="45732"/>
                  </a:lnTo>
                  <a:lnTo>
                    <a:pt x="3196844" y="44208"/>
                  </a:lnTo>
                  <a:lnTo>
                    <a:pt x="3198876" y="41160"/>
                  </a:lnTo>
                  <a:lnTo>
                    <a:pt x="3200387" y="36588"/>
                  </a:lnTo>
                  <a:lnTo>
                    <a:pt x="3201924" y="30492"/>
                  </a:lnTo>
                  <a:lnTo>
                    <a:pt x="3201924" y="22860"/>
                  </a:lnTo>
                  <a:close/>
                </a:path>
                <a:path w="3456940" h="47625">
                  <a:moveTo>
                    <a:pt x="3233928" y="9144"/>
                  </a:moveTo>
                  <a:lnTo>
                    <a:pt x="3232404" y="7632"/>
                  </a:lnTo>
                  <a:lnTo>
                    <a:pt x="3232404" y="4584"/>
                  </a:lnTo>
                  <a:lnTo>
                    <a:pt x="3230867" y="3060"/>
                  </a:lnTo>
                  <a:lnTo>
                    <a:pt x="3229356" y="3060"/>
                  </a:lnTo>
                  <a:lnTo>
                    <a:pt x="3227819" y="1536"/>
                  </a:lnTo>
                  <a:lnTo>
                    <a:pt x="3226308" y="1536"/>
                  </a:lnTo>
                  <a:lnTo>
                    <a:pt x="3224784" y="12"/>
                  </a:lnTo>
                  <a:lnTo>
                    <a:pt x="3217151" y="12"/>
                  </a:lnTo>
                  <a:lnTo>
                    <a:pt x="3215640" y="1536"/>
                  </a:lnTo>
                  <a:lnTo>
                    <a:pt x="3214103" y="1536"/>
                  </a:lnTo>
                  <a:lnTo>
                    <a:pt x="3212592" y="3060"/>
                  </a:lnTo>
                  <a:lnTo>
                    <a:pt x="3209544" y="4584"/>
                  </a:lnTo>
                  <a:lnTo>
                    <a:pt x="3209544" y="7632"/>
                  </a:lnTo>
                  <a:lnTo>
                    <a:pt x="3212592" y="6108"/>
                  </a:lnTo>
                  <a:lnTo>
                    <a:pt x="3214103" y="4584"/>
                  </a:lnTo>
                  <a:lnTo>
                    <a:pt x="3215640" y="4584"/>
                  </a:lnTo>
                  <a:lnTo>
                    <a:pt x="3217151" y="3060"/>
                  </a:lnTo>
                  <a:lnTo>
                    <a:pt x="3226308" y="3060"/>
                  </a:lnTo>
                  <a:lnTo>
                    <a:pt x="3227819" y="4584"/>
                  </a:lnTo>
                  <a:lnTo>
                    <a:pt x="3229356" y="7632"/>
                  </a:lnTo>
                  <a:lnTo>
                    <a:pt x="3230867" y="9144"/>
                  </a:lnTo>
                  <a:lnTo>
                    <a:pt x="3230867" y="15252"/>
                  </a:lnTo>
                  <a:lnTo>
                    <a:pt x="3229356" y="16776"/>
                  </a:lnTo>
                  <a:lnTo>
                    <a:pt x="3229356" y="19824"/>
                  </a:lnTo>
                  <a:lnTo>
                    <a:pt x="3227819" y="19824"/>
                  </a:lnTo>
                  <a:lnTo>
                    <a:pt x="3227819" y="21348"/>
                  </a:lnTo>
                  <a:lnTo>
                    <a:pt x="3224784" y="24396"/>
                  </a:lnTo>
                  <a:lnTo>
                    <a:pt x="3223260" y="24396"/>
                  </a:lnTo>
                  <a:lnTo>
                    <a:pt x="3218688" y="28968"/>
                  </a:lnTo>
                  <a:lnTo>
                    <a:pt x="3217151" y="28968"/>
                  </a:lnTo>
                  <a:lnTo>
                    <a:pt x="3209544" y="36588"/>
                  </a:lnTo>
                  <a:lnTo>
                    <a:pt x="3209544" y="39636"/>
                  </a:lnTo>
                  <a:lnTo>
                    <a:pt x="3208020" y="39636"/>
                  </a:lnTo>
                  <a:lnTo>
                    <a:pt x="3208020" y="45732"/>
                  </a:lnTo>
                  <a:lnTo>
                    <a:pt x="3233928" y="45732"/>
                  </a:lnTo>
                  <a:lnTo>
                    <a:pt x="3233928" y="44208"/>
                  </a:lnTo>
                  <a:lnTo>
                    <a:pt x="3211068" y="44208"/>
                  </a:lnTo>
                  <a:lnTo>
                    <a:pt x="3211068" y="39636"/>
                  </a:lnTo>
                  <a:lnTo>
                    <a:pt x="3212592" y="39636"/>
                  </a:lnTo>
                  <a:lnTo>
                    <a:pt x="3212592" y="36588"/>
                  </a:lnTo>
                  <a:lnTo>
                    <a:pt x="3214103" y="36588"/>
                  </a:lnTo>
                  <a:lnTo>
                    <a:pt x="3214103" y="35052"/>
                  </a:lnTo>
                  <a:lnTo>
                    <a:pt x="3217151" y="32016"/>
                  </a:lnTo>
                  <a:lnTo>
                    <a:pt x="3218688" y="32016"/>
                  </a:lnTo>
                  <a:lnTo>
                    <a:pt x="3220212" y="30492"/>
                  </a:lnTo>
                  <a:lnTo>
                    <a:pt x="3223260" y="28968"/>
                  </a:lnTo>
                  <a:lnTo>
                    <a:pt x="3230867" y="21348"/>
                  </a:lnTo>
                  <a:lnTo>
                    <a:pt x="3230867" y="19824"/>
                  </a:lnTo>
                  <a:lnTo>
                    <a:pt x="3232404" y="18300"/>
                  </a:lnTo>
                  <a:lnTo>
                    <a:pt x="3232404" y="16776"/>
                  </a:lnTo>
                  <a:lnTo>
                    <a:pt x="3233928" y="15252"/>
                  </a:lnTo>
                  <a:lnTo>
                    <a:pt x="3233928" y="9144"/>
                  </a:lnTo>
                  <a:close/>
                </a:path>
                <a:path w="3456940" h="47625">
                  <a:moveTo>
                    <a:pt x="3267456" y="9144"/>
                  </a:moveTo>
                  <a:lnTo>
                    <a:pt x="3265919" y="7632"/>
                  </a:lnTo>
                  <a:lnTo>
                    <a:pt x="3265919" y="6108"/>
                  </a:lnTo>
                  <a:lnTo>
                    <a:pt x="3264408" y="4584"/>
                  </a:lnTo>
                  <a:lnTo>
                    <a:pt x="3264408" y="3060"/>
                  </a:lnTo>
                  <a:lnTo>
                    <a:pt x="3262884" y="3060"/>
                  </a:lnTo>
                  <a:lnTo>
                    <a:pt x="3261360" y="1536"/>
                  </a:lnTo>
                  <a:lnTo>
                    <a:pt x="3259836" y="1536"/>
                  </a:lnTo>
                  <a:lnTo>
                    <a:pt x="3258312" y="12"/>
                  </a:lnTo>
                  <a:lnTo>
                    <a:pt x="3250692" y="12"/>
                  </a:lnTo>
                  <a:lnTo>
                    <a:pt x="3249168" y="1536"/>
                  </a:lnTo>
                  <a:lnTo>
                    <a:pt x="3247644" y="1536"/>
                  </a:lnTo>
                  <a:lnTo>
                    <a:pt x="3244596" y="3060"/>
                  </a:lnTo>
                  <a:lnTo>
                    <a:pt x="3243072" y="4584"/>
                  </a:lnTo>
                  <a:lnTo>
                    <a:pt x="3243072" y="7632"/>
                  </a:lnTo>
                  <a:lnTo>
                    <a:pt x="3244596" y="6108"/>
                  </a:lnTo>
                  <a:lnTo>
                    <a:pt x="3247644" y="4584"/>
                  </a:lnTo>
                  <a:lnTo>
                    <a:pt x="3249168" y="4584"/>
                  </a:lnTo>
                  <a:lnTo>
                    <a:pt x="3250692" y="3060"/>
                  </a:lnTo>
                  <a:lnTo>
                    <a:pt x="3259836" y="3060"/>
                  </a:lnTo>
                  <a:lnTo>
                    <a:pt x="3261360" y="4584"/>
                  </a:lnTo>
                  <a:lnTo>
                    <a:pt x="3262884" y="7632"/>
                  </a:lnTo>
                  <a:lnTo>
                    <a:pt x="3264408" y="9144"/>
                  </a:lnTo>
                  <a:lnTo>
                    <a:pt x="3264408" y="15252"/>
                  </a:lnTo>
                  <a:lnTo>
                    <a:pt x="3262884" y="16776"/>
                  </a:lnTo>
                  <a:lnTo>
                    <a:pt x="3262884" y="19824"/>
                  </a:lnTo>
                  <a:lnTo>
                    <a:pt x="3261360" y="19824"/>
                  </a:lnTo>
                  <a:lnTo>
                    <a:pt x="3259836" y="21348"/>
                  </a:lnTo>
                  <a:lnTo>
                    <a:pt x="3259836" y="22860"/>
                  </a:lnTo>
                  <a:lnTo>
                    <a:pt x="3258312" y="24396"/>
                  </a:lnTo>
                  <a:lnTo>
                    <a:pt x="3256788" y="24396"/>
                  </a:lnTo>
                  <a:lnTo>
                    <a:pt x="3255251" y="25920"/>
                  </a:lnTo>
                  <a:lnTo>
                    <a:pt x="3253740" y="25920"/>
                  </a:lnTo>
                  <a:lnTo>
                    <a:pt x="3252203" y="27444"/>
                  </a:lnTo>
                  <a:lnTo>
                    <a:pt x="3252203" y="28968"/>
                  </a:lnTo>
                  <a:lnTo>
                    <a:pt x="3250692" y="28968"/>
                  </a:lnTo>
                  <a:lnTo>
                    <a:pt x="3249168" y="30492"/>
                  </a:lnTo>
                  <a:lnTo>
                    <a:pt x="3247644" y="30492"/>
                  </a:lnTo>
                  <a:lnTo>
                    <a:pt x="3247644" y="32016"/>
                  </a:lnTo>
                  <a:lnTo>
                    <a:pt x="3243072" y="36588"/>
                  </a:lnTo>
                  <a:lnTo>
                    <a:pt x="3243072" y="38112"/>
                  </a:lnTo>
                  <a:lnTo>
                    <a:pt x="3241535" y="39636"/>
                  </a:lnTo>
                  <a:lnTo>
                    <a:pt x="3241535" y="45732"/>
                  </a:lnTo>
                  <a:lnTo>
                    <a:pt x="3267456" y="45732"/>
                  </a:lnTo>
                  <a:lnTo>
                    <a:pt x="3267456" y="44208"/>
                  </a:lnTo>
                  <a:lnTo>
                    <a:pt x="3244596" y="44208"/>
                  </a:lnTo>
                  <a:lnTo>
                    <a:pt x="3244596" y="39636"/>
                  </a:lnTo>
                  <a:lnTo>
                    <a:pt x="3246120" y="38112"/>
                  </a:lnTo>
                  <a:lnTo>
                    <a:pt x="3246120" y="36588"/>
                  </a:lnTo>
                  <a:lnTo>
                    <a:pt x="3247644" y="36588"/>
                  </a:lnTo>
                  <a:lnTo>
                    <a:pt x="3247644" y="35052"/>
                  </a:lnTo>
                  <a:lnTo>
                    <a:pt x="3250692" y="32016"/>
                  </a:lnTo>
                  <a:lnTo>
                    <a:pt x="3252203" y="32016"/>
                  </a:lnTo>
                  <a:lnTo>
                    <a:pt x="3258312" y="25920"/>
                  </a:lnTo>
                  <a:lnTo>
                    <a:pt x="3259836" y="25920"/>
                  </a:lnTo>
                  <a:lnTo>
                    <a:pt x="3264408" y="21348"/>
                  </a:lnTo>
                  <a:lnTo>
                    <a:pt x="3264408" y="19824"/>
                  </a:lnTo>
                  <a:lnTo>
                    <a:pt x="3265919" y="18300"/>
                  </a:lnTo>
                  <a:lnTo>
                    <a:pt x="3265919" y="16776"/>
                  </a:lnTo>
                  <a:lnTo>
                    <a:pt x="3267456" y="15252"/>
                  </a:lnTo>
                  <a:lnTo>
                    <a:pt x="3267456" y="9144"/>
                  </a:lnTo>
                  <a:close/>
                </a:path>
                <a:path w="3456940" h="47625">
                  <a:moveTo>
                    <a:pt x="3351276" y="7632"/>
                  </a:moveTo>
                  <a:lnTo>
                    <a:pt x="3349752" y="6108"/>
                  </a:lnTo>
                  <a:lnTo>
                    <a:pt x="3349752" y="4584"/>
                  </a:lnTo>
                  <a:lnTo>
                    <a:pt x="3348228" y="3060"/>
                  </a:lnTo>
                  <a:lnTo>
                    <a:pt x="3346704" y="1536"/>
                  </a:lnTo>
                  <a:lnTo>
                    <a:pt x="3345180" y="1536"/>
                  </a:lnTo>
                  <a:lnTo>
                    <a:pt x="3343656" y="12"/>
                  </a:lnTo>
                  <a:lnTo>
                    <a:pt x="3336036" y="12"/>
                  </a:lnTo>
                  <a:lnTo>
                    <a:pt x="3332988" y="1536"/>
                  </a:lnTo>
                  <a:lnTo>
                    <a:pt x="3331451" y="1536"/>
                  </a:lnTo>
                  <a:lnTo>
                    <a:pt x="3328403" y="4584"/>
                  </a:lnTo>
                  <a:lnTo>
                    <a:pt x="3328403" y="7632"/>
                  </a:lnTo>
                  <a:lnTo>
                    <a:pt x="3331451" y="4584"/>
                  </a:lnTo>
                  <a:lnTo>
                    <a:pt x="3332988" y="4584"/>
                  </a:lnTo>
                  <a:lnTo>
                    <a:pt x="3336036" y="3060"/>
                  </a:lnTo>
                  <a:lnTo>
                    <a:pt x="3345180" y="3060"/>
                  </a:lnTo>
                  <a:lnTo>
                    <a:pt x="3346704" y="4584"/>
                  </a:lnTo>
                  <a:lnTo>
                    <a:pt x="3348228" y="7632"/>
                  </a:lnTo>
                  <a:lnTo>
                    <a:pt x="3348228" y="18300"/>
                  </a:lnTo>
                  <a:lnTo>
                    <a:pt x="3343656" y="22860"/>
                  </a:lnTo>
                  <a:lnTo>
                    <a:pt x="3343656" y="24396"/>
                  </a:lnTo>
                  <a:lnTo>
                    <a:pt x="3342119" y="24396"/>
                  </a:lnTo>
                  <a:lnTo>
                    <a:pt x="3340608" y="25920"/>
                  </a:lnTo>
                  <a:lnTo>
                    <a:pt x="3339084" y="25920"/>
                  </a:lnTo>
                  <a:lnTo>
                    <a:pt x="3336036" y="28968"/>
                  </a:lnTo>
                  <a:lnTo>
                    <a:pt x="3334512" y="28968"/>
                  </a:lnTo>
                  <a:lnTo>
                    <a:pt x="3334512" y="30492"/>
                  </a:lnTo>
                  <a:lnTo>
                    <a:pt x="3332988" y="30492"/>
                  </a:lnTo>
                  <a:lnTo>
                    <a:pt x="3331451" y="32016"/>
                  </a:lnTo>
                  <a:lnTo>
                    <a:pt x="3331451" y="33540"/>
                  </a:lnTo>
                  <a:lnTo>
                    <a:pt x="3329940" y="33540"/>
                  </a:lnTo>
                  <a:lnTo>
                    <a:pt x="3329940" y="35052"/>
                  </a:lnTo>
                  <a:lnTo>
                    <a:pt x="3328403" y="35052"/>
                  </a:lnTo>
                  <a:lnTo>
                    <a:pt x="3328403" y="36588"/>
                  </a:lnTo>
                  <a:lnTo>
                    <a:pt x="3326892" y="38112"/>
                  </a:lnTo>
                  <a:lnTo>
                    <a:pt x="3326892" y="45732"/>
                  </a:lnTo>
                  <a:lnTo>
                    <a:pt x="3351276" y="45732"/>
                  </a:lnTo>
                  <a:lnTo>
                    <a:pt x="3351276" y="44208"/>
                  </a:lnTo>
                  <a:lnTo>
                    <a:pt x="3329940" y="44208"/>
                  </a:lnTo>
                  <a:lnTo>
                    <a:pt x="3329940" y="38112"/>
                  </a:lnTo>
                  <a:lnTo>
                    <a:pt x="3336036" y="32016"/>
                  </a:lnTo>
                  <a:lnTo>
                    <a:pt x="3337560" y="32016"/>
                  </a:lnTo>
                  <a:lnTo>
                    <a:pt x="3343656" y="25920"/>
                  </a:lnTo>
                  <a:lnTo>
                    <a:pt x="3345180" y="25920"/>
                  </a:lnTo>
                  <a:lnTo>
                    <a:pt x="3348228" y="22860"/>
                  </a:lnTo>
                  <a:lnTo>
                    <a:pt x="3348228" y="21348"/>
                  </a:lnTo>
                  <a:lnTo>
                    <a:pt x="3349752" y="19824"/>
                  </a:lnTo>
                  <a:lnTo>
                    <a:pt x="3349752" y="18300"/>
                  </a:lnTo>
                  <a:lnTo>
                    <a:pt x="3351276" y="16776"/>
                  </a:lnTo>
                  <a:lnTo>
                    <a:pt x="3351276" y="7632"/>
                  </a:lnTo>
                  <a:close/>
                </a:path>
                <a:path w="3456940" h="47625">
                  <a:moveTo>
                    <a:pt x="3386328" y="22860"/>
                  </a:moveTo>
                  <a:lnTo>
                    <a:pt x="3385705" y="12865"/>
                  </a:lnTo>
                  <a:lnTo>
                    <a:pt x="3383661" y="5727"/>
                  </a:lnTo>
                  <a:lnTo>
                    <a:pt x="3383280" y="5295"/>
                  </a:lnTo>
                  <a:lnTo>
                    <a:pt x="3383280" y="9144"/>
                  </a:lnTo>
                  <a:lnTo>
                    <a:pt x="3383280" y="35052"/>
                  </a:lnTo>
                  <a:lnTo>
                    <a:pt x="3381756" y="39636"/>
                  </a:lnTo>
                  <a:lnTo>
                    <a:pt x="3377184" y="44208"/>
                  </a:lnTo>
                  <a:lnTo>
                    <a:pt x="3369551" y="44208"/>
                  </a:lnTo>
                  <a:lnTo>
                    <a:pt x="3366503" y="42684"/>
                  </a:lnTo>
                  <a:lnTo>
                    <a:pt x="3364992" y="39636"/>
                  </a:lnTo>
                  <a:lnTo>
                    <a:pt x="3361944" y="30492"/>
                  </a:lnTo>
                  <a:lnTo>
                    <a:pt x="3361944" y="16776"/>
                  </a:lnTo>
                  <a:lnTo>
                    <a:pt x="3364992" y="7632"/>
                  </a:lnTo>
                  <a:lnTo>
                    <a:pt x="3369551" y="3060"/>
                  </a:lnTo>
                  <a:lnTo>
                    <a:pt x="3380219" y="3060"/>
                  </a:lnTo>
                  <a:lnTo>
                    <a:pt x="3383280" y="9144"/>
                  </a:lnTo>
                  <a:lnTo>
                    <a:pt x="3383280" y="5295"/>
                  </a:lnTo>
                  <a:lnTo>
                    <a:pt x="3381311" y="3060"/>
                  </a:lnTo>
                  <a:lnTo>
                    <a:pt x="3379889" y="1435"/>
                  </a:lnTo>
                  <a:lnTo>
                    <a:pt x="3374136" y="12"/>
                  </a:lnTo>
                  <a:lnTo>
                    <a:pt x="3369551" y="12"/>
                  </a:lnTo>
                  <a:lnTo>
                    <a:pt x="3366693" y="1435"/>
                  </a:lnTo>
                  <a:lnTo>
                    <a:pt x="3366566" y="1435"/>
                  </a:lnTo>
                  <a:lnTo>
                    <a:pt x="3360420" y="10668"/>
                  </a:lnTo>
                  <a:lnTo>
                    <a:pt x="3358896" y="16776"/>
                  </a:lnTo>
                  <a:lnTo>
                    <a:pt x="3358896" y="32016"/>
                  </a:lnTo>
                  <a:lnTo>
                    <a:pt x="3360420" y="38112"/>
                  </a:lnTo>
                  <a:lnTo>
                    <a:pt x="3363468" y="41160"/>
                  </a:lnTo>
                  <a:lnTo>
                    <a:pt x="3364992" y="45732"/>
                  </a:lnTo>
                  <a:lnTo>
                    <a:pt x="3368040" y="47244"/>
                  </a:lnTo>
                  <a:lnTo>
                    <a:pt x="3377184" y="47244"/>
                  </a:lnTo>
                  <a:lnTo>
                    <a:pt x="3380219" y="45732"/>
                  </a:lnTo>
                  <a:lnTo>
                    <a:pt x="3381235" y="44208"/>
                  </a:lnTo>
                  <a:lnTo>
                    <a:pt x="3386328" y="36588"/>
                  </a:lnTo>
                  <a:lnTo>
                    <a:pt x="3386328" y="22860"/>
                  </a:lnTo>
                  <a:close/>
                </a:path>
                <a:path w="3456940" h="47625">
                  <a:moveTo>
                    <a:pt x="3418319" y="7632"/>
                  </a:moveTo>
                  <a:lnTo>
                    <a:pt x="3416808" y="6108"/>
                  </a:lnTo>
                  <a:lnTo>
                    <a:pt x="3416808" y="4584"/>
                  </a:lnTo>
                  <a:lnTo>
                    <a:pt x="3415284" y="3060"/>
                  </a:lnTo>
                  <a:lnTo>
                    <a:pt x="3413760" y="3060"/>
                  </a:lnTo>
                  <a:lnTo>
                    <a:pt x="3412236" y="1536"/>
                  </a:lnTo>
                  <a:lnTo>
                    <a:pt x="3410712" y="1536"/>
                  </a:lnTo>
                  <a:lnTo>
                    <a:pt x="3410712" y="12"/>
                  </a:lnTo>
                  <a:lnTo>
                    <a:pt x="3401568" y="12"/>
                  </a:lnTo>
                  <a:lnTo>
                    <a:pt x="3400044" y="1536"/>
                  </a:lnTo>
                  <a:lnTo>
                    <a:pt x="3398520" y="1536"/>
                  </a:lnTo>
                  <a:lnTo>
                    <a:pt x="3396996" y="3060"/>
                  </a:lnTo>
                  <a:lnTo>
                    <a:pt x="3393935" y="4584"/>
                  </a:lnTo>
                  <a:lnTo>
                    <a:pt x="3393935" y="7632"/>
                  </a:lnTo>
                  <a:lnTo>
                    <a:pt x="3396996" y="6108"/>
                  </a:lnTo>
                  <a:lnTo>
                    <a:pt x="3398520" y="4584"/>
                  </a:lnTo>
                  <a:lnTo>
                    <a:pt x="3400044" y="4584"/>
                  </a:lnTo>
                  <a:lnTo>
                    <a:pt x="3401568" y="3060"/>
                  </a:lnTo>
                  <a:lnTo>
                    <a:pt x="3410712" y="3060"/>
                  </a:lnTo>
                  <a:lnTo>
                    <a:pt x="3413760" y="4584"/>
                  </a:lnTo>
                  <a:lnTo>
                    <a:pt x="3415284" y="7632"/>
                  </a:lnTo>
                  <a:lnTo>
                    <a:pt x="3415284" y="16776"/>
                  </a:lnTo>
                  <a:lnTo>
                    <a:pt x="3413760" y="18300"/>
                  </a:lnTo>
                  <a:lnTo>
                    <a:pt x="3413760" y="19824"/>
                  </a:lnTo>
                  <a:lnTo>
                    <a:pt x="3412236" y="19824"/>
                  </a:lnTo>
                  <a:lnTo>
                    <a:pt x="3412236" y="21348"/>
                  </a:lnTo>
                  <a:lnTo>
                    <a:pt x="3409188" y="24396"/>
                  </a:lnTo>
                  <a:lnTo>
                    <a:pt x="3407651" y="24396"/>
                  </a:lnTo>
                  <a:lnTo>
                    <a:pt x="3407651" y="25920"/>
                  </a:lnTo>
                  <a:lnTo>
                    <a:pt x="3406140" y="25920"/>
                  </a:lnTo>
                  <a:lnTo>
                    <a:pt x="3403092" y="28968"/>
                  </a:lnTo>
                  <a:lnTo>
                    <a:pt x="3401568" y="28968"/>
                  </a:lnTo>
                  <a:lnTo>
                    <a:pt x="3395472" y="35052"/>
                  </a:lnTo>
                  <a:lnTo>
                    <a:pt x="3395472" y="36588"/>
                  </a:lnTo>
                  <a:lnTo>
                    <a:pt x="3393935" y="36588"/>
                  </a:lnTo>
                  <a:lnTo>
                    <a:pt x="3393935" y="39636"/>
                  </a:lnTo>
                  <a:lnTo>
                    <a:pt x="3392424" y="41160"/>
                  </a:lnTo>
                  <a:lnTo>
                    <a:pt x="3392424" y="45732"/>
                  </a:lnTo>
                  <a:lnTo>
                    <a:pt x="3418319" y="45732"/>
                  </a:lnTo>
                  <a:lnTo>
                    <a:pt x="3418319" y="44208"/>
                  </a:lnTo>
                  <a:lnTo>
                    <a:pt x="3395472" y="44208"/>
                  </a:lnTo>
                  <a:lnTo>
                    <a:pt x="3395472" y="41160"/>
                  </a:lnTo>
                  <a:lnTo>
                    <a:pt x="3396996" y="39636"/>
                  </a:lnTo>
                  <a:lnTo>
                    <a:pt x="3396996" y="36588"/>
                  </a:lnTo>
                  <a:lnTo>
                    <a:pt x="3398520" y="36588"/>
                  </a:lnTo>
                  <a:lnTo>
                    <a:pt x="3400044" y="35052"/>
                  </a:lnTo>
                  <a:lnTo>
                    <a:pt x="3400044" y="33540"/>
                  </a:lnTo>
                  <a:lnTo>
                    <a:pt x="3401568" y="32016"/>
                  </a:lnTo>
                  <a:lnTo>
                    <a:pt x="3403092" y="32016"/>
                  </a:lnTo>
                  <a:lnTo>
                    <a:pt x="3404603" y="30492"/>
                  </a:lnTo>
                  <a:lnTo>
                    <a:pt x="3407651" y="28968"/>
                  </a:lnTo>
                  <a:lnTo>
                    <a:pt x="3410712" y="25920"/>
                  </a:lnTo>
                  <a:lnTo>
                    <a:pt x="3412236" y="25920"/>
                  </a:lnTo>
                  <a:lnTo>
                    <a:pt x="3412236" y="24396"/>
                  </a:lnTo>
                  <a:lnTo>
                    <a:pt x="3416808" y="19824"/>
                  </a:lnTo>
                  <a:lnTo>
                    <a:pt x="3416808" y="18300"/>
                  </a:lnTo>
                  <a:lnTo>
                    <a:pt x="3418319" y="16776"/>
                  </a:lnTo>
                  <a:lnTo>
                    <a:pt x="3418319" y="7632"/>
                  </a:lnTo>
                  <a:close/>
                </a:path>
                <a:path w="3456940" h="47625">
                  <a:moveTo>
                    <a:pt x="3456419" y="32016"/>
                  </a:moveTo>
                  <a:lnTo>
                    <a:pt x="3448812" y="32016"/>
                  </a:lnTo>
                  <a:lnTo>
                    <a:pt x="3448812" y="6108"/>
                  </a:lnTo>
                  <a:lnTo>
                    <a:pt x="3448812" y="1536"/>
                  </a:lnTo>
                  <a:lnTo>
                    <a:pt x="3445751" y="1536"/>
                  </a:lnTo>
                  <a:lnTo>
                    <a:pt x="3445751" y="3060"/>
                  </a:lnTo>
                  <a:lnTo>
                    <a:pt x="3445751" y="6108"/>
                  </a:lnTo>
                  <a:lnTo>
                    <a:pt x="3445751" y="32016"/>
                  </a:lnTo>
                  <a:lnTo>
                    <a:pt x="3427476" y="32016"/>
                  </a:lnTo>
                  <a:lnTo>
                    <a:pt x="3432035" y="27444"/>
                  </a:lnTo>
                  <a:lnTo>
                    <a:pt x="3433572" y="24396"/>
                  </a:lnTo>
                  <a:lnTo>
                    <a:pt x="3436620" y="21348"/>
                  </a:lnTo>
                  <a:lnTo>
                    <a:pt x="3438144" y="18300"/>
                  </a:lnTo>
                  <a:lnTo>
                    <a:pt x="3439668" y="16776"/>
                  </a:lnTo>
                  <a:lnTo>
                    <a:pt x="3442703" y="10668"/>
                  </a:lnTo>
                  <a:lnTo>
                    <a:pt x="3444240" y="9144"/>
                  </a:lnTo>
                  <a:lnTo>
                    <a:pt x="3445751" y="6108"/>
                  </a:lnTo>
                  <a:lnTo>
                    <a:pt x="3445751" y="3060"/>
                  </a:lnTo>
                  <a:lnTo>
                    <a:pt x="3444240" y="6108"/>
                  </a:lnTo>
                  <a:lnTo>
                    <a:pt x="3442703" y="7632"/>
                  </a:lnTo>
                  <a:lnTo>
                    <a:pt x="3441192" y="10668"/>
                  </a:lnTo>
                  <a:lnTo>
                    <a:pt x="3438144" y="13728"/>
                  </a:lnTo>
                  <a:lnTo>
                    <a:pt x="3436620" y="16776"/>
                  </a:lnTo>
                  <a:lnTo>
                    <a:pt x="3435096" y="18300"/>
                  </a:lnTo>
                  <a:lnTo>
                    <a:pt x="3433572" y="21348"/>
                  </a:lnTo>
                  <a:lnTo>
                    <a:pt x="3430524" y="24396"/>
                  </a:lnTo>
                  <a:lnTo>
                    <a:pt x="3428987" y="27444"/>
                  </a:lnTo>
                  <a:lnTo>
                    <a:pt x="3424428" y="32016"/>
                  </a:lnTo>
                  <a:lnTo>
                    <a:pt x="3424428" y="35052"/>
                  </a:lnTo>
                  <a:lnTo>
                    <a:pt x="3445751" y="35052"/>
                  </a:lnTo>
                  <a:lnTo>
                    <a:pt x="3445751" y="45732"/>
                  </a:lnTo>
                  <a:lnTo>
                    <a:pt x="3448812" y="45732"/>
                  </a:lnTo>
                  <a:lnTo>
                    <a:pt x="3448812" y="35052"/>
                  </a:lnTo>
                  <a:lnTo>
                    <a:pt x="3456419" y="35052"/>
                  </a:lnTo>
                  <a:lnTo>
                    <a:pt x="3456419" y="32016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44624" y="3450335"/>
            <a:ext cx="1516379" cy="120396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921546" y="4804695"/>
            <a:ext cx="592137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Consumer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deleveraging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efforts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were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key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component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slower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GDP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growth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following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GFC.</a:t>
            </a:r>
            <a:endParaRPr sz="1300">
              <a:latin typeface="Calibri"/>
              <a:cs typeface="Calibri"/>
            </a:endParaRPr>
          </a:p>
          <a:p>
            <a:pPr marL="12700" marR="168275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household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worth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up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$49.4T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since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2020,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consumer is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position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sustain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their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spending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economy</a:t>
            </a:r>
            <a:r>
              <a:rPr dirty="0" sz="1300" spc="-10">
                <a:latin typeface="Calibri"/>
                <a:cs typeface="Calibri"/>
              </a:rPr>
              <a:t> normalizes.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9238"/>
            <a:ext cx="79941" cy="685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823" y="1097177"/>
            <a:ext cx="1714065" cy="1092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0112" y="4324346"/>
            <a:ext cx="842028" cy="42098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168651" y="1766316"/>
            <a:ext cx="228600" cy="1769745"/>
          </a:xfrm>
          <a:custGeom>
            <a:avLst/>
            <a:gdLst/>
            <a:ahLst/>
            <a:cxnLst/>
            <a:rect l="l" t="t" r="r" b="b"/>
            <a:pathLst>
              <a:path w="228600" h="1769745">
                <a:moveTo>
                  <a:pt x="228600" y="1769364"/>
                </a:moveTo>
                <a:lnTo>
                  <a:pt x="0" y="1769364"/>
                </a:lnTo>
                <a:lnTo>
                  <a:pt x="0" y="0"/>
                </a:lnTo>
                <a:lnTo>
                  <a:pt x="228600" y="0"/>
                </a:lnTo>
                <a:lnTo>
                  <a:pt x="228600" y="176936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511551" y="3363467"/>
            <a:ext cx="230504" cy="172720"/>
          </a:xfrm>
          <a:custGeom>
            <a:avLst/>
            <a:gdLst/>
            <a:ahLst/>
            <a:cxnLst/>
            <a:rect l="l" t="t" r="r" b="b"/>
            <a:pathLst>
              <a:path w="230505" h="172720">
                <a:moveTo>
                  <a:pt x="230124" y="172212"/>
                </a:moveTo>
                <a:lnTo>
                  <a:pt x="0" y="172212"/>
                </a:lnTo>
                <a:lnTo>
                  <a:pt x="0" y="0"/>
                </a:lnTo>
                <a:lnTo>
                  <a:pt x="230124" y="0"/>
                </a:lnTo>
                <a:lnTo>
                  <a:pt x="230124" y="17221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855975" y="3366515"/>
            <a:ext cx="230504" cy="169545"/>
          </a:xfrm>
          <a:custGeom>
            <a:avLst/>
            <a:gdLst/>
            <a:ahLst/>
            <a:cxnLst/>
            <a:rect l="l" t="t" r="r" b="b"/>
            <a:pathLst>
              <a:path w="230505" h="169545">
                <a:moveTo>
                  <a:pt x="230124" y="169164"/>
                </a:moveTo>
                <a:lnTo>
                  <a:pt x="0" y="169164"/>
                </a:lnTo>
                <a:lnTo>
                  <a:pt x="0" y="0"/>
                </a:lnTo>
                <a:lnTo>
                  <a:pt x="230124" y="0"/>
                </a:lnTo>
                <a:lnTo>
                  <a:pt x="230124" y="16916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200400" y="3389376"/>
            <a:ext cx="230504" cy="146685"/>
          </a:xfrm>
          <a:custGeom>
            <a:avLst/>
            <a:gdLst/>
            <a:ahLst/>
            <a:cxnLst/>
            <a:rect l="l" t="t" r="r" b="b"/>
            <a:pathLst>
              <a:path w="230504" h="146685">
                <a:moveTo>
                  <a:pt x="230124" y="146304"/>
                </a:moveTo>
                <a:lnTo>
                  <a:pt x="0" y="146304"/>
                </a:lnTo>
                <a:lnTo>
                  <a:pt x="0" y="0"/>
                </a:lnTo>
                <a:lnTo>
                  <a:pt x="230124" y="0"/>
                </a:lnTo>
                <a:lnTo>
                  <a:pt x="230124" y="14630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544823" y="3425952"/>
            <a:ext cx="230504" cy="109855"/>
          </a:xfrm>
          <a:custGeom>
            <a:avLst/>
            <a:gdLst/>
            <a:ahLst/>
            <a:cxnLst/>
            <a:rect l="l" t="t" r="r" b="b"/>
            <a:pathLst>
              <a:path w="230504" h="109854">
                <a:moveTo>
                  <a:pt x="230123" y="109728"/>
                </a:moveTo>
                <a:lnTo>
                  <a:pt x="0" y="109728"/>
                </a:lnTo>
                <a:lnTo>
                  <a:pt x="0" y="0"/>
                </a:lnTo>
                <a:lnTo>
                  <a:pt x="230123" y="0"/>
                </a:lnTo>
                <a:lnTo>
                  <a:pt x="230123" y="109728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889247" y="3432047"/>
            <a:ext cx="230504" cy="104139"/>
          </a:xfrm>
          <a:custGeom>
            <a:avLst/>
            <a:gdLst/>
            <a:ahLst/>
            <a:cxnLst/>
            <a:rect l="l" t="t" r="r" b="b"/>
            <a:pathLst>
              <a:path w="230504" h="104139">
                <a:moveTo>
                  <a:pt x="230124" y="103632"/>
                </a:moveTo>
                <a:lnTo>
                  <a:pt x="0" y="103632"/>
                </a:lnTo>
                <a:lnTo>
                  <a:pt x="0" y="0"/>
                </a:lnTo>
                <a:lnTo>
                  <a:pt x="230124" y="0"/>
                </a:lnTo>
                <a:lnTo>
                  <a:pt x="230124" y="10363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233672" y="3433571"/>
            <a:ext cx="228600" cy="102235"/>
          </a:xfrm>
          <a:custGeom>
            <a:avLst/>
            <a:gdLst/>
            <a:ahLst/>
            <a:cxnLst/>
            <a:rect l="l" t="t" r="r" b="b"/>
            <a:pathLst>
              <a:path w="228600" h="102235">
                <a:moveTo>
                  <a:pt x="228600" y="102108"/>
                </a:moveTo>
                <a:lnTo>
                  <a:pt x="0" y="102108"/>
                </a:lnTo>
                <a:lnTo>
                  <a:pt x="0" y="0"/>
                </a:lnTo>
                <a:lnTo>
                  <a:pt x="228600" y="0"/>
                </a:lnTo>
                <a:lnTo>
                  <a:pt x="228600" y="102108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578096" y="3439667"/>
            <a:ext cx="228600" cy="96520"/>
          </a:xfrm>
          <a:custGeom>
            <a:avLst/>
            <a:gdLst/>
            <a:ahLst/>
            <a:cxnLst/>
            <a:rect l="l" t="t" r="r" b="b"/>
            <a:pathLst>
              <a:path w="228600" h="96520">
                <a:moveTo>
                  <a:pt x="228600" y="96012"/>
                </a:moveTo>
                <a:lnTo>
                  <a:pt x="0" y="96012"/>
                </a:lnTo>
                <a:lnTo>
                  <a:pt x="0" y="0"/>
                </a:lnTo>
                <a:lnTo>
                  <a:pt x="228600" y="0"/>
                </a:lnTo>
                <a:lnTo>
                  <a:pt x="228600" y="9601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922520" y="3454908"/>
            <a:ext cx="228600" cy="81280"/>
          </a:xfrm>
          <a:custGeom>
            <a:avLst/>
            <a:gdLst/>
            <a:ahLst/>
            <a:cxnLst/>
            <a:rect l="l" t="t" r="r" b="b"/>
            <a:pathLst>
              <a:path w="228600" h="81279">
                <a:moveTo>
                  <a:pt x="228600" y="80772"/>
                </a:moveTo>
                <a:lnTo>
                  <a:pt x="0" y="80772"/>
                </a:lnTo>
                <a:lnTo>
                  <a:pt x="0" y="0"/>
                </a:lnTo>
                <a:lnTo>
                  <a:pt x="228600" y="0"/>
                </a:lnTo>
                <a:lnTo>
                  <a:pt x="228600" y="8077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266944" y="3464052"/>
            <a:ext cx="228600" cy="71755"/>
          </a:xfrm>
          <a:custGeom>
            <a:avLst/>
            <a:gdLst/>
            <a:ahLst/>
            <a:cxnLst/>
            <a:rect l="l" t="t" r="r" b="b"/>
            <a:pathLst>
              <a:path w="228600" h="71754">
                <a:moveTo>
                  <a:pt x="228600" y="71628"/>
                </a:moveTo>
                <a:lnTo>
                  <a:pt x="0" y="71628"/>
                </a:lnTo>
                <a:lnTo>
                  <a:pt x="0" y="0"/>
                </a:lnTo>
                <a:lnTo>
                  <a:pt x="228600" y="0"/>
                </a:lnTo>
                <a:lnTo>
                  <a:pt x="228600" y="71628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611367" y="3479291"/>
            <a:ext cx="228600" cy="56515"/>
          </a:xfrm>
          <a:custGeom>
            <a:avLst/>
            <a:gdLst/>
            <a:ahLst/>
            <a:cxnLst/>
            <a:rect l="l" t="t" r="r" b="b"/>
            <a:pathLst>
              <a:path w="228600" h="56514">
                <a:moveTo>
                  <a:pt x="228600" y="56388"/>
                </a:moveTo>
                <a:lnTo>
                  <a:pt x="0" y="56388"/>
                </a:lnTo>
                <a:lnTo>
                  <a:pt x="0" y="0"/>
                </a:lnTo>
                <a:lnTo>
                  <a:pt x="228600" y="0"/>
                </a:lnTo>
                <a:lnTo>
                  <a:pt x="228600" y="56388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2085339" y="1576323"/>
            <a:ext cx="3815079" cy="1962150"/>
            <a:chOff x="2085339" y="1576323"/>
            <a:chExt cx="3815079" cy="1962150"/>
          </a:xfrm>
        </p:grpSpPr>
        <p:sp>
          <p:nvSpPr>
            <p:cNvPr id="19" name="object 19" descr=""/>
            <p:cNvSpPr/>
            <p:nvPr/>
          </p:nvSpPr>
          <p:spPr>
            <a:xfrm>
              <a:off x="2110740" y="1578863"/>
              <a:ext cx="0" cy="1957070"/>
            </a:xfrm>
            <a:custGeom>
              <a:avLst/>
              <a:gdLst/>
              <a:ahLst/>
              <a:cxnLst/>
              <a:rect l="l" t="t" r="r" b="b"/>
              <a:pathLst>
                <a:path w="0" h="1957070">
                  <a:moveTo>
                    <a:pt x="0" y="1956816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87879" y="1578864"/>
              <a:ext cx="22860" cy="1957070"/>
            </a:xfrm>
            <a:custGeom>
              <a:avLst/>
              <a:gdLst/>
              <a:ahLst/>
              <a:cxnLst/>
              <a:rect l="l" t="t" r="r" b="b"/>
              <a:pathLst>
                <a:path w="22860" h="1957070">
                  <a:moveTo>
                    <a:pt x="0" y="1956816"/>
                  </a:moveTo>
                  <a:lnTo>
                    <a:pt x="22859" y="1956816"/>
                  </a:lnTo>
                </a:path>
                <a:path w="22860" h="1957070">
                  <a:moveTo>
                    <a:pt x="0" y="1630679"/>
                  </a:moveTo>
                  <a:lnTo>
                    <a:pt x="22859" y="1630679"/>
                  </a:lnTo>
                </a:path>
                <a:path w="22860" h="1957070">
                  <a:moveTo>
                    <a:pt x="0" y="1304543"/>
                  </a:moveTo>
                  <a:lnTo>
                    <a:pt x="22859" y="1304543"/>
                  </a:lnTo>
                </a:path>
                <a:path w="22860" h="1957070">
                  <a:moveTo>
                    <a:pt x="0" y="978408"/>
                  </a:moveTo>
                  <a:lnTo>
                    <a:pt x="22859" y="978408"/>
                  </a:lnTo>
                </a:path>
                <a:path w="22860" h="1957070">
                  <a:moveTo>
                    <a:pt x="0" y="652271"/>
                  </a:moveTo>
                  <a:lnTo>
                    <a:pt x="22859" y="652271"/>
                  </a:lnTo>
                </a:path>
                <a:path w="22860" h="1957070">
                  <a:moveTo>
                    <a:pt x="0" y="326136"/>
                  </a:moveTo>
                  <a:lnTo>
                    <a:pt x="22859" y="326136"/>
                  </a:lnTo>
                </a:path>
                <a:path w="22860" h="195707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10740" y="3535680"/>
              <a:ext cx="3787140" cy="0"/>
            </a:xfrm>
            <a:custGeom>
              <a:avLst/>
              <a:gdLst/>
              <a:ahLst/>
              <a:cxnLst/>
              <a:rect l="l" t="t" r="r" b="b"/>
              <a:pathLst>
                <a:path w="3787140" h="0">
                  <a:moveTo>
                    <a:pt x="0" y="0"/>
                  </a:moveTo>
                  <a:lnTo>
                    <a:pt x="378714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2574005" y="3250241"/>
            <a:ext cx="4629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44170" algn="l"/>
              </a:tabLst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529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523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262828" y="3274637"/>
            <a:ext cx="1181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449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581849" y="3323393"/>
            <a:ext cx="15468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369570" algn="l"/>
                <a:tab pos="713740" algn="l"/>
                <a:tab pos="1058545" algn="l"/>
                <a:tab pos="1402715" algn="l"/>
              </a:tabLst>
            </a:pPr>
            <a:r>
              <a:rPr dirty="0" baseline="12345" sz="675" spc="-37" b="1">
                <a:solidFill>
                  <a:srgbClr val="576460"/>
                </a:solidFill>
                <a:latin typeface="Gadugi"/>
                <a:cs typeface="Gadugi"/>
              </a:rPr>
              <a:t>337</a:t>
            </a:r>
            <a:r>
              <a:rPr dirty="0" baseline="12345" sz="675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baseline="6172" sz="675" spc="-37" b="1">
                <a:solidFill>
                  <a:srgbClr val="576460"/>
                </a:solidFill>
                <a:latin typeface="Gadugi"/>
                <a:cs typeface="Gadugi"/>
              </a:rPr>
              <a:t>322</a:t>
            </a:r>
            <a:r>
              <a:rPr dirty="0" baseline="6172" sz="675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baseline="6172" sz="675" spc="-37" b="1">
                <a:solidFill>
                  <a:srgbClr val="576460"/>
                </a:solidFill>
                <a:latin typeface="Gadugi"/>
                <a:cs typeface="Gadugi"/>
              </a:rPr>
              <a:t>314</a:t>
            </a:r>
            <a:r>
              <a:rPr dirty="0" baseline="6172" sz="675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298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baseline="-12345" sz="675" spc="-37" b="1">
                <a:solidFill>
                  <a:srgbClr val="576460"/>
                </a:solidFill>
                <a:latin typeface="Gadugi"/>
                <a:cs typeface="Gadugi"/>
              </a:rPr>
              <a:t>251</a:t>
            </a:r>
            <a:endParaRPr baseline="-12345" sz="675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329355" y="3349296"/>
            <a:ext cx="1181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222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73795" y="3364556"/>
            <a:ext cx="1181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173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014697" y="3484956"/>
            <a:ext cx="457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01943" y="3158815"/>
            <a:ext cx="15875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1,000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901943" y="1526576"/>
            <a:ext cx="465455" cy="14052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6,000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0">
              <a:latin typeface="Gadugi"/>
              <a:cs typeface="Gadugi"/>
            </a:endParaRPr>
          </a:p>
          <a:p>
            <a:pPr marL="295275">
              <a:lnSpc>
                <a:spcPct val="100000"/>
              </a:lnSpc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5,426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5,000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4,000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3,000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2,000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193010" y="3565760"/>
            <a:ext cx="569595" cy="190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620" marR="5080" indent="-8255">
              <a:lnSpc>
                <a:spcPct val="120000"/>
              </a:lnSpc>
              <a:spcBef>
                <a:spcPts val="90"/>
              </a:spcBef>
              <a:tabLst>
                <a:tab pos="311785" algn="l"/>
              </a:tabLst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United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Germany</a:t>
            </a:r>
            <a:r>
              <a:rPr dirty="0" sz="45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States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848329" y="3565760"/>
            <a:ext cx="557530" cy="190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 indent="33020">
              <a:lnSpc>
                <a:spcPct val="120000"/>
              </a:lnSpc>
              <a:spcBef>
                <a:spcPts val="90"/>
              </a:spcBef>
              <a:tabLst>
                <a:tab pos="389890" algn="l"/>
              </a:tabLst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United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China</a:t>
            </a:r>
            <a:r>
              <a:rPr dirty="0" sz="45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Kingdom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558494" y="3574875"/>
            <a:ext cx="22764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56235" algn="l"/>
                <a:tab pos="673100" algn="l"/>
                <a:tab pos="1744980" algn="l"/>
                <a:tab pos="2069464" algn="l"/>
              </a:tabLst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Canada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France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Australia</a:t>
            </a:r>
            <a:r>
              <a:rPr dirty="0" sz="450" spc="459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Netherlands</a:t>
            </a:r>
            <a:r>
              <a:rPr dirty="0" sz="450" spc="33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Russia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Japan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Mexico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265965" y="1409175"/>
            <a:ext cx="126936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Number</a:t>
            </a:r>
            <a:r>
              <a:rPr dirty="0" sz="550" spc="-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55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Data</a:t>
            </a:r>
            <a:r>
              <a:rPr dirty="0" sz="550" spc="3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Centers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by</a:t>
            </a:r>
            <a:r>
              <a:rPr dirty="0" sz="55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Country</a:t>
            </a:r>
            <a:endParaRPr sz="5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75065" y="3826224"/>
            <a:ext cx="3883025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1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leading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global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destination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AI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investment,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outpacing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next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10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countries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combined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by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~2,000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data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centers.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2638043" y="3020567"/>
            <a:ext cx="3108960" cy="140335"/>
          </a:xfrm>
          <a:custGeom>
            <a:avLst/>
            <a:gdLst/>
            <a:ahLst/>
            <a:cxnLst/>
            <a:rect l="l" t="t" r="r" b="b"/>
            <a:pathLst>
              <a:path w="3108960" h="140335">
                <a:moveTo>
                  <a:pt x="0" y="140208"/>
                </a:moveTo>
                <a:lnTo>
                  <a:pt x="0" y="0"/>
                </a:lnTo>
              </a:path>
              <a:path w="3108960" h="140335">
                <a:moveTo>
                  <a:pt x="3108959" y="140208"/>
                </a:moveTo>
                <a:lnTo>
                  <a:pt x="3108959" y="0"/>
                </a:lnTo>
              </a:path>
              <a:path w="3108960" h="140335">
                <a:moveTo>
                  <a:pt x="310895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921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3765749" y="2890566"/>
            <a:ext cx="7245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Next</a:t>
            </a:r>
            <a:r>
              <a:rPr dirty="0" sz="450" spc="8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10</a:t>
            </a:r>
            <a:r>
              <a:rPr dirty="0" sz="450" spc="7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Countries:</a:t>
            </a:r>
            <a:r>
              <a:rPr dirty="0" sz="450" spc="10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3,418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921546" y="4795182"/>
            <a:ext cx="5546725" cy="452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95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leading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global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destination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AI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investment,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outpacing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next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10 </a:t>
            </a:r>
            <a:r>
              <a:rPr dirty="0" sz="1300">
                <a:latin typeface="Calibri"/>
                <a:cs typeface="Calibri"/>
              </a:rPr>
              <a:t>countries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combined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2,000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data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centers.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7950"/>
            <a:ext cx="92422" cy="698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023" y="1095107"/>
            <a:ext cx="2054513" cy="1385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965" y="4265363"/>
            <a:ext cx="2474927" cy="10435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238755" y="1767839"/>
            <a:ext cx="355600" cy="1553210"/>
          </a:xfrm>
          <a:custGeom>
            <a:avLst/>
            <a:gdLst/>
            <a:ahLst/>
            <a:cxnLst/>
            <a:rect l="l" t="t" r="r" b="b"/>
            <a:pathLst>
              <a:path w="355600" h="1553210">
                <a:moveTo>
                  <a:pt x="355092" y="1552955"/>
                </a:moveTo>
                <a:lnTo>
                  <a:pt x="0" y="1552955"/>
                </a:lnTo>
                <a:lnTo>
                  <a:pt x="0" y="0"/>
                </a:lnTo>
                <a:lnTo>
                  <a:pt x="355092" y="0"/>
                </a:lnTo>
                <a:lnTo>
                  <a:pt x="355092" y="1552955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772155" y="2252472"/>
            <a:ext cx="356870" cy="1068705"/>
          </a:xfrm>
          <a:custGeom>
            <a:avLst/>
            <a:gdLst/>
            <a:ahLst/>
            <a:cxnLst/>
            <a:rect l="l" t="t" r="r" b="b"/>
            <a:pathLst>
              <a:path w="356869" h="1068704">
                <a:moveTo>
                  <a:pt x="356616" y="1068323"/>
                </a:moveTo>
                <a:lnTo>
                  <a:pt x="0" y="1068323"/>
                </a:lnTo>
                <a:lnTo>
                  <a:pt x="0" y="0"/>
                </a:lnTo>
                <a:lnTo>
                  <a:pt x="356616" y="0"/>
                </a:lnTo>
                <a:lnTo>
                  <a:pt x="356616" y="1068323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307079" y="2272283"/>
            <a:ext cx="355600" cy="1049020"/>
          </a:xfrm>
          <a:custGeom>
            <a:avLst/>
            <a:gdLst/>
            <a:ahLst/>
            <a:cxnLst/>
            <a:rect l="l" t="t" r="r" b="b"/>
            <a:pathLst>
              <a:path w="355600" h="1049020">
                <a:moveTo>
                  <a:pt x="355091" y="1048511"/>
                </a:moveTo>
                <a:lnTo>
                  <a:pt x="0" y="1048511"/>
                </a:lnTo>
                <a:lnTo>
                  <a:pt x="0" y="0"/>
                </a:lnTo>
                <a:lnTo>
                  <a:pt x="355091" y="0"/>
                </a:lnTo>
                <a:lnTo>
                  <a:pt x="355091" y="1048511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840479" y="2772156"/>
            <a:ext cx="356870" cy="548640"/>
          </a:xfrm>
          <a:custGeom>
            <a:avLst/>
            <a:gdLst/>
            <a:ahLst/>
            <a:cxnLst/>
            <a:rect l="l" t="t" r="r" b="b"/>
            <a:pathLst>
              <a:path w="356870" h="548639">
                <a:moveTo>
                  <a:pt x="356616" y="548639"/>
                </a:moveTo>
                <a:lnTo>
                  <a:pt x="0" y="548639"/>
                </a:lnTo>
                <a:lnTo>
                  <a:pt x="0" y="0"/>
                </a:lnTo>
                <a:lnTo>
                  <a:pt x="356616" y="0"/>
                </a:lnTo>
                <a:lnTo>
                  <a:pt x="356616" y="548639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375404" y="3168395"/>
            <a:ext cx="355600" cy="152400"/>
          </a:xfrm>
          <a:custGeom>
            <a:avLst/>
            <a:gdLst/>
            <a:ahLst/>
            <a:cxnLst/>
            <a:rect l="l" t="t" r="r" b="b"/>
            <a:pathLst>
              <a:path w="355600" h="152400">
                <a:moveTo>
                  <a:pt x="355092" y="152400"/>
                </a:moveTo>
                <a:lnTo>
                  <a:pt x="0" y="152400"/>
                </a:lnTo>
                <a:lnTo>
                  <a:pt x="0" y="0"/>
                </a:lnTo>
                <a:lnTo>
                  <a:pt x="355092" y="0"/>
                </a:lnTo>
                <a:lnTo>
                  <a:pt x="355092" y="15240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908804" y="2924556"/>
            <a:ext cx="356870" cy="396240"/>
          </a:xfrm>
          <a:custGeom>
            <a:avLst/>
            <a:gdLst/>
            <a:ahLst/>
            <a:cxnLst/>
            <a:rect l="l" t="t" r="r" b="b"/>
            <a:pathLst>
              <a:path w="356870" h="396239">
                <a:moveTo>
                  <a:pt x="356616" y="396239"/>
                </a:moveTo>
                <a:lnTo>
                  <a:pt x="0" y="396239"/>
                </a:lnTo>
                <a:lnTo>
                  <a:pt x="0" y="0"/>
                </a:lnTo>
                <a:lnTo>
                  <a:pt x="356616" y="0"/>
                </a:lnTo>
                <a:lnTo>
                  <a:pt x="356616" y="396239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443728" y="1985772"/>
            <a:ext cx="355600" cy="1335405"/>
          </a:xfrm>
          <a:custGeom>
            <a:avLst/>
            <a:gdLst/>
            <a:ahLst/>
            <a:cxnLst/>
            <a:rect l="l" t="t" r="r" b="b"/>
            <a:pathLst>
              <a:path w="355600" h="1335404">
                <a:moveTo>
                  <a:pt x="355092" y="1335023"/>
                </a:moveTo>
                <a:lnTo>
                  <a:pt x="0" y="1335023"/>
                </a:lnTo>
                <a:lnTo>
                  <a:pt x="0" y="0"/>
                </a:lnTo>
                <a:lnTo>
                  <a:pt x="355092" y="0"/>
                </a:lnTo>
                <a:lnTo>
                  <a:pt x="355092" y="1335023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2124964" y="1486408"/>
            <a:ext cx="3766820" cy="1837055"/>
            <a:chOff x="2124964" y="1486408"/>
            <a:chExt cx="3766820" cy="1837055"/>
          </a:xfrm>
        </p:grpSpPr>
        <p:sp>
          <p:nvSpPr>
            <p:cNvPr id="15" name="object 15" descr=""/>
            <p:cNvSpPr/>
            <p:nvPr/>
          </p:nvSpPr>
          <p:spPr>
            <a:xfrm>
              <a:off x="2150364" y="1488948"/>
              <a:ext cx="0" cy="1831975"/>
            </a:xfrm>
            <a:custGeom>
              <a:avLst/>
              <a:gdLst/>
              <a:ahLst/>
              <a:cxnLst/>
              <a:rect l="l" t="t" r="r" b="b"/>
              <a:pathLst>
                <a:path w="0" h="1831975">
                  <a:moveTo>
                    <a:pt x="0" y="1831848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27504" y="1488948"/>
              <a:ext cx="22860" cy="1831975"/>
            </a:xfrm>
            <a:custGeom>
              <a:avLst/>
              <a:gdLst/>
              <a:ahLst/>
              <a:cxnLst/>
              <a:rect l="l" t="t" r="r" b="b"/>
              <a:pathLst>
                <a:path w="22860" h="1831975">
                  <a:moveTo>
                    <a:pt x="0" y="1831848"/>
                  </a:moveTo>
                  <a:lnTo>
                    <a:pt x="22859" y="1831848"/>
                  </a:lnTo>
                </a:path>
                <a:path w="22860" h="1831975">
                  <a:moveTo>
                    <a:pt x="0" y="1527048"/>
                  </a:moveTo>
                  <a:lnTo>
                    <a:pt x="22859" y="1527048"/>
                  </a:lnTo>
                </a:path>
                <a:path w="22860" h="1831975">
                  <a:moveTo>
                    <a:pt x="0" y="1222248"/>
                  </a:moveTo>
                  <a:lnTo>
                    <a:pt x="22859" y="1222248"/>
                  </a:lnTo>
                </a:path>
                <a:path w="22860" h="1831975">
                  <a:moveTo>
                    <a:pt x="0" y="915924"/>
                  </a:moveTo>
                  <a:lnTo>
                    <a:pt x="22859" y="915924"/>
                  </a:lnTo>
                </a:path>
                <a:path w="22860" h="1831975">
                  <a:moveTo>
                    <a:pt x="0" y="611124"/>
                  </a:moveTo>
                  <a:lnTo>
                    <a:pt x="22859" y="611124"/>
                  </a:lnTo>
                </a:path>
                <a:path w="22860" h="1831975">
                  <a:moveTo>
                    <a:pt x="0" y="306324"/>
                  </a:moveTo>
                  <a:lnTo>
                    <a:pt x="22859" y="306324"/>
                  </a:lnTo>
                </a:path>
                <a:path w="22860" h="1831975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50364" y="3320796"/>
              <a:ext cx="3738879" cy="0"/>
            </a:xfrm>
            <a:custGeom>
              <a:avLst/>
              <a:gdLst/>
              <a:ahLst/>
              <a:cxnLst/>
              <a:rect l="l" t="t" r="r" b="b"/>
              <a:pathLst>
                <a:path w="3738879" h="0">
                  <a:moveTo>
                    <a:pt x="0" y="0"/>
                  </a:moveTo>
                  <a:lnTo>
                    <a:pt x="3738371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880326" y="2136177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3F3F3F"/>
                </a:solidFill>
                <a:latin typeface="Gadugi"/>
                <a:cs typeface="Gadugi"/>
              </a:rPr>
              <a:t>3.5%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415226" y="2156014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3F3F3F"/>
                </a:solidFill>
                <a:latin typeface="Gadugi"/>
                <a:cs typeface="Gadugi"/>
              </a:rPr>
              <a:t>3.4%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948620" y="2655888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3F3F3F"/>
                </a:solidFill>
                <a:latin typeface="Gadugi"/>
                <a:cs typeface="Gadugi"/>
              </a:rPr>
              <a:t>1.8%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83538" y="3053637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3F3F3F"/>
                </a:solidFill>
                <a:latin typeface="Gadugi"/>
                <a:cs typeface="Gadugi"/>
              </a:rPr>
              <a:t>0.5%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016931" y="2808278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3F3F3F"/>
                </a:solidFill>
                <a:latin typeface="Gadugi"/>
                <a:cs typeface="Gadugi"/>
              </a:rPr>
              <a:t>1.3%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50324" y="1869491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3F3F3F"/>
                </a:solidFill>
                <a:latin typeface="Gadugi"/>
                <a:cs typeface="Gadugi"/>
              </a:rPr>
              <a:t>4.4%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96459" y="2962080"/>
            <a:ext cx="1003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996459" y="2350970"/>
            <a:ext cx="100330" cy="4070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3%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96459" y="2044643"/>
            <a:ext cx="1003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96459" y="1637104"/>
            <a:ext cx="502920" cy="205104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49885">
              <a:lnSpc>
                <a:spcPct val="100000"/>
              </a:lnSpc>
              <a:spcBef>
                <a:spcPts val="240"/>
              </a:spcBef>
            </a:pPr>
            <a:r>
              <a:rPr dirty="0" sz="450" spc="-20" b="1">
                <a:solidFill>
                  <a:srgbClr val="3F3F3F"/>
                </a:solidFill>
                <a:latin typeface="Gadugi"/>
                <a:cs typeface="Gadugi"/>
              </a:rPr>
              <a:t>5.1%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96459" y="1433534"/>
            <a:ext cx="1003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823494" y="2145226"/>
            <a:ext cx="106680" cy="52387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Real</a:t>
            </a:r>
            <a:r>
              <a:rPr dirty="0" sz="4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GDP</a:t>
            </a:r>
            <a:r>
              <a:rPr dirty="0" sz="4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Growth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96459" y="3247700"/>
            <a:ext cx="3773170" cy="77279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4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500">
              <a:latin typeface="Gadugi"/>
              <a:cs typeface="Gadugi"/>
            </a:endParaRPr>
          </a:p>
          <a:p>
            <a:pPr marL="280035">
              <a:lnSpc>
                <a:spcPct val="100000"/>
              </a:lnSpc>
              <a:spcBef>
                <a:spcPts val="155"/>
              </a:spcBef>
              <a:tabLst>
                <a:tab pos="815340" algn="l"/>
                <a:tab pos="1367155" algn="l"/>
                <a:tab pos="1904364" algn="l"/>
                <a:tab pos="2439670" algn="l"/>
                <a:tab pos="2955925" algn="l"/>
                <a:tab pos="3491229" algn="l"/>
              </a:tabLst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18M</a:t>
            </a:r>
            <a:r>
              <a:rPr dirty="0" sz="500" spc="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Prior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12M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Prior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6M 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Prior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First</a:t>
            </a:r>
            <a:r>
              <a:rPr dirty="0" sz="500" spc="-1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Cut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6M</a:t>
            </a:r>
            <a:r>
              <a:rPr dirty="0" sz="500" spc="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Post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12M</a:t>
            </a:r>
            <a:r>
              <a:rPr dirty="0" sz="500" spc="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Post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18M 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Post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500">
              <a:latin typeface="Gadugi"/>
              <a:cs typeface="Gadugi"/>
            </a:endParaRPr>
          </a:p>
          <a:p>
            <a:pPr marL="179705" marR="205104" indent="-137795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8097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Sustained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Fed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cut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cycles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led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inflections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economic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growth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two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quarters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later.</a:t>
            </a:r>
            <a:endParaRPr sz="650">
              <a:latin typeface="Gadugi"/>
              <a:cs typeface="Gadugi"/>
            </a:endParaRPr>
          </a:p>
          <a:p>
            <a:pPr marL="179705" marR="56515" indent="-137795">
              <a:lnSpc>
                <a:spcPct val="104700"/>
              </a:lnSpc>
              <a:spcBef>
                <a:spcPts val="28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8097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Fed’s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first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cut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having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occurred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six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months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ago,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economy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should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start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benefits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from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2024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rate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cuts.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4277867" y="1435608"/>
            <a:ext cx="0" cy="1894839"/>
          </a:xfrm>
          <a:custGeom>
            <a:avLst/>
            <a:gdLst/>
            <a:ahLst/>
            <a:cxnLst/>
            <a:rect l="l" t="t" r="r" b="b"/>
            <a:pathLst>
              <a:path w="0" h="1894839">
                <a:moveTo>
                  <a:pt x="0" y="0"/>
                </a:moveTo>
                <a:lnTo>
                  <a:pt x="0" y="1894332"/>
                </a:lnTo>
              </a:path>
            </a:pathLst>
          </a:custGeom>
          <a:ln w="9144">
            <a:solidFill>
              <a:srgbClr val="57646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4328073" y="1491477"/>
            <a:ext cx="2787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First</a:t>
            </a:r>
            <a:r>
              <a:rPr dirty="0" sz="500" spc="5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Cut</a:t>
            </a:r>
            <a:endParaRPr sz="500">
              <a:latin typeface="Gadugi"/>
              <a:cs typeface="Gadug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34" name="object 34" descr=""/>
            <p:cNvSpPr/>
            <p:nvPr/>
          </p:nvSpPr>
          <p:spPr>
            <a:xfrm>
              <a:off x="2727960" y="1572767"/>
              <a:ext cx="2865120" cy="1186180"/>
            </a:xfrm>
            <a:custGeom>
              <a:avLst/>
              <a:gdLst/>
              <a:ahLst/>
              <a:cxnLst/>
              <a:rect l="l" t="t" r="r" b="b"/>
              <a:pathLst>
                <a:path w="2865120" h="1186180">
                  <a:moveTo>
                    <a:pt x="1322832" y="797052"/>
                  </a:moveTo>
                  <a:lnTo>
                    <a:pt x="1317777" y="787908"/>
                  </a:lnTo>
                  <a:lnTo>
                    <a:pt x="1298448" y="752856"/>
                  </a:lnTo>
                  <a:lnTo>
                    <a:pt x="1296924" y="751344"/>
                  </a:lnTo>
                  <a:lnTo>
                    <a:pt x="1293876" y="749808"/>
                  </a:lnTo>
                  <a:lnTo>
                    <a:pt x="1290828" y="751344"/>
                  </a:lnTo>
                  <a:lnTo>
                    <a:pt x="1289304" y="752856"/>
                  </a:lnTo>
                  <a:lnTo>
                    <a:pt x="1287780" y="755904"/>
                  </a:lnTo>
                  <a:lnTo>
                    <a:pt x="1289304" y="757440"/>
                  </a:lnTo>
                  <a:lnTo>
                    <a:pt x="1302562" y="781138"/>
                  </a:lnTo>
                  <a:lnTo>
                    <a:pt x="4572" y="19812"/>
                  </a:lnTo>
                  <a:lnTo>
                    <a:pt x="0" y="27432"/>
                  </a:lnTo>
                  <a:lnTo>
                    <a:pt x="1296568" y="787908"/>
                  </a:lnTo>
                  <a:lnTo>
                    <a:pt x="1269492" y="787908"/>
                  </a:lnTo>
                  <a:lnTo>
                    <a:pt x="1267968" y="789444"/>
                  </a:lnTo>
                  <a:lnTo>
                    <a:pt x="1267968" y="795540"/>
                  </a:lnTo>
                  <a:lnTo>
                    <a:pt x="1269492" y="797052"/>
                  </a:lnTo>
                  <a:lnTo>
                    <a:pt x="1312164" y="797052"/>
                  </a:lnTo>
                  <a:lnTo>
                    <a:pt x="1322832" y="797052"/>
                  </a:lnTo>
                  <a:close/>
                </a:path>
                <a:path w="2865120" h="1186180">
                  <a:moveTo>
                    <a:pt x="2865107" y="0"/>
                  </a:moveTo>
                  <a:lnTo>
                    <a:pt x="2852915" y="6692"/>
                  </a:lnTo>
                  <a:lnTo>
                    <a:pt x="2852915" y="10668"/>
                  </a:lnTo>
                  <a:lnTo>
                    <a:pt x="2852813" y="13716"/>
                  </a:lnTo>
                  <a:lnTo>
                    <a:pt x="2852763" y="15240"/>
                  </a:lnTo>
                  <a:lnTo>
                    <a:pt x="2852572" y="20561"/>
                  </a:lnTo>
                  <a:lnTo>
                    <a:pt x="2852915" y="10668"/>
                  </a:lnTo>
                  <a:lnTo>
                    <a:pt x="2852915" y="6692"/>
                  </a:lnTo>
                  <a:lnTo>
                    <a:pt x="2817863" y="25908"/>
                  </a:lnTo>
                  <a:lnTo>
                    <a:pt x="2814815" y="27432"/>
                  </a:lnTo>
                  <a:lnTo>
                    <a:pt x="2813291" y="30480"/>
                  </a:lnTo>
                  <a:lnTo>
                    <a:pt x="2814815" y="33528"/>
                  </a:lnTo>
                  <a:lnTo>
                    <a:pt x="2817863" y="36576"/>
                  </a:lnTo>
                  <a:lnTo>
                    <a:pt x="2820911" y="38100"/>
                  </a:lnTo>
                  <a:lnTo>
                    <a:pt x="2823959" y="36576"/>
                  </a:lnTo>
                  <a:lnTo>
                    <a:pt x="2841180" y="26936"/>
                  </a:lnTo>
                  <a:lnTo>
                    <a:pt x="2805671" y="85344"/>
                  </a:lnTo>
                  <a:lnTo>
                    <a:pt x="2750807" y="173736"/>
                  </a:lnTo>
                  <a:lnTo>
                    <a:pt x="2697467" y="262128"/>
                  </a:lnTo>
                  <a:lnTo>
                    <a:pt x="2642603" y="347472"/>
                  </a:lnTo>
                  <a:lnTo>
                    <a:pt x="2590787" y="432816"/>
                  </a:lnTo>
                  <a:lnTo>
                    <a:pt x="2563355" y="473964"/>
                  </a:lnTo>
                  <a:lnTo>
                    <a:pt x="2537447" y="515112"/>
                  </a:lnTo>
                  <a:lnTo>
                    <a:pt x="2485631" y="594360"/>
                  </a:lnTo>
                  <a:lnTo>
                    <a:pt x="2461247" y="632460"/>
                  </a:lnTo>
                  <a:lnTo>
                    <a:pt x="2435339" y="670560"/>
                  </a:lnTo>
                  <a:lnTo>
                    <a:pt x="2410955" y="707136"/>
                  </a:lnTo>
                  <a:lnTo>
                    <a:pt x="2385047" y="742188"/>
                  </a:lnTo>
                  <a:lnTo>
                    <a:pt x="2362187" y="777240"/>
                  </a:lnTo>
                  <a:lnTo>
                    <a:pt x="2337803" y="810768"/>
                  </a:lnTo>
                  <a:lnTo>
                    <a:pt x="2313419" y="842772"/>
                  </a:lnTo>
                  <a:lnTo>
                    <a:pt x="2267699" y="903732"/>
                  </a:lnTo>
                  <a:lnTo>
                    <a:pt x="2221979" y="960120"/>
                  </a:lnTo>
                  <a:lnTo>
                    <a:pt x="2179307" y="1008888"/>
                  </a:lnTo>
                  <a:lnTo>
                    <a:pt x="2138159" y="1053084"/>
                  </a:lnTo>
                  <a:lnTo>
                    <a:pt x="2078723" y="1106424"/>
                  </a:lnTo>
                  <a:lnTo>
                    <a:pt x="2043671" y="1132332"/>
                  </a:lnTo>
                  <a:lnTo>
                    <a:pt x="2008619" y="1152144"/>
                  </a:lnTo>
                  <a:lnTo>
                    <a:pt x="1961375" y="1168908"/>
                  </a:lnTo>
                  <a:lnTo>
                    <a:pt x="1932419" y="1173480"/>
                  </a:lnTo>
                  <a:lnTo>
                    <a:pt x="1918703" y="1173480"/>
                  </a:lnTo>
                  <a:lnTo>
                    <a:pt x="1891271" y="1170432"/>
                  </a:lnTo>
                  <a:lnTo>
                    <a:pt x="1877555" y="1165860"/>
                  </a:lnTo>
                  <a:lnTo>
                    <a:pt x="1865363" y="1162812"/>
                  </a:lnTo>
                  <a:lnTo>
                    <a:pt x="1853171" y="1156716"/>
                  </a:lnTo>
                  <a:lnTo>
                    <a:pt x="1839455" y="1150620"/>
                  </a:lnTo>
                  <a:lnTo>
                    <a:pt x="1827263" y="1143000"/>
                  </a:lnTo>
                  <a:lnTo>
                    <a:pt x="1792211" y="1117092"/>
                  </a:lnTo>
                  <a:lnTo>
                    <a:pt x="1758683" y="1083564"/>
                  </a:lnTo>
                  <a:lnTo>
                    <a:pt x="1726679" y="1045464"/>
                  </a:lnTo>
                  <a:lnTo>
                    <a:pt x="1684007" y="990600"/>
                  </a:lnTo>
                  <a:lnTo>
                    <a:pt x="1662671" y="961644"/>
                  </a:lnTo>
                  <a:lnTo>
                    <a:pt x="1653527" y="969264"/>
                  </a:lnTo>
                  <a:lnTo>
                    <a:pt x="1694675" y="1025652"/>
                  </a:lnTo>
                  <a:lnTo>
                    <a:pt x="1749539" y="1091184"/>
                  </a:lnTo>
                  <a:lnTo>
                    <a:pt x="1784591" y="1126236"/>
                  </a:lnTo>
                  <a:lnTo>
                    <a:pt x="1821167" y="1153668"/>
                  </a:lnTo>
                  <a:lnTo>
                    <a:pt x="1860791" y="1173480"/>
                  </a:lnTo>
                  <a:lnTo>
                    <a:pt x="1901939" y="1184148"/>
                  </a:lnTo>
                  <a:lnTo>
                    <a:pt x="1917179" y="1185672"/>
                  </a:lnTo>
                  <a:lnTo>
                    <a:pt x="1932419" y="1185672"/>
                  </a:lnTo>
                  <a:lnTo>
                    <a:pt x="1947659" y="1184148"/>
                  </a:lnTo>
                  <a:lnTo>
                    <a:pt x="1964423" y="1181100"/>
                  </a:lnTo>
                  <a:lnTo>
                    <a:pt x="1979663" y="1176528"/>
                  </a:lnTo>
                  <a:lnTo>
                    <a:pt x="1988045" y="1173480"/>
                  </a:lnTo>
                  <a:lnTo>
                    <a:pt x="1996427" y="1170432"/>
                  </a:lnTo>
                  <a:lnTo>
                    <a:pt x="2031479" y="1153668"/>
                  </a:lnTo>
                  <a:lnTo>
                    <a:pt x="2068055" y="1130808"/>
                  </a:lnTo>
                  <a:lnTo>
                    <a:pt x="2086343" y="1115568"/>
                  </a:lnTo>
                  <a:lnTo>
                    <a:pt x="2106155" y="1100328"/>
                  </a:lnTo>
                  <a:lnTo>
                    <a:pt x="2167115" y="1040892"/>
                  </a:lnTo>
                  <a:lnTo>
                    <a:pt x="2209787" y="993648"/>
                  </a:lnTo>
                  <a:lnTo>
                    <a:pt x="2231123" y="967740"/>
                  </a:lnTo>
                  <a:lnTo>
                    <a:pt x="2253983" y="940308"/>
                  </a:lnTo>
                  <a:lnTo>
                    <a:pt x="2276843" y="911352"/>
                  </a:lnTo>
                  <a:lnTo>
                    <a:pt x="2299703" y="880872"/>
                  </a:lnTo>
                  <a:lnTo>
                    <a:pt x="2324087" y="850392"/>
                  </a:lnTo>
                  <a:lnTo>
                    <a:pt x="2346947" y="816864"/>
                  </a:lnTo>
                  <a:lnTo>
                    <a:pt x="2395715" y="749808"/>
                  </a:lnTo>
                  <a:lnTo>
                    <a:pt x="2420099" y="713232"/>
                  </a:lnTo>
                  <a:lnTo>
                    <a:pt x="2446007" y="676656"/>
                  </a:lnTo>
                  <a:lnTo>
                    <a:pt x="2470391" y="638556"/>
                  </a:lnTo>
                  <a:lnTo>
                    <a:pt x="2496299" y="600456"/>
                  </a:lnTo>
                  <a:lnTo>
                    <a:pt x="2548115" y="521208"/>
                  </a:lnTo>
                  <a:lnTo>
                    <a:pt x="2599931" y="438912"/>
                  </a:lnTo>
                  <a:lnTo>
                    <a:pt x="2627363" y="397764"/>
                  </a:lnTo>
                  <a:lnTo>
                    <a:pt x="2653271" y="355092"/>
                  </a:lnTo>
                  <a:lnTo>
                    <a:pt x="2708135" y="268224"/>
                  </a:lnTo>
                  <a:lnTo>
                    <a:pt x="2761475" y="181356"/>
                  </a:lnTo>
                  <a:lnTo>
                    <a:pt x="2816339" y="92964"/>
                  </a:lnTo>
                  <a:lnTo>
                    <a:pt x="2852128" y="32956"/>
                  </a:lnTo>
                  <a:lnTo>
                    <a:pt x="2852102" y="33528"/>
                  </a:lnTo>
                  <a:lnTo>
                    <a:pt x="2852001" y="36576"/>
                  </a:lnTo>
                  <a:lnTo>
                    <a:pt x="2851937" y="38100"/>
                  </a:lnTo>
                  <a:lnTo>
                    <a:pt x="2851391" y="53340"/>
                  </a:lnTo>
                  <a:lnTo>
                    <a:pt x="2851391" y="56388"/>
                  </a:lnTo>
                  <a:lnTo>
                    <a:pt x="2854439" y="59436"/>
                  </a:lnTo>
                  <a:lnTo>
                    <a:pt x="2860535" y="59436"/>
                  </a:lnTo>
                  <a:lnTo>
                    <a:pt x="2863583" y="56388"/>
                  </a:lnTo>
                  <a:lnTo>
                    <a:pt x="2863583" y="53340"/>
                  </a:lnTo>
                  <a:lnTo>
                    <a:pt x="2864891" y="7620"/>
                  </a:lnTo>
                  <a:lnTo>
                    <a:pt x="2865107" y="0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921546" y="4795182"/>
            <a:ext cx="5890895" cy="8775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02565" indent="88265">
              <a:lnSpc>
                <a:spcPct val="107700"/>
              </a:lnSpc>
              <a:spcBef>
                <a:spcPts val="95"/>
              </a:spcBef>
              <a:buChar char="-"/>
              <a:tabLst>
                <a:tab pos="100965" algn="l"/>
              </a:tabLst>
            </a:pPr>
            <a:r>
              <a:rPr dirty="0" sz="1300" spc="-10">
                <a:latin typeface="Calibri"/>
                <a:cs typeface="Calibri"/>
              </a:rPr>
              <a:t>Sustained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cut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cycles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inflections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economic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growth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two </a:t>
            </a:r>
            <a:r>
              <a:rPr dirty="0" sz="1300" spc="-10">
                <a:latin typeface="Calibri"/>
                <a:cs typeface="Calibri"/>
              </a:rPr>
              <a:t>quarters later.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ts val="1680"/>
              </a:lnSpc>
              <a:spcBef>
                <a:spcPts val="6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long-</a:t>
            </a:r>
            <a:r>
              <a:rPr dirty="0" sz="1300">
                <a:latin typeface="Calibri"/>
                <a:cs typeface="Calibri"/>
              </a:rPr>
              <a:t>awaited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cutting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cycle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now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underway,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economy should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re-accelerate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2025.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7950"/>
            <a:ext cx="94007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8347" y="2438054"/>
              <a:ext cx="765302" cy="8579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8346"/>
            <a:ext cx="96781" cy="694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823" y="1097177"/>
            <a:ext cx="1766101" cy="1364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741" y="4264436"/>
            <a:ext cx="2367130" cy="10527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067051" y="1570227"/>
            <a:ext cx="3900804" cy="1745614"/>
            <a:chOff x="2067051" y="1570227"/>
            <a:chExt cx="3900804" cy="1745614"/>
          </a:xfrm>
        </p:grpSpPr>
        <p:sp>
          <p:nvSpPr>
            <p:cNvPr id="8" name="object 8" descr=""/>
            <p:cNvSpPr/>
            <p:nvPr/>
          </p:nvSpPr>
          <p:spPr>
            <a:xfrm>
              <a:off x="2092451" y="1572767"/>
              <a:ext cx="0" cy="1736089"/>
            </a:xfrm>
            <a:custGeom>
              <a:avLst/>
              <a:gdLst/>
              <a:ahLst/>
              <a:cxnLst/>
              <a:rect l="l" t="t" r="r" b="b"/>
              <a:pathLst>
                <a:path w="0" h="1736089">
                  <a:moveTo>
                    <a:pt x="0" y="1735835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69591" y="1572767"/>
              <a:ext cx="22860" cy="1736089"/>
            </a:xfrm>
            <a:custGeom>
              <a:avLst/>
              <a:gdLst/>
              <a:ahLst/>
              <a:cxnLst/>
              <a:rect l="l" t="t" r="r" b="b"/>
              <a:pathLst>
                <a:path w="22860" h="1736089">
                  <a:moveTo>
                    <a:pt x="0" y="1735836"/>
                  </a:moveTo>
                  <a:lnTo>
                    <a:pt x="22859" y="1735836"/>
                  </a:lnTo>
                </a:path>
                <a:path w="22860" h="1736089">
                  <a:moveTo>
                    <a:pt x="0" y="1542288"/>
                  </a:moveTo>
                  <a:lnTo>
                    <a:pt x="22859" y="1542288"/>
                  </a:lnTo>
                </a:path>
                <a:path w="22860" h="1736089">
                  <a:moveTo>
                    <a:pt x="0" y="1350264"/>
                  </a:moveTo>
                  <a:lnTo>
                    <a:pt x="22859" y="1350264"/>
                  </a:lnTo>
                </a:path>
                <a:path w="22860" h="1736089">
                  <a:moveTo>
                    <a:pt x="0" y="1156716"/>
                  </a:moveTo>
                  <a:lnTo>
                    <a:pt x="22859" y="1156716"/>
                  </a:lnTo>
                </a:path>
                <a:path w="22860" h="1736089">
                  <a:moveTo>
                    <a:pt x="0" y="964692"/>
                  </a:moveTo>
                  <a:lnTo>
                    <a:pt x="22859" y="964692"/>
                  </a:lnTo>
                </a:path>
                <a:path w="22860" h="1736089">
                  <a:moveTo>
                    <a:pt x="0" y="771144"/>
                  </a:moveTo>
                  <a:lnTo>
                    <a:pt x="22859" y="771144"/>
                  </a:lnTo>
                </a:path>
                <a:path w="22860" h="1736089">
                  <a:moveTo>
                    <a:pt x="0" y="579120"/>
                  </a:moveTo>
                  <a:lnTo>
                    <a:pt x="22859" y="579120"/>
                  </a:lnTo>
                </a:path>
                <a:path w="22860" h="1736089">
                  <a:moveTo>
                    <a:pt x="0" y="385572"/>
                  </a:moveTo>
                  <a:lnTo>
                    <a:pt x="22859" y="385572"/>
                  </a:lnTo>
                </a:path>
                <a:path w="22860" h="1736089">
                  <a:moveTo>
                    <a:pt x="0" y="193548"/>
                  </a:moveTo>
                  <a:lnTo>
                    <a:pt x="22859" y="193548"/>
                  </a:lnTo>
                </a:path>
                <a:path w="22860" h="173608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092451" y="3308603"/>
              <a:ext cx="3872865" cy="0"/>
            </a:xfrm>
            <a:custGeom>
              <a:avLst/>
              <a:gdLst/>
              <a:ahLst/>
              <a:cxnLst/>
              <a:rect l="l" t="t" r="r" b="b"/>
              <a:pathLst>
                <a:path w="3872865" h="0">
                  <a:moveTo>
                    <a:pt x="0" y="0"/>
                  </a:moveTo>
                  <a:lnTo>
                    <a:pt x="3872483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01595" y="1940051"/>
              <a:ext cx="2371725" cy="1369060"/>
            </a:xfrm>
            <a:custGeom>
              <a:avLst/>
              <a:gdLst/>
              <a:ahLst/>
              <a:cxnLst/>
              <a:rect l="l" t="t" r="r" b="b"/>
              <a:pathLst>
                <a:path w="2371725" h="1369060">
                  <a:moveTo>
                    <a:pt x="0" y="1368551"/>
                  </a:moveTo>
                  <a:lnTo>
                    <a:pt x="16764" y="1274063"/>
                  </a:lnTo>
                  <a:lnTo>
                    <a:pt x="36576" y="1193291"/>
                  </a:lnTo>
                  <a:lnTo>
                    <a:pt x="54864" y="1263395"/>
                  </a:lnTo>
                  <a:lnTo>
                    <a:pt x="73152" y="1144523"/>
                  </a:lnTo>
                  <a:lnTo>
                    <a:pt x="91439" y="1159763"/>
                  </a:lnTo>
                  <a:lnTo>
                    <a:pt x="109728" y="1126235"/>
                  </a:lnTo>
                  <a:lnTo>
                    <a:pt x="128016" y="1101851"/>
                  </a:lnTo>
                  <a:lnTo>
                    <a:pt x="147828" y="1175003"/>
                  </a:lnTo>
                  <a:lnTo>
                    <a:pt x="166116" y="1219199"/>
                  </a:lnTo>
                  <a:lnTo>
                    <a:pt x="184404" y="1223771"/>
                  </a:lnTo>
                  <a:lnTo>
                    <a:pt x="202692" y="1226819"/>
                  </a:lnTo>
                  <a:lnTo>
                    <a:pt x="220980" y="1196339"/>
                  </a:lnTo>
                  <a:lnTo>
                    <a:pt x="239268" y="1141475"/>
                  </a:lnTo>
                  <a:lnTo>
                    <a:pt x="259080" y="1155191"/>
                  </a:lnTo>
                  <a:lnTo>
                    <a:pt x="277368" y="1101851"/>
                  </a:lnTo>
                  <a:lnTo>
                    <a:pt x="295656" y="1066799"/>
                  </a:lnTo>
                  <a:lnTo>
                    <a:pt x="313943" y="1091183"/>
                  </a:lnTo>
                  <a:lnTo>
                    <a:pt x="332232" y="1097279"/>
                  </a:lnTo>
                  <a:lnTo>
                    <a:pt x="350519" y="1156715"/>
                  </a:lnTo>
                  <a:lnTo>
                    <a:pt x="368808" y="1115567"/>
                  </a:lnTo>
                  <a:lnTo>
                    <a:pt x="388619" y="1214627"/>
                  </a:lnTo>
                  <a:lnTo>
                    <a:pt x="406908" y="1185671"/>
                  </a:lnTo>
                  <a:lnTo>
                    <a:pt x="425195" y="1156715"/>
                  </a:lnTo>
                  <a:lnTo>
                    <a:pt x="443484" y="1082039"/>
                  </a:lnTo>
                  <a:lnTo>
                    <a:pt x="461772" y="1083563"/>
                  </a:lnTo>
                  <a:lnTo>
                    <a:pt x="480060" y="1066799"/>
                  </a:lnTo>
                  <a:lnTo>
                    <a:pt x="499872" y="1068323"/>
                  </a:lnTo>
                  <a:lnTo>
                    <a:pt x="518160" y="1048511"/>
                  </a:lnTo>
                  <a:lnTo>
                    <a:pt x="536448" y="1066799"/>
                  </a:lnTo>
                  <a:lnTo>
                    <a:pt x="554736" y="1072895"/>
                  </a:lnTo>
                  <a:lnTo>
                    <a:pt x="573024" y="1036319"/>
                  </a:lnTo>
                  <a:lnTo>
                    <a:pt x="591312" y="1030223"/>
                  </a:lnTo>
                  <a:lnTo>
                    <a:pt x="611124" y="987551"/>
                  </a:lnTo>
                  <a:lnTo>
                    <a:pt x="629412" y="979931"/>
                  </a:lnTo>
                  <a:lnTo>
                    <a:pt x="647700" y="918971"/>
                  </a:lnTo>
                  <a:lnTo>
                    <a:pt x="665987" y="952499"/>
                  </a:lnTo>
                  <a:lnTo>
                    <a:pt x="684275" y="897635"/>
                  </a:lnTo>
                  <a:lnTo>
                    <a:pt x="702564" y="925067"/>
                  </a:lnTo>
                  <a:lnTo>
                    <a:pt x="720852" y="868679"/>
                  </a:lnTo>
                  <a:lnTo>
                    <a:pt x="740664" y="851915"/>
                  </a:lnTo>
                  <a:lnTo>
                    <a:pt x="758952" y="826007"/>
                  </a:lnTo>
                  <a:lnTo>
                    <a:pt x="777239" y="882395"/>
                  </a:lnTo>
                  <a:lnTo>
                    <a:pt x="795527" y="890015"/>
                  </a:lnTo>
                  <a:lnTo>
                    <a:pt x="813816" y="940307"/>
                  </a:lnTo>
                  <a:lnTo>
                    <a:pt x="832104" y="922019"/>
                  </a:lnTo>
                  <a:lnTo>
                    <a:pt x="851916" y="862583"/>
                  </a:lnTo>
                  <a:lnTo>
                    <a:pt x="870204" y="893063"/>
                  </a:lnTo>
                  <a:lnTo>
                    <a:pt x="888491" y="897635"/>
                  </a:lnTo>
                  <a:lnTo>
                    <a:pt x="906779" y="967739"/>
                  </a:lnTo>
                  <a:lnTo>
                    <a:pt x="925068" y="984503"/>
                  </a:lnTo>
                  <a:lnTo>
                    <a:pt x="943356" y="973835"/>
                  </a:lnTo>
                  <a:lnTo>
                    <a:pt x="963168" y="963167"/>
                  </a:lnTo>
                  <a:lnTo>
                    <a:pt x="981456" y="1019555"/>
                  </a:lnTo>
                  <a:lnTo>
                    <a:pt x="999743" y="1077467"/>
                  </a:lnTo>
                  <a:lnTo>
                    <a:pt x="1018031" y="947927"/>
                  </a:lnTo>
                  <a:lnTo>
                    <a:pt x="1036320" y="915923"/>
                  </a:lnTo>
                  <a:lnTo>
                    <a:pt x="1054608" y="862583"/>
                  </a:lnTo>
                  <a:lnTo>
                    <a:pt x="1072895" y="838199"/>
                  </a:lnTo>
                  <a:lnTo>
                    <a:pt x="1092708" y="819911"/>
                  </a:lnTo>
                  <a:lnTo>
                    <a:pt x="1110995" y="815339"/>
                  </a:lnTo>
                  <a:lnTo>
                    <a:pt x="1129283" y="752855"/>
                  </a:lnTo>
                  <a:lnTo>
                    <a:pt x="1147572" y="733043"/>
                  </a:lnTo>
                  <a:lnTo>
                    <a:pt x="1165860" y="725423"/>
                  </a:lnTo>
                  <a:lnTo>
                    <a:pt x="1184148" y="765047"/>
                  </a:lnTo>
                  <a:lnTo>
                    <a:pt x="1203960" y="717803"/>
                  </a:lnTo>
                  <a:lnTo>
                    <a:pt x="1222248" y="687323"/>
                  </a:lnTo>
                  <a:lnTo>
                    <a:pt x="1240536" y="659891"/>
                  </a:lnTo>
                  <a:lnTo>
                    <a:pt x="1258824" y="623315"/>
                  </a:lnTo>
                  <a:lnTo>
                    <a:pt x="1277112" y="586739"/>
                  </a:lnTo>
                  <a:lnTo>
                    <a:pt x="1295400" y="598931"/>
                  </a:lnTo>
                  <a:lnTo>
                    <a:pt x="1315212" y="553211"/>
                  </a:lnTo>
                  <a:lnTo>
                    <a:pt x="1333500" y="527303"/>
                  </a:lnTo>
                  <a:lnTo>
                    <a:pt x="1351787" y="534923"/>
                  </a:lnTo>
                  <a:lnTo>
                    <a:pt x="1370075" y="537971"/>
                  </a:lnTo>
                  <a:lnTo>
                    <a:pt x="1388363" y="475487"/>
                  </a:lnTo>
                  <a:lnTo>
                    <a:pt x="1406651" y="464819"/>
                  </a:lnTo>
                  <a:lnTo>
                    <a:pt x="1426463" y="490727"/>
                  </a:lnTo>
                  <a:lnTo>
                    <a:pt x="1444751" y="534923"/>
                  </a:lnTo>
                  <a:lnTo>
                    <a:pt x="1463040" y="618743"/>
                  </a:lnTo>
                  <a:lnTo>
                    <a:pt x="1481328" y="547115"/>
                  </a:lnTo>
                  <a:lnTo>
                    <a:pt x="1499616" y="531875"/>
                  </a:lnTo>
                  <a:lnTo>
                    <a:pt x="1517904" y="481583"/>
                  </a:lnTo>
                  <a:lnTo>
                    <a:pt x="1536191" y="437387"/>
                  </a:lnTo>
                  <a:lnTo>
                    <a:pt x="1556004" y="437387"/>
                  </a:lnTo>
                  <a:lnTo>
                    <a:pt x="1574291" y="451103"/>
                  </a:lnTo>
                  <a:lnTo>
                    <a:pt x="1592579" y="414527"/>
                  </a:lnTo>
                  <a:lnTo>
                    <a:pt x="1610867" y="368807"/>
                  </a:lnTo>
                  <a:lnTo>
                    <a:pt x="1629155" y="350519"/>
                  </a:lnTo>
                  <a:lnTo>
                    <a:pt x="1647444" y="353567"/>
                  </a:lnTo>
                  <a:lnTo>
                    <a:pt x="1667255" y="295655"/>
                  </a:lnTo>
                  <a:lnTo>
                    <a:pt x="1685544" y="269747"/>
                  </a:lnTo>
                  <a:lnTo>
                    <a:pt x="1703832" y="329183"/>
                  </a:lnTo>
                  <a:lnTo>
                    <a:pt x="1722120" y="353567"/>
                  </a:lnTo>
                  <a:lnTo>
                    <a:pt x="1740408" y="414527"/>
                  </a:lnTo>
                  <a:lnTo>
                    <a:pt x="1758695" y="416051"/>
                  </a:lnTo>
                  <a:lnTo>
                    <a:pt x="1778508" y="303275"/>
                  </a:lnTo>
                  <a:lnTo>
                    <a:pt x="1796795" y="259079"/>
                  </a:lnTo>
                  <a:lnTo>
                    <a:pt x="1815083" y="251459"/>
                  </a:lnTo>
                  <a:lnTo>
                    <a:pt x="1833371" y="380999"/>
                  </a:lnTo>
                  <a:lnTo>
                    <a:pt x="1851659" y="263651"/>
                  </a:lnTo>
                  <a:lnTo>
                    <a:pt x="1869948" y="222503"/>
                  </a:lnTo>
                  <a:lnTo>
                    <a:pt x="1888236" y="204215"/>
                  </a:lnTo>
                  <a:lnTo>
                    <a:pt x="1908048" y="196595"/>
                  </a:lnTo>
                  <a:lnTo>
                    <a:pt x="1926336" y="161543"/>
                  </a:lnTo>
                  <a:lnTo>
                    <a:pt x="1944624" y="135635"/>
                  </a:lnTo>
                  <a:lnTo>
                    <a:pt x="1962912" y="166115"/>
                  </a:lnTo>
                  <a:lnTo>
                    <a:pt x="1981200" y="208787"/>
                  </a:lnTo>
                  <a:lnTo>
                    <a:pt x="1999487" y="65531"/>
                  </a:lnTo>
                  <a:lnTo>
                    <a:pt x="2019300" y="132587"/>
                  </a:lnTo>
                  <a:lnTo>
                    <a:pt x="2037587" y="79247"/>
                  </a:lnTo>
                  <a:lnTo>
                    <a:pt x="2055875" y="44196"/>
                  </a:lnTo>
                  <a:lnTo>
                    <a:pt x="2074163" y="13715"/>
                  </a:lnTo>
                  <a:lnTo>
                    <a:pt x="2092451" y="35051"/>
                  </a:lnTo>
                  <a:lnTo>
                    <a:pt x="2110740" y="99059"/>
                  </a:lnTo>
                  <a:lnTo>
                    <a:pt x="2130551" y="77723"/>
                  </a:lnTo>
                  <a:lnTo>
                    <a:pt x="2148840" y="92963"/>
                  </a:lnTo>
                  <a:lnTo>
                    <a:pt x="2167128" y="155447"/>
                  </a:lnTo>
                  <a:lnTo>
                    <a:pt x="2185416" y="64007"/>
                  </a:lnTo>
                  <a:lnTo>
                    <a:pt x="2203704" y="7619"/>
                  </a:lnTo>
                  <a:lnTo>
                    <a:pt x="2221991" y="41147"/>
                  </a:lnTo>
                  <a:lnTo>
                    <a:pt x="2240279" y="48767"/>
                  </a:lnTo>
                  <a:lnTo>
                    <a:pt x="2260091" y="0"/>
                  </a:lnTo>
                  <a:lnTo>
                    <a:pt x="2278379" y="54863"/>
                  </a:lnTo>
                  <a:lnTo>
                    <a:pt x="2296667" y="86867"/>
                  </a:lnTo>
                  <a:lnTo>
                    <a:pt x="2314955" y="185927"/>
                  </a:lnTo>
                  <a:lnTo>
                    <a:pt x="2333244" y="257555"/>
                  </a:lnTo>
                  <a:lnTo>
                    <a:pt x="2351532" y="242315"/>
                  </a:lnTo>
                  <a:lnTo>
                    <a:pt x="2371344" y="288035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01595" y="1755647"/>
              <a:ext cx="3854450" cy="1553210"/>
            </a:xfrm>
            <a:custGeom>
              <a:avLst/>
              <a:gdLst/>
              <a:ahLst/>
              <a:cxnLst/>
              <a:rect l="l" t="t" r="r" b="b"/>
              <a:pathLst>
                <a:path w="3854450" h="1553210">
                  <a:moveTo>
                    <a:pt x="0" y="1552955"/>
                  </a:moveTo>
                  <a:lnTo>
                    <a:pt x="16764" y="1365503"/>
                  </a:lnTo>
                  <a:lnTo>
                    <a:pt x="36576" y="1318259"/>
                  </a:lnTo>
                  <a:lnTo>
                    <a:pt x="54864" y="1257299"/>
                  </a:lnTo>
                  <a:lnTo>
                    <a:pt x="73152" y="1220723"/>
                  </a:lnTo>
                  <a:lnTo>
                    <a:pt x="91439" y="1226819"/>
                  </a:lnTo>
                  <a:lnTo>
                    <a:pt x="109728" y="1223771"/>
                  </a:lnTo>
                  <a:lnTo>
                    <a:pt x="128016" y="1223771"/>
                  </a:lnTo>
                  <a:lnTo>
                    <a:pt x="147828" y="1179575"/>
                  </a:lnTo>
                  <a:lnTo>
                    <a:pt x="166116" y="1171955"/>
                  </a:lnTo>
                  <a:lnTo>
                    <a:pt x="184404" y="1158239"/>
                  </a:lnTo>
                  <a:lnTo>
                    <a:pt x="202692" y="1150619"/>
                  </a:lnTo>
                  <a:lnTo>
                    <a:pt x="220980" y="1150619"/>
                  </a:lnTo>
                  <a:lnTo>
                    <a:pt x="239268" y="1094231"/>
                  </a:lnTo>
                  <a:lnTo>
                    <a:pt x="259080" y="1080515"/>
                  </a:lnTo>
                  <a:lnTo>
                    <a:pt x="277368" y="1080515"/>
                  </a:lnTo>
                  <a:lnTo>
                    <a:pt x="295656" y="1085087"/>
                  </a:lnTo>
                  <a:lnTo>
                    <a:pt x="313943" y="1068323"/>
                  </a:lnTo>
                  <a:lnTo>
                    <a:pt x="332232" y="1065275"/>
                  </a:lnTo>
                  <a:lnTo>
                    <a:pt x="350519" y="1025651"/>
                  </a:lnTo>
                  <a:lnTo>
                    <a:pt x="368808" y="993647"/>
                  </a:lnTo>
                  <a:lnTo>
                    <a:pt x="388619" y="982979"/>
                  </a:lnTo>
                  <a:lnTo>
                    <a:pt x="406908" y="964691"/>
                  </a:lnTo>
                  <a:lnTo>
                    <a:pt x="425195" y="957071"/>
                  </a:lnTo>
                  <a:lnTo>
                    <a:pt x="443484" y="940307"/>
                  </a:lnTo>
                  <a:lnTo>
                    <a:pt x="461772" y="958595"/>
                  </a:lnTo>
                  <a:lnTo>
                    <a:pt x="480060" y="955547"/>
                  </a:lnTo>
                  <a:lnTo>
                    <a:pt x="499872" y="922019"/>
                  </a:lnTo>
                  <a:lnTo>
                    <a:pt x="518160" y="870203"/>
                  </a:lnTo>
                  <a:lnTo>
                    <a:pt x="536448" y="839723"/>
                  </a:lnTo>
                  <a:lnTo>
                    <a:pt x="554736" y="833627"/>
                  </a:lnTo>
                  <a:lnTo>
                    <a:pt x="573024" y="819911"/>
                  </a:lnTo>
                  <a:lnTo>
                    <a:pt x="591312" y="822959"/>
                  </a:lnTo>
                  <a:lnTo>
                    <a:pt x="611124" y="813815"/>
                  </a:lnTo>
                  <a:lnTo>
                    <a:pt x="629412" y="801623"/>
                  </a:lnTo>
                  <a:lnTo>
                    <a:pt x="647700" y="755903"/>
                  </a:lnTo>
                  <a:lnTo>
                    <a:pt x="665987" y="743711"/>
                  </a:lnTo>
                  <a:lnTo>
                    <a:pt x="684275" y="719327"/>
                  </a:lnTo>
                  <a:lnTo>
                    <a:pt x="702564" y="716279"/>
                  </a:lnTo>
                  <a:lnTo>
                    <a:pt x="720852" y="705611"/>
                  </a:lnTo>
                  <a:lnTo>
                    <a:pt x="740664" y="701039"/>
                  </a:lnTo>
                  <a:lnTo>
                    <a:pt x="758952" y="682751"/>
                  </a:lnTo>
                  <a:lnTo>
                    <a:pt x="777239" y="678179"/>
                  </a:lnTo>
                  <a:lnTo>
                    <a:pt x="795527" y="690371"/>
                  </a:lnTo>
                  <a:lnTo>
                    <a:pt x="813816" y="664463"/>
                  </a:lnTo>
                  <a:lnTo>
                    <a:pt x="832104" y="675131"/>
                  </a:lnTo>
                  <a:lnTo>
                    <a:pt x="851916" y="676655"/>
                  </a:lnTo>
                  <a:lnTo>
                    <a:pt x="870204" y="664463"/>
                  </a:lnTo>
                  <a:lnTo>
                    <a:pt x="888491" y="675131"/>
                  </a:lnTo>
                  <a:lnTo>
                    <a:pt x="906779" y="684275"/>
                  </a:lnTo>
                  <a:lnTo>
                    <a:pt x="925068" y="672083"/>
                  </a:lnTo>
                  <a:lnTo>
                    <a:pt x="943356" y="678179"/>
                  </a:lnTo>
                  <a:lnTo>
                    <a:pt x="963168" y="655319"/>
                  </a:lnTo>
                  <a:lnTo>
                    <a:pt x="981456" y="632459"/>
                  </a:lnTo>
                  <a:lnTo>
                    <a:pt x="999743" y="623315"/>
                  </a:lnTo>
                  <a:lnTo>
                    <a:pt x="1018031" y="601979"/>
                  </a:lnTo>
                  <a:lnTo>
                    <a:pt x="1036320" y="600455"/>
                  </a:lnTo>
                  <a:lnTo>
                    <a:pt x="1054608" y="594359"/>
                  </a:lnTo>
                  <a:lnTo>
                    <a:pt x="1072895" y="571499"/>
                  </a:lnTo>
                  <a:lnTo>
                    <a:pt x="1092708" y="565403"/>
                  </a:lnTo>
                  <a:lnTo>
                    <a:pt x="1110995" y="553211"/>
                  </a:lnTo>
                  <a:lnTo>
                    <a:pt x="1129283" y="594359"/>
                  </a:lnTo>
                  <a:lnTo>
                    <a:pt x="1147572" y="600455"/>
                  </a:lnTo>
                  <a:lnTo>
                    <a:pt x="1165860" y="611123"/>
                  </a:lnTo>
                  <a:lnTo>
                    <a:pt x="1184148" y="605027"/>
                  </a:lnTo>
                  <a:lnTo>
                    <a:pt x="1203960" y="594359"/>
                  </a:lnTo>
                  <a:lnTo>
                    <a:pt x="1222248" y="544067"/>
                  </a:lnTo>
                  <a:lnTo>
                    <a:pt x="1240536" y="513587"/>
                  </a:lnTo>
                  <a:lnTo>
                    <a:pt x="1258824" y="530351"/>
                  </a:lnTo>
                  <a:lnTo>
                    <a:pt x="1277112" y="551687"/>
                  </a:lnTo>
                  <a:lnTo>
                    <a:pt x="1295400" y="542543"/>
                  </a:lnTo>
                  <a:lnTo>
                    <a:pt x="1315212" y="537971"/>
                  </a:lnTo>
                  <a:lnTo>
                    <a:pt x="1333500" y="493775"/>
                  </a:lnTo>
                  <a:lnTo>
                    <a:pt x="1351787" y="501395"/>
                  </a:lnTo>
                  <a:lnTo>
                    <a:pt x="1370075" y="510539"/>
                  </a:lnTo>
                  <a:lnTo>
                    <a:pt x="1388363" y="522731"/>
                  </a:lnTo>
                  <a:lnTo>
                    <a:pt x="1406651" y="525779"/>
                  </a:lnTo>
                  <a:lnTo>
                    <a:pt x="1426463" y="536447"/>
                  </a:lnTo>
                  <a:lnTo>
                    <a:pt x="1444751" y="516635"/>
                  </a:lnTo>
                  <a:lnTo>
                    <a:pt x="1463040" y="509015"/>
                  </a:lnTo>
                  <a:lnTo>
                    <a:pt x="1481328" y="499871"/>
                  </a:lnTo>
                  <a:lnTo>
                    <a:pt x="1499616" y="461771"/>
                  </a:lnTo>
                  <a:lnTo>
                    <a:pt x="1517904" y="475487"/>
                  </a:lnTo>
                  <a:lnTo>
                    <a:pt x="1536191" y="441959"/>
                  </a:lnTo>
                  <a:lnTo>
                    <a:pt x="1556004" y="434339"/>
                  </a:lnTo>
                  <a:lnTo>
                    <a:pt x="1574291" y="406907"/>
                  </a:lnTo>
                  <a:lnTo>
                    <a:pt x="1592579" y="400811"/>
                  </a:lnTo>
                  <a:lnTo>
                    <a:pt x="1610867" y="371855"/>
                  </a:lnTo>
                  <a:lnTo>
                    <a:pt x="1629155" y="377951"/>
                  </a:lnTo>
                  <a:lnTo>
                    <a:pt x="1647444" y="365759"/>
                  </a:lnTo>
                  <a:lnTo>
                    <a:pt x="1667255" y="350519"/>
                  </a:lnTo>
                  <a:lnTo>
                    <a:pt x="1685544" y="342899"/>
                  </a:lnTo>
                  <a:lnTo>
                    <a:pt x="1703832" y="330707"/>
                  </a:lnTo>
                  <a:lnTo>
                    <a:pt x="1722120" y="342899"/>
                  </a:lnTo>
                  <a:lnTo>
                    <a:pt x="1740408" y="355091"/>
                  </a:lnTo>
                  <a:lnTo>
                    <a:pt x="1758695" y="353567"/>
                  </a:lnTo>
                  <a:lnTo>
                    <a:pt x="1778508" y="391667"/>
                  </a:lnTo>
                  <a:lnTo>
                    <a:pt x="1796795" y="388619"/>
                  </a:lnTo>
                  <a:lnTo>
                    <a:pt x="1815083" y="361187"/>
                  </a:lnTo>
                  <a:lnTo>
                    <a:pt x="1833371" y="387095"/>
                  </a:lnTo>
                  <a:lnTo>
                    <a:pt x="1851659" y="365759"/>
                  </a:lnTo>
                  <a:lnTo>
                    <a:pt x="1869948" y="358139"/>
                  </a:lnTo>
                  <a:lnTo>
                    <a:pt x="1888236" y="345947"/>
                  </a:lnTo>
                  <a:lnTo>
                    <a:pt x="1908048" y="341375"/>
                  </a:lnTo>
                  <a:lnTo>
                    <a:pt x="1926336" y="288035"/>
                  </a:lnTo>
                  <a:lnTo>
                    <a:pt x="1944624" y="295655"/>
                  </a:lnTo>
                  <a:lnTo>
                    <a:pt x="1962912" y="303275"/>
                  </a:lnTo>
                  <a:lnTo>
                    <a:pt x="1981200" y="321563"/>
                  </a:lnTo>
                  <a:lnTo>
                    <a:pt x="1999487" y="300227"/>
                  </a:lnTo>
                  <a:lnTo>
                    <a:pt x="2019300" y="300227"/>
                  </a:lnTo>
                  <a:lnTo>
                    <a:pt x="2037587" y="336803"/>
                  </a:lnTo>
                  <a:lnTo>
                    <a:pt x="2055875" y="318515"/>
                  </a:lnTo>
                  <a:lnTo>
                    <a:pt x="2074163" y="333755"/>
                  </a:lnTo>
                  <a:lnTo>
                    <a:pt x="2092451" y="347471"/>
                  </a:lnTo>
                  <a:lnTo>
                    <a:pt x="2110740" y="300227"/>
                  </a:lnTo>
                  <a:lnTo>
                    <a:pt x="2130551" y="307847"/>
                  </a:lnTo>
                  <a:lnTo>
                    <a:pt x="2148840" y="327659"/>
                  </a:lnTo>
                  <a:lnTo>
                    <a:pt x="2167128" y="342899"/>
                  </a:lnTo>
                  <a:lnTo>
                    <a:pt x="2185416" y="365759"/>
                  </a:lnTo>
                  <a:lnTo>
                    <a:pt x="2203704" y="361187"/>
                  </a:lnTo>
                  <a:lnTo>
                    <a:pt x="2221991" y="377951"/>
                  </a:lnTo>
                  <a:lnTo>
                    <a:pt x="2240279" y="364235"/>
                  </a:lnTo>
                  <a:lnTo>
                    <a:pt x="2260091" y="341375"/>
                  </a:lnTo>
                  <a:lnTo>
                    <a:pt x="2278379" y="320039"/>
                  </a:lnTo>
                  <a:lnTo>
                    <a:pt x="2296667" y="330707"/>
                  </a:lnTo>
                  <a:lnTo>
                    <a:pt x="2314955" y="361187"/>
                  </a:lnTo>
                  <a:lnTo>
                    <a:pt x="2333244" y="362711"/>
                  </a:lnTo>
                  <a:lnTo>
                    <a:pt x="2351532" y="371855"/>
                  </a:lnTo>
                  <a:lnTo>
                    <a:pt x="2371344" y="370331"/>
                  </a:lnTo>
                  <a:lnTo>
                    <a:pt x="2389632" y="344423"/>
                  </a:lnTo>
                  <a:lnTo>
                    <a:pt x="2407920" y="344423"/>
                  </a:lnTo>
                  <a:lnTo>
                    <a:pt x="2426208" y="368807"/>
                  </a:lnTo>
                  <a:lnTo>
                    <a:pt x="2444496" y="361187"/>
                  </a:lnTo>
                  <a:lnTo>
                    <a:pt x="2462783" y="384047"/>
                  </a:lnTo>
                  <a:lnTo>
                    <a:pt x="2482596" y="391667"/>
                  </a:lnTo>
                  <a:lnTo>
                    <a:pt x="2500883" y="367283"/>
                  </a:lnTo>
                  <a:lnTo>
                    <a:pt x="2519172" y="306323"/>
                  </a:lnTo>
                  <a:lnTo>
                    <a:pt x="2537459" y="304800"/>
                  </a:lnTo>
                  <a:lnTo>
                    <a:pt x="2555748" y="291083"/>
                  </a:lnTo>
                  <a:lnTo>
                    <a:pt x="2574035" y="312419"/>
                  </a:lnTo>
                  <a:lnTo>
                    <a:pt x="2592324" y="327659"/>
                  </a:lnTo>
                  <a:lnTo>
                    <a:pt x="2612135" y="347471"/>
                  </a:lnTo>
                  <a:lnTo>
                    <a:pt x="2630424" y="403859"/>
                  </a:lnTo>
                  <a:lnTo>
                    <a:pt x="2648711" y="356615"/>
                  </a:lnTo>
                  <a:lnTo>
                    <a:pt x="2667000" y="359663"/>
                  </a:lnTo>
                  <a:lnTo>
                    <a:pt x="2685288" y="376427"/>
                  </a:lnTo>
                  <a:lnTo>
                    <a:pt x="2703575" y="353567"/>
                  </a:lnTo>
                  <a:lnTo>
                    <a:pt x="2723388" y="358139"/>
                  </a:lnTo>
                  <a:lnTo>
                    <a:pt x="2741675" y="371855"/>
                  </a:lnTo>
                  <a:lnTo>
                    <a:pt x="2759964" y="356615"/>
                  </a:lnTo>
                  <a:lnTo>
                    <a:pt x="2778251" y="327659"/>
                  </a:lnTo>
                  <a:lnTo>
                    <a:pt x="2796540" y="339851"/>
                  </a:lnTo>
                  <a:lnTo>
                    <a:pt x="2814827" y="318515"/>
                  </a:lnTo>
                  <a:lnTo>
                    <a:pt x="2834640" y="336803"/>
                  </a:lnTo>
                  <a:lnTo>
                    <a:pt x="2852927" y="309371"/>
                  </a:lnTo>
                  <a:lnTo>
                    <a:pt x="2871216" y="358139"/>
                  </a:lnTo>
                  <a:lnTo>
                    <a:pt x="2889503" y="358139"/>
                  </a:lnTo>
                  <a:lnTo>
                    <a:pt x="2907791" y="347471"/>
                  </a:lnTo>
                  <a:lnTo>
                    <a:pt x="2926080" y="336803"/>
                  </a:lnTo>
                  <a:lnTo>
                    <a:pt x="2944367" y="321563"/>
                  </a:lnTo>
                  <a:lnTo>
                    <a:pt x="2964180" y="320039"/>
                  </a:lnTo>
                  <a:lnTo>
                    <a:pt x="2982467" y="344423"/>
                  </a:lnTo>
                  <a:lnTo>
                    <a:pt x="3000756" y="339851"/>
                  </a:lnTo>
                  <a:lnTo>
                    <a:pt x="3019043" y="341375"/>
                  </a:lnTo>
                  <a:lnTo>
                    <a:pt x="3037332" y="304800"/>
                  </a:lnTo>
                  <a:lnTo>
                    <a:pt x="3055619" y="304800"/>
                  </a:lnTo>
                  <a:lnTo>
                    <a:pt x="3075432" y="284987"/>
                  </a:lnTo>
                  <a:lnTo>
                    <a:pt x="3093719" y="294131"/>
                  </a:lnTo>
                  <a:lnTo>
                    <a:pt x="3112008" y="277367"/>
                  </a:lnTo>
                  <a:lnTo>
                    <a:pt x="3130296" y="278891"/>
                  </a:lnTo>
                  <a:lnTo>
                    <a:pt x="3148583" y="259079"/>
                  </a:lnTo>
                  <a:lnTo>
                    <a:pt x="3166872" y="237743"/>
                  </a:lnTo>
                  <a:lnTo>
                    <a:pt x="3186683" y="263651"/>
                  </a:lnTo>
                  <a:lnTo>
                    <a:pt x="3204972" y="243839"/>
                  </a:lnTo>
                  <a:lnTo>
                    <a:pt x="3223259" y="214883"/>
                  </a:lnTo>
                  <a:lnTo>
                    <a:pt x="3241548" y="195071"/>
                  </a:lnTo>
                  <a:lnTo>
                    <a:pt x="3259835" y="195071"/>
                  </a:lnTo>
                  <a:lnTo>
                    <a:pt x="3278124" y="176783"/>
                  </a:lnTo>
                  <a:lnTo>
                    <a:pt x="3296411" y="204215"/>
                  </a:lnTo>
                  <a:lnTo>
                    <a:pt x="3316224" y="192023"/>
                  </a:lnTo>
                  <a:lnTo>
                    <a:pt x="3334511" y="188975"/>
                  </a:lnTo>
                  <a:lnTo>
                    <a:pt x="3352800" y="181355"/>
                  </a:lnTo>
                  <a:lnTo>
                    <a:pt x="3371088" y="173735"/>
                  </a:lnTo>
                  <a:lnTo>
                    <a:pt x="3389375" y="190500"/>
                  </a:lnTo>
                  <a:lnTo>
                    <a:pt x="3407664" y="181355"/>
                  </a:lnTo>
                  <a:lnTo>
                    <a:pt x="3427475" y="175259"/>
                  </a:lnTo>
                  <a:lnTo>
                    <a:pt x="3445764" y="196595"/>
                  </a:lnTo>
                  <a:lnTo>
                    <a:pt x="3464051" y="173735"/>
                  </a:lnTo>
                  <a:lnTo>
                    <a:pt x="3482340" y="198119"/>
                  </a:lnTo>
                  <a:lnTo>
                    <a:pt x="3500627" y="170687"/>
                  </a:lnTo>
                  <a:lnTo>
                    <a:pt x="3518916" y="205739"/>
                  </a:lnTo>
                  <a:lnTo>
                    <a:pt x="3538727" y="155447"/>
                  </a:lnTo>
                  <a:lnTo>
                    <a:pt x="3557016" y="155447"/>
                  </a:lnTo>
                  <a:lnTo>
                    <a:pt x="3575303" y="166115"/>
                  </a:lnTo>
                  <a:lnTo>
                    <a:pt x="3593591" y="185927"/>
                  </a:lnTo>
                  <a:lnTo>
                    <a:pt x="3611880" y="158495"/>
                  </a:lnTo>
                  <a:lnTo>
                    <a:pt x="3630167" y="160019"/>
                  </a:lnTo>
                  <a:lnTo>
                    <a:pt x="3648456" y="134111"/>
                  </a:lnTo>
                  <a:lnTo>
                    <a:pt x="3668267" y="106679"/>
                  </a:lnTo>
                  <a:lnTo>
                    <a:pt x="3686556" y="86867"/>
                  </a:lnTo>
                  <a:lnTo>
                    <a:pt x="3704843" y="56387"/>
                  </a:lnTo>
                  <a:lnTo>
                    <a:pt x="3723132" y="65531"/>
                  </a:lnTo>
                  <a:lnTo>
                    <a:pt x="3741419" y="13715"/>
                  </a:lnTo>
                  <a:lnTo>
                    <a:pt x="3759708" y="0"/>
                  </a:lnTo>
                  <a:lnTo>
                    <a:pt x="3779519" y="4571"/>
                  </a:lnTo>
                  <a:lnTo>
                    <a:pt x="3797808" y="10667"/>
                  </a:lnTo>
                  <a:lnTo>
                    <a:pt x="3816096" y="3047"/>
                  </a:lnTo>
                  <a:lnTo>
                    <a:pt x="3834383" y="35051"/>
                  </a:lnTo>
                  <a:lnTo>
                    <a:pt x="3854196" y="28955"/>
                  </a:lnTo>
                </a:path>
              </a:pathLst>
            </a:custGeom>
            <a:ln w="1371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912603" y="1520472"/>
            <a:ext cx="130175" cy="678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90%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80%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70%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40266" y="1560106"/>
            <a:ext cx="93345" cy="1752600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1739264" algn="l"/>
              </a:tabLst>
            </a:pPr>
            <a:r>
              <a:rPr dirty="0" u="sng" sz="450">
                <a:solidFill>
                  <a:srgbClr val="595959"/>
                </a:solidFill>
                <a:uFill>
                  <a:solidFill>
                    <a:srgbClr val="E4E4E4"/>
                  </a:solidFill>
                </a:uFill>
                <a:latin typeface="Times New Roman"/>
                <a:cs typeface="Times New Roman"/>
              </a:rPr>
              <a:t>	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49019" y="3340756"/>
            <a:ext cx="3904615" cy="12573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79375">
              <a:lnSpc>
                <a:spcPct val="100000"/>
              </a:lnSpc>
              <a:spcBef>
                <a:spcPts val="165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0</a:t>
            </a:r>
            <a:endParaRPr sz="450">
              <a:latin typeface="Gadugi"/>
              <a:cs typeface="Gadugi"/>
            </a:endParaRPr>
          </a:p>
          <a:p>
            <a:pPr marL="79375">
              <a:lnSpc>
                <a:spcPct val="100000"/>
              </a:lnSpc>
              <a:spcBef>
                <a:spcPts val="195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70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75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80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85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90</a:t>
            </a: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95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110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115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120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125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130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135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140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145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150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155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160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165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170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175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180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185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190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195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200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776239" y="2111457"/>
            <a:ext cx="106680" cy="64643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Price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950490" y="1389334"/>
            <a:ext cx="214503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5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5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Rallies</a:t>
            </a:r>
            <a:r>
              <a:rPr dirty="0" sz="5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Following</a:t>
            </a:r>
            <a:r>
              <a:rPr dirty="0" sz="55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Major</a:t>
            </a:r>
            <a:r>
              <a:rPr dirty="0" sz="5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Market</a:t>
            </a:r>
            <a:r>
              <a:rPr dirty="0" sz="55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Lows</a:t>
            </a:r>
            <a:r>
              <a:rPr dirty="0" sz="5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(20%</a:t>
            </a:r>
            <a:r>
              <a:rPr dirty="0" sz="5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Declines)</a:t>
            </a:r>
            <a:endParaRPr sz="550">
              <a:latin typeface="Gadugi"/>
              <a:cs typeface="Gadug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323210" y="1593913"/>
            <a:ext cx="1696085" cy="2069464"/>
            <a:chOff x="2323210" y="1593913"/>
            <a:chExt cx="1696085" cy="2069464"/>
          </a:xfrm>
        </p:grpSpPr>
        <p:sp>
          <p:nvSpPr>
            <p:cNvPr id="19" name="object 19" descr=""/>
            <p:cNvSpPr/>
            <p:nvPr/>
          </p:nvSpPr>
          <p:spPr>
            <a:xfrm>
              <a:off x="2330195" y="3656075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 h="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605783" y="3656075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371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14216" y="1598675"/>
              <a:ext cx="0" cy="1711960"/>
            </a:xfrm>
            <a:custGeom>
              <a:avLst/>
              <a:gdLst/>
              <a:ahLst/>
              <a:cxnLst/>
              <a:rect l="l" t="t" r="r" b="b"/>
              <a:pathLst>
                <a:path w="0" h="1711960">
                  <a:moveTo>
                    <a:pt x="0" y="0"/>
                  </a:moveTo>
                  <a:lnTo>
                    <a:pt x="0" y="1711451"/>
                  </a:lnTo>
                </a:path>
              </a:pathLst>
            </a:custGeom>
            <a:ln w="9144">
              <a:solidFill>
                <a:srgbClr val="E4E4E4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517093" y="2162041"/>
            <a:ext cx="141605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750" spc="-25" b="1">
                <a:solidFill>
                  <a:srgbClr val="0397A1"/>
                </a:solidFill>
                <a:latin typeface="Gadugi"/>
                <a:cs typeface="Gadugi"/>
              </a:rPr>
              <a:t>???</a:t>
            </a:r>
            <a:endParaRPr sz="750">
              <a:latin typeface="Gadugi"/>
              <a:cs typeface="Gadug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037141" y="1598485"/>
            <a:ext cx="2851785" cy="1721485"/>
            <a:chOff x="3037141" y="1598485"/>
            <a:chExt cx="2851785" cy="1721485"/>
          </a:xfrm>
        </p:grpSpPr>
        <p:sp>
          <p:nvSpPr>
            <p:cNvPr id="24" name="object 24" descr=""/>
            <p:cNvSpPr/>
            <p:nvPr/>
          </p:nvSpPr>
          <p:spPr>
            <a:xfrm>
              <a:off x="3041904" y="1603248"/>
              <a:ext cx="0" cy="1711960"/>
            </a:xfrm>
            <a:custGeom>
              <a:avLst/>
              <a:gdLst/>
              <a:ahLst/>
              <a:cxnLst/>
              <a:rect l="l" t="t" r="r" b="b"/>
              <a:pathLst>
                <a:path w="0" h="1711960">
                  <a:moveTo>
                    <a:pt x="0" y="0"/>
                  </a:moveTo>
                  <a:lnTo>
                    <a:pt x="0" y="1711451"/>
                  </a:lnTo>
                </a:path>
              </a:pathLst>
            </a:custGeom>
            <a:ln w="9144">
              <a:solidFill>
                <a:srgbClr val="E4E4E4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148072" y="1970531"/>
              <a:ext cx="741045" cy="309880"/>
            </a:xfrm>
            <a:custGeom>
              <a:avLst/>
              <a:gdLst/>
              <a:ahLst/>
              <a:cxnLst/>
              <a:rect l="l" t="t" r="r" b="b"/>
              <a:pathLst>
                <a:path w="741045" h="309880">
                  <a:moveTo>
                    <a:pt x="713640" y="14209"/>
                  </a:moveTo>
                  <a:lnTo>
                    <a:pt x="688847" y="10667"/>
                  </a:lnTo>
                  <a:lnTo>
                    <a:pt x="685799" y="9144"/>
                  </a:lnTo>
                  <a:lnTo>
                    <a:pt x="684276" y="7620"/>
                  </a:lnTo>
                  <a:lnTo>
                    <a:pt x="684276" y="4572"/>
                  </a:lnTo>
                  <a:lnTo>
                    <a:pt x="685799" y="1524"/>
                  </a:lnTo>
                  <a:lnTo>
                    <a:pt x="687324" y="0"/>
                  </a:lnTo>
                  <a:lnTo>
                    <a:pt x="690372" y="1524"/>
                  </a:lnTo>
                  <a:lnTo>
                    <a:pt x="740664" y="7620"/>
                  </a:lnTo>
                  <a:lnTo>
                    <a:pt x="729996" y="7620"/>
                  </a:lnTo>
                  <a:lnTo>
                    <a:pt x="713640" y="14209"/>
                  </a:lnTo>
                  <a:close/>
                </a:path>
                <a:path w="741045" h="309880">
                  <a:moveTo>
                    <a:pt x="723472" y="15614"/>
                  </a:moveTo>
                  <a:lnTo>
                    <a:pt x="713640" y="14209"/>
                  </a:lnTo>
                  <a:lnTo>
                    <a:pt x="729996" y="7620"/>
                  </a:lnTo>
                  <a:lnTo>
                    <a:pt x="730605" y="9144"/>
                  </a:lnTo>
                  <a:lnTo>
                    <a:pt x="728472" y="9144"/>
                  </a:lnTo>
                  <a:lnTo>
                    <a:pt x="723472" y="15614"/>
                  </a:lnTo>
                  <a:close/>
                </a:path>
                <a:path w="741045" h="309880">
                  <a:moveTo>
                    <a:pt x="733552" y="16764"/>
                  </a:moveTo>
                  <a:lnTo>
                    <a:pt x="731520" y="16764"/>
                  </a:lnTo>
                  <a:lnTo>
                    <a:pt x="731207" y="15981"/>
                  </a:lnTo>
                  <a:lnTo>
                    <a:pt x="733044" y="15240"/>
                  </a:lnTo>
                  <a:lnTo>
                    <a:pt x="729996" y="7620"/>
                  </a:lnTo>
                  <a:lnTo>
                    <a:pt x="740664" y="7620"/>
                  </a:lnTo>
                  <a:lnTo>
                    <a:pt x="733552" y="16764"/>
                  </a:lnTo>
                  <a:close/>
                </a:path>
                <a:path w="741045" h="309880">
                  <a:moveTo>
                    <a:pt x="729857" y="16526"/>
                  </a:moveTo>
                  <a:lnTo>
                    <a:pt x="723472" y="15614"/>
                  </a:lnTo>
                  <a:lnTo>
                    <a:pt x="728472" y="9144"/>
                  </a:lnTo>
                  <a:lnTo>
                    <a:pt x="731207" y="15981"/>
                  </a:lnTo>
                  <a:lnTo>
                    <a:pt x="729857" y="16526"/>
                  </a:lnTo>
                  <a:close/>
                </a:path>
                <a:path w="741045" h="309880">
                  <a:moveTo>
                    <a:pt x="731207" y="15981"/>
                  </a:moveTo>
                  <a:lnTo>
                    <a:pt x="728472" y="9144"/>
                  </a:lnTo>
                  <a:lnTo>
                    <a:pt x="730605" y="9144"/>
                  </a:lnTo>
                  <a:lnTo>
                    <a:pt x="733044" y="15240"/>
                  </a:lnTo>
                  <a:lnTo>
                    <a:pt x="731207" y="15981"/>
                  </a:lnTo>
                  <a:close/>
                </a:path>
                <a:path w="741045" h="309880">
                  <a:moveTo>
                    <a:pt x="4572" y="309372"/>
                  </a:moveTo>
                  <a:lnTo>
                    <a:pt x="0" y="301752"/>
                  </a:lnTo>
                  <a:lnTo>
                    <a:pt x="713640" y="14209"/>
                  </a:lnTo>
                  <a:lnTo>
                    <a:pt x="723472" y="15614"/>
                  </a:lnTo>
                  <a:lnTo>
                    <a:pt x="719551" y="20687"/>
                  </a:lnTo>
                  <a:lnTo>
                    <a:pt x="4572" y="309372"/>
                  </a:lnTo>
                  <a:close/>
                </a:path>
                <a:path w="741045" h="309880">
                  <a:moveTo>
                    <a:pt x="719551" y="20687"/>
                  </a:moveTo>
                  <a:lnTo>
                    <a:pt x="723472" y="15614"/>
                  </a:lnTo>
                  <a:lnTo>
                    <a:pt x="729857" y="16526"/>
                  </a:lnTo>
                  <a:lnTo>
                    <a:pt x="719551" y="20687"/>
                  </a:lnTo>
                  <a:close/>
                </a:path>
                <a:path w="741045" h="309880">
                  <a:moveTo>
                    <a:pt x="731520" y="16764"/>
                  </a:moveTo>
                  <a:lnTo>
                    <a:pt x="729857" y="16526"/>
                  </a:lnTo>
                  <a:lnTo>
                    <a:pt x="731207" y="15981"/>
                  </a:lnTo>
                  <a:lnTo>
                    <a:pt x="731425" y="16526"/>
                  </a:lnTo>
                  <a:lnTo>
                    <a:pt x="731520" y="16764"/>
                  </a:lnTo>
                  <a:close/>
                </a:path>
                <a:path w="741045" h="309880">
                  <a:moveTo>
                    <a:pt x="707136" y="50291"/>
                  </a:moveTo>
                  <a:lnTo>
                    <a:pt x="704088" y="50291"/>
                  </a:lnTo>
                  <a:lnTo>
                    <a:pt x="701040" y="47244"/>
                  </a:lnTo>
                  <a:lnTo>
                    <a:pt x="701040" y="44196"/>
                  </a:lnTo>
                  <a:lnTo>
                    <a:pt x="702564" y="42672"/>
                  </a:lnTo>
                  <a:lnTo>
                    <a:pt x="719551" y="20687"/>
                  </a:lnTo>
                  <a:lnTo>
                    <a:pt x="729857" y="16526"/>
                  </a:lnTo>
                  <a:lnTo>
                    <a:pt x="731520" y="16764"/>
                  </a:lnTo>
                  <a:lnTo>
                    <a:pt x="733552" y="16764"/>
                  </a:lnTo>
                  <a:lnTo>
                    <a:pt x="708660" y="48767"/>
                  </a:lnTo>
                  <a:lnTo>
                    <a:pt x="707136" y="50291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912603" y="2291636"/>
            <a:ext cx="3993515" cy="17379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 algn="ctr" marL="242570">
              <a:lnSpc>
                <a:spcPts val="590"/>
              </a:lnSpc>
              <a:spcBef>
                <a:spcPts val="390"/>
              </a:spcBef>
              <a:tabLst>
                <a:tab pos="1129665" algn="l"/>
                <a:tab pos="2027555" algn="l"/>
                <a:tab pos="3010535" algn="l"/>
              </a:tabLst>
            </a:pPr>
            <a:r>
              <a:rPr dirty="0" baseline="5555" sz="750" b="1">
                <a:solidFill>
                  <a:srgbClr val="BABABA"/>
                </a:solidFill>
                <a:latin typeface="Gadugi"/>
                <a:cs typeface="Gadugi"/>
              </a:rPr>
              <a:t>Year</a:t>
            </a:r>
            <a:r>
              <a:rPr dirty="0" baseline="5555" sz="750" spc="82" b="1">
                <a:solidFill>
                  <a:srgbClr val="BABABA"/>
                </a:solidFill>
                <a:latin typeface="Gadugi"/>
                <a:cs typeface="Gadugi"/>
              </a:rPr>
              <a:t> </a:t>
            </a:r>
            <a:r>
              <a:rPr dirty="0" baseline="5555" sz="750" spc="-37" b="1">
                <a:solidFill>
                  <a:srgbClr val="BABABA"/>
                </a:solidFill>
                <a:latin typeface="Gadugi"/>
                <a:cs typeface="Gadugi"/>
              </a:rPr>
              <a:t>One</a:t>
            </a:r>
            <a:r>
              <a:rPr dirty="0" baseline="5555" sz="750" b="1">
                <a:solidFill>
                  <a:srgbClr val="BABABA"/>
                </a:solidFill>
                <a:latin typeface="Gadugi"/>
                <a:cs typeface="Gadugi"/>
              </a:rPr>
              <a:t>	</a:t>
            </a:r>
            <a:r>
              <a:rPr dirty="0" sz="500" b="1">
                <a:solidFill>
                  <a:srgbClr val="BABABA"/>
                </a:solidFill>
                <a:latin typeface="Gadugi"/>
                <a:cs typeface="Gadugi"/>
              </a:rPr>
              <a:t>Year</a:t>
            </a:r>
            <a:r>
              <a:rPr dirty="0" sz="500" spc="55" b="1">
                <a:solidFill>
                  <a:srgbClr val="BABABA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BABABA"/>
                </a:solidFill>
                <a:latin typeface="Gadugi"/>
                <a:cs typeface="Gadugi"/>
              </a:rPr>
              <a:t>Two</a:t>
            </a:r>
            <a:r>
              <a:rPr dirty="0" sz="500" b="1">
                <a:solidFill>
                  <a:srgbClr val="BABABA"/>
                </a:solidFill>
                <a:latin typeface="Gadugi"/>
                <a:cs typeface="Gadugi"/>
              </a:rPr>
              <a:t>	</a:t>
            </a:r>
            <a:r>
              <a:rPr dirty="0" baseline="5555" sz="750" b="1">
                <a:solidFill>
                  <a:srgbClr val="BABABA"/>
                </a:solidFill>
                <a:latin typeface="Gadugi"/>
                <a:cs typeface="Gadugi"/>
              </a:rPr>
              <a:t>Year</a:t>
            </a:r>
            <a:r>
              <a:rPr dirty="0" baseline="5555" sz="750" spc="82" b="1">
                <a:solidFill>
                  <a:srgbClr val="BABABA"/>
                </a:solidFill>
                <a:latin typeface="Gadugi"/>
                <a:cs typeface="Gadugi"/>
              </a:rPr>
              <a:t> </a:t>
            </a:r>
            <a:r>
              <a:rPr dirty="0" baseline="5555" sz="750" spc="-30" b="1">
                <a:solidFill>
                  <a:srgbClr val="BABABA"/>
                </a:solidFill>
                <a:latin typeface="Gadugi"/>
                <a:cs typeface="Gadugi"/>
              </a:rPr>
              <a:t>Three</a:t>
            </a:r>
            <a:r>
              <a:rPr dirty="0" baseline="5555" sz="750" b="1">
                <a:solidFill>
                  <a:srgbClr val="BABABA"/>
                </a:solidFill>
                <a:latin typeface="Gadugi"/>
                <a:cs typeface="Gadugi"/>
              </a:rPr>
              <a:t>	Year</a:t>
            </a:r>
            <a:r>
              <a:rPr dirty="0" baseline="5555" sz="750" spc="82" b="1">
                <a:solidFill>
                  <a:srgbClr val="BABABA"/>
                </a:solidFill>
                <a:latin typeface="Gadugi"/>
                <a:cs typeface="Gadugi"/>
              </a:rPr>
              <a:t> </a:t>
            </a:r>
            <a:r>
              <a:rPr dirty="0" baseline="5555" sz="750" spc="-30" b="1">
                <a:solidFill>
                  <a:srgbClr val="BABABA"/>
                </a:solidFill>
                <a:latin typeface="Gadugi"/>
                <a:cs typeface="Gadugi"/>
              </a:rPr>
              <a:t>Four</a:t>
            </a:r>
            <a:endParaRPr baseline="5555" sz="750">
              <a:latin typeface="Gadugi"/>
              <a:cs typeface="Gadugi"/>
            </a:endParaRPr>
          </a:p>
          <a:p>
            <a:pPr marL="33020">
              <a:lnSpc>
                <a:spcPts val="53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450">
              <a:latin typeface="Gadugi"/>
              <a:cs typeface="Gadugi"/>
            </a:endParaRPr>
          </a:p>
          <a:p>
            <a:pPr algn="ctr" marL="247650">
              <a:lnSpc>
                <a:spcPct val="100000"/>
              </a:lnSpc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Number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Weeks</a:t>
            </a:r>
            <a:endParaRPr sz="450">
              <a:latin typeface="Gadugi"/>
              <a:cs typeface="Gadugi"/>
            </a:endParaRPr>
          </a:p>
          <a:p>
            <a:pPr marL="548005">
              <a:lnSpc>
                <a:spcPct val="100000"/>
              </a:lnSpc>
              <a:spcBef>
                <a:spcPts val="565"/>
              </a:spcBef>
              <a:tabLst>
                <a:tab pos="1825625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Current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(Rally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from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October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2022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Low)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Average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Rallies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from</a:t>
            </a:r>
            <a:r>
              <a:rPr dirty="0" sz="450" spc="10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1966,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1970,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1974,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1987,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2002,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2009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and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2020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Lows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450">
              <a:latin typeface="Gadugi"/>
              <a:cs typeface="Gadugi"/>
            </a:endParaRPr>
          </a:p>
          <a:p>
            <a:pPr marL="216535" marR="5080" indent="-137795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217804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Historically,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third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new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bull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experienced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digestion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before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giving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way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further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upside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four.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28" name="object 28" descr=""/>
            <p:cNvSpPr/>
            <p:nvPr/>
          </p:nvSpPr>
          <p:spPr>
            <a:xfrm>
              <a:off x="4160519" y="2327147"/>
              <a:ext cx="710565" cy="53340"/>
            </a:xfrm>
            <a:custGeom>
              <a:avLst/>
              <a:gdLst/>
              <a:ahLst/>
              <a:cxnLst/>
              <a:rect l="l" t="t" r="r" b="b"/>
              <a:pathLst>
                <a:path w="710564" h="53339">
                  <a:moveTo>
                    <a:pt x="691460" y="26670"/>
                  </a:moveTo>
                  <a:lnTo>
                    <a:pt x="661416" y="9144"/>
                  </a:lnTo>
                  <a:lnTo>
                    <a:pt x="659892" y="7620"/>
                  </a:lnTo>
                  <a:lnTo>
                    <a:pt x="658368" y="4572"/>
                  </a:lnTo>
                  <a:lnTo>
                    <a:pt x="659892" y="3048"/>
                  </a:lnTo>
                  <a:lnTo>
                    <a:pt x="661416" y="0"/>
                  </a:lnTo>
                  <a:lnTo>
                    <a:pt x="664464" y="0"/>
                  </a:lnTo>
                  <a:lnTo>
                    <a:pt x="665988" y="1524"/>
                  </a:lnTo>
                  <a:lnTo>
                    <a:pt x="701897" y="21336"/>
                  </a:lnTo>
                  <a:lnTo>
                    <a:pt x="701040" y="21336"/>
                  </a:lnTo>
                  <a:lnTo>
                    <a:pt x="701040" y="22860"/>
                  </a:lnTo>
                  <a:lnTo>
                    <a:pt x="697992" y="22860"/>
                  </a:lnTo>
                  <a:lnTo>
                    <a:pt x="691460" y="26670"/>
                  </a:lnTo>
                  <a:close/>
                </a:path>
                <a:path w="710564" h="53339">
                  <a:moveTo>
                    <a:pt x="684929" y="30480"/>
                  </a:moveTo>
                  <a:lnTo>
                    <a:pt x="0" y="30480"/>
                  </a:lnTo>
                  <a:lnTo>
                    <a:pt x="0" y="21336"/>
                  </a:lnTo>
                  <a:lnTo>
                    <a:pt x="682316" y="21336"/>
                  </a:lnTo>
                  <a:lnTo>
                    <a:pt x="691460" y="26670"/>
                  </a:lnTo>
                  <a:lnTo>
                    <a:pt x="684929" y="30480"/>
                  </a:lnTo>
                  <a:close/>
                </a:path>
                <a:path w="710564" h="53339">
                  <a:moveTo>
                    <a:pt x="702384" y="30480"/>
                  </a:moveTo>
                  <a:lnTo>
                    <a:pt x="701040" y="30480"/>
                  </a:lnTo>
                  <a:lnTo>
                    <a:pt x="701040" y="21336"/>
                  </a:lnTo>
                  <a:lnTo>
                    <a:pt x="701897" y="21336"/>
                  </a:lnTo>
                  <a:lnTo>
                    <a:pt x="710184" y="25908"/>
                  </a:lnTo>
                  <a:lnTo>
                    <a:pt x="702384" y="30480"/>
                  </a:lnTo>
                  <a:close/>
                </a:path>
                <a:path w="710564" h="53339">
                  <a:moveTo>
                    <a:pt x="697992" y="30480"/>
                  </a:moveTo>
                  <a:lnTo>
                    <a:pt x="691460" y="26670"/>
                  </a:lnTo>
                  <a:lnTo>
                    <a:pt x="697992" y="22860"/>
                  </a:lnTo>
                  <a:lnTo>
                    <a:pt x="697992" y="30480"/>
                  </a:lnTo>
                  <a:close/>
                </a:path>
                <a:path w="710564" h="53339">
                  <a:moveTo>
                    <a:pt x="701040" y="30480"/>
                  </a:moveTo>
                  <a:lnTo>
                    <a:pt x="697992" y="30480"/>
                  </a:lnTo>
                  <a:lnTo>
                    <a:pt x="697992" y="22860"/>
                  </a:lnTo>
                  <a:lnTo>
                    <a:pt x="701040" y="22860"/>
                  </a:lnTo>
                  <a:lnTo>
                    <a:pt x="701040" y="30480"/>
                  </a:lnTo>
                  <a:close/>
                </a:path>
                <a:path w="710564" h="53339">
                  <a:moveTo>
                    <a:pt x="664464" y="53340"/>
                  </a:moveTo>
                  <a:lnTo>
                    <a:pt x="661416" y="53340"/>
                  </a:lnTo>
                  <a:lnTo>
                    <a:pt x="659892" y="50292"/>
                  </a:lnTo>
                  <a:lnTo>
                    <a:pt x="658368" y="48768"/>
                  </a:lnTo>
                  <a:lnTo>
                    <a:pt x="659892" y="45720"/>
                  </a:lnTo>
                  <a:lnTo>
                    <a:pt x="661416" y="44196"/>
                  </a:lnTo>
                  <a:lnTo>
                    <a:pt x="691460" y="26670"/>
                  </a:lnTo>
                  <a:lnTo>
                    <a:pt x="697992" y="30480"/>
                  </a:lnTo>
                  <a:lnTo>
                    <a:pt x="702384" y="30480"/>
                  </a:lnTo>
                  <a:lnTo>
                    <a:pt x="665988" y="51816"/>
                  </a:lnTo>
                  <a:lnTo>
                    <a:pt x="664464" y="53340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921546" y="4804695"/>
            <a:ext cx="569976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Historically,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third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year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new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bull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experienced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digestion before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giving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further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upside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year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four.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9238"/>
            <a:ext cx="94007" cy="700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823" y="1095107"/>
            <a:ext cx="1287138" cy="1111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0599" y="4265363"/>
            <a:ext cx="2446007" cy="10435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650">
              <a:latin typeface="Times New Roman"/>
              <a:cs typeface="Times New Roman"/>
            </a:endParaRPr>
          </a:p>
          <a:p>
            <a:pPr marL="495300" marR="487045" indent="-11303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49530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500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index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traded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largely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sideways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during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tariff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escalation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during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first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Trump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administration.</a:t>
            </a:r>
            <a:endParaRPr sz="650">
              <a:latin typeface="Gadugi"/>
              <a:cs typeface="Gadugi"/>
            </a:endParaRPr>
          </a:p>
          <a:p>
            <a:pPr marL="495300" marR="463550" indent="-113030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49530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tariffs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front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center,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policy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sequencing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impacted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equity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behavior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so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far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2025.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more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market-friendly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policies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tax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cuts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deregulation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should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arrive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second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half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year.</a:t>
            </a:r>
            <a:endParaRPr sz="650">
              <a:latin typeface="Gadugi"/>
              <a:cs typeface="Gadug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9467" y="2051304"/>
            <a:ext cx="45719" cy="402336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1950720" y="1348739"/>
            <a:ext cx="4000500" cy="2002789"/>
            <a:chOff x="1950720" y="1348739"/>
            <a:chExt cx="4000500" cy="2002789"/>
          </a:xfrm>
        </p:grpSpPr>
        <p:sp>
          <p:nvSpPr>
            <p:cNvPr id="10" name="object 10" descr=""/>
            <p:cNvSpPr/>
            <p:nvPr/>
          </p:nvSpPr>
          <p:spPr>
            <a:xfrm>
              <a:off x="3508248" y="1348740"/>
              <a:ext cx="0" cy="1804670"/>
            </a:xfrm>
            <a:custGeom>
              <a:avLst/>
              <a:gdLst/>
              <a:ahLst/>
              <a:cxnLst/>
              <a:rect l="l" t="t" r="r" b="b"/>
              <a:pathLst>
                <a:path w="0" h="1804670">
                  <a:moveTo>
                    <a:pt x="0" y="201167"/>
                  </a:moveTo>
                  <a:lnTo>
                    <a:pt x="0" y="1804416"/>
                  </a:lnTo>
                </a:path>
                <a:path w="0" h="1804670">
                  <a:moveTo>
                    <a:pt x="0" y="0"/>
                  </a:moveTo>
                  <a:lnTo>
                    <a:pt x="0" y="18287"/>
                  </a:lnTo>
                </a:path>
              </a:pathLst>
            </a:custGeom>
            <a:ln w="457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89448" y="1580387"/>
              <a:ext cx="0" cy="1572895"/>
            </a:xfrm>
            <a:custGeom>
              <a:avLst/>
              <a:gdLst/>
              <a:ahLst/>
              <a:cxnLst/>
              <a:rect l="l" t="t" r="r" b="b"/>
              <a:pathLst>
                <a:path w="0" h="1572895">
                  <a:moveTo>
                    <a:pt x="0" y="0"/>
                  </a:moveTo>
                  <a:lnTo>
                    <a:pt x="0" y="1572768"/>
                  </a:lnTo>
                </a:path>
              </a:pathLst>
            </a:custGeom>
            <a:ln w="457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87161" y="135102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56459" y="1482851"/>
              <a:ext cx="3754120" cy="1424940"/>
            </a:xfrm>
            <a:custGeom>
              <a:avLst/>
              <a:gdLst/>
              <a:ahLst/>
              <a:cxnLst/>
              <a:rect l="l" t="t" r="r" b="b"/>
              <a:pathLst>
                <a:path w="3754120" h="1424939">
                  <a:moveTo>
                    <a:pt x="3753611" y="12192"/>
                  </a:moveTo>
                  <a:lnTo>
                    <a:pt x="3749040" y="25908"/>
                  </a:lnTo>
                  <a:lnTo>
                    <a:pt x="3742943" y="0"/>
                  </a:lnTo>
                  <a:lnTo>
                    <a:pt x="3738372" y="0"/>
                  </a:lnTo>
                  <a:lnTo>
                    <a:pt x="3733800" y="22860"/>
                  </a:lnTo>
                  <a:lnTo>
                    <a:pt x="3729227" y="22860"/>
                  </a:lnTo>
                  <a:lnTo>
                    <a:pt x="3723132" y="25908"/>
                  </a:lnTo>
                  <a:lnTo>
                    <a:pt x="3718559" y="48768"/>
                  </a:lnTo>
                  <a:lnTo>
                    <a:pt x="3713988" y="68580"/>
                  </a:lnTo>
                  <a:lnTo>
                    <a:pt x="3709416" y="67056"/>
                  </a:lnTo>
                  <a:lnTo>
                    <a:pt x="3703320" y="68580"/>
                  </a:lnTo>
                  <a:lnTo>
                    <a:pt x="3698747" y="100584"/>
                  </a:lnTo>
                  <a:lnTo>
                    <a:pt x="3694175" y="100584"/>
                  </a:lnTo>
                  <a:lnTo>
                    <a:pt x="3689604" y="138684"/>
                  </a:lnTo>
                  <a:lnTo>
                    <a:pt x="3683508" y="152399"/>
                  </a:lnTo>
                  <a:lnTo>
                    <a:pt x="3678936" y="147828"/>
                  </a:lnTo>
                  <a:lnTo>
                    <a:pt x="3674363" y="132588"/>
                  </a:lnTo>
                  <a:lnTo>
                    <a:pt x="3668268" y="173736"/>
                  </a:lnTo>
                  <a:lnTo>
                    <a:pt x="3663695" y="179832"/>
                  </a:lnTo>
                  <a:lnTo>
                    <a:pt x="3659124" y="208788"/>
                  </a:lnTo>
                  <a:lnTo>
                    <a:pt x="3654552" y="178308"/>
                  </a:lnTo>
                  <a:lnTo>
                    <a:pt x="3648456" y="140208"/>
                  </a:lnTo>
                  <a:lnTo>
                    <a:pt x="3643884" y="121920"/>
                  </a:lnTo>
                  <a:lnTo>
                    <a:pt x="3639311" y="140208"/>
                  </a:lnTo>
                  <a:lnTo>
                    <a:pt x="3634740" y="150876"/>
                  </a:lnTo>
                  <a:lnTo>
                    <a:pt x="3628643" y="184403"/>
                  </a:lnTo>
                  <a:lnTo>
                    <a:pt x="3624072" y="193548"/>
                  </a:lnTo>
                  <a:lnTo>
                    <a:pt x="3619500" y="185928"/>
                  </a:lnTo>
                  <a:lnTo>
                    <a:pt x="3614927" y="169164"/>
                  </a:lnTo>
                  <a:lnTo>
                    <a:pt x="3608832" y="167640"/>
                  </a:lnTo>
                  <a:lnTo>
                    <a:pt x="3604259" y="169164"/>
                  </a:lnTo>
                  <a:lnTo>
                    <a:pt x="3599688" y="202692"/>
                  </a:lnTo>
                  <a:lnTo>
                    <a:pt x="3593591" y="207264"/>
                  </a:lnTo>
                  <a:lnTo>
                    <a:pt x="3589020" y="210312"/>
                  </a:lnTo>
                  <a:lnTo>
                    <a:pt x="3584447" y="216408"/>
                  </a:lnTo>
                  <a:lnTo>
                    <a:pt x="3579875" y="208788"/>
                  </a:lnTo>
                  <a:lnTo>
                    <a:pt x="3573779" y="219456"/>
                  </a:lnTo>
                  <a:lnTo>
                    <a:pt x="3569208" y="231648"/>
                  </a:lnTo>
                  <a:lnTo>
                    <a:pt x="3564636" y="234696"/>
                  </a:lnTo>
                  <a:lnTo>
                    <a:pt x="3560063" y="230124"/>
                  </a:lnTo>
                  <a:lnTo>
                    <a:pt x="3553968" y="245364"/>
                  </a:lnTo>
                  <a:lnTo>
                    <a:pt x="3549395" y="288036"/>
                  </a:lnTo>
                  <a:lnTo>
                    <a:pt x="3544824" y="274320"/>
                  </a:lnTo>
                  <a:lnTo>
                    <a:pt x="3540252" y="288036"/>
                  </a:lnTo>
                  <a:lnTo>
                    <a:pt x="3534156" y="284988"/>
                  </a:lnTo>
                  <a:lnTo>
                    <a:pt x="3529584" y="309372"/>
                  </a:lnTo>
                  <a:lnTo>
                    <a:pt x="3525011" y="326136"/>
                  </a:lnTo>
                  <a:lnTo>
                    <a:pt x="3518916" y="335280"/>
                  </a:lnTo>
                  <a:lnTo>
                    <a:pt x="3514343" y="345948"/>
                  </a:lnTo>
                  <a:lnTo>
                    <a:pt x="3509772" y="330708"/>
                  </a:lnTo>
                  <a:lnTo>
                    <a:pt x="3505200" y="361188"/>
                  </a:lnTo>
                  <a:lnTo>
                    <a:pt x="3499104" y="344424"/>
                  </a:lnTo>
                  <a:lnTo>
                    <a:pt x="3494532" y="355092"/>
                  </a:lnTo>
                  <a:lnTo>
                    <a:pt x="3489959" y="347472"/>
                  </a:lnTo>
                  <a:lnTo>
                    <a:pt x="3485388" y="388620"/>
                  </a:lnTo>
                  <a:lnTo>
                    <a:pt x="3479291" y="384048"/>
                  </a:lnTo>
                  <a:lnTo>
                    <a:pt x="3474720" y="429768"/>
                  </a:lnTo>
                  <a:lnTo>
                    <a:pt x="3470147" y="455676"/>
                  </a:lnTo>
                  <a:lnTo>
                    <a:pt x="3465575" y="493776"/>
                  </a:lnTo>
                  <a:lnTo>
                    <a:pt x="3459479" y="428244"/>
                  </a:lnTo>
                  <a:lnTo>
                    <a:pt x="3454908" y="409956"/>
                  </a:lnTo>
                  <a:lnTo>
                    <a:pt x="3450336" y="467868"/>
                  </a:lnTo>
                  <a:lnTo>
                    <a:pt x="3444240" y="501396"/>
                  </a:lnTo>
                  <a:lnTo>
                    <a:pt x="3439668" y="426720"/>
                  </a:lnTo>
                  <a:lnTo>
                    <a:pt x="3435095" y="373380"/>
                  </a:lnTo>
                  <a:lnTo>
                    <a:pt x="3430524" y="394716"/>
                  </a:lnTo>
                  <a:lnTo>
                    <a:pt x="3424427" y="373380"/>
                  </a:lnTo>
                  <a:lnTo>
                    <a:pt x="3419856" y="362712"/>
                  </a:lnTo>
                  <a:lnTo>
                    <a:pt x="3415284" y="388620"/>
                  </a:lnTo>
                  <a:lnTo>
                    <a:pt x="3410711" y="352044"/>
                  </a:lnTo>
                  <a:lnTo>
                    <a:pt x="3404616" y="352044"/>
                  </a:lnTo>
                  <a:lnTo>
                    <a:pt x="3400043" y="330708"/>
                  </a:lnTo>
                  <a:lnTo>
                    <a:pt x="3395472" y="330708"/>
                  </a:lnTo>
                  <a:lnTo>
                    <a:pt x="3390900" y="332232"/>
                  </a:lnTo>
                  <a:lnTo>
                    <a:pt x="3384804" y="344424"/>
                  </a:lnTo>
                  <a:lnTo>
                    <a:pt x="3380232" y="330708"/>
                  </a:lnTo>
                  <a:lnTo>
                    <a:pt x="3375659" y="327660"/>
                  </a:lnTo>
                  <a:lnTo>
                    <a:pt x="3369563" y="339852"/>
                  </a:lnTo>
                  <a:lnTo>
                    <a:pt x="3364991" y="370332"/>
                  </a:lnTo>
                  <a:lnTo>
                    <a:pt x="3360420" y="371856"/>
                  </a:lnTo>
                  <a:lnTo>
                    <a:pt x="3355847" y="371856"/>
                  </a:lnTo>
                  <a:lnTo>
                    <a:pt x="3349752" y="374903"/>
                  </a:lnTo>
                  <a:lnTo>
                    <a:pt x="3345179" y="429768"/>
                  </a:lnTo>
                  <a:lnTo>
                    <a:pt x="3340608" y="473964"/>
                  </a:lnTo>
                  <a:lnTo>
                    <a:pt x="3336036" y="445008"/>
                  </a:lnTo>
                  <a:lnTo>
                    <a:pt x="3329940" y="448056"/>
                  </a:lnTo>
                  <a:lnTo>
                    <a:pt x="3325368" y="499872"/>
                  </a:lnTo>
                  <a:lnTo>
                    <a:pt x="3320795" y="527303"/>
                  </a:lnTo>
                  <a:lnTo>
                    <a:pt x="3316224" y="513588"/>
                  </a:lnTo>
                  <a:lnTo>
                    <a:pt x="3310127" y="559308"/>
                  </a:lnTo>
                  <a:lnTo>
                    <a:pt x="3305556" y="451103"/>
                  </a:lnTo>
                  <a:lnTo>
                    <a:pt x="3300984" y="448056"/>
                  </a:lnTo>
                  <a:lnTo>
                    <a:pt x="3294888" y="483108"/>
                  </a:lnTo>
                  <a:lnTo>
                    <a:pt x="3290316" y="449580"/>
                  </a:lnTo>
                  <a:lnTo>
                    <a:pt x="3285743" y="499872"/>
                  </a:lnTo>
                  <a:lnTo>
                    <a:pt x="3281172" y="557784"/>
                  </a:lnTo>
                  <a:lnTo>
                    <a:pt x="3275075" y="568452"/>
                  </a:lnTo>
                  <a:lnTo>
                    <a:pt x="3270504" y="446532"/>
                  </a:lnTo>
                  <a:lnTo>
                    <a:pt x="3265932" y="505968"/>
                  </a:lnTo>
                  <a:lnTo>
                    <a:pt x="3261359" y="457199"/>
                  </a:lnTo>
                  <a:lnTo>
                    <a:pt x="3255263" y="429768"/>
                  </a:lnTo>
                  <a:lnTo>
                    <a:pt x="3250691" y="505968"/>
                  </a:lnTo>
                  <a:lnTo>
                    <a:pt x="3246120" y="509016"/>
                  </a:lnTo>
                  <a:lnTo>
                    <a:pt x="3241547" y="562356"/>
                  </a:lnTo>
                  <a:lnTo>
                    <a:pt x="3235452" y="437388"/>
                  </a:lnTo>
                  <a:lnTo>
                    <a:pt x="3230879" y="406908"/>
                  </a:lnTo>
                  <a:lnTo>
                    <a:pt x="3226308" y="368808"/>
                  </a:lnTo>
                  <a:lnTo>
                    <a:pt x="3220211" y="321564"/>
                  </a:lnTo>
                  <a:lnTo>
                    <a:pt x="3215640" y="310896"/>
                  </a:lnTo>
                  <a:lnTo>
                    <a:pt x="3211068" y="304799"/>
                  </a:lnTo>
                  <a:lnTo>
                    <a:pt x="3206495" y="335280"/>
                  </a:lnTo>
                  <a:lnTo>
                    <a:pt x="3200400" y="312420"/>
                  </a:lnTo>
                  <a:lnTo>
                    <a:pt x="3195827" y="333756"/>
                  </a:lnTo>
                  <a:lnTo>
                    <a:pt x="3191256" y="362712"/>
                  </a:lnTo>
                  <a:lnTo>
                    <a:pt x="3186684" y="374903"/>
                  </a:lnTo>
                  <a:lnTo>
                    <a:pt x="3180588" y="347472"/>
                  </a:lnTo>
                  <a:lnTo>
                    <a:pt x="3176016" y="362712"/>
                  </a:lnTo>
                  <a:lnTo>
                    <a:pt x="3171443" y="335280"/>
                  </a:lnTo>
                  <a:lnTo>
                    <a:pt x="3166872" y="320040"/>
                  </a:lnTo>
                  <a:lnTo>
                    <a:pt x="3160775" y="321564"/>
                  </a:lnTo>
                  <a:lnTo>
                    <a:pt x="3156204" y="341376"/>
                  </a:lnTo>
                  <a:lnTo>
                    <a:pt x="3151632" y="350520"/>
                  </a:lnTo>
                  <a:lnTo>
                    <a:pt x="3145536" y="370332"/>
                  </a:lnTo>
                  <a:lnTo>
                    <a:pt x="3140963" y="374903"/>
                  </a:lnTo>
                  <a:lnTo>
                    <a:pt x="3136391" y="355092"/>
                  </a:lnTo>
                  <a:lnTo>
                    <a:pt x="3131820" y="347472"/>
                  </a:lnTo>
                  <a:lnTo>
                    <a:pt x="3125724" y="379476"/>
                  </a:lnTo>
                  <a:lnTo>
                    <a:pt x="3121152" y="391668"/>
                  </a:lnTo>
                  <a:lnTo>
                    <a:pt x="3116579" y="423672"/>
                  </a:lnTo>
                  <a:lnTo>
                    <a:pt x="3112008" y="448056"/>
                  </a:lnTo>
                  <a:lnTo>
                    <a:pt x="3105911" y="463296"/>
                  </a:lnTo>
                  <a:lnTo>
                    <a:pt x="3101340" y="458724"/>
                  </a:lnTo>
                  <a:lnTo>
                    <a:pt x="3096768" y="419099"/>
                  </a:lnTo>
                  <a:lnTo>
                    <a:pt x="3092195" y="411480"/>
                  </a:lnTo>
                  <a:lnTo>
                    <a:pt x="3086100" y="406908"/>
                  </a:lnTo>
                  <a:lnTo>
                    <a:pt x="3081527" y="445008"/>
                  </a:lnTo>
                  <a:lnTo>
                    <a:pt x="3076956" y="458724"/>
                  </a:lnTo>
                  <a:lnTo>
                    <a:pt x="3070859" y="498348"/>
                  </a:lnTo>
                  <a:lnTo>
                    <a:pt x="3066288" y="501396"/>
                  </a:lnTo>
                  <a:lnTo>
                    <a:pt x="3061716" y="495299"/>
                  </a:lnTo>
                  <a:lnTo>
                    <a:pt x="3057143" y="512064"/>
                  </a:lnTo>
                  <a:lnTo>
                    <a:pt x="3051047" y="502920"/>
                  </a:lnTo>
                  <a:lnTo>
                    <a:pt x="3046475" y="502920"/>
                  </a:lnTo>
                  <a:lnTo>
                    <a:pt x="3041904" y="521208"/>
                  </a:lnTo>
                  <a:lnTo>
                    <a:pt x="3037332" y="563880"/>
                  </a:lnTo>
                  <a:lnTo>
                    <a:pt x="3031236" y="588264"/>
                  </a:lnTo>
                  <a:lnTo>
                    <a:pt x="3026663" y="620268"/>
                  </a:lnTo>
                  <a:lnTo>
                    <a:pt x="3022091" y="704088"/>
                  </a:lnTo>
                  <a:lnTo>
                    <a:pt x="3017520" y="693420"/>
                  </a:lnTo>
                  <a:lnTo>
                    <a:pt x="3011424" y="641603"/>
                  </a:lnTo>
                  <a:lnTo>
                    <a:pt x="3006852" y="649224"/>
                  </a:lnTo>
                  <a:lnTo>
                    <a:pt x="3002279" y="621792"/>
                  </a:lnTo>
                  <a:lnTo>
                    <a:pt x="2996184" y="588264"/>
                  </a:lnTo>
                  <a:lnTo>
                    <a:pt x="2991611" y="594360"/>
                  </a:lnTo>
                  <a:lnTo>
                    <a:pt x="2987040" y="545592"/>
                  </a:lnTo>
                  <a:lnTo>
                    <a:pt x="2982468" y="533399"/>
                  </a:lnTo>
                  <a:lnTo>
                    <a:pt x="2976372" y="568452"/>
                  </a:lnTo>
                  <a:lnTo>
                    <a:pt x="2971800" y="541020"/>
                  </a:lnTo>
                  <a:lnTo>
                    <a:pt x="2967227" y="516636"/>
                  </a:lnTo>
                  <a:lnTo>
                    <a:pt x="2962656" y="553212"/>
                  </a:lnTo>
                  <a:lnTo>
                    <a:pt x="2956559" y="576072"/>
                  </a:lnTo>
                  <a:lnTo>
                    <a:pt x="2951988" y="608076"/>
                  </a:lnTo>
                  <a:lnTo>
                    <a:pt x="2947416" y="510540"/>
                  </a:lnTo>
                  <a:lnTo>
                    <a:pt x="2942843" y="524256"/>
                  </a:lnTo>
                  <a:lnTo>
                    <a:pt x="2936747" y="512064"/>
                  </a:lnTo>
                  <a:lnTo>
                    <a:pt x="2932175" y="505968"/>
                  </a:lnTo>
                  <a:lnTo>
                    <a:pt x="2927604" y="437388"/>
                  </a:lnTo>
                  <a:lnTo>
                    <a:pt x="2921508" y="419099"/>
                  </a:lnTo>
                  <a:lnTo>
                    <a:pt x="2916936" y="458724"/>
                  </a:lnTo>
                  <a:lnTo>
                    <a:pt x="2912363" y="449580"/>
                  </a:lnTo>
                  <a:lnTo>
                    <a:pt x="2907791" y="417576"/>
                  </a:lnTo>
                  <a:lnTo>
                    <a:pt x="2901695" y="422148"/>
                  </a:lnTo>
                  <a:lnTo>
                    <a:pt x="2897124" y="426720"/>
                  </a:lnTo>
                  <a:lnTo>
                    <a:pt x="2892552" y="446532"/>
                  </a:lnTo>
                  <a:lnTo>
                    <a:pt x="2887979" y="445008"/>
                  </a:lnTo>
                  <a:lnTo>
                    <a:pt x="2881884" y="435864"/>
                  </a:lnTo>
                  <a:lnTo>
                    <a:pt x="2877311" y="472440"/>
                  </a:lnTo>
                  <a:lnTo>
                    <a:pt x="2872740" y="475488"/>
                  </a:lnTo>
                  <a:lnTo>
                    <a:pt x="2868168" y="483108"/>
                  </a:lnTo>
                  <a:lnTo>
                    <a:pt x="2862072" y="473964"/>
                  </a:lnTo>
                  <a:lnTo>
                    <a:pt x="2857500" y="475488"/>
                  </a:lnTo>
                  <a:lnTo>
                    <a:pt x="2852927" y="472440"/>
                  </a:lnTo>
                  <a:lnTo>
                    <a:pt x="2846832" y="499872"/>
                  </a:lnTo>
                  <a:lnTo>
                    <a:pt x="2842259" y="499872"/>
                  </a:lnTo>
                  <a:lnTo>
                    <a:pt x="2837688" y="515112"/>
                  </a:lnTo>
                  <a:lnTo>
                    <a:pt x="2833116" y="489203"/>
                  </a:lnTo>
                  <a:lnTo>
                    <a:pt x="2827020" y="493776"/>
                  </a:lnTo>
                  <a:lnTo>
                    <a:pt x="2822447" y="512064"/>
                  </a:lnTo>
                  <a:lnTo>
                    <a:pt x="2817875" y="521208"/>
                  </a:lnTo>
                  <a:lnTo>
                    <a:pt x="2813304" y="530352"/>
                  </a:lnTo>
                  <a:lnTo>
                    <a:pt x="2807208" y="530352"/>
                  </a:lnTo>
                  <a:lnTo>
                    <a:pt x="2802636" y="576072"/>
                  </a:lnTo>
                  <a:lnTo>
                    <a:pt x="2798063" y="603503"/>
                  </a:lnTo>
                  <a:lnTo>
                    <a:pt x="2793491" y="618744"/>
                  </a:lnTo>
                  <a:lnTo>
                    <a:pt x="2787395" y="598932"/>
                  </a:lnTo>
                  <a:lnTo>
                    <a:pt x="2782824" y="627888"/>
                  </a:lnTo>
                  <a:lnTo>
                    <a:pt x="2778252" y="624840"/>
                  </a:lnTo>
                  <a:lnTo>
                    <a:pt x="2772156" y="547116"/>
                  </a:lnTo>
                  <a:lnTo>
                    <a:pt x="2767584" y="591312"/>
                  </a:lnTo>
                  <a:lnTo>
                    <a:pt x="2763011" y="579120"/>
                  </a:lnTo>
                  <a:lnTo>
                    <a:pt x="2758440" y="579120"/>
                  </a:lnTo>
                  <a:lnTo>
                    <a:pt x="2752343" y="594360"/>
                  </a:lnTo>
                  <a:lnTo>
                    <a:pt x="2747772" y="614172"/>
                  </a:lnTo>
                  <a:lnTo>
                    <a:pt x="2743200" y="609599"/>
                  </a:lnTo>
                  <a:lnTo>
                    <a:pt x="2738627" y="637032"/>
                  </a:lnTo>
                  <a:lnTo>
                    <a:pt x="2732532" y="649224"/>
                  </a:lnTo>
                  <a:lnTo>
                    <a:pt x="2727959" y="707136"/>
                  </a:lnTo>
                  <a:lnTo>
                    <a:pt x="2723388" y="697992"/>
                  </a:lnTo>
                  <a:lnTo>
                    <a:pt x="2718816" y="665988"/>
                  </a:lnTo>
                  <a:lnTo>
                    <a:pt x="2712720" y="640080"/>
                  </a:lnTo>
                  <a:lnTo>
                    <a:pt x="2708148" y="635508"/>
                  </a:lnTo>
                  <a:lnTo>
                    <a:pt x="2703575" y="620268"/>
                  </a:lnTo>
                  <a:lnTo>
                    <a:pt x="2697480" y="647699"/>
                  </a:lnTo>
                  <a:lnTo>
                    <a:pt x="2692908" y="637032"/>
                  </a:lnTo>
                  <a:lnTo>
                    <a:pt x="2688336" y="633984"/>
                  </a:lnTo>
                  <a:lnTo>
                    <a:pt x="2683764" y="630936"/>
                  </a:lnTo>
                  <a:lnTo>
                    <a:pt x="2677667" y="635508"/>
                  </a:lnTo>
                  <a:lnTo>
                    <a:pt x="2673096" y="661416"/>
                  </a:lnTo>
                  <a:lnTo>
                    <a:pt x="2668524" y="647699"/>
                  </a:lnTo>
                  <a:lnTo>
                    <a:pt x="2663951" y="653796"/>
                  </a:lnTo>
                  <a:lnTo>
                    <a:pt x="2657856" y="659892"/>
                  </a:lnTo>
                  <a:lnTo>
                    <a:pt x="2653283" y="702564"/>
                  </a:lnTo>
                  <a:lnTo>
                    <a:pt x="2648712" y="691896"/>
                  </a:lnTo>
                  <a:lnTo>
                    <a:pt x="2644140" y="704088"/>
                  </a:lnTo>
                  <a:lnTo>
                    <a:pt x="2638043" y="754380"/>
                  </a:lnTo>
                  <a:lnTo>
                    <a:pt x="2633472" y="757428"/>
                  </a:lnTo>
                  <a:lnTo>
                    <a:pt x="2628900" y="758952"/>
                  </a:lnTo>
                  <a:lnTo>
                    <a:pt x="2622804" y="722376"/>
                  </a:lnTo>
                  <a:lnTo>
                    <a:pt x="2618232" y="714756"/>
                  </a:lnTo>
                  <a:lnTo>
                    <a:pt x="2613659" y="733044"/>
                  </a:lnTo>
                  <a:lnTo>
                    <a:pt x="2609088" y="758952"/>
                  </a:lnTo>
                  <a:lnTo>
                    <a:pt x="2602991" y="761999"/>
                  </a:lnTo>
                  <a:lnTo>
                    <a:pt x="2598420" y="795528"/>
                  </a:lnTo>
                  <a:lnTo>
                    <a:pt x="2593848" y="853440"/>
                  </a:lnTo>
                  <a:lnTo>
                    <a:pt x="2589275" y="847344"/>
                  </a:lnTo>
                  <a:lnTo>
                    <a:pt x="2583180" y="818388"/>
                  </a:lnTo>
                  <a:lnTo>
                    <a:pt x="2578608" y="850392"/>
                  </a:lnTo>
                  <a:lnTo>
                    <a:pt x="2574036" y="854964"/>
                  </a:lnTo>
                  <a:lnTo>
                    <a:pt x="2569464" y="864108"/>
                  </a:lnTo>
                  <a:lnTo>
                    <a:pt x="2563367" y="809244"/>
                  </a:lnTo>
                  <a:lnTo>
                    <a:pt x="2558796" y="859536"/>
                  </a:lnTo>
                  <a:lnTo>
                    <a:pt x="2554224" y="886968"/>
                  </a:lnTo>
                  <a:lnTo>
                    <a:pt x="2548128" y="896112"/>
                  </a:lnTo>
                  <a:lnTo>
                    <a:pt x="2543556" y="935736"/>
                  </a:lnTo>
                  <a:lnTo>
                    <a:pt x="2538983" y="915924"/>
                  </a:lnTo>
                  <a:lnTo>
                    <a:pt x="2534412" y="914399"/>
                  </a:lnTo>
                  <a:lnTo>
                    <a:pt x="2528316" y="931164"/>
                  </a:lnTo>
                  <a:lnTo>
                    <a:pt x="2523743" y="946403"/>
                  </a:lnTo>
                  <a:lnTo>
                    <a:pt x="2519172" y="981456"/>
                  </a:lnTo>
                  <a:lnTo>
                    <a:pt x="2514600" y="1007364"/>
                  </a:lnTo>
                  <a:lnTo>
                    <a:pt x="2508504" y="1126236"/>
                  </a:lnTo>
                  <a:lnTo>
                    <a:pt x="2503932" y="1037844"/>
                  </a:lnTo>
                  <a:lnTo>
                    <a:pt x="2499359" y="1042416"/>
                  </a:lnTo>
                  <a:lnTo>
                    <a:pt x="2494788" y="1072896"/>
                  </a:lnTo>
                  <a:lnTo>
                    <a:pt x="2488691" y="1068324"/>
                  </a:lnTo>
                  <a:lnTo>
                    <a:pt x="2484120" y="1098804"/>
                  </a:lnTo>
                  <a:lnTo>
                    <a:pt x="2479548" y="1264920"/>
                  </a:lnTo>
                  <a:lnTo>
                    <a:pt x="2473451" y="1171956"/>
                  </a:lnTo>
                  <a:lnTo>
                    <a:pt x="2468880" y="1098804"/>
                  </a:lnTo>
                  <a:lnTo>
                    <a:pt x="2464308" y="1042416"/>
                  </a:lnTo>
                  <a:lnTo>
                    <a:pt x="2459736" y="987551"/>
                  </a:lnTo>
                  <a:lnTo>
                    <a:pt x="2453640" y="987551"/>
                  </a:lnTo>
                  <a:lnTo>
                    <a:pt x="2449067" y="909828"/>
                  </a:lnTo>
                  <a:lnTo>
                    <a:pt x="2444496" y="838199"/>
                  </a:lnTo>
                  <a:lnTo>
                    <a:pt x="2439924" y="838199"/>
                  </a:lnTo>
                  <a:lnTo>
                    <a:pt x="2433828" y="858012"/>
                  </a:lnTo>
                  <a:lnTo>
                    <a:pt x="2429256" y="856488"/>
                  </a:lnTo>
                  <a:lnTo>
                    <a:pt x="2424683" y="862584"/>
                  </a:lnTo>
                  <a:lnTo>
                    <a:pt x="2420112" y="774192"/>
                  </a:lnTo>
                  <a:lnTo>
                    <a:pt x="2414016" y="768096"/>
                  </a:lnTo>
                  <a:lnTo>
                    <a:pt x="2409443" y="640080"/>
                  </a:lnTo>
                  <a:lnTo>
                    <a:pt x="2404872" y="682752"/>
                  </a:lnTo>
                  <a:lnTo>
                    <a:pt x="2398775" y="714756"/>
                  </a:lnTo>
                  <a:lnTo>
                    <a:pt x="2394204" y="705612"/>
                  </a:lnTo>
                  <a:lnTo>
                    <a:pt x="2389632" y="794003"/>
                  </a:lnTo>
                  <a:lnTo>
                    <a:pt x="2385059" y="806196"/>
                  </a:lnTo>
                  <a:lnTo>
                    <a:pt x="2378964" y="864108"/>
                  </a:lnTo>
                  <a:lnTo>
                    <a:pt x="2374391" y="839724"/>
                  </a:lnTo>
                  <a:lnTo>
                    <a:pt x="2369820" y="850392"/>
                  </a:lnTo>
                  <a:lnTo>
                    <a:pt x="2365248" y="781812"/>
                  </a:lnTo>
                  <a:lnTo>
                    <a:pt x="2359151" y="716280"/>
                  </a:lnTo>
                  <a:lnTo>
                    <a:pt x="2354580" y="725424"/>
                  </a:lnTo>
                  <a:lnTo>
                    <a:pt x="2350008" y="765048"/>
                  </a:lnTo>
                  <a:lnTo>
                    <a:pt x="2345436" y="736092"/>
                  </a:lnTo>
                  <a:lnTo>
                    <a:pt x="2339340" y="729996"/>
                  </a:lnTo>
                  <a:lnTo>
                    <a:pt x="2334767" y="652272"/>
                  </a:lnTo>
                  <a:lnTo>
                    <a:pt x="2330196" y="615696"/>
                  </a:lnTo>
                  <a:lnTo>
                    <a:pt x="2324100" y="606552"/>
                  </a:lnTo>
                  <a:lnTo>
                    <a:pt x="2319528" y="688848"/>
                  </a:lnTo>
                  <a:lnTo>
                    <a:pt x="2314956" y="713232"/>
                  </a:lnTo>
                  <a:lnTo>
                    <a:pt x="2310383" y="734568"/>
                  </a:lnTo>
                  <a:lnTo>
                    <a:pt x="2304288" y="710184"/>
                  </a:lnTo>
                  <a:lnTo>
                    <a:pt x="2299716" y="751332"/>
                  </a:lnTo>
                  <a:lnTo>
                    <a:pt x="2295143" y="792480"/>
                  </a:lnTo>
                  <a:lnTo>
                    <a:pt x="2290572" y="851916"/>
                  </a:lnTo>
                  <a:lnTo>
                    <a:pt x="2284475" y="827532"/>
                  </a:lnTo>
                  <a:lnTo>
                    <a:pt x="2279904" y="760476"/>
                  </a:lnTo>
                  <a:lnTo>
                    <a:pt x="2275332" y="830580"/>
                  </a:lnTo>
                  <a:lnTo>
                    <a:pt x="2270759" y="710184"/>
                  </a:lnTo>
                  <a:lnTo>
                    <a:pt x="2264664" y="688848"/>
                  </a:lnTo>
                  <a:lnTo>
                    <a:pt x="2260091" y="672084"/>
                  </a:lnTo>
                  <a:lnTo>
                    <a:pt x="2255520" y="670560"/>
                  </a:lnTo>
                  <a:lnTo>
                    <a:pt x="2249424" y="612648"/>
                  </a:lnTo>
                  <a:lnTo>
                    <a:pt x="2244851" y="611124"/>
                  </a:lnTo>
                  <a:lnTo>
                    <a:pt x="2240280" y="696468"/>
                  </a:lnTo>
                  <a:lnTo>
                    <a:pt x="2235708" y="672084"/>
                  </a:lnTo>
                  <a:lnTo>
                    <a:pt x="2229612" y="726948"/>
                  </a:lnTo>
                  <a:lnTo>
                    <a:pt x="2225040" y="646176"/>
                  </a:lnTo>
                  <a:lnTo>
                    <a:pt x="2220467" y="512064"/>
                  </a:lnTo>
                  <a:lnTo>
                    <a:pt x="2215896" y="505968"/>
                  </a:lnTo>
                  <a:lnTo>
                    <a:pt x="2209800" y="504444"/>
                  </a:lnTo>
                  <a:lnTo>
                    <a:pt x="2205228" y="481584"/>
                  </a:lnTo>
                  <a:lnTo>
                    <a:pt x="2200656" y="446532"/>
                  </a:lnTo>
                  <a:lnTo>
                    <a:pt x="2196083" y="449580"/>
                  </a:lnTo>
                  <a:lnTo>
                    <a:pt x="2189988" y="448056"/>
                  </a:lnTo>
                  <a:lnTo>
                    <a:pt x="2185416" y="463296"/>
                  </a:lnTo>
                  <a:lnTo>
                    <a:pt x="2180843" y="463296"/>
                  </a:lnTo>
                  <a:lnTo>
                    <a:pt x="2174748" y="475488"/>
                  </a:lnTo>
                  <a:lnTo>
                    <a:pt x="2170175" y="461772"/>
                  </a:lnTo>
                  <a:lnTo>
                    <a:pt x="2165604" y="455676"/>
                  </a:lnTo>
                  <a:lnTo>
                    <a:pt x="2161032" y="440436"/>
                  </a:lnTo>
                  <a:lnTo>
                    <a:pt x="2154936" y="438912"/>
                  </a:lnTo>
                  <a:lnTo>
                    <a:pt x="2150364" y="472440"/>
                  </a:lnTo>
                  <a:lnTo>
                    <a:pt x="2145791" y="477012"/>
                  </a:lnTo>
                  <a:lnTo>
                    <a:pt x="2141220" y="499872"/>
                  </a:lnTo>
                  <a:lnTo>
                    <a:pt x="2135124" y="475488"/>
                  </a:lnTo>
                  <a:lnTo>
                    <a:pt x="2130551" y="477012"/>
                  </a:lnTo>
                  <a:lnTo>
                    <a:pt x="2125980" y="498348"/>
                  </a:lnTo>
                  <a:lnTo>
                    <a:pt x="2121408" y="499872"/>
                  </a:lnTo>
                  <a:lnTo>
                    <a:pt x="2115312" y="515112"/>
                  </a:lnTo>
                  <a:lnTo>
                    <a:pt x="2110740" y="524256"/>
                  </a:lnTo>
                  <a:lnTo>
                    <a:pt x="2106167" y="515112"/>
                  </a:lnTo>
                  <a:lnTo>
                    <a:pt x="2100072" y="499872"/>
                  </a:lnTo>
                  <a:lnTo>
                    <a:pt x="2095500" y="487680"/>
                  </a:lnTo>
                  <a:lnTo>
                    <a:pt x="2090928" y="481584"/>
                  </a:lnTo>
                  <a:lnTo>
                    <a:pt x="2086356" y="481584"/>
                  </a:lnTo>
                  <a:lnTo>
                    <a:pt x="2080259" y="463296"/>
                  </a:lnTo>
                  <a:lnTo>
                    <a:pt x="2075688" y="486156"/>
                  </a:lnTo>
                  <a:lnTo>
                    <a:pt x="2071116" y="487680"/>
                  </a:lnTo>
                  <a:lnTo>
                    <a:pt x="2066543" y="519684"/>
                  </a:lnTo>
                  <a:lnTo>
                    <a:pt x="2060448" y="544068"/>
                  </a:lnTo>
                  <a:lnTo>
                    <a:pt x="2055875" y="537972"/>
                  </a:lnTo>
                  <a:lnTo>
                    <a:pt x="2051304" y="536448"/>
                  </a:lnTo>
                  <a:lnTo>
                    <a:pt x="2046732" y="544068"/>
                  </a:lnTo>
                  <a:lnTo>
                    <a:pt x="2040636" y="554736"/>
                  </a:lnTo>
                  <a:lnTo>
                    <a:pt x="2036064" y="568452"/>
                  </a:lnTo>
                  <a:lnTo>
                    <a:pt x="2031491" y="598932"/>
                  </a:lnTo>
                  <a:lnTo>
                    <a:pt x="2025396" y="568452"/>
                  </a:lnTo>
                  <a:lnTo>
                    <a:pt x="2020824" y="594360"/>
                  </a:lnTo>
                  <a:lnTo>
                    <a:pt x="2016251" y="577596"/>
                  </a:lnTo>
                  <a:lnTo>
                    <a:pt x="2011680" y="548640"/>
                  </a:lnTo>
                  <a:lnTo>
                    <a:pt x="2005583" y="544068"/>
                  </a:lnTo>
                  <a:lnTo>
                    <a:pt x="2001012" y="542544"/>
                  </a:lnTo>
                  <a:lnTo>
                    <a:pt x="1996440" y="553212"/>
                  </a:lnTo>
                  <a:lnTo>
                    <a:pt x="1991867" y="568452"/>
                  </a:lnTo>
                  <a:lnTo>
                    <a:pt x="1985772" y="586740"/>
                  </a:lnTo>
                  <a:lnTo>
                    <a:pt x="1981200" y="606552"/>
                  </a:lnTo>
                  <a:lnTo>
                    <a:pt x="1976628" y="601980"/>
                  </a:lnTo>
                  <a:lnTo>
                    <a:pt x="1972056" y="621792"/>
                  </a:lnTo>
                  <a:lnTo>
                    <a:pt x="1965959" y="598932"/>
                  </a:lnTo>
                  <a:lnTo>
                    <a:pt x="1961388" y="573024"/>
                  </a:lnTo>
                  <a:lnTo>
                    <a:pt x="1956816" y="560832"/>
                  </a:lnTo>
                  <a:lnTo>
                    <a:pt x="1950720" y="595884"/>
                  </a:lnTo>
                  <a:lnTo>
                    <a:pt x="1946148" y="615696"/>
                  </a:lnTo>
                  <a:lnTo>
                    <a:pt x="1941575" y="623316"/>
                  </a:lnTo>
                  <a:lnTo>
                    <a:pt x="1937004" y="618744"/>
                  </a:lnTo>
                  <a:lnTo>
                    <a:pt x="1930908" y="603503"/>
                  </a:lnTo>
                  <a:lnTo>
                    <a:pt x="1926336" y="612648"/>
                  </a:lnTo>
                  <a:lnTo>
                    <a:pt x="1921764" y="627888"/>
                  </a:lnTo>
                  <a:lnTo>
                    <a:pt x="1917191" y="623316"/>
                  </a:lnTo>
                  <a:lnTo>
                    <a:pt x="1911096" y="627888"/>
                  </a:lnTo>
                  <a:lnTo>
                    <a:pt x="1906524" y="662940"/>
                  </a:lnTo>
                  <a:lnTo>
                    <a:pt x="1901951" y="633984"/>
                  </a:lnTo>
                  <a:lnTo>
                    <a:pt x="1897380" y="647699"/>
                  </a:lnTo>
                  <a:lnTo>
                    <a:pt x="1891283" y="682752"/>
                  </a:lnTo>
                  <a:lnTo>
                    <a:pt x="1886712" y="716280"/>
                  </a:lnTo>
                  <a:lnTo>
                    <a:pt x="1882140" y="749808"/>
                  </a:lnTo>
                  <a:lnTo>
                    <a:pt x="1876043" y="729996"/>
                  </a:lnTo>
                  <a:lnTo>
                    <a:pt x="1871472" y="742188"/>
                  </a:lnTo>
                  <a:lnTo>
                    <a:pt x="1866900" y="745236"/>
                  </a:lnTo>
                  <a:lnTo>
                    <a:pt x="1862328" y="768096"/>
                  </a:lnTo>
                  <a:lnTo>
                    <a:pt x="1856232" y="734568"/>
                  </a:lnTo>
                  <a:lnTo>
                    <a:pt x="1851659" y="743712"/>
                  </a:lnTo>
                  <a:lnTo>
                    <a:pt x="1847088" y="690372"/>
                  </a:lnTo>
                  <a:lnTo>
                    <a:pt x="1842516" y="696468"/>
                  </a:lnTo>
                  <a:lnTo>
                    <a:pt x="1836420" y="672084"/>
                  </a:lnTo>
                  <a:lnTo>
                    <a:pt x="1831848" y="678180"/>
                  </a:lnTo>
                  <a:lnTo>
                    <a:pt x="1827275" y="662940"/>
                  </a:lnTo>
                  <a:lnTo>
                    <a:pt x="1822704" y="655320"/>
                  </a:lnTo>
                  <a:lnTo>
                    <a:pt x="1816608" y="650748"/>
                  </a:lnTo>
                  <a:lnTo>
                    <a:pt x="1812036" y="659892"/>
                  </a:lnTo>
                  <a:lnTo>
                    <a:pt x="1807464" y="644652"/>
                  </a:lnTo>
                  <a:lnTo>
                    <a:pt x="1801367" y="650748"/>
                  </a:lnTo>
                  <a:lnTo>
                    <a:pt x="1796796" y="655320"/>
                  </a:lnTo>
                  <a:lnTo>
                    <a:pt x="1792224" y="667512"/>
                  </a:lnTo>
                  <a:lnTo>
                    <a:pt x="1787651" y="664464"/>
                  </a:lnTo>
                  <a:lnTo>
                    <a:pt x="1781556" y="697992"/>
                  </a:lnTo>
                  <a:lnTo>
                    <a:pt x="1776983" y="701040"/>
                  </a:lnTo>
                  <a:lnTo>
                    <a:pt x="1772412" y="719328"/>
                  </a:lnTo>
                  <a:lnTo>
                    <a:pt x="1767840" y="760476"/>
                  </a:lnTo>
                  <a:lnTo>
                    <a:pt x="1761743" y="734568"/>
                  </a:lnTo>
                  <a:lnTo>
                    <a:pt x="1757172" y="781812"/>
                  </a:lnTo>
                  <a:lnTo>
                    <a:pt x="1752600" y="737616"/>
                  </a:lnTo>
                  <a:lnTo>
                    <a:pt x="1748028" y="728472"/>
                  </a:lnTo>
                  <a:lnTo>
                    <a:pt x="1741932" y="720852"/>
                  </a:lnTo>
                  <a:lnTo>
                    <a:pt x="1737359" y="733044"/>
                  </a:lnTo>
                  <a:lnTo>
                    <a:pt x="1732788" y="720852"/>
                  </a:lnTo>
                  <a:lnTo>
                    <a:pt x="1726691" y="749808"/>
                  </a:lnTo>
                  <a:lnTo>
                    <a:pt x="1722120" y="739140"/>
                  </a:lnTo>
                  <a:lnTo>
                    <a:pt x="1717548" y="736092"/>
                  </a:lnTo>
                  <a:lnTo>
                    <a:pt x="1712975" y="751332"/>
                  </a:lnTo>
                  <a:lnTo>
                    <a:pt x="1706880" y="725424"/>
                  </a:lnTo>
                  <a:lnTo>
                    <a:pt x="1702308" y="728472"/>
                  </a:lnTo>
                  <a:lnTo>
                    <a:pt x="1697736" y="734568"/>
                  </a:lnTo>
                  <a:lnTo>
                    <a:pt x="1693164" y="771144"/>
                  </a:lnTo>
                  <a:lnTo>
                    <a:pt x="1687067" y="807720"/>
                  </a:lnTo>
                  <a:lnTo>
                    <a:pt x="1682496" y="807720"/>
                  </a:lnTo>
                  <a:lnTo>
                    <a:pt x="1677924" y="819912"/>
                  </a:lnTo>
                  <a:lnTo>
                    <a:pt x="1673351" y="868680"/>
                  </a:lnTo>
                  <a:lnTo>
                    <a:pt x="1667256" y="859536"/>
                  </a:lnTo>
                  <a:lnTo>
                    <a:pt x="1662683" y="832103"/>
                  </a:lnTo>
                  <a:lnTo>
                    <a:pt x="1658112" y="841248"/>
                  </a:lnTo>
                  <a:lnTo>
                    <a:pt x="1652016" y="810768"/>
                  </a:lnTo>
                  <a:lnTo>
                    <a:pt x="1647443" y="815340"/>
                  </a:lnTo>
                  <a:lnTo>
                    <a:pt x="1642872" y="854964"/>
                  </a:lnTo>
                  <a:lnTo>
                    <a:pt x="1638300" y="861060"/>
                  </a:lnTo>
                  <a:lnTo>
                    <a:pt x="1632204" y="810768"/>
                  </a:lnTo>
                  <a:lnTo>
                    <a:pt x="1627632" y="810768"/>
                  </a:lnTo>
                  <a:lnTo>
                    <a:pt x="1623059" y="777240"/>
                  </a:lnTo>
                  <a:lnTo>
                    <a:pt x="1618488" y="755903"/>
                  </a:lnTo>
                  <a:lnTo>
                    <a:pt x="1612391" y="758952"/>
                  </a:lnTo>
                  <a:lnTo>
                    <a:pt x="1607820" y="800099"/>
                  </a:lnTo>
                  <a:lnTo>
                    <a:pt x="1603248" y="830580"/>
                  </a:lnTo>
                  <a:lnTo>
                    <a:pt x="1598675" y="819912"/>
                  </a:lnTo>
                  <a:lnTo>
                    <a:pt x="1592580" y="850392"/>
                  </a:lnTo>
                  <a:lnTo>
                    <a:pt x="1588008" y="829056"/>
                  </a:lnTo>
                  <a:lnTo>
                    <a:pt x="1583436" y="891540"/>
                  </a:lnTo>
                  <a:lnTo>
                    <a:pt x="1577340" y="903732"/>
                  </a:lnTo>
                  <a:lnTo>
                    <a:pt x="1572767" y="821436"/>
                  </a:lnTo>
                  <a:lnTo>
                    <a:pt x="1568196" y="847344"/>
                  </a:lnTo>
                  <a:lnTo>
                    <a:pt x="1563624" y="890016"/>
                  </a:lnTo>
                  <a:lnTo>
                    <a:pt x="1557528" y="935736"/>
                  </a:lnTo>
                  <a:lnTo>
                    <a:pt x="1552956" y="851916"/>
                  </a:lnTo>
                  <a:lnTo>
                    <a:pt x="1548383" y="903732"/>
                  </a:lnTo>
                  <a:lnTo>
                    <a:pt x="1543812" y="893064"/>
                  </a:lnTo>
                  <a:lnTo>
                    <a:pt x="1537716" y="827532"/>
                  </a:lnTo>
                  <a:lnTo>
                    <a:pt x="1533143" y="926592"/>
                  </a:lnTo>
                  <a:lnTo>
                    <a:pt x="1528572" y="848868"/>
                  </a:lnTo>
                  <a:lnTo>
                    <a:pt x="1524000" y="751332"/>
                  </a:lnTo>
                  <a:lnTo>
                    <a:pt x="1517904" y="743712"/>
                  </a:lnTo>
                  <a:lnTo>
                    <a:pt x="1513332" y="749808"/>
                  </a:lnTo>
                  <a:lnTo>
                    <a:pt x="1508759" y="693420"/>
                  </a:lnTo>
                  <a:lnTo>
                    <a:pt x="1502664" y="701040"/>
                  </a:lnTo>
                  <a:lnTo>
                    <a:pt x="1498091" y="697992"/>
                  </a:lnTo>
                  <a:lnTo>
                    <a:pt x="1493520" y="675132"/>
                  </a:lnTo>
                  <a:lnTo>
                    <a:pt x="1488948" y="649224"/>
                  </a:lnTo>
                  <a:lnTo>
                    <a:pt x="1482851" y="644652"/>
                  </a:lnTo>
                  <a:lnTo>
                    <a:pt x="1478280" y="713232"/>
                  </a:lnTo>
                  <a:lnTo>
                    <a:pt x="1473708" y="729996"/>
                  </a:lnTo>
                  <a:lnTo>
                    <a:pt x="1469136" y="728472"/>
                  </a:lnTo>
                  <a:lnTo>
                    <a:pt x="1463040" y="737616"/>
                  </a:lnTo>
                  <a:lnTo>
                    <a:pt x="1458467" y="780288"/>
                  </a:lnTo>
                  <a:lnTo>
                    <a:pt x="1453896" y="800099"/>
                  </a:lnTo>
                  <a:lnTo>
                    <a:pt x="1449324" y="748284"/>
                  </a:lnTo>
                  <a:lnTo>
                    <a:pt x="1443228" y="705612"/>
                  </a:lnTo>
                  <a:lnTo>
                    <a:pt x="1438656" y="655320"/>
                  </a:lnTo>
                  <a:lnTo>
                    <a:pt x="1434083" y="701040"/>
                  </a:lnTo>
                  <a:lnTo>
                    <a:pt x="1427988" y="761999"/>
                  </a:lnTo>
                  <a:lnTo>
                    <a:pt x="1423416" y="766572"/>
                  </a:lnTo>
                  <a:lnTo>
                    <a:pt x="1418843" y="745236"/>
                  </a:lnTo>
                  <a:lnTo>
                    <a:pt x="1414272" y="722376"/>
                  </a:lnTo>
                  <a:lnTo>
                    <a:pt x="1408175" y="723899"/>
                  </a:lnTo>
                  <a:lnTo>
                    <a:pt x="1403604" y="769620"/>
                  </a:lnTo>
                  <a:lnTo>
                    <a:pt x="1399032" y="821436"/>
                  </a:lnTo>
                  <a:lnTo>
                    <a:pt x="1394459" y="830580"/>
                  </a:lnTo>
                  <a:lnTo>
                    <a:pt x="1388364" y="882396"/>
                  </a:lnTo>
                  <a:lnTo>
                    <a:pt x="1383791" y="937260"/>
                  </a:lnTo>
                  <a:lnTo>
                    <a:pt x="1379220" y="794003"/>
                  </a:lnTo>
                  <a:lnTo>
                    <a:pt x="1374648" y="774192"/>
                  </a:lnTo>
                  <a:lnTo>
                    <a:pt x="1368551" y="841248"/>
                  </a:lnTo>
                  <a:lnTo>
                    <a:pt x="1363980" y="679703"/>
                  </a:lnTo>
                  <a:lnTo>
                    <a:pt x="1359408" y="594360"/>
                  </a:lnTo>
                  <a:lnTo>
                    <a:pt x="1353312" y="591312"/>
                  </a:lnTo>
                  <a:lnTo>
                    <a:pt x="1348740" y="594360"/>
                  </a:lnTo>
                  <a:lnTo>
                    <a:pt x="1344167" y="550164"/>
                  </a:lnTo>
                  <a:lnTo>
                    <a:pt x="1339596" y="521208"/>
                  </a:lnTo>
                  <a:lnTo>
                    <a:pt x="1333500" y="569976"/>
                  </a:lnTo>
                  <a:lnTo>
                    <a:pt x="1328928" y="571499"/>
                  </a:lnTo>
                  <a:lnTo>
                    <a:pt x="1324356" y="569976"/>
                  </a:lnTo>
                  <a:lnTo>
                    <a:pt x="1319783" y="579120"/>
                  </a:lnTo>
                  <a:lnTo>
                    <a:pt x="1313688" y="611124"/>
                  </a:lnTo>
                  <a:lnTo>
                    <a:pt x="1309116" y="627888"/>
                  </a:lnTo>
                  <a:lnTo>
                    <a:pt x="1304543" y="621792"/>
                  </a:lnTo>
                  <a:lnTo>
                    <a:pt x="1299972" y="659892"/>
                  </a:lnTo>
                  <a:lnTo>
                    <a:pt x="1293875" y="644652"/>
                  </a:lnTo>
                  <a:lnTo>
                    <a:pt x="1289304" y="672084"/>
                  </a:lnTo>
                  <a:lnTo>
                    <a:pt x="1284732" y="699516"/>
                  </a:lnTo>
                  <a:lnTo>
                    <a:pt x="1278636" y="694944"/>
                  </a:lnTo>
                  <a:lnTo>
                    <a:pt x="1274064" y="699516"/>
                  </a:lnTo>
                  <a:lnTo>
                    <a:pt x="1269491" y="707136"/>
                  </a:lnTo>
                  <a:lnTo>
                    <a:pt x="1264920" y="734568"/>
                  </a:lnTo>
                  <a:lnTo>
                    <a:pt x="1258824" y="749808"/>
                  </a:lnTo>
                  <a:lnTo>
                    <a:pt x="1254251" y="774192"/>
                  </a:lnTo>
                  <a:lnTo>
                    <a:pt x="1249680" y="806196"/>
                  </a:lnTo>
                  <a:lnTo>
                    <a:pt x="1245108" y="786384"/>
                  </a:lnTo>
                  <a:lnTo>
                    <a:pt x="1239012" y="792480"/>
                  </a:lnTo>
                  <a:lnTo>
                    <a:pt x="1234440" y="795528"/>
                  </a:lnTo>
                  <a:lnTo>
                    <a:pt x="1229867" y="792480"/>
                  </a:lnTo>
                  <a:lnTo>
                    <a:pt x="1225296" y="789432"/>
                  </a:lnTo>
                  <a:lnTo>
                    <a:pt x="1219200" y="797052"/>
                  </a:lnTo>
                  <a:lnTo>
                    <a:pt x="1214628" y="794003"/>
                  </a:lnTo>
                  <a:lnTo>
                    <a:pt x="1210056" y="781812"/>
                  </a:lnTo>
                  <a:lnTo>
                    <a:pt x="1203959" y="803148"/>
                  </a:lnTo>
                  <a:lnTo>
                    <a:pt x="1199388" y="836676"/>
                  </a:lnTo>
                  <a:lnTo>
                    <a:pt x="1194816" y="821436"/>
                  </a:lnTo>
                  <a:lnTo>
                    <a:pt x="1190243" y="818388"/>
                  </a:lnTo>
                  <a:lnTo>
                    <a:pt x="1184148" y="824484"/>
                  </a:lnTo>
                  <a:lnTo>
                    <a:pt x="1179575" y="836676"/>
                  </a:lnTo>
                  <a:lnTo>
                    <a:pt x="1175004" y="858012"/>
                  </a:lnTo>
                  <a:lnTo>
                    <a:pt x="1170432" y="868680"/>
                  </a:lnTo>
                  <a:lnTo>
                    <a:pt x="1164336" y="868680"/>
                  </a:lnTo>
                  <a:lnTo>
                    <a:pt x="1159764" y="854964"/>
                  </a:lnTo>
                  <a:lnTo>
                    <a:pt x="1155191" y="850392"/>
                  </a:lnTo>
                  <a:lnTo>
                    <a:pt x="1150620" y="842772"/>
                  </a:lnTo>
                  <a:lnTo>
                    <a:pt x="1144524" y="873252"/>
                  </a:lnTo>
                  <a:lnTo>
                    <a:pt x="1139951" y="871728"/>
                  </a:lnTo>
                  <a:lnTo>
                    <a:pt x="1135380" y="908303"/>
                  </a:lnTo>
                  <a:lnTo>
                    <a:pt x="1129283" y="906780"/>
                  </a:lnTo>
                  <a:lnTo>
                    <a:pt x="1124712" y="914399"/>
                  </a:lnTo>
                  <a:lnTo>
                    <a:pt x="1120140" y="911352"/>
                  </a:lnTo>
                  <a:lnTo>
                    <a:pt x="1115567" y="935736"/>
                  </a:lnTo>
                  <a:lnTo>
                    <a:pt x="1109472" y="940308"/>
                  </a:lnTo>
                  <a:lnTo>
                    <a:pt x="1104900" y="931164"/>
                  </a:lnTo>
                  <a:lnTo>
                    <a:pt x="1100328" y="960120"/>
                  </a:lnTo>
                  <a:lnTo>
                    <a:pt x="1095756" y="940308"/>
                  </a:lnTo>
                  <a:lnTo>
                    <a:pt x="1089659" y="932688"/>
                  </a:lnTo>
                  <a:lnTo>
                    <a:pt x="1085088" y="935736"/>
                  </a:lnTo>
                  <a:lnTo>
                    <a:pt x="1080516" y="932688"/>
                  </a:lnTo>
                  <a:lnTo>
                    <a:pt x="1075943" y="918972"/>
                  </a:lnTo>
                  <a:lnTo>
                    <a:pt x="1069848" y="923544"/>
                  </a:lnTo>
                  <a:lnTo>
                    <a:pt x="1065275" y="923544"/>
                  </a:lnTo>
                  <a:lnTo>
                    <a:pt x="1060704" y="928116"/>
                  </a:lnTo>
                  <a:lnTo>
                    <a:pt x="1054608" y="938784"/>
                  </a:lnTo>
                  <a:lnTo>
                    <a:pt x="1050036" y="940308"/>
                  </a:lnTo>
                  <a:lnTo>
                    <a:pt x="1045464" y="944880"/>
                  </a:lnTo>
                  <a:lnTo>
                    <a:pt x="1040891" y="949452"/>
                  </a:lnTo>
                  <a:lnTo>
                    <a:pt x="1034796" y="937260"/>
                  </a:lnTo>
                  <a:lnTo>
                    <a:pt x="1030224" y="966216"/>
                  </a:lnTo>
                  <a:lnTo>
                    <a:pt x="1025651" y="970788"/>
                  </a:lnTo>
                  <a:lnTo>
                    <a:pt x="1021080" y="954024"/>
                  </a:lnTo>
                  <a:lnTo>
                    <a:pt x="1014983" y="960120"/>
                  </a:lnTo>
                  <a:lnTo>
                    <a:pt x="1010412" y="944880"/>
                  </a:lnTo>
                  <a:lnTo>
                    <a:pt x="1005840" y="964691"/>
                  </a:lnTo>
                  <a:lnTo>
                    <a:pt x="1001267" y="966216"/>
                  </a:lnTo>
                  <a:lnTo>
                    <a:pt x="995172" y="967740"/>
                  </a:lnTo>
                  <a:lnTo>
                    <a:pt x="990600" y="970788"/>
                  </a:lnTo>
                  <a:lnTo>
                    <a:pt x="986028" y="976883"/>
                  </a:lnTo>
                  <a:lnTo>
                    <a:pt x="979932" y="979932"/>
                  </a:lnTo>
                  <a:lnTo>
                    <a:pt x="975359" y="973836"/>
                  </a:lnTo>
                  <a:lnTo>
                    <a:pt x="970788" y="979932"/>
                  </a:lnTo>
                  <a:lnTo>
                    <a:pt x="966216" y="989075"/>
                  </a:lnTo>
                  <a:lnTo>
                    <a:pt x="960120" y="982980"/>
                  </a:lnTo>
                  <a:lnTo>
                    <a:pt x="955548" y="978408"/>
                  </a:lnTo>
                  <a:lnTo>
                    <a:pt x="950975" y="998220"/>
                  </a:lnTo>
                  <a:lnTo>
                    <a:pt x="946404" y="1002791"/>
                  </a:lnTo>
                  <a:lnTo>
                    <a:pt x="940308" y="1011936"/>
                  </a:lnTo>
                  <a:lnTo>
                    <a:pt x="935736" y="1025651"/>
                  </a:lnTo>
                  <a:lnTo>
                    <a:pt x="931164" y="1037844"/>
                  </a:lnTo>
                  <a:lnTo>
                    <a:pt x="926591" y="1042416"/>
                  </a:lnTo>
                  <a:lnTo>
                    <a:pt x="920496" y="1057656"/>
                  </a:lnTo>
                  <a:lnTo>
                    <a:pt x="915924" y="1057656"/>
                  </a:lnTo>
                  <a:lnTo>
                    <a:pt x="911351" y="1050036"/>
                  </a:lnTo>
                  <a:lnTo>
                    <a:pt x="905256" y="1051559"/>
                  </a:lnTo>
                  <a:lnTo>
                    <a:pt x="900683" y="1040891"/>
                  </a:lnTo>
                  <a:lnTo>
                    <a:pt x="896112" y="1043940"/>
                  </a:lnTo>
                  <a:lnTo>
                    <a:pt x="891540" y="1046988"/>
                  </a:lnTo>
                  <a:lnTo>
                    <a:pt x="885443" y="1053083"/>
                  </a:lnTo>
                  <a:lnTo>
                    <a:pt x="880872" y="1059180"/>
                  </a:lnTo>
                  <a:lnTo>
                    <a:pt x="876300" y="1054608"/>
                  </a:lnTo>
                  <a:lnTo>
                    <a:pt x="871728" y="1057656"/>
                  </a:lnTo>
                  <a:lnTo>
                    <a:pt x="865632" y="1069848"/>
                  </a:lnTo>
                  <a:lnTo>
                    <a:pt x="861059" y="1107948"/>
                  </a:lnTo>
                  <a:lnTo>
                    <a:pt x="856488" y="1101851"/>
                  </a:lnTo>
                  <a:lnTo>
                    <a:pt x="851916" y="1101851"/>
                  </a:lnTo>
                  <a:lnTo>
                    <a:pt x="845820" y="1112520"/>
                  </a:lnTo>
                  <a:lnTo>
                    <a:pt x="841248" y="1086612"/>
                  </a:lnTo>
                  <a:lnTo>
                    <a:pt x="836675" y="1092708"/>
                  </a:lnTo>
                  <a:lnTo>
                    <a:pt x="830580" y="1112520"/>
                  </a:lnTo>
                  <a:lnTo>
                    <a:pt x="826008" y="1129283"/>
                  </a:lnTo>
                  <a:lnTo>
                    <a:pt x="821436" y="1132332"/>
                  </a:lnTo>
                  <a:lnTo>
                    <a:pt x="816864" y="1133856"/>
                  </a:lnTo>
                  <a:lnTo>
                    <a:pt x="810767" y="1139951"/>
                  </a:lnTo>
                  <a:lnTo>
                    <a:pt x="806196" y="1132332"/>
                  </a:lnTo>
                  <a:lnTo>
                    <a:pt x="801624" y="1120140"/>
                  </a:lnTo>
                  <a:lnTo>
                    <a:pt x="797051" y="1155191"/>
                  </a:lnTo>
                  <a:lnTo>
                    <a:pt x="790956" y="1158240"/>
                  </a:lnTo>
                  <a:lnTo>
                    <a:pt x="786383" y="1152144"/>
                  </a:lnTo>
                  <a:lnTo>
                    <a:pt x="781812" y="1098804"/>
                  </a:lnTo>
                  <a:lnTo>
                    <a:pt x="777240" y="1103375"/>
                  </a:lnTo>
                  <a:lnTo>
                    <a:pt x="771143" y="1101851"/>
                  </a:lnTo>
                  <a:lnTo>
                    <a:pt x="766572" y="1136904"/>
                  </a:lnTo>
                  <a:lnTo>
                    <a:pt x="762000" y="1139951"/>
                  </a:lnTo>
                  <a:lnTo>
                    <a:pt x="755904" y="1089659"/>
                  </a:lnTo>
                  <a:lnTo>
                    <a:pt x="751332" y="1088136"/>
                  </a:lnTo>
                  <a:lnTo>
                    <a:pt x="746759" y="1080516"/>
                  </a:lnTo>
                  <a:lnTo>
                    <a:pt x="742188" y="1085088"/>
                  </a:lnTo>
                  <a:lnTo>
                    <a:pt x="736091" y="1092708"/>
                  </a:lnTo>
                  <a:lnTo>
                    <a:pt x="731520" y="1085088"/>
                  </a:lnTo>
                  <a:lnTo>
                    <a:pt x="726948" y="1086612"/>
                  </a:lnTo>
                  <a:lnTo>
                    <a:pt x="722375" y="1094232"/>
                  </a:lnTo>
                  <a:lnTo>
                    <a:pt x="716280" y="1092708"/>
                  </a:lnTo>
                  <a:lnTo>
                    <a:pt x="711708" y="1088136"/>
                  </a:lnTo>
                  <a:lnTo>
                    <a:pt x="707136" y="1083564"/>
                  </a:lnTo>
                  <a:lnTo>
                    <a:pt x="702564" y="1085088"/>
                  </a:lnTo>
                  <a:lnTo>
                    <a:pt x="696467" y="1095756"/>
                  </a:lnTo>
                  <a:lnTo>
                    <a:pt x="691896" y="1091183"/>
                  </a:lnTo>
                  <a:lnTo>
                    <a:pt x="687324" y="1091183"/>
                  </a:lnTo>
                  <a:lnTo>
                    <a:pt x="681228" y="1089659"/>
                  </a:lnTo>
                  <a:lnTo>
                    <a:pt x="676656" y="1109472"/>
                  </a:lnTo>
                  <a:lnTo>
                    <a:pt x="672083" y="1110996"/>
                  </a:lnTo>
                  <a:lnTo>
                    <a:pt x="667512" y="1110996"/>
                  </a:lnTo>
                  <a:lnTo>
                    <a:pt x="661416" y="1126236"/>
                  </a:lnTo>
                  <a:lnTo>
                    <a:pt x="656843" y="1133856"/>
                  </a:lnTo>
                  <a:lnTo>
                    <a:pt x="652272" y="1158240"/>
                  </a:lnTo>
                  <a:lnTo>
                    <a:pt x="647700" y="1156716"/>
                  </a:lnTo>
                  <a:lnTo>
                    <a:pt x="641604" y="1159764"/>
                  </a:lnTo>
                  <a:lnTo>
                    <a:pt x="637032" y="1181100"/>
                  </a:lnTo>
                  <a:lnTo>
                    <a:pt x="632459" y="1149096"/>
                  </a:lnTo>
                  <a:lnTo>
                    <a:pt x="627888" y="1153667"/>
                  </a:lnTo>
                  <a:lnTo>
                    <a:pt x="621791" y="1161288"/>
                  </a:lnTo>
                  <a:lnTo>
                    <a:pt x="617220" y="1167383"/>
                  </a:lnTo>
                  <a:lnTo>
                    <a:pt x="612648" y="1136904"/>
                  </a:lnTo>
                  <a:lnTo>
                    <a:pt x="606551" y="1167383"/>
                  </a:lnTo>
                  <a:lnTo>
                    <a:pt x="601980" y="1139951"/>
                  </a:lnTo>
                  <a:lnTo>
                    <a:pt x="597408" y="1139951"/>
                  </a:lnTo>
                  <a:lnTo>
                    <a:pt x="592836" y="1146048"/>
                  </a:lnTo>
                  <a:lnTo>
                    <a:pt x="586740" y="1144524"/>
                  </a:lnTo>
                  <a:lnTo>
                    <a:pt x="582167" y="1143000"/>
                  </a:lnTo>
                  <a:lnTo>
                    <a:pt x="577596" y="1118616"/>
                  </a:lnTo>
                  <a:lnTo>
                    <a:pt x="573024" y="1147572"/>
                  </a:lnTo>
                  <a:lnTo>
                    <a:pt x="566928" y="1149096"/>
                  </a:lnTo>
                  <a:lnTo>
                    <a:pt x="562356" y="1141475"/>
                  </a:lnTo>
                  <a:lnTo>
                    <a:pt x="557783" y="1136904"/>
                  </a:lnTo>
                  <a:lnTo>
                    <a:pt x="553212" y="1153667"/>
                  </a:lnTo>
                  <a:lnTo>
                    <a:pt x="547116" y="1149096"/>
                  </a:lnTo>
                  <a:lnTo>
                    <a:pt x="542543" y="1147572"/>
                  </a:lnTo>
                  <a:lnTo>
                    <a:pt x="537972" y="1147572"/>
                  </a:lnTo>
                  <a:lnTo>
                    <a:pt x="531875" y="1153667"/>
                  </a:lnTo>
                  <a:lnTo>
                    <a:pt x="527304" y="1143000"/>
                  </a:lnTo>
                  <a:lnTo>
                    <a:pt x="522732" y="1139951"/>
                  </a:lnTo>
                  <a:lnTo>
                    <a:pt x="518159" y="1152144"/>
                  </a:lnTo>
                  <a:lnTo>
                    <a:pt x="512064" y="1178051"/>
                  </a:lnTo>
                  <a:lnTo>
                    <a:pt x="507491" y="1176528"/>
                  </a:lnTo>
                  <a:lnTo>
                    <a:pt x="502920" y="1171956"/>
                  </a:lnTo>
                  <a:lnTo>
                    <a:pt x="498348" y="1173480"/>
                  </a:lnTo>
                  <a:lnTo>
                    <a:pt x="492251" y="1188720"/>
                  </a:lnTo>
                  <a:lnTo>
                    <a:pt x="487680" y="1197864"/>
                  </a:lnTo>
                  <a:lnTo>
                    <a:pt x="483108" y="1203959"/>
                  </a:lnTo>
                  <a:lnTo>
                    <a:pt x="478536" y="1220724"/>
                  </a:lnTo>
                  <a:lnTo>
                    <a:pt x="472440" y="1243583"/>
                  </a:lnTo>
                  <a:lnTo>
                    <a:pt x="467867" y="1255775"/>
                  </a:lnTo>
                  <a:lnTo>
                    <a:pt x="463296" y="1194816"/>
                  </a:lnTo>
                  <a:lnTo>
                    <a:pt x="457200" y="1191767"/>
                  </a:lnTo>
                  <a:lnTo>
                    <a:pt x="452628" y="1208532"/>
                  </a:lnTo>
                  <a:lnTo>
                    <a:pt x="448056" y="1202436"/>
                  </a:lnTo>
                  <a:lnTo>
                    <a:pt x="443483" y="1194816"/>
                  </a:lnTo>
                  <a:lnTo>
                    <a:pt x="437388" y="1199388"/>
                  </a:lnTo>
                  <a:lnTo>
                    <a:pt x="432816" y="1196340"/>
                  </a:lnTo>
                  <a:lnTo>
                    <a:pt x="428243" y="1196340"/>
                  </a:lnTo>
                  <a:lnTo>
                    <a:pt x="423672" y="1210056"/>
                  </a:lnTo>
                  <a:lnTo>
                    <a:pt x="417575" y="1211580"/>
                  </a:lnTo>
                  <a:lnTo>
                    <a:pt x="413004" y="1207008"/>
                  </a:lnTo>
                  <a:lnTo>
                    <a:pt x="408432" y="1211580"/>
                  </a:lnTo>
                  <a:lnTo>
                    <a:pt x="403859" y="1217675"/>
                  </a:lnTo>
                  <a:lnTo>
                    <a:pt x="397764" y="1211580"/>
                  </a:lnTo>
                  <a:lnTo>
                    <a:pt x="393191" y="1213104"/>
                  </a:lnTo>
                  <a:lnTo>
                    <a:pt x="388620" y="1211580"/>
                  </a:lnTo>
                  <a:lnTo>
                    <a:pt x="382524" y="1231391"/>
                  </a:lnTo>
                  <a:lnTo>
                    <a:pt x="377951" y="1267967"/>
                  </a:lnTo>
                  <a:lnTo>
                    <a:pt x="373380" y="1257300"/>
                  </a:lnTo>
                  <a:lnTo>
                    <a:pt x="368808" y="1283208"/>
                  </a:lnTo>
                  <a:lnTo>
                    <a:pt x="362712" y="1277112"/>
                  </a:lnTo>
                  <a:lnTo>
                    <a:pt x="358140" y="1267967"/>
                  </a:lnTo>
                  <a:lnTo>
                    <a:pt x="353567" y="1296924"/>
                  </a:lnTo>
                  <a:lnTo>
                    <a:pt x="348996" y="1274064"/>
                  </a:lnTo>
                  <a:lnTo>
                    <a:pt x="342900" y="1260348"/>
                  </a:lnTo>
                  <a:lnTo>
                    <a:pt x="338328" y="1255775"/>
                  </a:lnTo>
                  <a:lnTo>
                    <a:pt x="333756" y="1258824"/>
                  </a:lnTo>
                  <a:lnTo>
                    <a:pt x="329183" y="1255775"/>
                  </a:lnTo>
                  <a:lnTo>
                    <a:pt x="323088" y="1261872"/>
                  </a:lnTo>
                  <a:lnTo>
                    <a:pt x="318516" y="1251204"/>
                  </a:lnTo>
                  <a:lnTo>
                    <a:pt x="313943" y="1254251"/>
                  </a:lnTo>
                  <a:lnTo>
                    <a:pt x="307848" y="1248156"/>
                  </a:lnTo>
                  <a:lnTo>
                    <a:pt x="303275" y="1240536"/>
                  </a:lnTo>
                  <a:lnTo>
                    <a:pt x="298704" y="1249680"/>
                  </a:lnTo>
                  <a:lnTo>
                    <a:pt x="294132" y="1254251"/>
                  </a:lnTo>
                  <a:lnTo>
                    <a:pt x="288036" y="1278636"/>
                  </a:lnTo>
                  <a:lnTo>
                    <a:pt x="283464" y="1274064"/>
                  </a:lnTo>
                  <a:lnTo>
                    <a:pt x="278891" y="1272540"/>
                  </a:lnTo>
                  <a:lnTo>
                    <a:pt x="274320" y="1267967"/>
                  </a:lnTo>
                  <a:lnTo>
                    <a:pt x="268224" y="1274064"/>
                  </a:lnTo>
                  <a:lnTo>
                    <a:pt x="263652" y="1232916"/>
                  </a:lnTo>
                  <a:lnTo>
                    <a:pt x="259080" y="1225296"/>
                  </a:lnTo>
                  <a:lnTo>
                    <a:pt x="254508" y="1222248"/>
                  </a:lnTo>
                  <a:lnTo>
                    <a:pt x="248412" y="1216151"/>
                  </a:lnTo>
                  <a:lnTo>
                    <a:pt x="243840" y="1243583"/>
                  </a:lnTo>
                  <a:lnTo>
                    <a:pt x="239268" y="1232916"/>
                  </a:lnTo>
                  <a:lnTo>
                    <a:pt x="233172" y="1234440"/>
                  </a:lnTo>
                  <a:lnTo>
                    <a:pt x="228600" y="1245108"/>
                  </a:lnTo>
                  <a:lnTo>
                    <a:pt x="224028" y="1248156"/>
                  </a:lnTo>
                  <a:lnTo>
                    <a:pt x="219456" y="1240536"/>
                  </a:lnTo>
                  <a:lnTo>
                    <a:pt x="213360" y="1229867"/>
                  </a:lnTo>
                  <a:lnTo>
                    <a:pt x="208788" y="1219200"/>
                  </a:lnTo>
                  <a:lnTo>
                    <a:pt x="204216" y="1220724"/>
                  </a:lnTo>
                  <a:lnTo>
                    <a:pt x="199644" y="1200912"/>
                  </a:lnTo>
                  <a:lnTo>
                    <a:pt x="193548" y="1246632"/>
                  </a:lnTo>
                  <a:lnTo>
                    <a:pt x="188976" y="1237488"/>
                  </a:lnTo>
                  <a:lnTo>
                    <a:pt x="184404" y="1242059"/>
                  </a:lnTo>
                  <a:lnTo>
                    <a:pt x="179832" y="1246632"/>
                  </a:lnTo>
                  <a:lnTo>
                    <a:pt x="173736" y="1248156"/>
                  </a:lnTo>
                  <a:lnTo>
                    <a:pt x="169164" y="1243583"/>
                  </a:lnTo>
                  <a:lnTo>
                    <a:pt x="164591" y="1264920"/>
                  </a:lnTo>
                  <a:lnTo>
                    <a:pt x="158495" y="1269491"/>
                  </a:lnTo>
                  <a:lnTo>
                    <a:pt x="153924" y="1267967"/>
                  </a:lnTo>
                  <a:lnTo>
                    <a:pt x="149352" y="1283208"/>
                  </a:lnTo>
                  <a:lnTo>
                    <a:pt x="144780" y="1296924"/>
                  </a:lnTo>
                  <a:lnTo>
                    <a:pt x="138684" y="1315212"/>
                  </a:lnTo>
                  <a:lnTo>
                    <a:pt x="134112" y="1325880"/>
                  </a:lnTo>
                  <a:lnTo>
                    <a:pt x="129540" y="1345691"/>
                  </a:lnTo>
                  <a:lnTo>
                    <a:pt x="124968" y="1347216"/>
                  </a:lnTo>
                  <a:lnTo>
                    <a:pt x="118872" y="1347216"/>
                  </a:lnTo>
                  <a:lnTo>
                    <a:pt x="114300" y="1341120"/>
                  </a:lnTo>
                  <a:lnTo>
                    <a:pt x="109728" y="1363980"/>
                  </a:lnTo>
                  <a:lnTo>
                    <a:pt x="105156" y="1367028"/>
                  </a:lnTo>
                  <a:lnTo>
                    <a:pt x="99060" y="1367028"/>
                  </a:lnTo>
                  <a:lnTo>
                    <a:pt x="94488" y="1363980"/>
                  </a:lnTo>
                  <a:lnTo>
                    <a:pt x="89916" y="1345691"/>
                  </a:lnTo>
                  <a:lnTo>
                    <a:pt x="83820" y="1342644"/>
                  </a:lnTo>
                  <a:lnTo>
                    <a:pt x="79248" y="1339596"/>
                  </a:lnTo>
                  <a:lnTo>
                    <a:pt x="74676" y="1365504"/>
                  </a:lnTo>
                  <a:lnTo>
                    <a:pt x="70104" y="1386840"/>
                  </a:lnTo>
                  <a:lnTo>
                    <a:pt x="64008" y="1377696"/>
                  </a:lnTo>
                  <a:lnTo>
                    <a:pt x="59436" y="1388364"/>
                  </a:lnTo>
                  <a:lnTo>
                    <a:pt x="54864" y="1377696"/>
                  </a:lnTo>
                  <a:lnTo>
                    <a:pt x="50291" y="1383791"/>
                  </a:lnTo>
                  <a:lnTo>
                    <a:pt x="44195" y="1373124"/>
                  </a:lnTo>
                  <a:lnTo>
                    <a:pt x="39624" y="1379220"/>
                  </a:lnTo>
                  <a:lnTo>
                    <a:pt x="35052" y="1373124"/>
                  </a:lnTo>
                  <a:lnTo>
                    <a:pt x="30480" y="1382267"/>
                  </a:lnTo>
                  <a:lnTo>
                    <a:pt x="24384" y="1382267"/>
                  </a:lnTo>
                  <a:lnTo>
                    <a:pt x="19812" y="1370075"/>
                  </a:lnTo>
                  <a:lnTo>
                    <a:pt x="15240" y="1382267"/>
                  </a:lnTo>
                  <a:lnTo>
                    <a:pt x="9144" y="1379220"/>
                  </a:lnTo>
                  <a:lnTo>
                    <a:pt x="4572" y="1397508"/>
                  </a:lnTo>
                  <a:lnTo>
                    <a:pt x="0" y="1424940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42744" y="1348740"/>
              <a:ext cx="3781425" cy="1804670"/>
            </a:xfrm>
            <a:custGeom>
              <a:avLst/>
              <a:gdLst/>
              <a:ahLst/>
              <a:cxnLst/>
              <a:rect l="l" t="t" r="r" b="b"/>
              <a:pathLst>
                <a:path w="3781425" h="1804670">
                  <a:moveTo>
                    <a:pt x="1523" y="0"/>
                  </a:moveTo>
                  <a:lnTo>
                    <a:pt x="1523" y="1804416"/>
                  </a:lnTo>
                </a:path>
                <a:path w="3781425" h="1804670">
                  <a:moveTo>
                    <a:pt x="0" y="1802891"/>
                  </a:moveTo>
                  <a:lnTo>
                    <a:pt x="3781043" y="1802891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9544" y="1348739"/>
              <a:ext cx="574547" cy="22097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209032" y="1351787"/>
              <a:ext cx="544195" cy="230504"/>
            </a:xfrm>
            <a:custGeom>
              <a:avLst/>
              <a:gdLst/>
              <a:ahLst/>
              <a:cxnLst/>
              <a:rect l="l" t="t" r="r" b="b"/>
              <a:pathLst>
                <a:path w="544195" h="230505">
                  <a:moveTo>
                    <a:pt x="0" y="0"/>
                  </a:moveTo>
                  <a:lnTo>
                    <a:pt x="544067" y="0"/>
                  </a:lnTo>
                  <a:lnTo>
                    <a:pt x="544067" y="230124"/>
                  </a:lnTo>
                  <a:lnTo>
                    <a:pt x="0" y="230124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210555" y="1353311"/>
              <a:ext cx="541020" cy="227329"/>
            </a:xfrm>
            <a:custGeom>
              <a:avLst/>
              <a:gdLst/>
              <a:ahLst/>
              <a:cxnLst/>
              <a:rect l="l" t="t" r="r" b="b"/>
              <a:pathLst>
                <a:path w="541020" h="227330">
                  <a:moveTo>
                    <a:pt x="541020" y="227075"/>
                  </a:moveTo>
                  <a:lnTo>
                    <a:pt x="0" y="227075"/>
                  </a:lnTo>
                  <a:lnTo>
                    <a:pt x="0" y="0"/>
                  </a:lnTo>
                  <a:lnTo>
                    <a:pt x="541020" y="0"/>
                  </a:lnTo>
                  <a:lnTo>
                    <a:pt x="541020" y="227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0848" y="1400555"/>
              <a:ext cx="441959" cy="13563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2148" y="1726691"/>
              <a:ext cx="720851" cy="13563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215896" y="1940051"/>
              <a:ext cx="3220720" cy="844550"/>
            </a:xfrm>
            <a:custGeom>
              <a:avLst/>
              <a:gdLst/>
              <a:ahLst/>
              <a:cxnLst/>
              <a:rect l="l" t="t" r="r" b="b"/>
              <a:pathLst>
                <a:path w="3220720" h="844550">
                  <a:moveTo>
                    <a:pt x="3179064" y="0"/>
                  </a:moveTo>
                  <a:lnTo>
                    <a:pt x="3220211" y="22860"/>
                  </a:lnTo>
                  <a:lnTo>
                    <a:pt x="3179064" y="45720"/>
                  </a:lnTo>
                </a:path>
                <a:path w="3220720" h="844550">
                  <a:moveTo>
                    <a:pt x="1325879" y="22860"/>
                  </a:moveTo>
                  <a:lnTo>
                    <a:pt x="3220211" y="22860"/>
                  </a:lnTo>
                </a:path>
                <a:path w="3220720" h="844550">
                  <a:moveTo>
                    <a:pt x="1196339" y="24384"/>
                  </a:moveTo>
                  <a:lnTo>
                    <a:pt x="1243584" y="21336"/>
                  </a:lnTo>
                  <a:lnTo>
                    <a:pt x="1222247" y="62484"/>
                  </a:lnTo>
                </a:path>
                <a:path w="3220720" h="844550">
                  <a:moveTo>
                    <a:pt x="0" y="844296"/>
                  </a:moveTo>
                  <a:lnTo>
                    <a:pt x="1243584" y="21336"/>
                  </a:lnTo>
                </a:path>
              </a:pathLst>
            </a:custGeom>
            <a:ln w="9144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875020" y="1621536"/>
              <a:ext cx="43180" cy="45720"/>
            </a:xfrm>
            <a:custGeom>
              <a:avLst/>
              <a:gdLst/>
              <a:ahLst/>
              <a:cxnLst/>
              <a:rect l="l" t="t" r="r" b="b"/>
              <a:pathLst>
                <a:path w="43179" h="45719">
                  <a:moveTo>
                    <a:pt x="0" y="16763"/>
                  </a:moveTo>
                  <a:lnTo>
                    <a:pt x="42672" y="0"/>
                  </a:lnTo>
                  <a:lnTo>
                    <a:pt x="36576" y="45719"/>
                  </a:lnTo>
                </a:path>
              </a:pathLst>
            </a:custGeom>
            <a:ln w="9144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76316" y="1621536"/>
              <a:ext cx="341630" cy="440690"/>
            </a:xfrm>
            <a:custGeom>
              <a:avLst/>
              <a:gdLst/>
              <a:ahLst/>
              <a:cxnLst/>
              <a:rect l="l" t="t" r="r" b="b"/>
              <a:pathLst>
                <a:path w="341629" h="440689">
                  <a:moveTo>
                    <a:pt x="0" y="440435"/>
                  </a:moveTo>
                  <a:lnTo>
                    <a:pt x="341376" y="0"/>
                  </a:lnTo>
                </a:path>
              </a:pathLst>
            </a:custGeom>
            <a:ln w="9144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119884" y="1397507"/>
              <a:ext cx="22860" cy="1706880"/>
            </a:xfrm>
            <a:custGeom>
              <a:avLst/>
              <a:gdLst/>
              <a:ahLst/>
              <a:cxnLst/>
              <a:rect l="l" t="t" r="r" b="b"/>
              <a:pathLst>
                <a:path w="22860" h="1706880">
                  <a:moveTo>
                    <a:pt x="0" y="1706880"/>
                  </a:moveTo>
                  <a:lnTo>
                    <a:pt x="22860" y="1706880"/>
                  </a:lnTo>
                </a:path>
                <a:path w="22860" h="1706880">
                  <a:moveTo>
                    <a:pt x="0" y="1565148"/>
                  </a:moveTo>
                  <a:lnTo>
                    <a:pt x="22860" y="1565148"/>
                  </a:lnTo>
                </a:path>
                <a:path w="22860" h="1706880">
                  <a:moveTo>
                    <a:pt x="0" y="1423416"/>
                  </a:moveTo>
                  <a:lnTo>
                    <a:pt x="22860" y="1423416"/>
                  </a:lnTo>
                </a:path>
                <a:path w="22860" h="1706880">
                  <a:moveTo>
                    <a:pt x="0" y="1280159"/>
                  </a:moveTo>
                  <a:lnTo>
                    <a:pt x="22860" y="1280159"/>
                  </a:lnTo>
                </a:path>
                <a:path w="22860" h="1706880">
                  <a:moveTo>
                    <a:pt x="0" y="1138427"/>
                  </a:moveTo>
                  <a:lnTo>
                    <a:pt x="22860" y="1138427"/>
                  </a:lnTo>
                </a:path>
                <a:path w="22860" h="1706880">
                  <a:moveTo>
                    <a:pt x="0" y="995171"/>
                  </a:moveTo>
                  <a:lnTo>
                    <a:pt x="22860" y="995171"/>
                  </a:lnTo>
                </a:path>
                <a:path w="22860" h="1706880">
                  <a:moveTo>
                    <a:pt x="0" y="853440"/>
                  </a:moveTo>
                  <a:lnTo>
                    <a:pt x="22860" y="853440"/>
                  </a:lnTo>
                </a:path>
                <a:path w="22860" h="1706880">
                  <a:moveTo>
                    <a:pt x="0" y="711708"/>
                  </a:moveTo>
                  <a:lnTo>
                    <a:pt x="22860" y="711708"/>
                  </a:lnTo>
                </a:path>
                <a:path w="22860" h="1706880">
                  <a:moveTo>
                    <a:pt x="0" y="568451"/>
                  </a:moveTo>
                  <a:lnTo>
                    <a:pt x="22860" y="568451"/>
                  </a:lnTo>
                </a:path>
                <a:path w="22860" h="1706880">
                  <a:moveTo>
                    <a:pt x="0" y="426720"/>
                  </a:moveTo>
                  <a:lnTo>
                    <a:pt x="22860" y="426720"/>
                  </a:lnTo>
                </a:path>
                <a:path w="22860" h="1706880">
                  <a:moveTo>
                    <a:pt x="0" y="283463"/>
                  </a:moveTo>
                  <a:lnTo>
                    <a:pt x="22860" y="283463"/>
                  </a:lnTo>
                </a:path>
                <a:path w="22860" h="1706880">
                  <a:moveTo>
                    <a:pt x="0" y="141732"/>
                  </a:moveTo>
                  <a:lnTo>
                    <a:pt x="22860" y="141732"/>
                  </a:lnTo>
                </a:path>
                <a:path w="22860" h="170688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950720" y="1377695"/>
              <a:ext cx="143510" cy="1762125"/>
            </a:xfrm>
            <a:custGeom>
              <a:avLst/>
              <a:gdLst/>
              <a:ahLst/>
              <a:cxnLst/>
              <a:rect l="l" t="t" r="r" b="b"/>
              <a:pathLst>
                <a:path w="143510" h="1762125">
                  <a:moveTo>
                    <a:pt x="25908" y="1289316"/>
                  </a:moveTo>
                  <a:lnTo>
                    <a:pt x="24384" y="1287792"/>
                  </a:lnTo>
                  <a:lnTo>
                    <a:pt x="24384" y="1286268"/>
                  </a:lnTo>
                  <a:lnTo>
                    <a:pt x="19812" y="1281696"/>
                  </a:lnTo>
                  <a:lnTo>
                    <a:pt x="16764" y="1281696"/>
                  </a:lnTo>
                  <a:lnTo>
                    <a:pt x="15240" y="1280172"/>
                  </a:lnTo>
                  <a:lnTo>
                    <a:pt x="12192" y="1280172"/>
                  </a:lnTo>
                  <a:lnTo>
                    <a:pt x="9144" y="1281696"/>
                  </a:lnTo>
                  <a:lnTo>
                    <a:pt x="7620" y="1281696"/>
                  </a:lnTo>
                  <a:lnTo>
                    <a:pt x="6096" y="1283220"/>
                  </a:lnTo>
                  <a:lnTo>
                    <a:pt x="3048" y="1283220"/>
                  </a:lnTo>
                  <a:lnTo>
                    <a:pt x="1524" y="1284744"/>
                  </a:lnTo>
                  <a:lnTo>
                    <a:pt x="1524" y="1289316"/>
                  </a:lnTo>
                  <a:lnTo>
                    <a:pt x="3048" y="1286268"/>
                  </a:lnTo>
                  <a:lnTo>
                    <a:pt x="6096" y="1286268"/>
                  </a:lnTo>
                  <a:lnTo>
                    <a:pt x="7620" y="1284744"/>
                  </a:lnTo>
                  <a:lnTo>
                    <a:pt x="9144" y="1284744"/>
                  </a:lnTo>
                  <a:lnTo>
                    <a:pt x="10668" y="1283220"/>
                  </a:lnTo>
                  <a:lnTo>
                    <a:pt x="16764" y="1283220"/>
                  </a:lnTo>
                  <a:lnTo>
                    <a:pt x="22860" y="1289316"/>
                  </a:lnTo>
                  <a:lnTo>
                    <a:pt x="22860" y="1296936"/>
                  </a:lnTo>
                  <a:lnTo>
                    <a:pt x="21336" y="1296936"/>
                  </a:lnTo>
                  <a:lnTo>
                    <a:pt x="21336" y="1299984"/>
                  </a:lnTo>
                  <a:lnTo>
                    <a:pt x="15240" y="1306080"/>
                  </a:lnTo>
                  <a:lnTo>
                    <a:pt x="13716" y="1306080"/>
                  </a:lnTo>
                  <a:lnTo>
                    <a:pt x="9144" y="1310652"/>
                  </a:lnTo>
                  <a:lnTo>
                    <a:pt x="7620" y="1310652"/>
                  </a:lnTo>
                  <a:lnTo>
                    <a:pt x="4572" y="1313700"/>
                  </a:lnTo>
                  <a:lnTo>
                    <a:pt x="4572" y="1315224"/>
                  </a:lnTo>
                  <a:lnTo>
                    <a:pt x="3048" y="1315224"/>
                  </a:lnTo>
                  <a:lnTo>
                    <a:pt x="3048" y="1316748"/>
                  </a:lnTo>
                  <a:lnTo>
                    <a:pt x="1524" y="1316748"/>
                  </a:lnTo>
                  <a:lnTo>
                    <a:pt x="1524" y="1318272"/>
                  </a:lnTo>
                  <a:lnTo>
                    <a:pt x="0" y="1319796"/>
                  </a:lnTo>
                  <a:lnTo>
                    <a:pt x="0" y="1327416"/>
                  </a:lnTo>
                  <a:lnTo>
                    <a:pt x="25908" y="1327416"/>
                  </a:lnTo>
                  <a:lnTo>
                    <a:pt x="25908" y="1324368"/>
                  </a:lnTo>
                  <a:lnTo>
                    <a:pt x="3048" y="1324368"/>
                  </a:lnTo>
                  <a:lnTo>
                    <a:pt x="3048" y="1321320"/>
                  </a:lnTo>
                  <a:lnTo>
                    <a:pt x="4572" y="1319796"/>
                  </a:lnTo>
                  <a:lnTo>
                    <a:pt x="4572" y="1318272"/>
                  </a:lnTo>
                  <a:lnTo>
                    <a:pt x="6096" y="1316748"/>
                  </a:lnTo>
                  <a:lnTo>
                    <a:pt x="6096" y="1315224"/>
                  </a:lnTo>
                  <a:lnTo>
                    <a:pt x="7620" y="1313700"/>
                  </a:lnTo>
                  <a:lnTo>
                    <a:pt x="9144" y="1313700"/>
                  </a:lnTo>
                  <a:lnTo>
                    <a:pt x="15240" y="1307604"/>
                  </a:lnTo>
                  <a:lnTo>
                    <a:pt x="16764" y="1307604"/>
                  </a:lnTo>
                  <a:lnTo>
                    <a:pt x="19812" y="1304556"/>
                  </a:lnTo>
                  <a:lnTo>
                    <a:pt x="21336" y="1304556"/>
                  </a:lnTo>
                  <a:lnTo>
                    <a:pt x="22860" y="1303032"/>
                  </a:lnTo>
                  <a:lnTo>
                    <a:pt x="22860" y="1301508"/>
                  </a:lnTo>
                  <a:lnTo>
                    <a:pt x="24384" y="1299984"/>
                  </a:lnTo>
                  <a:lnTo>
                    <a:pt x="24384" y="1298460"/>
                  </a:lnTo>
                  <a:lnTo>
                    <a:pt x="25908" y="1296936"/>
                  </a:lnTo>
                  <a:lnTo>
                    <a:pt x="25908" y="1289316"/>
                  </a:lnTo>
                  <a:close/>
                </a:path>
                <a:path w="143510" h="1762125">
                  <a:moveTo>
                    <a:pt x="25908" y="454164"/>
                  </a:moveTo>
                  <a:lnTo>
                    <a:pt x="22860" y="452640"/>
                  </a:lnTo>
                  <a:lnTo>
                    <a:pt x="21336" y="451116"/>
                  </a:lnTo>
                  <a:lnTo>
                    <a:pt x="18288" y="449592"/>
                  </a:lnTo>
                  <a:lnTo>
                    <a:pt x="15240" y="449592"/>
                  </a:lnTo>
                  <a:lnTo>
                    <a:pt x="21336" y="448068"/>
                  </a:lnTo>
                  <a:lnTo>
                    <a:pt x="24384" y="443496"/>
                  </a:lnTo>
                  <a:lnTo>
                    <a:pt x="24384" y="434352"/>
                  </a:lnTo>
                  <a:lnTo>
                    <a:pt x="22860" y="431304"/>
                  </a:lnTo>
                  <a:lnTo>
                    <a:pt x="21336" y="429780"/>
                  </a:lnTo>
                  <a:lnTo>
                    <a:pt x="19812" y="428256"/>
                  </a:lnTo>
                  <a:lnTo>
                    <a:pt x="16764" y="426732"/>
                  </a:lnTo>
                  <a:lnTo>
                    <a:pt x="10668" y="426732"/>
                  </a:lnTo>
                  <a:lnTo>
                    <a:pt x="7620" y="428256"/>
                  </a:lnTo>
                  <a:lnTo>
                    <a:pt x="3048" y="429780"/>
                  </a:lnTo>
                  <a:lnTo>
                    <a:pt x="3048" y="432828"/>
                  </a:lnTo>
                  <a:lnTo>
                    <a:pt x="6096" y="429780"/>
                  </a:lnTo>
                  <a:lnTo>
                    <a:pt x="18288" y="429780"/>
                  </a:lnTo>
                  <a:lnTo>
                    <a:pt x="21336" y="432828"/>
                  </a:lnTo>
                  <a:lnTo>
                    <a:pt x="21336" y="441972"/>
                  </a:lnTo>
                  <a:lnTo>
                    <a:pt x="16764" y="446544"/>
                  </a:lnTo>
                  <a:lnTo>
                    <a:pt x="13716" y="448068"/>
                  </a:lnTo>
                  <a:lnTo>
                    <a:pt x="6096" y="448068"/>
                  </a:lnTo>
                  <a:lnTo>
                    <a:pt x="6096" y="451116"/>
                  </a:lnTo>
                  <a:lnTo>
                    <a:pt x="16764" y="451116"/>
                  </a:lnTo>
                  <a:lnTo>
                    <a:pt x="19812" y="452640"/>
                  </a:lnTo>
                  <a:lnTo>
                    <a:pt x="21336" y="455688"/>
                  </a:lnTo>
                  <a:lnTo>
                    <a:pt x="22860" y="457212"/>
                  </a:lnTo>
                  <a:lnTo>
                    <a:pt x="22860" y="463308"/>
                  </a:lnTo>
                  <a:lnTo>
                    <a:pt x="21336" y="466356"/>
                  </a:lnTo>
                  <a:lnTo>
                    <a:pt x="18288" y="469404"/>
                  </a:lnTo>
                  <a:lnTo>
                    <a:pt x="15240" y="470928"/>
                  </a:lnTo>
                  <a:lnTo>
                    <a:pt x="9144" y="470928"/>
                  </a:lnTo>
                  <a:lnTo>
                    <a:pt x="4572" y="469404"/>
                  </a:lnTo>
                  <a:lnTo>
                    <a:pt x="1524" y="467880"/>
                  </a:lnTo>
                  <a:lnTo>
                    <a:pt x="1524" y="470928"/>
                  </a:lnTo>
                  <a:lnTo>
                    <a:pt x="7620" y="473976"/>
                  </a:lnTo>
                  <a:lnTo>
                    <a:pt x="15240" y="473976"/>
                  </a:lnTo>
                  <a:lnTo>
                    <a:pt x="19812" y="472452"/>
                  </a:lnTo>
                  <a:lnTo>
                    <a:pt x="20574" y="470928"/>
                  </a:lnTo>
                  <a:lnTo>
                    <a:pt x="21336" y="469404"/>
                  </a:lnTo>
                  <a:lnTo>
                    <a:pt x="24384" y="467880"/>
                  </a:lnTo>
                  <a:lnTo>
                    <a:pt x="25908" y="464832"/>
                  </a:lnTo>
                  <a:lnTo>
                    <a:pt x="25908" y="454164"/>
                  </a:lnTo>
                  <a:close/>
                </a:path>
                <a:path w="143510" h="1762125">
                  <a:moveTo>
                    <a:pt x="25908" y="170700"/>
                  </a:moveTo>
                  <a:lnTo>
                    <a:pt x="21336" y="166128"/>
                  </a:lnTo>
                  <a:lnTo>
                    <a:pt x="18288" y="164604"/>
                  </a:lnTo>
                  <a:lnTo>
                    <a:pt x="15240" y="164604"/>
                  </a:lnTo>
                  <a:lnTo>
                    <a:pt x="21336" y="163080"/>
                  </a:lnTo>
                  <a:lnTo>
                    <a:pt x="24384" y="158508"/>
                  </a:lnTo>
                  <a:lnTo>
                    <a:pt x="24384" y="149364"/>
                  </a:lnTo>
                  <a:lnTo>
                    <a:pt x="22860" y="146316"/>
                  </a:lnTo>
                  <a:lnTo>
                    <a:pt x="21336" y="144792"/>
                  </a:lnTo>
                  <a:lnTo>
                    <a:pt x="19812" y="143268"/>
                  </a:lnTo>
                  <a:lnTo>
                    <a:pt x="16764" y="141744"/>
                  </a:lnTo>
                  <a:lnTo>
                    <a:pt x="10668" y="141744"/>
                  </a:lnTo>
                  <a:lnTo>
                    <a:pt x="7620" y="143268"/>
                  </a:lnTo>
                  <a:lnTo>
                    <a:pt x="3048" y="144792"/>
                  </a:lnTo>
                  <a:lnTo>
                    <a:pt x="3048" y="147840"/>
                  </a:lnTo>
                  <a:lnTo>
                    <a:pt x="9144" y="144792"/>
                  </a:lnTo>
                  <a:lnTo>
                    <a:pt x="15240" y="144792"/>
                  </a:lnTo>
                  <a:lnTo>
                    <a:pt x="18288" y="146316"/>
                  </a:lnTo>
                  <a:lnTo>
                    <a:pt x="21336" y="149364"/>
                  </a:lnTo>
                  <a:lnTo>
                    <a:pt x="21336" y="156984"/>
                  </a:lnTo>
                  <a:lnTo>
                    <a:pt x="19812" y="158508"/>
                  </a:lnTo>
                  <a:lnTo>
                    <a:pt x="18288" y="161556"/>
                  </a:lnTo>
                  <a:lnTo>
                    <a:pt x="16764" y="163080"/>
                  </a:lnTo>
                  <a:lnTo>
                    <a:pt x="6096" y="163080"/>
                  </a:lnTo>
                  <a:lnTo>
                    <a:pt x="6096" y="166128"/>
                  </a:lnTo>
                  <a:lnTo>
                    <a:pt x="13716" y="166128"/>
                  </a:lnTo>
                  <a:lnTo>
                    <a:pt x="19812" y="169176"/>
                  </a:lnTo>
                  <a:lnTo>
                    <a:pt x="22860" y="172224"/>
                  </a:lnTo>
                  <a:lnTo>
                    <a:pt x="22860" y="179844"/>
                  </a:lnTo>
                  <a:lnTo>
                    <a:pt x="19812" y="182892"/>
                  </a:lnTo>
                  <a:lnTo>
                    <a:pt x="18288" y="185940"/>
                  </a:lnTo>
                  <a:lnTo>
                    <a:pt x="4572" y="185940"/>
                  </a:lnTo>
                  <a:lnTo>
                    <a:pt x="1524" y="182892"/>
                  </a:lnTo>
                  <a:lnTo>
                    <a:pt x="1524" y="185940"/>
                  </a:lnTo>
                  <a:lnTo>
                    <a:pt x="4572" y="188988"/>
                  </a:lnTo>
                  <a:lnTo>
                    <a:pt x="15240" y="188988"/>
                  </a:lnTo>
                  <a:lnTo>
                    <a:pt x="19812" y="187464"/>
                  </a:lnTo>
                  <a:lnTo>
                    <a:pt x="21336" y="185940"/>
                  </a:lnTo>
                  <a:lnTo>
                    <a:pt x="24384" y="182892"/>
                  </a:lnTo>
                  <a:lnTo>
                    <a:pt x="25908" y="179844"/>
                  </a:lnTo>
                  <a:lnTo>
                    <a:pt x="25908" y="170700"/>
                  </a:lnTo>
                  <a:close/>
                </a:path>
                <a:path w="143510" h="1762125">
                  <a:moveTo>
                    <a:pt x="25908" y="27432"/>
                  </a:moveTo>
                  <a:lnTo>
                    <a:pt x="22860" y="25908"/>
                  </a:lnTo>
                  <a:lnTo>
                    <a:pt x="21336" y="24384"/>
                  </a:lnTo>
                  <a:lnTo>
                    <a:pt x="18288" y="22860"/>
                  </a:lnTo>
                  <a:lnTo>
                    <a:pt x="15240" y="22860"/>
                  </a:lnTo>
                  <a:lnTo>
                    <a:pt x="21336" y="19812"/>
                  </a:lnTo>
                  <a:lnTo>
                    <a:pt x="24384" y="16764"/>
                  </a:lnTo>
                  <a:lnTo>
                    <a:pt x="24384" y="7620"/>
                  </a:lnTo>
                  <a:lnTo>
                    <a:pt x="22860" y="4572"/>
                  </a:lnTo>
                  <a:lnTo>
                    <a:pt x="21336" y="3048"/>
                  </a:lnTo>
                  <a:lnTo>
                    <a:pt x="19812" y="1524"/>
                  </a:lnTo>
                  <a:lnTo>
                    <a:pt x="16764" y="0"/>
                  </a:lnTo>
                  <a:lnTo>
                    <a:pt x="7620" y="0"/>
                  </a:lnTo>
                  <a:lnTo>
                    <a:pt x="3048" y="3048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18288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9812" y="16764"/>
                  </a:lnTo>
                  <a:lnTo>
                    <a:pt x="16764" y="19812"/>
                  </a:lnTo>
                  <a:lnTo>
                    <a:pt x="13716" y="21336"/>
                  </a:lnTo>
                  <a:lnTo>
                    <a:pt x="6096" y="21336"/>
                  </a:lnTo>
                  <a:lnTo>
                    <a:pt x="6096" y="24384"/>
                  </a:lnTo>
                  <a:lnTo>
                    <a:pt x="16764" y="24384"/>
                  </a:lnTo>
                  <a:lnTo>
                    <a:pt x="19812" y="25908"/>
                  </a:lnTo>
                  <a:lnTo>
                    <a:pt x="21336" y="27432"/>
                  </a:lnTo>
                  <a:lnTo>
                    <a:pt x="22860" y="30480"/>
                  </a:lnTo>
                  <a:lnTo>
                    <a:pt x="22860" y="36576"/>
                  </a:lnTo>
                  <a:lnTo>
                    <a:pt x="21336" y="39624"/>
                  </a:lnTo>
                  <a:lnTo>
                    <a:pt x="18288" y="42672"/>
                  </a:lnTo>
                  <a:lnTo>
                    <a:pt x="15240" y="44196"/>
                  </a:lnTo>
                  <a:lnTo>
                    <a:pt x="9144" y="44196"/>
                  </a:lnTo>
                  <a:lnTo>
                    <a:pt x="4572" y="42672"/>
                  </a:lnTo>
                  <a:lnTo>
                    <a:pt x="1524" y="41148"/>
                  </a:lnTo>
                  <a:lnTo>
                    <a:pt x="1524" y="44196"/>
                  </a:lnTo>
                  <a:lnTo>
                    <a:pt x="7620" y="47244"/>
                  </a:lnTo>
                  <a:lnTo>
                    <a:pt x="15240" y="47244"/>
                  </a:lnTo>
                  <a:lnTo>
                    <a:pt x="19812" y="45720"/>
                  </a:lnTo>
                  <a:lnTo>
                    <a:pt x="20574" y="44196"/>
                  </a:lnTo>
                  <a:lnTo>
                    <a:pt x="21336" y="42672"/>
                  </a:lnTo>
                  <a:lnTo>
                    <a:pt x="24384" y="41148"/>
                  </a:lnTo>
                  <a:lnTo>
                    <a:pt x="25908" y="38100"/>
                  </a:lnTo>
                  <a:lnTo>
                    <a:pt x="25908" y="27432"/>
                  </a:lnTo>
                  <a:close/>
                </a:path>
                <a:path w="143510" h="1762125">
                  <a:moveTo>
                    <a:pt x="27419" y="1609356"/>
                  </a:moveTo>
                  <a:lnTo>
                    <a:pt x="4572" y="1609356"/>
                  </a:lnTo>
                  <a:lnTo>
                    <a:pt x="4572" y="1603260"/>
                  </a:lnTo>
                  <a:lnTo>
                    <a:pt x="9144" y="1598688"/>
                  </a:lnTo>
                  <a:lnTo>
                    <a:pt x="10668" y="1598688"/>
                  </a:lnTo>
                  <a:lnTo>
                    <a:pt x="16764" y="1592592"/>
                  </a:lnTo>
                  <a:lnTo>
                    <a:pt x="18288" y="1592592"/>
                  </a:lnTo>
                  <a:lnTo>
                    <a:pt x="22860" y="1588008"/>
                  </a:lnTo>
                  <a:lnTo>
                    <a:pt x="22860" y="1586496"/>
                  </a:lnTo>
                  <a:lnTo>
                    <a:pt x="24384" y="1586496"/>
                  </a:lnTo>
                  <a:lnTo>
                    <a:pt x="25908" y="1584972"/>
                  </a:lnTo>
                  <a:lnTo>
                    <a:pt x="25908" y="1571256"/>
                  </a:lnTo>
                  <a:lnTo>
                    <a:pt x="21323" y="1566684"/>
                  </a:lnTo>
                  <a:lnTo>
                    <a:pt x="19812" y="1566684"/>
                  </a:lnTo>
                  <a:lnTo>
                    <a:pt x="18288" y="1565160"/>
                  </a:lnTo>
                  <a:lnTo>
                    <a:pt x="12192" y="1565160"/>
                  </a:lnTo>
                  <a:lnTo>
                    <a:pt x="10668" y="1566684"/>
                  </a:lnTo>
                  <a:lnTo>
                    <a:pt x="9144" y="1566684"/>
                  </a:lnTo>
                  <a:lnTo>
                    <a:pt x="6096" y="1568208"/>
                  </a:lnTo>
                  <a:lnTo>
                    <a:pt x="4572" y="1568208"/>
                  </a:lnTo>
                  <a:lnTo>
                    <a:pt x="3048" y="1569732"/>
                  </a:lnTo>
                  <a:lnTo>
                    <a:pt x="3048" y="1572780"/>
                  </a:lnTo>
                  <a:lnTo>
                    <a:pt x="6096" y="1569732"/>
                  </a:lnTo>
                  <a:lnTo>
                    <a:pt x="7620" y="1569732"/>
                  </a:lnTo>
                  <a:lnTo>
                    <a:pt x="10668" y="1568208"/>
                  </a:lnTo>
                  <a:lnTo>
                    <a:pt x="16764" y="1568208"/>
                  </a:lnTo>
                  <a:lnTo>
                    <a:pt x="19812" y="1569732"/>
                  </a:lnTo>
                  <a:lnTo>
                    <a:pt x="24384" y="1574304"/>
                  </a:lnTo>
                  <a:lnTo>
                    <a:pt x="24384" y="1578876"/>
                  </a:lnTo>
                  <a:lnTo>
                    <a:pt x="22860" y="1580400"/>
                  </a:lnTo>
                  <a:lnTo>
                    <a:pt x="22860" y="1583448"/>
                  </a:lnTo>
                  <a:lnTo>
                    <a:pt x="21323" y="1584972"/>
                  </a:lnTo>
                  <a:lnTo>
                    <a:pt x="21323" y="1586496"/>
                  </a:lnTo>
                  <a:lnTo>
                    <a:pt x="19812" y="1586496"/>
                  </a:lnTo>
                  <a:lnTo>
                    <a:pt x="18288" y="1588008"/>
                  </a:lnTo>
                  <a:lnTo>
                    <a:pt x="18288" y="1589532"/>
                  </a:lnTo>
                  <a:lnTo>
                    <a:pt x="16764" y="1589532"/>
                  </a:lnTo>
                  <a:lnTo>
                    <a:pt x="13716" y="1592592"/>
                  </a:lnTo>
                  <a:lnTo>
                    <a:pt x="12192" y="1592592"/>
                  </a:lnTo>
                  <a:lnTo>
                    <a:pt x="10668" y="1594116"/>
                  </a:lnTo>
                  <a:lnTo>
                    <a:pt x="10668" y="1595640"/>
                  </a:lnTo>
                  <a:lnTo>
                    <a:pt x="9144" y="1595640"/>
                  </a:lnTo>
                  <a:lnTo>
                    <a:pt x="7620" y="1597164"/>
                  </a:lnTo>
                  <a:lnTo>
                    <a:pt x="6096" y="1597164"/>
                  </a:lnTo>
                  <a:lnTo>
                    <a:pt x="6096" y="1598688"/>
                  </a:lnTo>
                  <a:lnTo>
                    <a:pt x="4572" y="1598688"/>
                  </a:lnTo>
                  <a:lnTo>
                    <a:pt x="4572" y="1600212"/>
                  </a:lnTo>
                  <a:lnTo>
                    <a:pt x="3048" y="1600212"/>
                  </a:lnTo>
                  <a:lnTo>
                    <a:pt x="3048" y="1603260"/>
                  </a:lnTo>
                  <a:lnTo>
                    <a:pt x="1524" y="1603260"/>
                  </a:lnTo>
                  <a:lnTo>
                    <a:pt x="1524" y="1612404"/>
                  </a:lnTo>
                  <a:lnTo>
                    <a:pt x="27419" y="1612404"/>
                  </a:lnTo>
                  <a:lnTo>
                    <a:pt x="27419" y="1609356"/>
                  </a:lnTo>
                  <a:close/>
                </a:path>
                <a:path w="143510" h="1762125">
                  <a:moveTo>
                    <a:pt x="27419" y="1466088"/>
                  </a:moveTo>
                  <a:lnTo>
                    <a:pt x="4559" y="1466088"/>
                  </a:lnTo>
                  <a:lnTo>
                    <a:pt x="4559" y="1461516"/>
                  </a:lnTo>
                  <a:lnTo>
                    <a:pt x="6083" y="1459992"/>
                  </a:lnTo>
                  <a:lnTo>
                    <a:pt x="6083" y="1458468"/>
                  </a:lnTo>
                  <a:lnTo>
                    <a:pt x="7607" y="1458468"/>
                  </a:lnTo>
                  <a:lnTo>
                    <a:pt x="12179" y="1453896"/>
                  </a:lnTo>
                  <a:lnTo>
                    <a:pt x="13703" y="1453896"/>
                  </a:lnTo>
                  <a:lnTo>
                    <a:pt x="19799" y="1447800"/>
                  </a:lnTo>
                  <a:lnTo>
                    <a:pt x="21323" y="1447800"/>
                  </a:lnTo>
                  <a:lnTo>
                    <a:pt x="22847" y="1446276"/>
                  </a:lnTo>
                  <a:lnTo>
                    <a:pt x="22847" y="1444752"/>
                  </a:lnTo>
                  <a:lnTo>
                    <a:pt x="25895" y="1441704"/>
                  </a:lnTo>
                  <a:lnTo>
                    <a:pt x="25895" y="1427988"/>
                  </a:lnTo>
                  <a:lnTo>
                    <a:pt x="24371" y="1427988"/>
                  </a:lnTo>
                  <a:lnTo>
                    <a:pt x="22847" y="1426464"/>
                  </a:lnTo>
                  <a:lnTo>
                    <a:pt x="22847" y="1424940"/>
                  </a:lnTo>
                  <a:lnTo>
                    <a:pt x="21323" y="1424940"/>
                  </a:lnTo>
                  <a:lnTo>
                    <a:pt x="19799" y="1423416"/>
                  </a:lnTo>
                  <a:lnTo>
                    <a:pt x="10655" y="1423416"/>
                  </a:lnTo>
                  <a:lnTo>
                    <a:pt x="9131" y="1424940"/>
                  </a:lnTo>
                  <a:lnTo>
                    <a:pt x="6083" y="1424940"/>
                  </a:lnTo>
                  <a:lnTo>
                    <a:pt x="3035" y="1427988"/>
                  </a:lnTo>
                  <a:lnTo>
                    <a:pt x="3035" y="1431036"/>
                  </a:lnTo>
                  <a:lnTo>
                    <a:pt x="6083" y="1427988"/>
                  </a:lnTo>
                  <a:lnTo>
                    <a:pt x="7607" y="1427988"/>
                  </a:lnTo>
                  <a:lnTo>
                    <a:pt x="10655" y="1426464"/>
                  </a:lnTo>
                  <a:lnTo>
                    <a:pt x="19799" y="1426464"/>
                  </a:lnTo>
                  <a:lnTo>
                    <a:pt x="22847" y="1429512"/>
                  </a:lnTo>
                  <a:lnTo>
                    <a:pt x="24371" y="1432560"/>
                  </a:lnTo>
                  <a:lnTo>
                    <a:pt x="24371" y="1437132"/>
                  </a:lnTo>
                  <a:lnTo>
                    <a:pt x="22847" y="1438656"/>
                  </a:lnTo>
                  <a:lnTo>
                    <a:pt x="22847" y="1441704"/>
                  </a:lnTo>
                  <a:lnTo>
                    <a:pt x="15227" y="1449324"/>
                  </a:lnTo>
                  <a:lnTo>
                    <a:pt x="13703" y="1449324"/>
                  </a:lnTo>
                  <a:lnTo>
                    <a:pt x="9131" y="1453896"/>
                  </a:lnTo>
                  <a:lnTo>
                    <a:pt x="7607" y="1453896"/>
                  </a:lnTo>
                  <a:lnTo>
                    <a:pt x="3035" y="1458468"/>
                  </a:lnTo>
                  <a:lnTo>
                    <a:pt x="3035" y="1459992"/>
                  </a:lnTo>
                  <a:lnTo>
                    <a:pt x="1511" y="1461516"/>
                  </a:lnTo>
                  <a:lnTo>
                    <a:pt x="1511" y="1469136"/>
                  </a:lnTo>
                  <a:lnTo>
                    <a:pt x="27419" y="1469136"/>
                  </a:lnTo>
                  <a:lnTo>
                    <a:pt x="27419" y="1466088"/>
                  </a:lnTo>
                  <a:close/>
                </a:path>
                <a:path w="143510" h="1762125">
                  <a:moveTo>
                    <a:pt x="27419" y="1182636"/>
                  </a:moveTo>
                  <a:lnTo>
                    <a:pt x="4559" y="1182636"/>
                  </a:lnTo>
                  <a:lnTo>
                    <a:pt x="4559" y="1176540"/>
                  </a:lnTo>
                  <a:lnTo>
                    <a:pt x="10655" y="1170444"/>
                  </a:lnTo>
                  <a:lnTo>
                    <a:pt x="12179" y="1170444"/>
                  </a:lnTo>
                  <a:lnTo>
                    <a:pt x="18275" y="1164348"/>
                  </a:lnTo>
                  <a:lnTo>
                    <a:pt x="19799" y="1164348"/>
                  </a:lnTo>
                  <a:lnTo>
                    <a:pt x="22847" y="1161300"/>
                  </a:lnTo>
                  <a:lnTo>
                    <a:pt x="22847" y="1159776"/>
                  </a:lnTo>
                  <a:lnTo>
                    <a:pt x="25895" y="1156728"/>
                  </a:lnTo>
                  <a:lnTo>
                    <a:pt x="25895" y="1144536"/>
                  </a:lnTo>
                  <a:lnTo>
                    <a:pt x="22847" y="1141488"/>
                  </a:lnTo>
                  <a:lnTo>
                    <a:pt x="21323" y="1139964"/>
                  </a:lnTo>
                  <a:lnTo>
                    <a:pt x="19799" y="1139964"/>
                  </a:lnTo>
                  <a:lnTo>
                    <a:pt x="18275" y="1138440"/>
                  </a:lnTo>
                  <a:lnTo>
                    <a:pt x="10655" y="1138440"/>
                  </a:lnTo>
                  <a:lnTo>
                    <a:pt x="9131" y="1139964"/>
                  </a:lnTo>
                  <a:lnTo>
                    <a:pt x="6083" y="1139964"/>
                  </a:lnTo>
                  <a:lnTo>
                    <a:pt x="3035" y="1143012"/>
                  </a:lnTo>
                  <a:lnTo>
                    <a:pt x="3035" y="1146060"/>
                  </a:lnTo>
                  <a:lnTo>
                    <a:pt x="6083" y="1143012"/>
                  </a:lnTo>
                  <a:lnTo>
                    <a:pt x="7607" y="1143012"/>
                  </a:lnTo>
                  <a:lnTo>
                    <a:pt x="10655" y="1141488"/>
                  </a:lnTo>
                  <a:lnTo>
                    <a:pt x="19799" y="1141488"/>
                  </a:lnTo>
                  <a:lnTo>
                    <a:pt x="21323" y="1143012"/>
                  </a:lnTo>
                  <a:lnTo>
                    <a:pt x="22847" y="1146060"/>
                  </a:lnTo>
                  <a:lnTo>
                    <a:pt x="24371" y="1147584"/>
                  </a:lnTo>
                  <a:lnTo>
                    <a:pt x="24371" y="1152156"/>
                  </a:lnTo>
                  <a:lnTo>
                    <a:pt x="22847" y="1153680"/>
                  </a:lnTo>
                  <a:lnTo>
                    <a:pt x="22847" y="1156728"/>
                  </a:lnTo>
                  <a:lnTo>
                    <a:pt x="18275" y="1161300"/>
                  </a:lnTo>
                  <a:lnTo>
                    <a:pt x="18275" y="1162824"/>
                  </a:lnTo>
                  <a:lnTo>
                    <a:pt x="16751" y="1162824"/>
                  </a:lnTo>
                  <a:lnTo>
                    <a:pt x="15227" y="1164348"/>
                  </a:lnTo>
                  <a:lnTo>
                    <a:pt x="13703" y="1164348"/>
                  </a:lnTo>
                  <a:lnTo>
                    <a:pt x="9131" y="1168920"/>
                  </a:lnTo>
                  <a:lnTo>
                    <a:pt x="7607" y="1168920"/>
                  </a:lnTo>
                  <a:lnTo>
                    <a:pt x="6083" y="1170444"/>
                  </a:lnTo>
                  <a:lnTo>
                    <a:pt x="6083" y="1171968"/>
                  </a:lnTo>
                  <a:lnTo>
                    <a:pt x="4559" y="1171968"/>
                  </a:lnTo>
                  <a:lnTo>
                    <a:pt x="4559" y="1173492"/>
                  </a:lnTo>
                  <a:lnTo>
                    <a:pt x="3035" y="1173492"/>
                  </a:lnTo>
                  <a:lnTo>
                    <a:pt x="3035" y="1175016"/>
                  </a:lnTo>
                  <a:lnTo>
                    <a:pt x="1511" y="1176540"/>
                  </a:lnTo>
                  <a:lnTo>
                    <a:pt x="1511" y="1184160"/>
                  </a:lnTo>
                  <a:lnTo>
                    <a:pt x="27419" y="1184160"/>
                  </a:lnTo>
                  <a:lnTo>
                    <a:pt x="27419" y="1182636"/>
                  </a:lnTo>
                  <a:close/>
                </a:path>
                <a:path w="143510" h="1762125">
                  <a:moveTo>
                    <a:pt x="27419" y="1039380"/>
                  </a:moveTo>
                  <a:lnTo>
                    <a:pt x="4572" y="1039380"/>
                  </a:lnTo>
                  <a:lnTo>
                    <a:pt x="4572" y="1034808"/>
                  </a:lnTo>
                  <a:lnTo>
                    <a:pt x="6096" y="1033284"/>
                  </a:lnTo>
                  <a:lnTo>
                    <a:pt x="6096" y="1031760"/>
                  </a:lnTo>
                  <a:lnTo>
                    <a:pt x="7620" y="1030236"/>
                  </a:lnTo>
                  <a:lnTo>
                    <a:pt x="9144" y="1030236"/>
                  </a:lnTo>
                  <a:lnTo>
                    <a:pt x="15240" y="1024140"/>
                  </a:lnTo>
                  <a:lnTo>
                    <a:pt x="16764" y="1024140"/>
                  </a:lnTo>
                  <a:lnTo>
                    <a:pt x="19812" y="1021092"/>
                  </a:lnTo>
                  <a:lnTo>
                    <a:pt x="21323" y="1021092"/>
                  </a:lnTo>
                  <a:lnTo>
                    <a:pt x="22860" y="1019568"/>
                  </a:lnTo>
                  <a:lnTo>
                    <a:pt x="22860" y="1018044"/>
                  </a:lnTo>
                  <a:lnTo>
                    <a:pt x="25908" y="1014996"/>
                  </a:lnTo>
                  <a:lnTo>
                    <a:pt x="25908" y="1001280"/>
                  </a:lnTo>
                  <a:lnTo>
                    <a:pt x="24384" y="999756"/>
                  </a:lnTo>
                  <a:lnTo>
                    <a:pt x="22860" y="999756"/>
                  </a:lnTo>
                  <a:lnTo>
                    <a:pt x="22860" y="998232"/>
                  </a:lnTo>
                  <a:lnTo>
                    <a:pt x="21323" y="998232"/>
                  </a:lnTo>
                  <a:lnTo>
                    <a:pt x="19812" y="996708"/>
                  </a:lnTo>
                  <a:lnTo>
                    <a:pt x="9144" y="996708"/>
                  </a:lnTo>
                  <a:lnTo>
                    <a:pt x="6096" y="998232"/>
                  </a:lnTo>
                  <a:lnTo>
                    <a:pt x="4572" y="999756"/>
                  </a:lnTo>
                  <a:lnTo>
                    <a:pt x="3048" y="999756"/>
                  </a:lnTo>
                  <a:lnTo>
                    <a:pt x="3048" y="1004328"/>
                  </a:lnTo>
                  <a:lnTo>
                    <a:pt x="7620" y="999756"/>
                  </a:lnTo>
                  <a:lnTo>
                    <a:pt x="10668" y="999756"/>
                  </a:lnTo>
                  <a:lnTo>
                    <a:pt x="12192" y="998232"/>
                  </a:lnTo>
                  <a:lnTo>
                    <a:pt x="16764" y="998232"/>
                  </a:lnTo>
                  <a:lnTo>
                    <a:pt x="19812" y="999756"/>
                  </a:lnTo>
                  <a:lnTo>
                    <a:pt x="22860" y="1002804"/>
                  </a:lnTo>
                  <a:lnTo>
                    <a:pt x="24384" y="1005852"/>
                  </a:lnTo>
                  <a:lnTo>
                    <a:pt x="24384" y="1010424"/>
                  </a:lnTo>
                  <a:lnTo>
                    <a:pt x="22860" y="1011948"/>
                  </a:lnTo>
                  <a:lnTo>
                    <a:pt x="22860" y="1014996"/>
                  </a:lnTo>
                  <a:lnTo>
                    <a:pt x="21323" y="1014996"/>
                  </a:lnTo>
                  <a:lnTo>
                    <a:pt x="21323" y="1016520"/>
                  </a:lnTo>
                  <a:lnTo>
                    <a:pt x="19812" y="1018044"/>
                  </a:lnTo>
                  <a:lnTo>
                    <a:pt x="18288" y="1018044"/>
                  </a:lnTo>
                  <a:lnTo>
                    <a:pt x="18288" y="1019568"/>
                  </a:lnTo>
                  <a:lnTo>
                    <a:pt x="16764" y="1021092"/>
                  </a:lnTo>
                  <a:lnTo>
                    <a:pt x="15240" y="1021092"/>
                  </a:lnTo>
                  <a:lnTo>
                    <a:pt x="12192" y="1024140"/>
                  </a:lnTo>
                  <a:lnTo>
                    <a:pt x="10668" y="1024140"/>
                  </a:lnTo>
                  <a:lnTo>
                    <a:pt x="10668" y="1025664"/>
                  </a:lnTo>
                  <a:lnTo>
                    <a:pt x="9144" y="1027188"/>
                  </a:lnTo>
                  <a:lnTo>
                    <a:pt x="7620" y="1027188"/>
                  </a:lnTo>
                  <a:lnTo>
                    <a:pt x="3048" y="1031760"/>
                  </a:lnTo>
                  <a:lnTo>
                    <a:pt x="3048" y="1033284"/>
                  </a:lnTo>
                  <a:lnTo>
                    <a:pt x="1524" y="1034808"/>
                  </a:lnTo>
                  <a:lnTo>
                    <a:pt x="1524" y="1042428"/>
                  </a:lnTo>
                  <a:lnTo>
                    <a:pt x="27419" y="1042428"/>
                  </a:lnTo>
                  <a:lnTo>
                    <a:pt x="27419" y="1039380"/>
                  </a:lnTo>
                  <a:close/>
                </a:path>
                <a:path w="143510" h="1762125">
                  <a:moveTo>
                    <a:pt x="27419" y="861072"/>
                  </a:moveTo>
                  <a:lnTo>
                    <a:pt x="25895" y="859548"/>
                  </a:lnTo>
                  <a:lnTo>
                    <a:pt x="25895" y="858024"/>
                  </a:lnTo>
                  <a:lnTo>
                    <a:pt x="24371" y="856500"/>
                  </a:lnTo>
                  <a:lnTo>
                    <a:pt x="22847" y="856500"/>
                  </a:lnTo>
                  <a:lnTo>
                    <a:pt x="22847" y="854976"/>
                  </a:lnTo>
                  <a:lnTo>
                    <a:pt x="21323" y="854976"/>
                  </a:lnTo>
                  <a:lnTo>
                    <a:pt x="19799" y="853452"/>
                  </a:lnTo>
                  <a:lnTo>
                    <a:pt x="13703" y="853452"/>
                  </a:lnTo>
                  <a:lnTo>
                    <a:pt x="12179" y="854976"/>
                  </a:lnTo>
                  <a:lnTo>
                    <a:pt x="9131" y="854976"/>
                  </a:lnTo>
                  <a:lnTo>
                    <a:pt x="7607" y="856500"/>
                  </a:lnTo>
                  <a:lnTo>
                    <a:pt x="6083" y="856500"/>
                  </a:lnTo>
                  <a:lnTo>
                    <a:pt x="4559" y="858024"/>
                  </a:lnTo>
                  <a:lnTo>
                    <a:pt x="4559" y="861072"/>
                  </a:lnTo>
                  <a:lnTo>
                    <a:pt x="7607" y="858024"/>
                  </a:lnTo>
                  <a:lnTo>
                    <a:pt x="9131" y="858024"/>
                  </a:lnTo>
                  <a:lnTo>
                    <a:pt x="10655" y="856500"/>
                  </a:lnTo>
                  <a:lnTo>
                    <a:pt x="18275" y="856500"/>
                  </a:lnTo>
                  <a:lnTo>
                    <a:pt x="19799" y="858024"/>
                  </a:lnTo>
                  <a:lnTo>
                    <a:pt x="22847" y="859548"/>
                  </a:lnTo>
                  <a:lnTo>
                    <a:pt x="24371" y="861072"/>
                  </a:lnTo>
                  <a:lnTo>
                    <a:pt x="24371" y="870216"/>
                  </a:lnTo>
                  <a:lnTo>
                    <a:pt x="22847" y="871740"/>
                  </a:lnTo>
                  <a:lnTo>
                    <a:pt x="22847" y="873264"/>
                  </a:lnTo>
                  <a:lnTo>
                    <a:pt x="18275" y="877836"/>
                  </a:lnTo>
                  <a:lnTo>
                    <a:pt x="16751" y="877836"/>
                  </a:lnTo>
                  <a:lnTo>
                    <a:pt x="16751" y="879360"/>
                  </a:lnTo>
                  <a:lnTo>
                    <a:pt x="15227" y="880884"/>
                  </a:lnTo>
                  <a:lnTo>
                    <a:pt x="13703" y="880884"/>
                  </a:lnTo>
                  <a:lnTo>
                    <a:pt x="10655" y="883932"/>
                  </a:lnTo>
                  <a:lnTo>
                    <a:pt x="9131" y="883932"/>
                  </a:lnTo>
                  <a:lnTo>
                    <a:pt x="9131" y="885456"/>
                  </a:lnTo>
                  <a:lnTo>
                    <a:pt x="7607" y="885456"/>
                  </a:lnTo>
                  <a:lnTo>
                    <a:pt x="4559" y="888504"/>
                  </a:lnTo>
                  <a:lnTo>
                    <a:pt x="4559" y="890028"/>
                  </a:lnTo>
                  <a:lnTo>
                    <a:pt x="3035" y="891552"/>
                  </a:lnTo>
                  <a:lnTo>
                    <a:pt x="3035" y="894600"/>
                  </a:lnTo>
                  <a:lnTo>
                    <a:pt x="1511" y="894600"/>
                  </a:lnTo>
                  <a:lnTo>
                    <a:pt x="1511" y="900696"/>
                  </a:lnTo>
                  <a:lnTo>
                    <a:pt x="27419" y="900696"/>
                  </a:lnTo>
                  <a:lnTo>
                    <a:pt x="27419" y="897648"/>
                  </a:lnTo>
                  <a:lnTo>
                    <a:pt x="4559" y="897648"/>
                  </a:lnTo>
                  <a:lnTo>
                    <a:pt x="4559" y="896124"/>
                  </a:lnTo>
                  <a:lnTo>
                    <a:pt x="6083" y="894600"/>
                  </a:lnTo>
                  <a:lnTo>
                    <a:pt x="6083" y="891552"/>
                  </a:lnTo>
                  <a:lnTo>
                    <a:pt x="9131" y="888504"/>
                  </a:lnTo>
                  <a:lnTo>
                    <a:pt x="9131" y="886980"/>
                  </a:lnTo>
                  <a:lnTo>
                    <a:pt x="10655" y="886980"/>
                  </a:lnTo>
                  <a:lnTo>
                    <a:pt x="13703" y="883932"/>
                  </a:lnTo>
                  <a:lnTo>
                    <a:pt x="16751" y="882408"/>
                  </a:lnTo>
                  <a:lnTo>
                    <a:pt x="18275" y="880884"/>
                  </a:lnTo>
                  <a:lnTo>
                    <a:pt x="19799" y="880884"/>
                  </a:lnTo>
                  <a:lnTo>
                    <a:pt x="22847" y="877836"/>
                  </a:lnTo>
                  <a:lnTo>
                    <a:pt x="22847" y="876312"/>
                  </a:lnTo>
                  <a:lnTo>
                    <a:pt x="24371" y="874788"/>
                  </a:lnTo>
                  <a:lnTo>
                    <a:pt x="25895" y="874788"/>
                  </a:lnTo>
                  <a:lnTo>
                    <a:pt x="25895" y="873264"/>
                  </a:lnTo>
                  <a:lnTo>
                    <a:pt x="27419" y="871740"/>
                  </a:lnTo>
                  <a:lnTo>
                    <a:pt x="27419" y="861072"/>
                  </a:lnTo>
                  <a:close/>
                </a:path>
                <a:path w="143510" h="1762125">
                  <a:moveTo>
                    <a:pt x="27419" y="754392"/>
                  </a:moveTo>
                  <a:lnTo>
                    <a:pt x="4572" y="754392"/>
                  </a:lnTo>
                  <a:lnTo>
                    <a:pt x="4572" y="749820"/>
                  </a:lnTo>
                  <a:lnTo>
                    <a:pt x="6096" y="748296"/>
                  </a:lnTo>
                  <a:lnTo>
                    <a:pt x="6096" y="746760"/>
                  </a:lnTo>
                  <a:lnTo>
                    <a:pt x="7620" y="746760"/>
                  </a:lnTo>
                  <a:lnTo>
                    <a:pt x="12192" y="742200"/>
                  </a:lnTo>
                  <a:lnTo>
                    <a:pt x="13716" y="742200"/>
                  </a:lnTo>
                  <a:lnTo>
                    <a:pt x="19812" y="736104"/>
                  </a:lnTo>
                  <a:lnTo>
                    <a:pt x="21323" y="736104"/>
                  </a:lnTo>
                  <a:lnTo>
                    <a:pt x="22860" y="734580"/>
                  </a:lnTo>
                  <a:lnTo>
                    <a:pt x="22860" y="733056"/>
                  </a:lnTo>
                  <a:lnTo>
                    <a:pt x="25908" y="730008"/>
                  </a:lnTo>
                  <a:lnTo>
                    <a:pt x="25908" y="716292"/>
                  </a:lnTo>
                  <a:lnTo>
                    <a:pt x="24384" y="716292"/>
                  </a:lnTo>
                  <a:lnTo>
                    <a:pt x="22860" y="714756"/>
                  </a:lnTo>
                  <a:lnTo>
                    <a:pt x="22860" y="713244"/>
                  </a:lnTo>
                  <a:lnTo>
                    <a:pt x="21323" y="713244"/>
                  </a:lnTo>
                  <a:lnTo>
                    <a:pt x="19812" y="711720"/>
                  </a:lnTo>
                  <a:lnTo>
                    <a:pt x="10668" y="711720"/>
                  </a:lnTo>
                  <a:lnTo>
                    <a:pt x="9144" y="713244"/>
                  </a:lnTo>
                  <a:lnTo>
                    <a:pt x="6096" y="713244"/>
                  </a:lnTo>
                  <a:lnTo>
                    <a:pt x="3048" y="716292"/>
                  </a:lnTo>
                  <a:lnTo>
                    <a:pt x="3048" y="719340"/>
                  </a:lnTo>
                  <a:lnTo>
                    <a:pt x="7620" y="714756"/>
                  </a:lnTo>
                  <a:lnTo>
                    <a:pt x="19812" y="714756"/>
                  </a:lnTo>
                  <a:lnTo>
                    <a:pt x="22860" y="717816"/>
                  </a:lnTo>
                  <a:lnTo>
                    <a:pt x="24384" y="720864"/>
                  </a:lnTo>
                  <a:lnTo>
                    <a:pt x="24384" y="725436"/>
                  </a:lnTo>
                  <a:lnTo>
                    <a:pt x="22860" y="726960"/>
                  </a:lnTo>
                  <a:lnTo>
                    <a:pt x="22860" y="730008"/>
                  </a:lnTo>
                  <a:lnTo>
                    <a:pt x="15240" y="737628"/>
                  </a:lnTo>
                  <a:lnTo>
                    <a:pt x="13716" y="737628"/>
                  </a:lnTo>
                  <a:lnTo>
                    <a:pt x="9144" y="742200"/>
                  </a:lnTo>
                  <a:lnTo>
                    <a:pt x="7620" y="742200"/>
                  </a:lnTo>
                  <a:lnTo>
                    <a:pt x="3048" y="746760"/>
                  </a:lnTo>
                  <a:lnTo>
                    <a:pt x="3048" y="748296"/>
                  </a:lnTo>
                  <a:lnTo>
                    <a:pt x="1524" y="749820"/>
                  </a:lnTo>
                  <a:lnTo>
                    <a:pt x="1524" y="757440"/>
                  </a:lnTo>
                  <a:lnTo>
                    <a:pt x="27419" y="757440"/>
                  </a:lnTo>
                  <a:lnTo>
                    <a:pt x="27419" y="754392"/>
                  </a:lnTo>
                  <a:close/>
                </a:path>
                <a:path w="143510" h="1762125">
                  <a:moveTo>
                    <a:pt x="27419" y="612660"/>
                  </a:moveTo>
                  <a:lnTo>
                    <a:pt x="4572" y="612660"/>
                  </a:lnTo>
                  <a:lnTo>
                    <a:pt x="4572" y="606564"/>
                  </a:lnTo>
                  <a:lnTo>
                    <a:pt x="6096" y="606564"/>
                  </a:lnTo>
                  <a:lnTo>
                    <a:pt x="6096" y="605040"/>
                  </a:lnTo>
                  <a:lnTo>
                    <a:pt x="9144" y="601992"/>
                  </a:lnTo>
                  <a:lnTo>
                    <a:pt x="10668" y="601992"/>
                  </a:lnTo>
                  <a:lnTo>
                    <a:pt x="16764" y="595896"/>
                  </a:lnTo>
                  <a:lnTo>
                    <a:pt x="18288" y="595896"/>
                  </a:lnTo>
                  <a:lnTo>
                    <a:pt x="21323" y="592848"/>
                  </a:lnTo>
                  <a:lnTo>
                    <a:pt x="22860" y="592848"/>
                  </a:lnTo>
                  <a:lnTo>
                    <a:pt x="22860" y="591324"/>
                  </a:lnTo>
                  <a:lnTo>
                    <a:pt x="25908" y="588276"/>
                  </a:lnTo>
                  <a:lnTo>
                    <a:pt x="25908" y="574560"/>
                  </a:lnTo>
                  <a:lnTo>
                    <a:pt x="24384" y="573036"/>
                  </a:lnTo>
                  <a:lnTo>
                    <a:pt x="22860" y="573036"/>
                  </a:lnTo>
                  <a:lnTo>
                    <a:pt x="22860" y="571512"/>
                  </a:lnTo>
                  <a:lnTo>
                    <a:pt x="21323" y="569988"/>
                  </a:lnTo>
                  <a:lnTo>
                    <a:pt x="18288" y="569988"/>
                  </a:lnTo>
                  <a:lnTo>
                    <a:pt x="16764" y="568464"/>
                  </a:lnTo>
                  <a:lnTo>
                    <a:pt x="12192" y="568464"/>
                  </a:lnTo>
                  <a:lnTo>
                    <a:pt x="10668" y="569988"/>
                  </a:lnTo>
                  <a:lnTo>
                    <a:pt x="9144" y="569988"/>
                  </a:lnTo>
                  <a:lnTo>
                    <a:pt x="6096" y="571512"/>
                  </a:lnTo>
                  <a:lnTo>
                    <a:pt x="4572" y="571512"/>
                  </a:lnTo>
                  <a:lnTo>
                    <a:pt x="3048" y="573036"/>
                  </a:lnTo>
                  <a:lnTo>
                    <a:pt x="3048" y="577608"/>
                  </a:lnTo>
                  <a:lnTo>
                    <a:pt x="4572" y="574560"/>
                  </a:lnTo>
                  <a:lnTo>
                    <a:pt x="6096" y="574560"/>
                  </a:lnTo>
                  <a:lnTo>
                    <a:pt x="7620" y="573036"/>
                  </a:lnTo>
                  <a:lnTo>
                    <a:pt x="10668" y="573036"/>
                  </a:lnTo>
                  <a:lnTo>
                    <a:pt x="12192" y="571512"/>
                  </a:lnTo>
                  <a:lnTo>
                    <a:pt x="16764" y="571512"/>
                  </a:lnTo>
                  <a:lnTo>
                    <a:pt x="19812" y="573036"/>
                  </a:lnTo>
                  <a:lnTo>
                    <a:pt x="24384" y="577608"/>
                  </a:lnTo>
                  <a:lnTo>
                    <a:pt x="24384" y="583704"/>
                  </a:lnTo>
                  <a:lnTo>
                    <a:pt x="22860" y="585228"/>
                  </a:lnTo>
                  <a:lnTo>
                    <a:pt x="22860" y="586752"/>
                  </a:lnTo>
                  <a:lnTo>
                    <a:pt x="21323" y="588276"/>
                  </a:lnTo>
                  <a:lnTo>
                    <a:pt x="21323" y="589800"/>
                  </a:lnTo>
                  <a:lnTo>
                    <a:pt x="19812" y="591324"/>
                  </a:lnTo>
                  <a:lnTo>
                    <a:pt x="18288" y="591324"/>
                  </a:lnTo>
                  <a:lnTo>
                    <a:pt x="18288" y="592848"/>
                  </a:lnTo>
                  <a:lnTo>
                    <a:pt x="16764" y="594360"/>
                  </a:lnTo>
                  <a:lnTo>
                    <a:pt x="15240" y="594360"/>
                  </a:lnTo>
                  <a:lnTo>
                    <a:pt x="12192" y="597420"/>
                  </a:lnTo>
                  <a:lnTo>
                    <a:pt x="10668" y="597420"/>
                  </a:lnTo>
                  <a:lnTo>
                    <a:pt x="10668" y="598944"/>
                  </a:lnTo>
                  <a:lnTo>
                    <a:pt x="9144" y="598944"/>
                  </a:lnTo>
                  <a:lnTo>
                    <a:pt x="7620" y="600456"/>
                  </a:lnTo>
                  <a:lnTo>
                    <a:pt x="6096" y="600456"/>
                  </a:lnTo>
                  <a:lnTo>
                    <a:pt x="6096" y="601992"/>
                  </a:lnTo>
                  <a:lnTo>
                    <a:pt x="4572" y="601992"/>
                  </a:lnTo>
                  <a:lnTo>
                    <a:pt x="4572" y="603516"/>
                  </a:lnTo>
                  <a:lnTo>
                    <a:pt x="3048" y="605040"/>
                  </a:lnTo>
                  <a:lnTo>
                    <a:pt x="3048" y="606564"/>
                  </a:lnTo>
                  <a:lnTo>
                    <a:pt x="1524" y="606564"/>
                  </a:lnTo>
                  <a:lnTo>
                    <a:pt x="1524" y="615708"/>
                  </a:lnTo>
                  <a:lnTo>
                    <a:pt x="27419" y="615708"/>
                  </a:lnTo>
                  <a:lnTo>
                    <a:pt x="27419" y="612660"/>
                  </a:lnTo>
                  <a:close/>
                </a:path>
                <a:path w="143510" h="1762125">
                  <a:moveTo>
                    <a:pt x="30467" y="286512"/>
                  </a:moveTo>
                  <a:lnTo>
                    <a:pt x="28943" y="284988"/>
                  </a:lnTo>
                  <a:lnTo>
                    <a:pt x="16751" y="284988"/>
                  </a:lnTo>
                  <a:lnTo>
                    <a:pt x="13703" y="286512"/>
                  </a:lnTo>
                  <a:lnTo>
                    <a:pt x="19799" y="286512"/>
                  </a:lnTo>
                  <a:lnTo>
                    <a:pt x="25895" y="286512"/>
                  </a:lnTo>
                  <a:lnTo>
                    <a:pt x="30467" y="286512"/>
                  </a:lnTo>
                  <a:close/>
                </a:path>
                <a:path w="143510" h="1762125">
                  <a:moveTo>
                    <a:pt x="36563" y="315468"/>
                  </a:moveTo>
                  <a:lnTo>
                    <a:pt x="35039" y="312420"/>
                  </a:lnTo>
                  <a:lnTo>
                    <a:pt x="33515" y="310896"/>
                  </a:lnTo>
                  <a:lnTo>
                    <a:pt x="31991" y="307848"/>
                  </a:lnTo>
                  <a:lnTo>
                    <a:pt x="28943" y="307848"/>
                  </a:lnTo>
                  <a:lnTo>
                    <a:pt x="25895" y="306324"/>
                  </a:lnTo>
                  <a:lnTo>
                    <a:pt x="31991" y="304800"/>
                  </a:lnTo>
                  <a:lnTo>
                    <a:pt x="35039" y="301752"/>
                  </a:lnTo>
                  <a:lnTo>
                    <a:pt x="35039" y="292608"/>
                  </a:lnTo>
                  <a:lnTo>
                    <a:pt x="33515" y="289560"/>
                  </a:lnTo>
                  <a:lnTo>
                    <a:pt x="28943" y="289560"/>
                  </a:lnTo>
                  <a:lnTo>
                    <a:pt x="31991" y="292608"/>
                  </a:lnTo>
                  <a:lnTo>
                    <a:pt x="31991" y="298704"/>
                  </a:lnTo>
                  <a:lnTo>
                    <a:pt x="30467" y="301752"/>
                  </a:lnTo>
                  <a:lnTo>
                    <a:pt x="28943" y="303276"/>
                  </a:lnTo>
                  <a:lnTo>
                    <a:pt x="22847" y="306324"/>
                  </a:lnTo>
                  <a:lnTo>
                    <a:pt x="16751" y="306324"/>
                  </a:lnTo>
                  <a:lnTo>
                    <a:pt x="16751" y="307848"/>
                  </a:lnTo>
                  <a:lnTo>
                    <a:pt x="24371" y="307848"/>
                  </a:lnTo>
                  <a:lnTo>
                    <a:pt x="30467" y="310896"/>
                  </a:lnTo>
                  <a:lnTo>
                    <a:pt x="31991" y="312420"/>
                  </a:lnTo>
                  <a:lnTo>
                    <a:pt x="33515" y="315468"/>
                  </a:lnTo>
                  <a:lnTo>
                    <a:pt x="33515" y="321564"/>
                  </a:lnTo>
                  <a:lnTo>
                    <a:pt x="31991" y="324612"/>
                  </a:lnTo>
                  <a:lnTo>
                    <a:pt x="28943" y="327660"/>
                  </a:lnTo>
                  <a:lnTo>
                    <a:pt x="25895" y="329184"/>
                  </a:lnTo>
                  <a:lnTo>
                    <a:pt x="18275" y="329184"/>
                  </a:lnTo>
                  <a:lnTo>
                    <a:pt x="12179" y="326136"/>
                  </a:lnTo>
                  <a:lnTo>
                    <a:pt x="12179" y="329184"/>
                  </a:lnTo>
                  <a:lnTo>
                    <a:pt x="15227" y="330708"/>
                  </a:lnTo>
                  <a:lnTo>
                    <a:pt x="28943" y="330708"/>
                  </a:lnTo>
                  <a:lnTo>
                    <a:pt x="30467" y="329184"/>
                  </a:lnTo>
                  <a:lnTo>
                    <a:pt x="35039" y="324612"/>
                  </a:lnTo>
                  <a:lnTo>
                    <a:pt x="36563" y="321564"/>
                  </a:lnTo>
                  <a:lnTo>
                    <a:pt x="36563" y="315468"/>
                  </a:lnTo>
                  <a:close/>
                </a:path>
                <a:path w="143510" h="1762125">
                  <a:moveTo>
                    <a:pt x="36576" y="1714512"/>
                  </a:moveTo>
                  <a:lnTo>
                    <a:pt x="35052" y="1712988"/>
                  </a:lnTo>
                  <a:lnTo>
                    <a:pt x="35052" y="1711464"/>
                  </a:lnTo>
                  <a:lnTo>
                    <a:pt x="33528" y="1711464"/>
                  </a:lnTo>
                  <a:lnTo>
                    <a:pt x="32004" y="1709940"/>
                  </a:lnTo>
                  <a:lnTo>
                    <a:pt x="30480" y="1708404"/>
                  </a:lnTo>
                  <a:lnTo>
                    <a:pt x="18288" y="1708404"/>
                  </a:lnTo>
                  <a:lnTo>
                    <a:pt x="15240" y="1711464"/>
                  </a:lnTo>
                  <a:lnTo>
                    <a:pt x="13716" y="1711464"/>
                  </a:lnTo>
                  <a:lnTo>
                    <a:pt x="13716" y="1716036"/>
                  </a:lnTo>
                  <a:lnTo>
                    <a:pt x="18288" y="1711464"/>
                  </a:lnTo>
                  <a:lnTo>
                    <a:pt x="19812" y="1711464"/>
                  </a:lnTo>
                  <a:lnTo>
                    <a:pt x="22860" y="1709940"/>
                  </a:lnTo>
                  <a:lnTo>
                    <a:pt x="27432" y="1709940"/>
                  </a:lnTo>
                  <a:lnTo>
                    <a:pt x="30480" y="1711464"/>
                  </a:lnTo>
                  <a:lnTo>
                    <a:pt x="33528" y="1714512"/>
                  </a:lnTo>
                  <a:lnTo>
                    <a:pt x="33528" y="1725180"/>
                  </a:lnTo>
                  <a:lnTo>
                    <a:pt x="30480" y="1728228"/>
                  </a:lnTo>
                  <a:lnTo>
                    <a:pt x="30480" y="1729752"/>
                  </a:lnTo>
                  <a:lnTo>
                    <a:pt x="28956" y="1729752"/>
                  </a:lnTo>
                  <a:lnTo>
                    <a:pt x="27432" y="1731276"/>
                  </a:lnTo>
                  <a:lnTo>
                    <a:pt x="27432" y="1732800"/>
                  </a:lnTo>
                  <a:lnTo>
                    <a:pt x="25908" y="1732800"/>
                  </a:lnTo>
                  <a:lnTo>
                    <a:pt x="22860" y="1735848"/>
                  </a:lnTo>
                  <a:lnTo>
                    <a:pt x="21336" y="1735848"/>
                  </a:lnTo>
                  <a:lnTo>
                    <a:pt x="12192" y="1744992"/>
                  </a:lnTo>
                  <a:lnTo>
                    <a:pt x="12192" y="1749564"/>
                  </a:lnTo>
                  <a:lnTo>
                    <a:pt x="10668" y="1751088"/>
                  </a:lnTo>
                  <a:lnTo>
                    <a:pt x="10668" y="1754136"/>
                  </a:lnTo>
                  <a:lnTo>
                    <a:pt x="36576" y="1754136"/>
                  </a:lnTo>
                  <a:lnTo>
                    <a:pt x="36576" y="1751088"/>
                  </a:lnTo>
                  <a:lnTo>
                    <a:pt x="15240" y="1751088"/>
                  </a:lnTo>
                  <a:lnTo>
                    <a:pt x="15240" y="1746516"/>
                  </a:lnTo>
                  <a:lnTo>
                    <a:pt x="16764" y="1744992"/>
                  </a:lnTo>
                  <a:lnTo>
                    <a:pt x="16764" y="1743468"/>
                  </a:lnTo>
                  <a:lnTo>
                    <a:pt x="22860" y="1737372"/>
                  </a:lnTo>
                  <a:lnTo>
                    <a:pt x="25908" y="1735848"/>
                  </a:lnTo>
                  <a:lnTo>
                    <a:pt x="27432" y="1735848"/>
                  </a:lnTo>
                  <a:lnTo>
                    <a:pt x="30480" y="1732800"/>
                  </a:lnTo>
                  <a:lnTo>
                    <a:pt x="32004" y="1732800"/>
                  </a:lnTo>
                  <a:lnTo>
                    <a:pt x="32004" y="1731276"/>
                  </a:lnTo>
                  <a:lnTo>
                    <a:pt x="35052" y="1728228"/>
                  </a:lnTo>
                  <a:lnTo>
                    <a:pt x="35052" y="1726704"/>
                  </a:lnTo>
                  <a:lnTo>
                    <a:pt x="36576" y="1725180"/>
                  </a:lnTo>
                  <a:lnTo>
                    <a:pt x="36576" y="1714512"/>
                  </a:lnTo>
                  <a:close/>
                </a:path>
                <a:path w="143510" h="1762125">
                  <a:moveTo>
                    <a:pt x="39624" y="1319796"/>
                  </a:moveTo>
                  <a:lnTo>
                    <a:pt x="36576" y="1319796"/>
                  </a:lnTo>
                  <a:lnTo>
                    <a:pt x="32004" y="1335036"/>
                  </a:lnTo>
                  <a:lnTo>
                    <a:pt x="35052" y="1335036"/>
                  </a:lnTo>
                  <a:lnTo>
                    <a:pt x="39624" y="1319796"/>
                  </a:lnTo>
                  <a:close/>
                </a:path>
                <a:path w="143510" h="1762125">
                  <a:moveTo>
                    <a:pt x="41135" y="1461516"/>
                  </a:moveTo>
                  <a:lnTo>
                    <a:pt x="38087" y="1461516"/>
                  </a:lnTo>
                  <a:lnTo>
                    <a:pt x="33515" y="1476756"/>
                  </a:lnTo>
                  <a:lnTo>
                    <a:pt x="35039" y="1476756"/>
                  </a:lnTo>
                  <a:lnTo>
                    <a:pt x="41135" y="1461516"/>
                  </a:lnTo>
                  <a:close/>
                </a:path>
                <a:path w="143510" h="1762125">
                  <a:moveTo>
                    <a:pt x="41135" y="1178064"/>
                  </a:moveTo>
                  <a:lnTo>
                    <a:pt x="38087" y="1178064"/>
                  </a:lnTo>
                  <a:lnTo>
                    <a:pt x="33515" y="1191780"/>
                  </a:lnTo>
                  <a:lnTo>
                    <a:pt x="35039" y="1191780"/>
                  </a:lnTo>
                  <a:lnTo>
                    <a:pt x="41135" y="1178064"/>
                  </a:lnTo>
                  <a:close/>
                </a:path>
                <a:path w="143510" h="1762125">
                  <a:moveTo>
                    <a:pt x="41135" y="893076"/>
                  </a:moveTo>
                  <a:lnTo>
                    <a:pt x="38087" y="893076"/>
                  </a:lnTo>
                  <a:lnTo>
                    <a:pt x="33515" y="908316"/>
                  </a:lnTo>
                  <a:lnTo>
                    <a:pt x="36563" y="908316"/>
                  </a:lnTo>
                  <a:lnTo>
                    <a:pt x="41135" y="893076"/>
                  </a:lnTo>
                  <a:close/>
                </a:path>
                <a:path w="143510" h="1762125">
                  <a:moveTo>
                    <a:pt x="41148" y="1604784"/>
                  </a:moveTo>
                  <a:lnTo>
                    <a:pt x="38100" y="1604784"/>
                  </a:lnTo>
                  <a:lnTo>
                    <a:pt x="33528" y="1620024"/>
                  </a:lnTo>
                  <a:lnTo>
                    <a:pt x="35052" y="1620024"/>
                  </a:lnTo>
                  <a:lnTo>
                    <a:pt x="41148" y="1604784"/>
                  </a:lnTo>
                  <a:close/>
                </a:path>
                <a:path w="143510" h="1762125">
                  <a:moveTo>
                    <a:pt x="41148" y="1034808"/>
                  </a:moveTo>
                  <a:lnTo>
                    <a:pt x="38100" y="1034808"/>
                  </a:lnTo>
                  <a:lnTo>
                    <a:pt x="33528" y="1050048"/>
                  </a:lnTo>
                  <a:lnTo>
                    <a:pt x="35052" y="1050048"/>
                  </a:lnTo>
                  <a:lnTo>
                    <a:pt x="41148" y="1034808"/>
                  </a:lnTo>
                  <a:close/>
                </a:path>
                <a:path w="143510" h="1762125">
                  <a:moveTo>
                    <a:pt x="41148" y="749820"/>
                  </a:moveTo>
                  <a:lnTo>
                    <a:pt x="38100" y="749820"/>
                  </a:lnTo>
                  <a:lnTo>
                    <a:pt x="33528" y="765060"/>
                  </a:lnTo>
                  <a:lnTo>
                    <a:pt x="35052" y="765060"/>
                  </a:lnTo>
                  <a:lnTo>
                    <a:pt x="41148" y="749820"/>
                  </a:lnTo>
                  <a:close/>
                </a:path>
                <a:path w="143510" h="1762125">
                  <a:moveTo>
                    <a:pt x="41148" y="608088"/>
                  </a:moveTo>
                  <a:lnTo>
                    <a:pt x="38100" y="608088"/>
                  </a:lnTo>
                  <a:lnTo>
                    <a:pt x="33528" y="623328"/>
                  </a:lnTo>
                  <a:lnTo>
                    <a:pt x="35052" y="623328"/>
                  </a:lnTo>
                  <a:lnTo>
                    <a:pt x="41148" y="608088"/>
                  </a:lnTo>
                  <a:close/>
                </a:path>
                <a:path w="143510" h="1762125">
                  <a:moveTo>
                    <a:pt x="41148" y="466356"/>
                  </a:moveTo>
                  <a:lnTo>
                    <a:pt x="38100" y="466356"/>
                  </a:lnTo>
                  <a:lnTo>
                    <a:pt x="33528" y="480072"/>
                  </a:lnTo>
                  <a:lnTo>
                    <a:pt x="35052" y="480072"/>
                  </a:lnTo>
                  <a:lnTo>
                    <a:pt x="41148" y="466356"/>
                  </a:lnTo>
                  <a:close/>
                </a:path>
                <a:path w="143510" h="1762125">
                  <a:moveTo>
                    <a:pt x="41148" y="181368"/>
                  </a:moveTo>
                  <a:lnTo>
                    <a:pt x="38100" y="181368"/>
                  </a:lnTo>
                  <a:lnTo>
                    <a:pt x="33528" y="196608"/>
                  </a:lnTo>
                  <a:lnTo>
                    <a:pt x="35052" y="196608"/>
                  </a:lnTo>
                  <a:lnTo>
                    <a:pt x="41148" y="181368"/>
                  </a:lnTo>
                  <a:close/>
                </a:path>
                <a:path w="143510" h="1762125">
                  <a:moveTo>
                    <a:pt x="41148" y="38100"/>
                  </a:moveTo>
                  <a:lnTo>
                    <a:pt x="38100" y="38100"/>
                  </a:lnTo>
                  <a:lnTo>
                    <a:pt x="33528" y="53340"/>
                  </a:lnTo>
                  <a:lnTo>
                    <a:pt x="35052" y="53340"/>
                  </a:lnTo>
                  <a:lnTo>
                    <a:pt x="41148" y="38100"/>
                  </a:lnTo>
                  <a:close/>
                </a:path>
                <a:path w="143510" h="1762125">
                  <a:moveTo>
                    <a:pt x="51803" y="323088"/>
                  </a:moveTo>
                  <a:lnTo>
                    <a:pt x="47231" y="323088"/>
                  </a:lnTo>
                  <a:lnTo>
                    <a:pt x="42659" y="338328"/>
                  </a:lnTo>
                  <a:lnTo>
                    <a:pt x="45707" y="338328"/>
                  </a:lnTo>
                  <a:lnTo>
                    <a:pt x="51803" y="323088"/>
                  </a:lnTo>
                  <a:close/>
                </a:path>
                <a:path w="143510" h="1762125">
                  <a:moveTo>
                    <a:pt x="51816" y="1746516"/>
                  </a:moveTo>
                  <a:lnTo>
                    <a:pt x="47244" y="1746516"/>
                  </a:lnTo>
                  <a:lnTo>
                    <a:pt x="42672" y="1761756"/>
                  </a:lnTo>
                  <a:lnTo>
                    <a:pt x="45720" y="1761756"/>
                  </a:lnTo>
                  <a:lnTo>
                    <a:pt x="51816" y="1746516"/>
                  </a:lnTo>
                  <a:close/>
                </a:path>
                <a:path w="143510" h="1762125">
                  <a:moveTo>
                    <a:pt x="73139" y="1450848"/>
                  </a:moveTo>
                  <a:lnTo>
                    <a:pt x="71615" y="1449324"/>
                  </a:lnTo>
                  <a:lnTo>
                    <a:pt x="68567" y="1447800"/>
                  </a:lnTo>
                  <a:lnTo>
                    <a:pt x="67043" y="1446276"/>
                  </a:lnTo>
                  <a:lnTo>
                    <a:pt x="63995" y="1446276"/>
                  </a:lnTo>
                  <a:lnTo>
                    <a:pt x="68567" y="1443228"/>
                  </a:lnTo>
                  <a:lnTo>
                    <a:pt x="71615" y="1440180"/>
                  </a:lnTo>
                  <a:lnTo>
                    <a:pt x="71615" y="1427988"/>
                  </a:lnTo>
                  <a:lnTo>
                    <a:pt x="68567" y="1426464"/>
                  </a:lnTo>
                  <a:lnTo>
                    <a:pt x="67043" y="1424940"/>
                  </a:lnTo>
                  <a:lnTo>
                    <a:pt x="63995" y="1423416"/>
                  </a:lnTo>
                  <a:lnTo>
                    <a:pt x="54851" y="1423416"/>
                  </a:lnTo>
                  <a:lnTo>
                    <a:pt x="51803" y="1426464"/>
                  </a:lnTo>
                  <a:lnTo>
                    <a:pt x="51803" y="1429512"/>
                  </a:lnTo>
                  <a:lnTo>
                    <a:pt x="54851" y="1426464"/>
                  </a:lnTo>
                  <a:lnTo>
                    <a:pt x="65519" y="1426464"/>
                  </a:lnTo>
                  <a:lnTo>
                    <a:pt x="68567" y="1429512"/>
                  </a:lnTo>
                  <a:lnTo>
                    <a:pt x="68567" y="1440180"/>
                  </a:lnTo>
                  <a:lnTo>
                    <a:pt x="65519" y="1441704"/>
                  </a:lnTo>
                  <a:lnTo>
                    <a:pt x="63995" y="1443228"/>
                  </a:lnTo>
                  <a:lnTo>
                    <a:pt x="60947" y="1444752"/>
                  </a:lnTo>
                  <a:lnTo>
                    <a:pt x="53327" y="1444752"/>
                  </a:lnTo>
                  <a:lnTo>
                    <a:pt x="53327" y="1447800"/>
                  </a:lnTo>
                  <a:lnTo>
                    <a:pt x="65519" y="1447800"/>
                  </a:lnTo>
                  <a:lnTo>
                    <a:pt x="67043" y="1449324"/>
                  </a:lnTo>
                  <a:lnTo>
                    <a:pt x="70091" y="1450848"/>
                  </a:lnTo>
                  <a:lnTo>
                    <a:pt x="70091" y="1463040"/>
                  </a:lnTo>
                  <a:lnTo>
                    <a:pt x="67043" y="1464564"/>
                  </a:lnTo>
                  <a:lnTo>
                    <a:pt x="65519" y="1466088"/>
                  </a:lnTo>
                  <a:lnTo>
                    <a:pt x="62471" y="1467612"/>
                  </a:lnTo>
                  <a:lnTo>
                    <a:pt x="56375" y="1467612"/>
                  </a:lnTo>
                  <a:lnTo>
                    <a:pt x="53327" y="1466088"/>
                  </a:lnTo>
                  <a:lnTo>
                    <a:pt x="48755" y="1464564"/>
                  </a:lnTo>
                  <a:lnTo>
                    <a:pt x="48755" y="1467612"/>
                  </a:lnTo>
                  <a:lnTo>
                    <a:pt x="51803" y="1469136"/>
                  </a:lnTo>
                  <a:lnTo>
                    <a:pt x="56375" y="1470660"/>
                  </a:lnTo>
                  <a:lnTo>
                    <a:pt x="63995" y="1470660"/>
                  </a:lnTo>
                  <a:lnTo>
                    <a:pt x="67043" y="1469136"/>
                  </a:lnTo>
                  <a:lnTo>
                    <a:pt x="68567" y="1467612"/>
                  </a:lnTo>
                  <a:lnTo>
                    <a:pt x="70091" y="1466088"/>
                  </a:lnTo>
                  <a:lnTo>
                    <a:pt x="73139" y="1464564"/>
                  </a:lnTo>
                  <a:lnTo>
                    <a:pt x="73139" y="1450848"/>
                  </a:lnTo>
                  <a:close/>
                </a:path>
                <a:path w="143510" h="1762125">
                  <a:moveTo>
                    <a:pt x="73139" y="284988"/>
                  </a:moveTo>
                  <a:lnTo>
                    <a:pt x="70091" y="284988"/>
                  </a:lnTo>
                  <a:lnTo>
                    <a:pt x="70091" y="286512"/>
                  </a:lnTo>
                  <a:lnTo>
                    <a:pt x="68567" y="286512"/>
                  </a:lnTo>
                  <a:lnTo>
                    <a:pt x="65519" y="289560"/>
                  </a:lnTo>
                  <a:lnTo>
                    <a:pt x="63995" y="289560"/>
                  </a:lnTo>
                  <a:lnTo>
                    <a:pt x="63995" y="291084"/>
                  </a:lnTo>
                  <a:lnTo>
                    <a:pt x="60947" y="291084"/>
                  </a:lnTo>
                  <a:lnTo>
                    <a:pt x="59423" y="292608"/>
                  </a:lnTo>
                  <a:lnTo>
                    <a:pt x="57899" y="292608"/>
                  </a:lnTo>
                  <a:lnTo>
                    <a:pt x="57899" y="295656"/>
                  </a:lnTo>
                  <a:lnTo>
                    <a:pt x="60947" y="294132"/>
                  </a:lnTo>
                  <a:lnTo>
                    <a:pt x="62471" y="294132"/>
                  </a:lnTo>
                  <a:lnTo>
                    <a:pt x="63995" y="292608"/>
                  </a:lnTo>
                  <a:lnTo>
                    <a:pt x="67043" y="291084"/>
                  </a:lnTo>
                  <a:lnTo>
                    <a:pt x="68567" y="289560"/>
                  </a:lnTo>
                  <a:lnTo>
                    <a:pt x="70091" y="289560"/>
                  </a:lnTo>
                  <a:lnTo>
                    <a:pt x="70091" y="330708"/>
                  </a:lnTo>
                  <a:lnTo>
                    <a:pt x="73139" y="330708"/>
                  </a:lnTo>
                  <a:lnTo>
                    <a:pt x="73139" y="284988"/>
                  </a:lnTo>
                  <a:close/>
                </a:path>
                <a:path w="143510" h="1762125">
                  <a:moveTo>
                    <a:pt x="73152" y="1708404"/>
                  </a:moveTo>
                  <a:lnTo>
                    <a:pt x="70104" y="1708404"/>
                  </a:lnTo>
                  <a:lnTo>
                    <a:pt x="70104" y="1709940"/>
                  </a:lnTo>
                  <a:lnTo>
                    <a:pt x="68580" y="1709940"/>
                  </a:lnTo>
                  <a:lnTo>
                    <a:pt x="65532" y="1712988"/>
                  </a:lnTo>
                  <a:lnTo>
                    <a:pt x="64008" y="1712988"/>
                  </a:lnTo>
                  <a:lnTo>
                    <a:pt x="64008" y="1714512"/>
                  </a:lnTo>
                  <a:lnTo>
                    <a:pt x="60960" y="1714512"/>
                  </a:lnTo>
                  <a:lnTo>
                    <a:pt x="59436" y="1716036"/>
                  </a:lnTo>
                  <a:lnTo>
                    <a:pt x="57912" y="1716036"/>
                  </a:lnTo>
                  <a:lnTo>
                    <a:pt x="57912" y="1719084"/>
                  </a:lnTo>
                  <a:lnTo>
                    <a:pt x="60960" y="1717560"/>
                  </a:lnTo>
                  <a:lnTo>
                    <a:pt x="62484" y="1717560"/>
                  </a:lnTo>
                  <a:lnTo>
                    <a:pt x="64008" y="1716036"/>
                  </a:lnTo>
                  <a:lnTo>
                    <a:pt x="67056" y="1714512"/>
                  </a:lnTo>
                  <a:lnTo>
                    <a:pt x="68580" y="1712988"/>
                  </a:lnTo>
                  <a:lnTo>
                    <a:pt x="70104" y="1712988"/>
                  </a:lnTo>
                  <a:lnTo>
                    <a:pt x="70104" y="1754136"/>
                  </a:lnTo>
                  <a:lnTo>
                    <a:pt x="73152" y="1754136"/>
                  </a:lnTo>
                  <a:lnTo>
                    <a:pt x="73152" y="1708404"/>
                  </a:lnTo>
                  <a:close/>
                </a:path>
                <a:path w="143510" h="1762125">
                  <a:moveTo>
                    <a:pt x="73152" y="27432"/>
                  </a:moveTo>
                  <a:lnTo>
                    <a:pt x="71628" y="25908"/>
                  </a:lnTo>
                  <a:lnTo>
                    <a:pt x="68580" y="24384"/>
                  </a:lnTo>
                  <a:lnTo>
                    <a:pt x="67056" y="22860"/>
                  </a:lnTo>
                  <a:lnTo>
                    <a:pt x="64008" y="22860"/>
                  </a:lnTo>
                  <a:lnTo>
                    <a:pt x="68580" y="19812"/>
                  </a:lnTo>
                  <a:lnTo>
                    <a:pt x="71628" y="16764"/>
                  </a:lnTo>
                  <a:lnTo>
                    <a:pt x="71628" y="4572"/>
                  </a:lnTo>
                  <a:lnTo>
                    <a:pt x="68580" y="3048"/>
                  </a:lnTo>
                  <a:lnTo>
                    <a:pt x="67056" y="1524"/>
                  </a:lnTo>
                  <a:lnTo>
                    <a:pt x="64008" y="0"/>
                  </a:lnTo>
                  <a:lnTo>
                    <a:pt x="54864" y="0"/>
                  </a:lnTo>
                  <a:lnTo>
                    <a:pt x="51816" y="3048"/>
                  </a:lnTo>
                  <a:lnTo>
                    <a:pt x="51816" y="6096"/>
                  </a:lnTo>
                  <a:lnTo>
                    <a:pt x="54864" y="3048"/>
                  </a:lnTo>
                  <a:lnTo>
                    <a:pt x="65532" y="3048"/>
                  </a:lnTo>
                  <a:lnTo>
                    <a:pt x="68580" y="6096"/>
                  </a:lnTo>
                  <a:lnTo>
                    <a:pt x="68580" y="16764"/>
                  </a:lnTo>
                  <a:lnTo>
                    <a:pt x="65532" y="18288"/>
                  </a:lnTo>
                  <a:lnTo>
                    <a:pt x="64008" y="19812"/>
                  </a:lnTo>
                  <a:lnTo>
                    <a:pt x="60960" y="21336"/>
                  </a:lnTo>
                  <a:lnTo>
                    <a:pt x="53340" y="21336"/>
                  </a:lnTo>
                  <a:lnTo>
                    <a:pt x="53340" y="24384"/>
                  </a:lnTo>
                  <a:lnTo>
                    <a:pt x="65532" y="24384"/>
                  </a:lnTo>
                  <a:lnTo>
                    <a:pt x="67056" y="25908"/>
                  </a:lnTo>
                  <a:lnTo>
                    <a:pt x="70104" y="27432"/>
                  </a:lnTo>
                  <a:lnTo>
                    <a:pt x="70104" y="39624"/>
                  </a:lnTo>
                  <a:lnTo>
                    <a:pt x="67056" y="41148"/>
                  </a:lnTo>
                  <a:lnTo>
                    <a:pt x="65532" y="42672"/>
                  </a:lnTo>
                  <a:lnTo>
                    <a:pt x="62484" y="44196"/>
                  </a:lnTo>
                  <a:lnTo>
                    <a:pt x="56388" y="44196"/>
                  </a:lnTo>
                  <a:lnTo>
                    <a:pt x="53340" y="42672"/>
                  </a:lnTo>
                  <a:lnTo>
                    <a:pt x="48768" y="41148"/>
                  </a:lnTo>
                  <a:lnTo>
                    <a:pt x="48768" y="44196"/>
                  </a:lnTo>
                  <a:lnTo>
                    <a:pt x="51816" y="45720"/>
                  </a:lnTo>
                  <a:lnTo>
                    <a:pt x="56388" y="47244"/>
                  </a:lnTo>
                  <a:lnTo>
                    <a:pt x="64008" y="47244"/>
                  </a:lnTo>
                  <a:lnTo>
                    <a:pt x="67056" y="45720"/>
                  </a:lnTo>
                  <a:lnTo>
                    <a:pt x="68580" y="44196"/>
                  </a:lnTo>
                  <a:lnTo>
                    <a:pt x="70104" y="42672"/>
                  </a:lnTo>
                  <a:lnTo>
                    <a:pt x="73152" y="41148"/>
                  </a:lnTo>
                  <a:lnTo>
                    <a:pt x="73152" y="27432"/>
                  </a:lnTo>
                  <a:close/>
                </a:path>
                <a:path w="143510" h="1762125">
                  <a:moveTo>
                    <a:pt x="74663" y="1167396"/>
                  </a:moveTo>
                  <a:lnTo>
                    <a:pt x="73139" y="1164348"/>
                  </a:lnTo>
                  <a:lnTo>
                    <a:pt x="68567" y="1159776"/>
                  </a:lnTo>
                  <a:lnTo>
                    <a:pt x="63995" y="1158252"/>
                  </a:lnTo>
                  <a:lnTo>
                    <a:pt x="54851" y="1158252"/>
                  </a:lnTo>
                  <a:lnTo>
                    <a:pt x="56375" y="1141488"/>
                  </a:lnTo>
                  <a:lnTo>
                    <a:pt x="71615" y="1141488"/>
                  </a:lnTo>
                  <a:lnTo>
                    <a:pt x="71615" y="1139964"/>
                  </a:lnTo>
                  <a:lnTo>
                    <a:pt x="53327" y="1139964"/>
                  </a:lnTo>
                  <a:lnTo>
                    <a:pt x="53225" y="1141488"/>
                  </a:lnTo>
                  <a:lnTo>
                    <a:pt x="51803" y="1161300"/>
                  </a:lnTo>
                  <a:lnTo>
                    <a:pt x="54851" y="1161300"/>
                  </a:lnTo>
                  <a:lnTo>
                    <a:pt x="56375" y="1159776"/>
                  </a:lnTo>
                  <a:lnTo>
                    <a:pt x="67043" y="1159776"/>
                  </a:lnTo>
                  <a:lnTo>
                    <a:pt x="71615" y="1164348"/>
                  </a:lnTo>
                  <a:lnTo>
                    <a:pt x="71615" y="1175016"/>
                  </a:lnTo>
                  <a:lnTo>
                    <a:pt x="70091" y="1178064"/>
                  </a:lnTo>
                  <a:lnTo>
                    <a:pt x="68567" y="1179588"/>
                  </a:lnTo>
                  <a:lnTo>
                    <a:pt x="62471" y="1182636"/>
                  </a:lnTo>
                  <a:lnTo>
                    <a:pt x="53327" y="1182636"/>
                  </a:lnTo>
                  <a:lnTo>
                    <a:pt x="50279" y="1181112"/>
                  </a:lnTo>
                  <a:lnTo>
                    <a:pt x="50279" y="1184160"/>
                  </a:lnTo>
                  <a:lnTo>
                    <a:pt x="53327" y="1184160"/>
                  </a:lnTo>
                  <a:lnTo>
                    <a:pt x="56375" y="1185684"/>
                  </a:lnTo>
                  <a:lnTo>
                    <a:pt x="63995" y="1185684"/>
                  </a:lnTo>
                  <a:lnTo>
                    <a:pt x="67043" y="1184160"/>
                  </a:lnTo>
                  <a:lnTo>
                    <a:pt x="68567" y="1182636"/>
                  </a:lnTo>
                  <a:lnTo>
                    <a:pt x="70091" y="1181112"/>
                  </a:lnTo>
                  <a:lnTo>
                    <a:pt x="73139" y="1179588"/>
                  </a:lnTo>
                  <a:lnTo>
                    <a:pt x="74663" y="1175016"/>
                  </a:lnTo>
                  <a:lnTo>
                    <a:pt x="74663" y="1167396"/>
                  </a:lnTo>
                  <a:close/>
                </a:path>
                <a:path w="143510" h="1762125">
                  <a:moveTo>
                    <a:pt x="74676" y="1574304"/>
                  </a:moveTo>
                  <a:lnTo>
                    <a:pt x="73152" y="1572780"/>
                  </a:lnTo>
                  <a:lnTo>
                    <a:pt x="73152" y="1571256"/>
                  </a:lnTo>
                  <a:lnTo>
                    <a:pt x="71628" y="1569732"/>
                  </a:lnTo>
                  <a:lnTo>
                    <a:pt x="71628" y="1568208"/>
                  </a:lnTo>
                  <a:lnTo>
                    <a:pt x="70104" y="1568208"/>
                  </a:lnTo>
                  <a:lnTo>
                    <a:pt x="68580" y="1566684"/>
                  </a:lnTo>
                  <a:lnTo>
                    <a:pt x="67056" y="1566684"/>
                  </a:lnTo>
                  <a:lnTo>
                    <a:pt x="65519" y="1565160"/>
                  </a:lnTo>
                  <a:lnTo>
                    <a:pt x="59423" y="1565160"/>
                  </a:lnTo>
                  <a:lnTo>
                    <a:pt x="57912" y="1566684"/>
                  </a:lnTo>
                  <a:lnTo>
                    <a:pt x="56388" y="1566684"/>
                  </a:lnTo>
                  <a:lnTo>
                    <a:pt x="53340" y="1568208"/>
                  </a:lnTo>
                  <a:lnTo>
                    <a:pt x="51816" y="1568208"/>
                  </a:lnTo>
                  <a:lnTo>
                    <a:pt x="50292" y="1569732"/>
                  </a:lnTo>
                  <a:lnTo>
                    <a:pt x="50292" y="1572780"/>
                  </a:lnTo>
                  <a:lnTo>
                    <a:pt x="51816" y="1571256"/>
                  </a:lnTo>
                  <a:lnTo>
                    <a:pt x="54864" y="1569732"/>
                  </a:lnTo>
                  <a:lnTo>
                    <a:pt x="56388" y="1569732"/>
                  </a:lnTo>
                  <a:lnTo>
                    <a:pt x="57912" y="1568208"/>
                  </a:lnTo>
                  <a:lnTo>
                    <a:pt x="65519" y="1568208"/>
                  </a:lnTo>
                  <a:lnTo>
                    <a:pt x="71628" y="1574304"/>
                  </a:lnTo>
                  <a:lnTo>
                    <a:pt x="71628" y="1580400"/>
                  </a:lnTo>
                  <a:lnTo>
                    <a:pt x="70104" y="1581924"/>
                  </a:lnTo>
                  <a:lnTo>
                    <a:pt x="70104" y="1583448"/>
                  </a:lnTo>
                  <a:lnTo>
                    <a:pt x="68580" y="1584972"/>
                  </a:lnTo>
                  <a:lnTo>
                    <a:pt x="68580" y="1586496"/>
                  </a:lnTo>
                  <a:lnTo>
                    <a:pt x="67056" y="1586496"/>
                  </a:lnTo>
                  <a:lnTo>
                    <a:pt x="67056" y="1588008"/>
                  </a:lnTo>
                  <a:lnTo>
                    <a:pt x="65519" y="1589532"/>
                  </a:lnTo>
                  <a:lnTo>
                    <a:pt x="64008" y="1589532"/>
                  </a:lnTo>
                  <a:lnTo>
                    <a:pt x="60960" y="1592592"/>
                  </a:lnTo>
                  <a:lnTo>
                    <a:pt x="59423" y="1592592"/>
                  </a:lnTo>
                  <a:lnTo>
                    <a:pt x="59423" y="1594116"/>
                  </a:lnTo>
                  <a:lnTo>
                    <a:pt x="57912" y="1595640"/>
                  </a:lnTo>
                  <a:lnTo>
                    <a:pt x="56388" y="1595640"/>
                  </a:lnTo>
                  <a:lnTo>
                    <a:pt x="50292" y="1601724"/>
                  </a:lnTo>
                  <a:lnTo>
                    <a:pt x="50292" y="1603260"/>
                  </a:lnTo>
                  <a:lnTo>
                    <a:pt x="48768" y="1604784"/>
                  </a:lnTo>
                  <a:lnTo>
                    <a:pt x="48768" y="1612404"/>
                  </a:lnTo>
                  <a:lnTo>
                    <a:pt x="74676" y="1612404"/>
                  </a:lnTo>
                  <a:lnTo>
                    <a:pt x="74676" y="1609356"/>
                  </a:lnTo>
                  <a:lnTo>
                    <a:pt x="51816" y="1609356"/>
                  </a:lnTo>
                  <a:lnTo>
                    <a:pt x="51816" y="1604784"/>
                  </a:lnTo>
                  <a:lnTo>
                    <a:pt x="53340" y="1603260"/>
                  </a:lnTo>
                  <a:lnTo>
                    <a:pt x="53340" y="1601724"/>
                  </a:lnTo>
                  <a:lnTo>
                    <a:pt x="54864" y="1601724"/>
                  </a:lnTo>
                  <a:lnTo>
                    <a:pt x="54864" y="1600212"/>
                  </a:lnTo>
                  <a:lnTo>
                    <a:pt x="56388" y="1598688"/>
                  </a:lnTo>
                  <a:lnTo>
                    <a:pt x="57912" y="1598688"/>
                  </a:lnTo>
                  <a:lnTo>
                    <a:pt x="64008" y="1592592"/>
                  </a:lnTo>
                  <a:lnTo>
                    <a:pt x="65519" y="1592592"/>
                  </a:lnTo>
                  <a:lnTo>
                    <a:pt x="73152" y="1584972"/>
                  </a:lnTo>
                  <a:lnTo>
                    <a:pt x="73152" y="1583448"/>
                  </a:lnTo>
                  <a:lnTo>
                    <a:pt x="74676" y="1581924"/>
                  </a:lnTo>
                  <a:lnTo>
                    <a:pt x="74676" y="1574304"/>
                  </a:lnTo>
                  <a:close/>
                </a:path>
                <a:path w="143510" h="1762125">
                  <a:moveTo>
                    <a:pt x="74676" y="150888"/>
                  </a:moveTo>
                  <a:lnTo>
                    <a:pt x="73152" y="149364"/>
                  </a:lnTo>
                  <a:lnTo>
                    <a:pt x="73152" y="147840"/>
                  </a:lnTo>
                  <a:lnTo>
                    <a:pt x="71628" y="146316"/>
                  </a:lnTo>
                  <a:lnTo>
                    <a:pt x="71628" y="144792"/>
                  </a:lnTo>
                  <a:lnTo>
                    <a:pt x="70104" y="144792"/>
                  </a:lnTo>
                  <a:lnTo>
                    <a:pt x="68580" y="143268"/>
                  </a:lnTo>
                  <a:lnTo>
                    <a:pt x="67056" y="143268"/>
                  </a:lnTo>
                  <a:lnTo>
                    <a:pt x="65532" y="141744"/>
                  </a:lnTo>
                  <a:lnTo>
                    <a:pt x="59436" y="141744"/>
                  </a:lnTo>
                  <a:lnTo>
                    <a:pt x="57912" y="143268"/>
                  </a:lnTo>
                  <a:lnTo>
                    <a:pt x="56388" y="143268"/>
                  </a:lnTo>
                  <a:lnTo>
                    <a:pt x="53340" y="144792"/>
                  </a:lnTo>
                  <a:lnTo>
                    <a:pt x="51816" y="144792"/>
                  </a:lnTo>
                  <a:lnTo>
                    <a:pt x="50292" y="146316"/>
                  </a:lnTo>
                  <a:lnTo>
                    <a:pt x="50292" y="149364"/>
                  </a:lnTo>
                  <a:lnTo>
                    <a:pt x="51816" y="147840"/>
                  </a:lnTo>
                  <a:lnTo>
                    <a:pt x="54864" y="146316"/>
                  </a:lnTo>
                  <a:lnTo>
                    <a:pt x="56388" y="146316"/>
                  </a:lnTo>
                  <a:lnTo>
                    <a:pt x="57912" y="144792"/>
                  </a:lnTo>
                  <a:lnTo>
                    <a:pt x="65532" y="144792"/>
                  </a:lnTo>
                  <a:lnTo>
                    <a:pt x="71628" y="150888"/>
                  </a:lnTo>
                  <a:lnTo>
                    <a:pt x="71628" y="156984"/>
                  </a:lnTo>
                  <a:lnTo>
                    <a:pt x="70104" y="158508"/>
                  </a:lnTo>
                  <a:lnTo>
                    <a:pt x="70104" y="160032"/>
                  </a:lnTo>
                  <a:lnTo>
                    <a:pt x="68580" y="161556"/>
                  </a:lnTo>
                  <a:lnTo>
                    <a:pt x="68580" y="163080"/>
                  </a:lnTo>
                  <a:lnTo>
                    <a:pt x="67056" y="163080"/>
                  </a:lnTo>
                  <a:lnTo>
                    <a:pt x="67056" y="164604"/>
                  </a:lnTo>
                  <a:lnTo>
                    <a:pt x="65532" y="166128"/>
                  </a:lnTo>
                  <a:lnTo>
                    <a:pt x="64008" y="166128"/>
                  </a:lnTo>
                  <a:lnTo>
                    <a:pt x="60960" y="169176"/>
                  </a:lnTo>
                  <a:lnTo>
                    <a:pt x="59436" y="169176"/>
                  </a:lnTo>
                  <a:lnTo>
                    <a:pt x="59436" y="170700"/>
                  </a:lnTo>
                  <a:lnTo>
                    <a:pt x="57912" y="172224"/>
                  </a:lnTo>
                  <a:lnTo>
                    <a:pt x="56388" y="172224"/>
                  </a:lnTo>
                  <a:lnTo>
                    <a:pt x="50292" y="178320"/>
                  </a:lnTo>
                  <a:lnTo>
                    <a:pt x="50292" y="179844"/>
                  </a:lnTo>
                  <a:lnTo>
                    <a:pt x="48768" y="181368"/>
                  </a:lnTo>
                  <a:lnTo>
                    <a:pt x="48768" y="188988"/>
                  </a:lnTo>
                  <a:lnTo>
                    <a:pt x="74676" y="188988"/>
                  </a:lnTo>
                  <a:lnTo>
                    <a:pt x="74676" y="185940"/>
                  </a:lnTo>
                  <a:lnTo>
                    <a:pt x="51816" y="185940"/>
                  </a:lnTo>
                  <a:lnTo>
                    <a:pt x="51816" y="181368"/>
                  </a:lnTo>
                  <a:lnTo>
                    <a:pt x="53340" y="179844"/>
                  </a:lnTo>
                  <a:lnTo>
                    <a:pt x="53340" y="178320"/>
                  </a:lnTo>
                  <a:lnTo>
                    <a:pt x="54864" y="178320"/>
                  </a:lnTo>
                  <a:lnTo>
                    <a:pt x="54864" y="176796"/>
                  </a:lnTo>
                  <a:lnTo>
                    <a:pt x="56388" y="175272"/>
                  </a:lnTo>
                  <a:lnTo>
                    <a:pt x="57912" y="175272"/>
                  </a:lnTo>
                  <a:lnTo>
                    <a:pt x="64008" y="169176"/>
                  </a:lnTo>
                  <a:lnTo>
                    <a:pt x="65532" y="169176"/>
                  </a:lnTo>
                  <a:lnTo>
                    <a:pt x="73152" y="161556"/>
                  </a:lnTo>
                  <a:lnTo>
                    <a:pt x="73152" y="160032"/>
                  </a:lnTo>
                  <a:lnTo>
                    <a:pt x="74676" y="156984"/>
                  </a:lnTo>
                  <a:lnTo>
                    <a:pt x="74676" y="150888"/>
                  </a:lnTo>
                  <a:close/>
                </a:path>
                <a:path w="143510" h="1762125">
                  <a:moveTo>
                    <a:pt x="76187" y="854976"/>
                  </a:moveTo>
                  <a:lnTo>
                    <a:pt x="48755" y="854976"/>
                  </a:lnTo>
                  <a:lnTo>
                    <a:pt x="48755" y="858024"/>
                  </a:lnTo>
                  <a:lnTo>
                    <a:pt x="73139" y="858024"/>
                  </a:lnTo>
                  <a:lnTo>
                    <a:pt x="71615" y="861072"/>
                  </a:lnTo>
                  <a:lnTo>
                    <a:pt x="68567" y="864120"/>
                  </a:lnTo>
                  <a:lnTo>
                    <a:pt x="67043" y="867168"/>
                  </a:lnTo>
                  <a:lnTo>
                    <a:pt x="65519" y="871740"/>
                  </a:lnTo>
                  <a:lnTo>
                    <a:pt x="60947" y="880884"/>
                  </a:lnTo>
                  <a:lnTo>
                    <a:pt x="59423" y="885456"/>
                  </a:lnTo>
                  <a:lnTo>
                    <a:pt x="57899" y="888504"/>
                  </a:lnTo>
                  <a:lnTo>
                    <a:pt x="57899" y="893076"/>
                  </a:lnTo>
                  <a:lnTo>
                    <a:pt x="56375" y="896124"/>
                  </a:lnTo>
                  <a:lnTo>
                    <a:pt x="56375" y="900696"/>
                  </a:lnTo>
                  <a:lnTo>
                    <a:pt x="59423" y="900696"/>
                  </a:lnTo>
                  <a:lnTo>
                    <a:pt x="59423" y="896124"/>
                  </a:lnTo>
                  <a:lnTo>
                    <a:pt x="60947" y="891552"/>
                  </a:lnTo>
                  <a:lnTo>
                    <a:pt x="62471" y="888504"/>
                  </a:lnTo>
                  <a:lnTo>
                    <a:pt x="62471" y="885456"/>
                  </a:lnTo>
                  <a:lnTo>
                    <a:pt x="63995" y="880884"/>
                  </a:lnTo>
                  <a:lnTo>
                    <a:pt x="67043" y="874788"/>
                  </a:lnTo>
                  <a:lnTo>
                    <a:pt x="68567" y="870216"/>
                  </a:lnTo>
                  <a:lnTo>
                    <a:pt x="70091" y="867168"/>
                  </a:lnTo>
                  <a:lnTo>
                    <a:pt x="73139" y="864120"/>
                  </a:lnTo>
                  <a:lnTo>
                    <a:pt x="76187" y="854976"/>
                  </a:lnTo>
                  <a:close/>
                </a:path>
                <a:path w="143510" h="1762125">
                  <a:moveTo>
                    <a:pt x="76200" y="1022616"/>
                  </a:moveTo>
                  <a:lnTo>
                    <a:pt x="74676" y="1021092"/>
                  </a:lnTo>
                  <a:lnTo>
                    <a:pt x="74676" y="1019568"/>
                  </a:lnTo>
                  <a:lnTo>
                    <a:pt x="73152" y="1018044"/>
                  </a:lnTo>
                  <a:lnTo>
                    <a:pt x="73152" y="1024140"/>
                  </a:lnTo>
                  <a:lnTo>
                    <a:pt x="73152" y="1033284"/>
                  </a:lnTo>
                  <a:lnTo>
                    <a:pt x="71628" y="1034808"/>
                  </a:lnTo>
                  <a:lnTo>
                    <a:pt x="71628" y="1036332"/>
                  </a:lnTo>
                  <a:lnTo>
                    <a:pt x="70104" y="1036332"/>
                  </a:lnTo>
                  <a:lnTo>
                    <a:pt x="70104" y="1037856"/>
                  </a:lnTo>
                  <a:lnTo>
                    <a:pt x="68580" y="1039380"/>
                  </a:lnTo>
                  <a:lnTo>
                    <a:pt x="67056" y="1039380"/>
                  </a:lnTo>
                  <a:lnTo>
                    <a:pt x="65519" y="1040904"/>
                  </a:lnTo>
                  <a:lnTo>
                    <a:pt x="60960" y="1040904"/>
                  </a:lnTo>
                  <a:lnTo>
                    <a:pt x="59423" y="1039380"/>
                  </a:lnTo>
                  <a:lnTo>
                    <a:pt x="57912" y="1039380"/>
                  </a:lnTo>
                  <a:lnTo>
                    <a:pt x="56388" y="1037856"/>
                  </a:lnTo>
                  <a:lnTo>
                    <a:pt x="56388" y="1036332"/>
                  </a:lnTo>
                  <a:lnTo>
                    <a:pt x="54864" y="1034808"/>
                  </a:lnTo>
                  <a:lnTo>
                    <a:pt x="54864" y="1033284"/>
                  </a:lnTo>
                  <a:lnTo>
                    <a:pt x="53340" y="1031760"/>
                  </a:lnTo>
                  <a:lnTo>
                    <a:pt x="53340" y="1024140"/>
                  </a:lnTo>
                  <a:lnTo>
                    <a:pt x="54864" y="1022616"/>
                  </a:lnTo>
                  <a:lnTo>
                    <a:pt x="54864" y="1021092"/>
                  </a:lnTo>
                  <a:lnTo>
                    <a:pt x="57912" y="1018044"/>
                  </a:lnTo>
                  <a:lnTo>
                    <a:pt x="59423" y="1018044"/>
                  </a:lnTo>
                  <a:lnTo>
                    <a:pt x="60960" y="1016520"/>
                  </a:lnTo>
                  <a:lnTo>
                    <a:pt x="65519" y="1016520"/>
                  </a:lnTo>
                  <a:lnTo>
                    <a:pt x="67056" y="1018044"/>
                  </a:lnTo>
                  <a:lnTo>
                    <a:pt x="68580" y="1018044"/>
                  </a:lnTo>
                  <a:lnTo>
                    <a:pt x="71628" y="1021092"/>
                  </a:lnTo>
                  <a:lnTo>
                    <a:pt x="71628" y="1022616"/>
                  </a:lnTo>
                  <a:lnTo>
                    <a:pt x="73152" y="1024140"/>
                  </a:lnTo>
                  <a:lnTo>
                    <a:pt x="73152" y="1018044"/>
                  </a:lnTo>
                  <a:lnTo>
                    <a:pt x="71628" y="1016520"/>
                  </a:lnTo>
                  <a:lnTo>
                    <a:pt x="70104" y="1016520"/>
                  </a:lnTo>
                  <a:lnTo>
                    <a:pt x="68580" y="1014996"/>
                  </a:lnTo>
                  <a:lnTo>
                    <a:pt x="67056" y="1014996"/>
                  </a:lnTo>
                  <a:lnTo>
                    <a:pt x="65519" y="1013472"/>
                  </a:lnTo>
                  <a:lnTo>
                    <a:pt x="57912" y="1013472"/>
                  </a:lnTo>
                  <a:lnTo>
                    <a:pt x="54864" y="1016520"/>
                  </a:lnTo>
                  <a:lnTo>
                    <a:pt x="53340" y="1021092"/>
                  </a:lnTo>
                  <a:lnTo>
                    <a:pt x="51816" y="1021092"/>
                  </a:lnTo>
                  <a:lnTo>
                    <a:pt x="51816" y="1018044"/>
                  </a:lnTo>
                  <a:lnTo>
                    <a:pt x="53340" y="1014996"/>
                  </a:lnTo>
                  <a:lnTo>
                    <a:pt x="53340" y="1011948"/>
                  </a:lnTo>
                  <a:lnTo>
                    <a:pt x="54864" y="1008900"/>
                  </a:lnTo>
                  <a:lnTo>
                    <a:pt x="54864" y="1007376"/>
                  </a:lnTo>
                  <a:lnTo>
                    <a:pt x="56388" y="1005852"/>
                  </a:lnTo>
                  <a:lnTo>
                    <a:pt x="57912" y="1002804"/>
                  </a:lnTo>
                  <a:lnTo>
                    <a:pt x="59423" y="1001280"/>
                  </a:lnTo>
                  <a:lnTo>
                    <a:pt x="60960" y="1001280"/>
                  </a:lnTo>
                  <a:lnTo>
                    <a:pt x="62484" y="999756"/>
                  </a:lnTo>
                  <a:lnTo>
                    <a:pt x="65519" y="998232"/>
                  </a:lnTo>
                  <a:lnTo>
                    <a:pt x="70104" y="998232"/>
                  </a:lnTo>
                  <a:lnTo>
                    <a:pt x="71628" y="999756"/>
                  </a:lnTo>
                  <a:lnTo>
                    <a:pt x="73152" y="999756"/>
                  </a:lnTo>
                  <a:lnTo>
                    <a:pt x="73152" y="998232"/>
                  </a:lnTo>
                  <a:lnTo>
                    <a:pt x="73152" y="996708"/>
                  </a:lnTo>
                  <a:lnTo>
                    <a:pt x="62484" y="996708"/>
                  </a:lnTo>
                  <a:lnTo>
                    <a:pt x="59423" y="998232"/>
                  </a:lnTo>
                  <a:lnTo>
                    <a:pt x="54864" y="1002804"/>
                  </a:lnTo>
                  <a:lnTo>
                    <a:pt x="50292" y="1011948"/>
                  </a:lnTo>
                  <a:lnTo>
                    <a:pt x="50292" y="1031760"/>
                  </a:lnTo>
                  <a:lnTo>
                    <a:pt x="51816" y="1033284"/>
                  </a:lnTo>
                  <a:lnTo>
                    <a:pt x="51816" y="1036332"/>
                  </a:lnTo>
                  <a:lnTo>
                    <a:pt x="54864" y="1039380"/>
                  </a:lnTo>
                  <a:lnTo>
                    <a:pt x="54864" y="1040904"/>
                  </a:lnTo>
                  <a:lnTo>
                    <a:pt x="57912" y="1042428"/>
                  </a:lnTo>
                  <a:lnTo>
                    <a:pt x="68580" y="1042428"/>
                  </a:lnTo>
                  <a:lnTo>
                    <a:pt x="70104" y="1040904"/>
                  </a:lnTo>
                  <a:lnTo>
                    <a:pt x="71628" y="1040904"/>
                  </a:lnTo>
                  <a:lnTo>
                    <a:pt x="73152" y="1039380"/>
                  </a:lnTo>
                  <a:lnTo>
                    <a:pt x="73152" y="1037856"/>
                  </a:lnTo>
                  <a:lnTo>
                    <a:pt x="74676" y="1036332"/>
                  </a:lnTo>
                  <a:lnTo>
                    <a:pt x="74676" y="1033284"/>
                  </a:lnTo>
                  <a:lnTo>
                    <a:pt x="76200" y="1031760"/>
                  </a:lnTo>
                  <a:lnTo>
                    <a:pt x="76200" y="1022616"/>
                  </a:lnTo>
                  <a:close/>
                </a:path>
                <a:path w="143510" h="1762125">
                  <a:moveTo>
                    <a:pt x="76200" y="742200"/>
                  </a:moveTo>
                  <a:lnTo>
                    <a:pt x="74676" y="742200"/>
                  </a:lnTo>
                  <a:lnTo>
                    <a:pt x="74676" y="739152"/>
                  </a:lnTo>
                  <a:lnTo>
                    <a:pt x="73152" y="737628"/>
                  </a:lnTo>
                  <a:lnTo>
                    <a:pt x="73152" y="743724"/>
                  </a:lnTo>
                  <a:lnTo>
                    <a:pt x="73152" y="746760"/>
                  </a:lnTo>
                  <a:lnTo>
                    <a:pt x="71628" y="748296"/>
                  </a:lnTo>
                  <a:lnTo>
                    <a:pt x="71628" y="751344"/>
                  </a:lnTo>
                  <a:lnTo>
                    <a:pt x="70104" y="751344"/>
                  </a:lnTo>
                  <a:lnTo>
                    <a:pt x="70104" y="752856"/>
                  </a:lnTo>
                  <a:lnTo>
                    <a:pt x="68580" y="754392"/>
                  </a:lnTo>
                  <a:lnTo>
                    <a:pt x="67056" y="754392"/>
                  </a:lnTo>
                  <a:lnTo>
                    <a:pt x="65519" y="755916"/>
                  </a:lnTo>
                  <a:lnTo>
                    <a:pt x="59423" y="755916"/>
                  </a:lnTo>
                  <a:lnTo>
                    <a:pt x="57912" y="754392"/>
                  </a:lnTo>
                  <a:lnTo>
                    <a:pt x="56388" y="754392"/>
                  </a:lnTo>
                  <a:lnTo>
                    <a:pt x="53340" y="751344"/>
                  </a:lnTo>
                  <a:lnTo>
                    <a:pt x="53340" y="749820"/>
                  </a:lnTo>
                  <a:lnTo>
                    <a:pt x="51816" y="748296"/>
                  </a:lnTo>
                  <a:lnTo>
                    <a:pt x="51816" y="742200"/>
                  </a:lnTo>
                  <a:lnTo>
                    <a:pt x="53340" y="740676"/>
                  </a:lnTo>
                  <a:lnTo>
                    <a:pt x="53340" y="739152"/>
                  </a:lnTo>
                  <a:lnTo>
                    <a:pt x="54864" y="737628"/>
                  </a:lnTo>
                  <a:lnTo>
                    <a:pt x="56388" y="737628"/>
                  </a:lnTo>
                  <a:lnTo>
                    <a:pt x="56388" y="736104"/>
                  </a:lnTo>
                  <a:lnTo>
                    <a:pt x="57912" y="736104"/>
                  </a:lnTo>
                  <a:lnTo>
                    <a:pt x="59423" y="734580"/>
                  </a:lnTo>
                  <a:lnTo>
                    <a:pt x="65519" y="734580"/>
                  </a:lnTo>
                  <a:lnTo>
                    <a:pt x="67056" y="736104"/>
                  </a:lnTo>
                  <a:lnTo>
                    <a:pt x="68580" y="736104"/>
                  </a:lnTo>
                  <a:lnTo>
                    <a:pt x="68580" y="737628"/>
                  </a:lnTo>
                  <a:lnTo>
                    <a:pt x="70104" y="737628"/>
                  </a:lnTo>
                  <a:lnTo>
                    <a:pt x="70104" y="739152"/>
                  </a:lnTo>
                  <a:lnTo>
                    <a:pt x="71628" y="740676"/>
                  </a:lnTo>
                  <a:lnTo>
                    <a:pt x="71628" y="742200"/>
                  </a:lnTo>
                  <a:lnTo>
                    <a:pt x="73152" y="743724"/>
                  </a:lnTo>
                  <a:lnTo>
                    <a:pt x="73152" y="737628"/>
                  </a:lnTo>
                  <a:lnTo>
                    <a:pt x="70104" y="734580"/>
                  </a:lnTo>
                  <a:lnTo>
                    <a:pt x="68580" y="734580"/>
                  </a:lnTo>
                  <a:lnTo>
                    <a:pt x="67056" y="733056"/>
                  </a:lnTo>
                  <a:lnTo>
                    <a:pt x="68580" y="733056"/>
                  </a:lnTo>
                  <a:lnTo>
                    <a:pt x="70104" y="731532"/>
                  </a:lnTo>
                  <a:lnTo>
                    <a:pt x="71628" y="731532"/>
                  </a:lnTo>
                  <a:lnTo>
                    <a:pt x="71628" y="728484"/>
                  </a:lnTo>
                  <a:lnTo>
                    <a:pt x="73152" y="728484"/>
                  </a:lnTo>
                  <a:lnTo>
                    <a:pt x="73152" y="726960"/>
                  </a:lnTo>
                  <a:lnTo>
                    <a:pt x="74676" y="725436"/>
                  </a:lnTo>
                  <a:lnTo>
                    <a:pt x="74676" y="719340"/>
                  </a:lnTo>
                  <a:lnTo>
                    <a:pt x="71628" y="716292"/>
                  </a:lnTo>
                  <a:lnTo>
                    <a:pt x="71628" y="720864"/>
                  </a:lnTo>
                  <a:lnTo>
                    <a:pt x="71628" y="725436"/>
                  </a:lnTo>
                  <a:lnTo>
                    <a:pt x="70104" y="726960"/>
                  </a:lnTo>
                  <a:lnTo>
                    <a:pt x="70104" y="728484"/>
                  </a:lnTo>
                  <a:lnTo>
                    <a:pt x="68580" y="730008"/>
                  </a:lnTo>
                  <a:lnTo>
                    <a:pt x="67056" y="730008"/>
                  </a:lnTo>
                  <a:lnTo>
                    <a:pt x="67056" y="731532"/>
                  </a:lnTo>
                  <a:lnTo>
                    <a:pt x="57912" y="731532"/>
                  </a:lnTo>
                  <a:lnTo>
                    <a:pt x="54864" y="728484"/>
                  </a:lnTo>
                  <a:lnTo>
                    <a:pt x="54864" y="726960"/>
                  </a:lnTo>
                  <a:lnTo>
                    <a:pt x="53340" y="725436"/>
                  </a:lnTo>
                  <a:lnTo>
                    <a:pt x="53340" y="720864"/>
                  </a:lnTo>
                  <a:lnTo>
                    <a:pt x="54864" y="719340"/>
                  </a:lnTo>
                  <a:lnTo>
                    <a:pt x="54864" y="717816"/>
                  </a:lnTo>
                  <a:lnTo>
                    <a:pt x="57912" y="714756"/>
                  </a:lnTo>
                  <a:lnTo>
                    <a:pt x="67056" y="714756"/>
                  </a:lnTo>
                  <a:lnTo>
                    <a:pt x="70104" y="717816"/>
                  </a:lnTo>
                  <a:lnTo>
                    <a:pt x="70104" y="719340"/>
                  </a:lnTo>
                  <a:lnTo>
                    <a:pt x="71628" y="720864"/>
                  </a:lnTo>
                  <a:lnTo>
                    <a:pt x="71628" y="716292"/>
                  </a:lnTo>
                  <a:lnTo>
                    <a:pt x="71628" y="714756"/>
                  </a:lnTo>
                  <a:lnTo>
                    <a:pt x="70104" y="713244"/>
                  </a:lnTo>
                  <a:lnTo>
                    <a:pt x="68580" y="713244"/>
                  </a:lnTo>
                  <a:lnTo>
                    <a:pt x="67056" y="711720"/>
                  </a:lnTo>
                  <a:lnTo>
                    <a:pt x="57912" y="711720"/>
                  </a:lnTo>
                  <a:lnTo>
                    <a:pt x="56388" y="713244"/>
                  </a:lnTo>
                  <a:lnTo>
                    <a:pt x="54864" y="713244"/>
                  </a:lnTo>
                  <a:lnTo>
                    <a:pt x="53340" y="714756"/>
                  </a:lnTo>
                  <a:lnTo>
                    <a:pt x="53340" y="716292"/>
                  </a:lnTo>
                  <a:lnTo>
                    <a:pt x="50292" y="719340"/>
                  </a:lnTo>
                  <a:lnTo>
                    <a:pt x="50292" y="725436"/>
                  </a:lnTo>
                  <a:lnTo>
                    <a:pt x="51816" y="726960"/>
                  </a:lnTo>
                  <a:lnTo>
                    <a:pt x="51816" y="728484"/>
                  </a:lnTo>
                  <a:lnTo>
                    <a:pt x="53340" y="730008"/>
                  </a:lnTo>
                  <a:lnTo>
                    <a:pt x="53340" y="731532"/>
                  </a:lnTo>
                  <a:lnTo>
                    <a:pt x="54864" y="731532"/>
                  </a:lnTo>
                  <a:lnTo>
                    <a:pt x="56388" y="733056"/>
                  </a:lnTo>
                  <a:lnTo>
                    <a:pt x="57912" y="733056"/>
                  </a:lnTo>
                  <a:lnTo>
                    <a:pt x="56388" y="734580"/>
                  </a:lnTo>
                  <a:lnTo>
                    <a:pt x="54864" y="734580"/>
                  </a:lnTo>
                  <a:lnTo>
                    <a:pt x="50292" y="739152"/>
                  </a:lnTo>
                  <a:lnTo>
                    <a:pt x="50292" y="742200"/>
                  </a:lnTo>
                  <a:lnTo>
                    <a:pt x="48768" y="742200"/>
                  </a:lnTo>
                  <a:lnTo>
                    <a:pt x="48768" y="748296"/>
                  </a:lnTo>
                  <a:lnTo>
                    <a:pt x="50292" y="751344"/>
                  </a:lnTo>
                  <a:lnTo>
                    <a:pt x="50292" y="752856"/>
                  </a:lnTo>
                  <a:lnTo>
                    <a:pt x="51816" y="754392"/>
                  </a:lnTo>
                  <a:lnTo>
                    <a:pt x="53340" y="754392"/>
                  </a:lnTo>
                  <a:lnTo>
                    <a:pt x="53340" y="755916"/>
                  </a:lnTo>
                  <a:lnTo>
                    <a:pt x="54864" y="757440"/>
                  </a:lnTo>
                  <a:lnTo>
                    <a:pt x="57912" y="757440"/>
                  </a:lnTo>
                  <a:lnTo>
                    <a:pt x="60960" y="758964"/>
                  </a:lnTo>
                  <a:lnTo>
                    <a:pt x="64008" y="758964"/>
                  </a:lnTo>
                  <a:lnTo>
                    <a:pt x="65519" y="757440"/>
                  </a:lnTo>
                  <a:lnTo>
                    <a:pt x="70104" y="757440"/>
                  </a:lnTo>
                  <a:lnTo>
                    <a:pt x="70104" y="755916"/>
                  </a:lnTo>
                  <a:lnTo>
                    <a:pt x="71628" y="754392"/>
                  </a:lnTo>
                  <a:lnTo>
                    <a:pt x="73152" y="754392"/>
                  </a:lnTo>
                  <a:lnTo>
                    <a:pt x="74676" y="752856"/>
                  </a:lnTo>
                  <a:lnTo>
                    <a:pt x="74676" y="748296"/>
                  </a:lnTo>
                  <a:lnTo>
                    <a:pt x="76200" y="746760"/>
                  </a:lnTo>
                  <a:lnTo>
                    <a:pt x="76200" y="742200"/>
                  </a:lnTo>
                  <a:close/>
                </a:path>
                <a:path w="143510" h="1762125">
                  <a:moveTo>
                    <a:pt x="76200" y="586752"/>
                  </a:moveTo>
                  <a:lnTo>
                    <a:pt x="74676" y="583704"/>
                  </a:lnTo>
                  <a:lnTo>
                    <a:pt x="74676" y="577608"/>
                  </a:lnTo>
                  <a:lnTo>
                    <a:pt x="71628" y="574560"/>
                  </a:lnTo>
                  <a:lnTo>
                    <a:pt x="71628" y="577608"/>
                  </a:lnTo>
                  <a:lnTo>
                    <a:pt x="71628" y="589800"/>
                  </a:lnTo>
                  <a:lnTo>
                    <a:pt x="67056" y="594360"/>
                  </a:lnTo>
                  <a:lnTo>
                    <a:pt x="65519" y="594360"/>
                  </a:lnTo>
                  <a:lnTo>
                    <a:pt x="64008" y="595896"/>
                  </a:lnTo>
                  <a:lnTo>
                    <a:pt x="59423" y="595896"/>
                  </a:lnTo>
                  <a:lnTo>
                    <a:pt x="57912" y="594360"/>
                  </a:lnTo>
                  <a:lnTo>
                    <a:pt x="56388" y="594360"/>
                  </a:lnTo>
                  <a:lnTo>
                    <a:pt x="56388" y="592848"/>
                  </a:lnTo>
                  <a:lnTo>
                    <a:pt x="54864" y="592848"/>
                  </a:lnTo>
                  <a:lnTo>
                    <a:pt x="53340" y="591324"/>
                  </a:lnTo>
                  <a:lnTo>
                    <a:pt x="53340" y="588276"/>
                  </a:lnTo>
                  <a:lnTo>
                    <a:pt x="51816" y="586752"/>
                  </a:lnTo>
                  <a:lnTo>
                    <a:pt x="51816" y="580656"/>
                  </a:lnTo>
                  <a:lnTo>
                    <a:pt x="53340" y="579132"/>
                  </a:lnTo>
                  <a:lnTo>
                    <a:pt x="53340" y="576084"/>
                  </a:lnTo>
                  <a:lnTo>
                    <a:pt x="54864" y="574560"/>
                  </a:lnTo>
                  <a:lnTo>
                    <a:pt x="56388" y="574560"/>
                  </a:lnTo>
                  <a:lnTo>
                    <a:pt x="56388" y="573036"/>
                  </a:lnTo>
                  <a:lnTo>
                    <a:pt x="57912" y="573036"/>
                  </a:lnTo>
                  <a:lnTo>
                    <a:pt x="59423" y="571512"/>
                  </a:lnTo>
                  <a:lnTo>
                    <a:pt x="65519" y="571512"/>
                  </a:lnTo>
                  <a:lnTo>
                    <a:pt x="65519" y="573036"/>
                  </a:lnTo>
                  <a:lnTo>
                    <a:pt x="67056" y="573036"/>
                  </a:lnTo>
                  <a:lnTo>
                    <a:pt x="71628" y="577608"/>
                  </a:lnTo>
                  <a:lnTo>
                    <a:pt x="71628" y="574560"/>
                  </a:lnTo>
                  <a:lnTo>
                    <a:pt x="71628" y="573036"/>
                  </a:lnTo>
                  <a:lnTo>
                    <a:pt x="68580" y="569988"/>
                  </a:lnTo>
                  <a:lnTo>
                    <a:pt x="67056" y="569988"/>
                  </a:lnTo>
                  <a:lnTo>
                    <a:pt x="64008" y="568464"/>
                  </a:lnTo>
                  <a:lnTo>
                    <a:pt x="60960" y="568464"/>
                  </a:lnTo>
                  <a:lnTo>
                    <a:pt x="59423" y="569988"/>
                  </a:lnTo>
                  <a:lnTo>
                    <a:pt x="57912" y="569988"/>
                  </a:lnTo>
                  <a:lnTo>
                    <a:pt x="54864" y="571512"/>
                  </a:lnTo>
                  <a:lnTo>
                    <a:pt x="53340" y="571512"/>
                  </a:lnTo>
                  <a:lnTo>
                    <a:pt x="53340" y="573036"/>
                  </a:lnTo>
                  <a:lnTo>
                    <a:pt x="50292" y="576084"/>
                  </a:lnTo>
                  <a:lnTo>
                    <a:pt x="50292" y="577608"/>
                  </a:lnTo>
                  <a:lnTo>
                    <a:pt x="48768" y="579132"/>
                  </a:lnTo>
                  <a:lnTo>
                    <a:pt x="48768" y="588276"/>
                  </a:lnTo>
                  <a:lnTo>
                    <a:pt x="50292" y="589800"/>
                  </a:lnTo>
                  <a:lnTo>
                    <a:pt x="50292" y="591324"/>
                  </a:lnTo>
                  <a:lnTo>
                    <a:pt x="51816" y="592848"/>
                  </a:lnTo>
                  <a:lnTo>
                    <a:pt x="51816" y="594360"/>
                  </a:lnTo>
                  <a:lnTo>
                    <a:pt x="53340" y="595896"/>
                  </a:lnTo>
                  <a:lnTo>
                    <a:pt x="54864" y="595896"/>
                  </a:lnTo>
                  <a:lnTo>
                    <a:pt x="56388" y="597420"/>
                  </a:lnTo>
                  <a:lnTo>
                    <a:pt x="67056" y="597420"/>
                  </a:lnTo>
                  <a:lnTo>
                    <a:pt x="70104" y="595896"/>
                  </a:lnTo>
                  <a:lnTo>
                    <a:pt x="73152" y="591324"/>
                  </a:lnTo>
                  <a:lnTo>
                    <a:pt x="73152" y="598944"/>
                  </a:lnTo>
                  <a:lnTo>
                    <a:pt x="71628" y="603516"/>
                  </a:lnTo>
                  <a:lnTo>
                    <a:pt x="68580" y="608088"/>
                  </a:lnTo>
                  <a:lnTo>
                    <a:pt x="67056" y="611136"/>
                  </a:lnTo>
                  <a:lnTo>
                    <a:pt x="62484" y="614184"/>
                  </a:lnTo>
                  <a:lnTo>
                    <a:pt x="56388" y="614184"/>
                  </a:lnTo>
                  <a:lnTo>
                    <a:pt x="53340" y="612660"/>
                  </a:lnTo>
                  <a:lnTo>
                    <a:pt x="51816" y="611136"/>
                  </a:lnTo>
                  <a:lnTo>
                    <a:pt x="51816" y="614184"/>
                  </a:lnTo>
                  <a:lnTo>
                    <a:pt x="53340" y="615708"/>
                  </a:lnTo>
                  <a:lnTo>
                    <a:pt x="64008" y="615708"/>
                  </a:lnTo>
                  <a:lnTo>
                    <a:pt x="65532" y="614184"/>
                  </a:lnTo>
                  <a:lnTo>
                    <a:pt x="67056" y="612660"/>
                  </a:lnTo>
                  <a:lnTo>
                    <a:pt x="70104" y="611136"/>
                  </a:lnTo>
                  <a:lnTo>
                    <a:pt x="71628" y="609612"/>
                  </a:lnTo>
                  <a:lnTo>
                    <a:pt x="73152" y="606564"/>
                  </a:lnTo>
                  <a:lnTo>
                    <a:pt x="73152" y="603516"/>
                  </a:lnTo>
                  <a:lnTo>
                    <a:pt x="74676" y="600456"/>
                  </a:lnTo>
                  <a:lnTo>
                    <a:pt x="74676" y="597420"/>
                  </a:lnTo>
                  <a:lnTo>
                    <a:pt x="76200" y="594360"/>
                  </a:lnTo>
                  <a:lnTo>
                    <a:pt x="76200" y="591324"/>
                  </a:lnTo>
                  <a:lnTo>
                    <a:pt x="76200" y="586752"/>
                  </a:lnTo>
                  <a:close/>
                </a:path>
                <a:path w="143510" h="1762125">
                  <a:moveTo>
                    <a:pt x="76200" y="449592"/>
                  </a:moveTo>
                  <a:lnTo>
                    <a:pt x="75336" y="439585"/>
                  </a:lnTo>
                  <a:lnTo>
                    <a:pt x="72771" y="432447"/>
                  </a:lnTo>
                  <a:lnTo>
                    <a:pt x="70104" y="429780"/>
                  </a:lnTo>
                  <a:lnTo>
                    <a:pt x="73152" y="435876"/>
                  </a:lnTo>
                  <a:lnTo>
                    <a:pt x="73152" y="457212"/>
                  </a:lnTo>
                  <a:lnTo>
                    <a:pt x="70104" y="466356"/>
                  </a:lnTo>
                  <a:lnTo>
                    <a:pt x="68580" y="469404"/>
                  </a:lnTo>
                  <a:lnTo>
                    <a:pt x="65532" y="470928"/>
                  </a:lnTo>
                  <a:lnTo>
                    <a:pt x="59436" y="470928"/>
                  </a:lnTo>
                  <a:lnTo>
                    <a:pt x="56388" y="469404"/>
                  </a:lnTo>
                  <a:lnTo>
                    <a:pt x="54864" y="466356"/>
                  </a:lnTo>
                  <a:lnTo>
                    <a:pt x="51816" y="457212"/>
                  </a:lnTo>
                  <a:lnTo>
                    <a:pt x="51816" y="443496"/>
                  </a:lnTo>
                  <a:lnTo>
                    <a:pt x="54864" y="434352"/>
                  </a:lnTo>
                  <a:lnTo>
                    <a:pt x="56388" y="431304"/>
                  </a:lnTo>
                  <a:lnTo>
                    <a:pt x="59436" y="429780"/>
                  </a:lnTo>
                  <a:lnTo>
                    <a:pt x="70104" y="429780"/>
                  </a:lnTo>
                  <a:lnTo>
                    <a:pt x="68478" y="428155"/>
                  </a:lnTo>
                  <a:lnTo>
                    <a:pt x="62484" y="426732"/>
                  </a:lnTo>
                  <a:lnTo>
                    <a:pt x="57912" y="426732"/>
                  </a:lnTo>
                  <a:lnTo>
                    <a:pt x="55054" y="428155"/>
                  </a:lnTo>
                  <a:lnTo>
                    <a:pt x="54927" y="428155"/>
                  </a:lnTo>
                  <a:lnTo>
                    <a:pt x="51816" y="432828"/>
                  </a:lnTo>
                  <a:lnTo>
                    <a:pt x="50292" y="437400"/>
                  </a:lnTo>
                  <a:lnTo>
                    <a:pt x="48768" y="443496"/>
                  </a:lnTo>
                  <a:lnTo>
                    <a:pt x="48768" y="458736"/>
                  </a:lnTo>
                  <a:lnTo>
                    <a:pt x="50292" y="464832"/>
                  </a:lnTo>
                  <a:lnTo>
                    <a:pt x="51816" y="467880"/>
                  </a:lnTo>
                  <a:lnTo>
                    <a:pt x="54864" y="472452"/>
                  </a:lnTo>
                  <a:lnTo>
                    <a:pt x="57912" y="473976"/>
                  </a:lnTo>
                  <a:lnTo>
                    <a:pt x="67056" y="473976"/>
                  </a:lnTo>
                  <a:lnTo>
                    <a:pt x="70104" y="472452"/>
                  </a:lnTo>
                  <a:lnTo>
                    <a:pt x="70612" y="470928"/>
                  </a:lnTo>
                  <a:lnTo>
                    <a:pt x="71628" y="467880"/>
                  </a:lnTo>
                  <a:lnTo>
                    <a:pt x="74676" y="463308"/>
                  </a:lnTo>
                  <a:lnTo>
                    <a:pt x="76200" y="457212"/>
                  </a:lnTo>
                  <a:lnTo>
                    <a:pt x="76200" y="449592"/>
                  </a:lnTo>
                  <a:close/>
                </a:path>
                <a:path w="143510" h="1762125">
                  <a:moveTo>
                    <a:pt x="77724" y="1312176"/>
                  </a:moveTo>
                  <a:lnTo>
                    <a:pt x="70104" y="1312176"/>
                  </a:lnTo>
                  <a:lnTo>
                    <a:pt x="70104" y="1286268"/>
                  </a:lnTo>
                  <a:lnTo>
                    <a:pt x="70104" y="1281696"/>
                  </a:lnTo>
                  <a:lnTo>
                    <a:pt x="68580" y="1281696"/>
                  </a:lnTo>
                  <a:lnTo>
                    <a:pt x="68580" y="1286268"/>
                  </a:lnTo>
                  <a:lnTo>
                    <a:pt x="68580" y="1312176"/>
                  </a:lnTo>
                  <a:lnTo>
                    <a:pt x="50292" y="1312176"/>
                  </a:lnTo>
                  <a:lnTo>
                    <a:pt x="50292" y="1310652"/>
                  </a:lnTo>
                  <a:lnTo>
                    <a:pt x="56388" y="1304556"/>
                  </a:lnTo>
                  <a:lnTo>
                    <a:pt x="57912" y="1301508"/>
                  </a:lnTo>
                  <a:lnTo>
                    <a:pt x="59436" y="1299984"/>
                  </a:lnTo>
                  <a:lnTo>
                    <a:pt x="62484" y="1293888"/>
                  </a:lnTo>
                  <a:lnTo>
                    <a:pt x="67056" y="1289316"/>
                  </a:lnTo>
                  <a:lnTo>
                    <a:pt x="68580" y="1286268"/>
                  </a:lnTo>
                  <a:lnTo>
                    <a:pt x="68580" y="1281696"/>
                  </a:lnTo>
                  <a:lnTo>
                    <a:pt x="67056" y="1281696"/>
                  </a:lnTo>
                  <a:lnTo>
                    <a:pt x="67056" y="1283220"/>
                  </a:lnTo>
                  <a:lnTo>
                    <a:pt x="64008" y="1289316"/>
                  </a:lnTo>
                  <a:lnTo>
                    <a:pt x="62484" y="1290840"/>
                  </a:lnTo>
                  <a:lnTo>
                    <a:pt x="60960" y="1293888"/>
                  </a:lnTo>
                  <a:lnTo>
                    <a:pt x="57912" y="1296936"/>
                  </a:lnTo>
                  <a:lnTo>
                    <a:pt x="56388" y="1299984"/>
                  </a:lnTo>
                  <a:lnTo>
                    <a:pt x="51816" y="1304556"/>
                  </a:lnTo>
                  <a:lnTo>
                    <a:pt x="48768" y="1310652"/>
                  </a:lnTo>
                  <a:lnTo>
                    <a:pt x="45720" y="1312176"/>
                  </a:lnTo>
                  <a:lnTo>
                    <a:pt x="45720" y="1315224"/>
                  </a:lnTo>
                  <a:lnTo>
                    <a:pt x="68580" y="1315224"/>
                  </a:lnTo>
                  <a:lnTo>
                    <a:pt x="68580" y="1327416"/>
                  </a:lnTo>
                  <a:lnTo>
                    <a:pt x="70104" y="1327416"/>
                  </a:lnTo>
                  <a:lnTo>
                    <a:pt x="70104" y="1315224"/>
                  </a:lnTo>
                  <a:lnTo>
                    <a:pt x="77724" y="1315224"/>
                  </a:lnTo>
                  <a:lnTo>
                    <a:pt x="77724" y="1312176"/>
                  </a:lnTo>
                  <a:close/>
                </a:path>
                <a:path w="143510" h="1762125">
                  <a:moveTo>
                    <a:pt x="103936" y="1284008"/>
                  </a:moveTo>
                  <a:lnTo>
                    <a:pt x="103632" y="1283220"/>
                  </a:lnTo>
                  <a:lnTo>
                    <a:pt x="103238" y="1283220"/>
                  </a:lnTo>
                  <a:lnTo>
                    <a:pt x="103936" y="1284008"/>
                  </a:lnTo>
                  <a:close/>
                </a:path>
                <a:path w="143510" h="1762125">
                  <a:moveTo>
                    <a:pt x="109715" y="1446276"/>
                  </a:moveTo>
                  <a:lnTo>
                    <a:pt x="108864" y="1436281"/>
                  </a:lnTo>
                  <a:lnTo>
                    <a:pt x="106667" y="1430197"/>
                  </a:lnTo>
                  <a:lnTo>
                    <a:pt x="106667" y="1432560"/>
                  </a:lnTo>
                  <a:lnTo>
                    <a:pt x="106667" y="1453896"/>
                  </a:lnTo>
                  <a:lnTo>
                    <a:pt x="105143" y="1458468"/>
                  </a:lnTo>
                  <a:lnTo>
                    <a:pt x="103619" y="1461516"/>
                  </a:lnTo>
                  <a:lnTo>
                    <a:pt x="102095" y="1466088"/>
                  </a:lnTo>
                  <a:lnTo>
                    <a:pt x="99047" y="1467612"/>
                  </a:lnTo>
                  <a:lnTo>
                    <a:pt x="92951" y="1467612"/>
                  </a:lnTo>
                  <a:lnTo>
                    <a:pt x="89903" y="1466088"/>
                  </a:lnTo>
                  <a:lnTo>
                    <a:pt x="88379" y="1461516"/>
                  </a:lnTo>
                  <a:lnTo>
                    <a:pt x="85331" y="1458468"/>
                  </a:lnTo>
                  <a:lnTo>
                    <a:pt x="85331" y="1434084"/>
                  </a:lnTo>
                  <a:lnTo>
                    <a:pt x="88379" y="1431036"/>
                  </a:lnTo>
                  <a:lnTo>
                    <a:pt x="89903" y="1427988"/>
                  </a:lnTo>
                  <a:lnTo>
                    <a:pt x="92951" y="1426464"/>
                  </a:lnTo>
                  <a:lnTo>
                    <a:pt x="102095" y="1426464"/>
                  </a:lnTo>
                  <a:lnTo>
                    <a:pt x="106667" y="1432560"/>
                  </a:lnTo>
                  <a:lnTo>
                    <a:pt x="106667" y="1430197"/>
                  </a:lnTo>
                  <a:lnTo>
                    <a:pt x="106286" y="1429131"/>
                  </a:lnTo>
                  <a:lnTo>
                    <a:pt x="103619" y="1426464"/>
                  </a:lnTo>
                  <a:lnTo>
                    <a:pt x="102006" y="1424851"/>
                  </a:lnTo>
                  <a:lnTo>
                    <a:pt x="95999" y="1423416"/>
                  </a:lnTo>
                  <a:lnTo>
                    <a:pt x="91427" y="1423416"/>
                  </a:lnTo>
                  <a:lnTo>
                    <a:pt x="82283" y="1440180"/>
                  </a:lnTo>
                  <a:lnTo>
                    <a:pt x="82283" y="1455420"/>
                  </a:lnTo>
                  <a:lnTo>
                    <a:pt x="85331" y="1464564"/>
                  </a:lnTo>
                  <a:lnTo>
                    <a:pt x="91427" y="1470660"/>
                  </a:lnTo>
                  <a:lnTo>
                    <a:pt x="99047" y="1470660"/>
                  </a:lnTo>
                  <a:lnTo>
                    <a:pt x="103619" y="1467612"/>
                  </a:lnTo>
                  <a:lnTo>
                    <a:pt x="105143" y="1464564"/>
                  </a:lnTo>
                  <a:lnTo>
                    <a:pt x="108191" y="1459992"/>
                  </a:lnTo>
                  <a:lnTo>
                    <a:pt x="109715" y="1453896"/>
                  </a:lnTo>
                  <a:lnTo>
                    <a:pt x="109715" y="1446276"/>
                  </a:lnTo>
                  <a:close/>
                </a:path>
                <a:path w="143510" h="1762125">
                  <a:moveTo>
                    <a:pt x="109715" y="1161300"/>
                  </a:moveTo>
                  <a:lnTo>
                    <a:pt x="108864" y="1151293"/>
                  </a:lnTo>
                  <a:lnTo>
                    <a:pt x="106667" y="1145222"/>
                  </a:lnTo>
                  <a:lnTo>
                    <a:pt x="106667" y="1147584"/>
                  </a:lnTo>
                  <a:lnTo>
                    <a:pt x="106667" y="1168920"/>
                  </a:lnTo>
                  <a:lnTo>
                    <a:pt x="103619" y="1178064"/>
                  </a:lnTo>
                  <a:lnTo>
                    <a:pt x="102095" y="1181112"/>
                  </a:lnTo>
                  <a:lnTo>
                    <a:pt x="99047" y="1182636"/>
                  </a:lnTo>
                  <a:lnTo>
                    <a:pt x="92951" y="1182636"/>
                  </a:lnTo>
                  <a:lnTo>
                    <a:pt x="89903" y="1181112"/>
                  </a:lnTo>
                  <a:lnTo>
                    <a:pt x="88379" y="1178064"/>
                  </a:lnTo>
                  <a:lnTo>
                    <a:pt x="85331" y="1173492"/>
                  </a:lnTo>
                  <a:lnTo>
                    <a:pt x="85331" y="1150632"/>
                  </a:lnTo>
                  <a:lnTo>
                    <a:pt x="88379" y="1146060"/>
                  </a:lnTo>
                  <a:lnTo>
                    <a:pt x="89903" y="1143012"/>
                  </a:lnTo>
                  <a:lnTo>
                    <a:pt x="92951" y="1141488"/>
                  </a:lnTo>
                  <a:lnTo>
                    <a:pt x="102095" y="1141488"/>
                  </a:lnTo>
                  <a:lnTo>
                    <a:pt x="106667" y="1147584"/>
                  </a:lnTo>
                  <a:lnTo>
                    <a:pt x="106667" y="1145222"/>
                  </a:lnTo>
                  <a:lnTo>
                    <a:pt x="106286" y="1144155"/>
                  </a:lnTo>
                  <a:lnTo>
                    <a:pt x="103619" y="1141488"/>
                  </a:lnTo>
                  <a:lnTo>
                    <a:pt x="102006" y="1139863"/>
                  </a:lnTo>
                  <a:lnTo>
                    <a:pt x="95999" y="1138440"/>
                  </a:lnTo>
                  <a:lnTo>
                    <a:pt x="91427" y="1138440"/>
                  </a:lnTo>
                  <a:lnTo>
                    <a:pt x="82283" y="1155204"/>
                  </a:lnTo>
                  <a:lnTo>
                    <a:pt x="82283" y="1170444"/>
                  </a:lnTo>
                  <a:lnTo>
                    <a:pt x="83807" y="1176540"/>
                  </a:lnTo>
                  <a:lnTo>
                    <a:pt x="85331" y="1179588"/>
                  </a:lnTo>
                  <a:lnTo>
                    <a:pt x="88379" y="1184160"/>
                  </a:lnTo>
                  <a:lnTo>
                    <a:pt x="91427" y="1185684"/>
                  </a:lnTo>
                  <a:lnTo>
                    <a:pt x="99047" y="1185684"/>
                  </a:lnTo>
                  <a:lnTo>
                    <a:pt x="103619" y="1184160"/>
                  </a:lnTo>
                  <a:lnTo>
                    <a:pt x="104127" y="1182636"/>
                  </a:lnTo>
                  <a:lnTo>
                    <a:pt x="105143" y="1179588"/>
                  </a:lnTo>
                  <a:lnTo>
                    <a:pt x="108191" y="1175016"/>
                  </a:lnTo>
                  <a:lnTo>
                    <a:pt x="109715" y="1168920"/>
                  </a:lnTo>
                  <a:lnTo>
                    <a:pt x="109715" y="1161300"/>
                  </a:lnTo>
                  <a:close/>
                </a:path>
                <a:path w="143510" h="1762125">
                  <a:moveTo>
                    <a:pt x="109715" y="877836"/>
                  </a:moveTo>
                  <a:lnTo>
                    <a:pt x="108864" y="866952"/>
                  </a:lnTo>
                  <a:lnTo>
                    <a:pt x="106667" y="860488"/>
                  </a:lnTo>
                  <a:lnTo>
                    <a:pt x="106667" y="864120"/>
                  </a:lnTo>
                  <a:lnTo>
                    <a:pt x="106667" y="883932"/>
                  </a:lnTo>
                  <a:lnTo>
                    <a:pt x="103619" y="893076"/>
                  </a:lnTo>
                  <a:lnTo>
                    <a:pt x="102095" y="896124"/>
                  </a:lnTo>
                  <a:lnTo>
                    <a:pt x="99047" y="897648"/>
                  </a:lnTo>
                  <a:lnTo>
                    <a:pt x="92951" y="897648"/>
                  </a:lnTo>
                  <a:lnTo>
                    <a:pt x="89903" y="896124"/>
                  </a:lnTo>
                  <a:lnTo>
                    <a:pt x="88379" y="893076"/>
                  </a:lnTo>
                  <a:lnTo>
                    <a:pt x="85331" y="890028"/>
                  </a:lnTo>
                  <a:lnTo>
                    <a:pt x="85331" y="865644"/>
                  </a:lnTo>
                  <a:lnTo>
                    <a:pt x="88379" y="862596"/>
                  </a:lnTo>
                  <a:lnTo>
                    <a:pt x="89903" y="858024"/>
                  </a:lnTo>
                  <a:lnTo>
                    <a:pt x="92951" y="856500"/>
                  </a:lnTo>
                  <a:lnTo>
                    <a:pt x="102095" y="856500"/>
                  </a:lnTo>
                  <a:lnTo>
                    <a:pt x="106667" y="864120"/>
                  </a:lnTo>
                  <a:lnTo>
                    <a:pt x="106667" y="860488"/>
                  </a:lnTo>
                  <a:lnTo>
                    <a:pt x="106286" y="859358"/>
                  </a:lnTo>
                  <a:lnTo>
                    <a:pt x="103543" y="856500"/>
                  </a:lnTo>
                  <a:lnTo>
                    <a:pt x="102006" y="854900"/>
                  </a:lnTo>
                  <a:lnTo>
                    <a:pt x="95999" y="853452"/>
                  </a:lnTo>
                  <a:lnTo>
                    <a:pt x="91427" y="853452"/>
                  </a:lnTo>
                  <a:lnTo>
                    <a:pt x="85331" y="859548"/>
                  </a:lnTo>
                  <a:lnTo>
                    <a:pt x="83807" y="864120"/>
                  </a:lnTo>
                  <a:lnTo>
                    <a:pt x="82283" y="870216"/>
                  </a:lnTo>
                  <a:lnTo>
                    <a:pt x="82283" y="885456"/>
                  </a:lnTo>
                  <a:lnTo>
                    <a:pt x="83807" y="891552"/>
                  </a:lnTo>
                  <a:lnTo>
                    <a:pt x="85331" y="894600"/>
                  </a:lnTo>
                  <a:lnTo>
                    <a:pt x="88379" y="899172"/>
                  </a:lnTo>
                  <a:lnTo>
                    <a:pt x="91427" y="900696"/>
                  </a:lnTo>
                  <a:lnTo>
                    <a:pt x="99047" y="900696"/>
                  </a:lnTo>
                  <a:lnTo>
                    <a:pt x="103619" y="899172"/>
                  </a:lnTo>
                  <a:lnTo>
                    <a:pt x="104127" y="897648"/>
                  </a:lnTo>
                  <a:lnTo>
                    <a:pt x="105143" y="894600"/>
                  </a:lnTo>
                  <a:lnTo>
                    <a:pt x="108191" y="890028"/>
                  </a:lnTo>
                  <a:lnTo>
                    <a:pt x="109715" y="885456"/>
                  </a:lnTo>
                  <a:lnTo>
                    <a:pt x="109715" y="877836"/>
                  </a:lnTo>
                  <a:close/>
                </a:path>
                <a:path w="143510" h="1762125">
                  <a:moveTo>
                    <a:pt x="109715" y="307848"/>
                  </a:moveTo>
                  <a:lnTo>
                    <a:pt x="108864" y="297853"/>
                  </a:lnTo>
                  <a:lnTo>
                    <a:pt x="106286" y="290703"/>
                  </a:lnTo>
                  <a:lnTo>
                    <a:pt x="105143" y="289560"/>
                  </a:lnTo>
                  <a:lnTo>
                    <a:pt x="102120" y="286448"/>
                  </a:lnTo>
                  <a:lnTo>
                    <a:pt x="106667" y="294132"/>
                  </a:lnTo>
                  <a:lnTo>
                    <a:pt x="106667" y="315468"/>
                  </a:lnTo>
                  <a:lnTo>
                    <a:pt x="105143" y="320040"/>
                  </a:lnTo>
                  <a:lnTo>
                    <a:pt x="103619" y="323088"/>
                  </a:lnTo>
                  <a:lnTo>
                    <a:pt x="102095" y="327660"/>
                  </a:lnTo>
                  <a:lnTo>
                    <a:pt x="99047" y="329184"/>
                  </a:lnTo>
                  <a:lnTo>
                    <a:pt x="92951" y="329184"/>
                  </a:lnTo>
                  <a:lnTo>
                    <a:pt x="89903" y="327660"/>
                  </a:lnTo>
                  <a:lnTo>
                    <a:pt x="88379" y="323088"/>
                  </a:lnTo>
                  <a:lnTo>
                    <a:pt x="85331" y="320040"/>
                  </a:lnTo>
                  <a:lnTo>
                    <a:pt x="85331" y="295656"/>
                  </a:lnTo>
                  <a:lnTo>
                    <a:pt x="88379" y="292608"/>
                  </a:lnTo>
                  <a:lnTo>
                    <a:pt x="89903" y="289560"/>
                  </a:lnTo>
                  <a:lnTo>
                    <a:pt x="93027" y="286448"/>
                  </a:lnTo>
                  <a:lnTo>
                    <a:pt x="102120" y="286448"/>
                  </a:lnTo>
                  <a:lnTo>
                    <a:pt x="95999" y="284988"/>
                  </a:lnTo>
                  <a:lnTo>
                    <a:pt x="91427" y="284988"/>
                  </a:lnTo>
                  <a:lnTo>
                    <a:pt x="88519" y="286448"/>
                  </a:lnTo>
                  <a:lnTo>
                    <a:pt x="86347" y="289560"/>
                  </a:lnTo>
                  <a:lnTo>
                    <a:pt x="85331" y="291084"/>
                  </a:lnTo>
                  <a:lnTo>
                    <a:pt x="83807" y="294132"/>
                  </a:lnTo>
                  <a:lnTo>
                    <a:pt x="82283" y="300228"/>
                  </a:lnTo>
                  <a:lnTo>
                    <a:pt x="82283" y="315468"/>
                  </a:lnTo>
                  <a:lnTo>
                    <a:pt x="83807" y="321564"/>
                  </a:lnTo>
                  <a:lnTo>
                    <a:pt x="85331" y="326136"/>
                  </a:lnTo>
                  <a:lnTo>
                    <a:pt x="88379" y="329184"/>
                  </a:lnTo>
                  <a:lnTo>
                    <a:pt x="91427" y="330708"/>
                  </a:lnTo>
                  <a:lnTo>
                    <a:pt x="99047" y="330708"/>
                  </a:lnTo>
                  <a:lnTo>
                    <a:pt x="103619" y="329184"/>
                  </a:lnTo>
                  <a:lnTo>
                    <a:pt x="105143" y="324612"/>
                  </a:lnTo>
                  <a:lnTo>
                    <a:pt x="108191" y="321564"/>
                  </a:lnTo>
                  <a:lnTo>
                    <a:pt x="109715" y="315468"/>
                  </a:lnTo>
                  <a:lnTo>
                    <a:pt x="109715" y="307848"/>
                  </a:lnTo>
                  <a:close/>
                </a:path>
                <a:path w="143510" h="1762125">
                  <a:moveTo>
                    <a:pt x="109728" y="1731276"/>
                  </a:moveTo>
                  <a:lnTo>
                    <a:pt x="108864" y="1721269"/>
                  </a:lnTo>
                  <a:lnTo>
                    <a:pt x="106299" y="1714131"/>
                  </a:lnTo>
                  <a:lnTo>
                    <a:pt x="105156" y="1712988"/>
                  </a:lnTo>
                  <a:lnTo>
                    <a:pt x="102120" y="1709864"/>
                  </a:lnTo>
                  <a:lnTo>
                    <a:pt x="106680" y="1717560"/>
                  </a:lnTo>
                  <a:lnTo>
                    <a:pt x="106680" y="1738896"/>
                  </a:lnTo>
                  <a:lnTo>
                    <a:pt x="105156" y="1743468"/>
                  </a:lnTo>
                  <a:lnTo>
                    <a:pt x="103632" y="1746516"/>
                  </a:lnTo>
                  <a:lnTo>
                    <a:pt x="102108" y="1751088"/>
                  </a:lnTo>
                  <a:lnTo>
                    <a:pt x="99060" y="1752612"/>
                  </a:lnTo>
                  <a:lnTo>
                    <a:pt x="92964" y="1752612"/>
                  </a:lnTo>
                  <a:lnTo>
                    <a:pt x="89916" y="1751088"/>
                  </a:lnTo>
                  <a:lnTo>
                    <a:pt x="88392" y="1746516"/>
                  </a:lnTo>
                  <a:lnTo>
                    <a:pt x="85344" y="1743468"/>
                  </a:lnTo>
                  <a:lnTo>
                    <a:pt x="85344" y="1719084"/>
                  </a:lnTo>
                  <a:lnTo>
                    <a:pt x="88392" y="1716036"/>
                  </a:lnTo>
                  <a:lnTo>
                    <a:pt x="89916" y="1712988"/>
                  </a:lnTo>
                  <a:lnTo>
                    <a:pt x="93027" y="1709864"/>
                  </a:lnTo>
                  <a:lnTo>
                    <a:pt x="102120" y="1709864"/>
                  </a:lnTo>
                  <a:lnTo>
                    <a:pt x="96012" y="1708404"/>
                  </a:lnTo>
                  <a:lnTo>
                    <a:pt x="91440" y="1708404"/>
                  </a:lnTo>
                  <a:lnTo>
                    <a:pt x="88519" y="1709864"/>
                  </a:lnTo>
                  <a:lnTo>
                    <a:pt x="86360" y="1712988"/>
                  </a:lnTo>
                  <a:lnTo>
                    <a:pt x="85344" y="1714512"/>
                  </a:lnTo>
                  <a:lnTo>
                    <a:pt x="83820" y="1717560"/>
                  </a:lnTo>
                  <a:lnTo>
                    <a:pt x="82296" y="1723656"/>
                  </a:lnTo>
                  <a:lnTo>
                    <a:pt x="82296" y="1740420"/>
                  </a:lnTo>
                  <a:lnTo>
                    <a:pt x="85344" y="1749564"/>
                  </a:lnTo>
                  <a:lnTo>
                    <a:pt x="88392" y="1752612"/>
                  </a:lnTo>
                  <a:lnTo>
                    <a:pt x="91440" y="1754136"/>
                  </a:lnTo>
                  <a:lnTo>
                    <a:pt x="99060" y="1754136"/>
                  </a:lnTo>
                  <a:lnTo>
                    <a:pt x="103632" y="1752612"/>
                  </a:lnTo>
                  <a:lnTo>
                    <a:pt x="105156" y="1749564"/>
                  </a:lnTo>
                  <a:lnTo>
                    <a:pt x="108204" y="1744992"/>
                  </a:lnTo>
                  <a:lnTo>
                    <a:pt x="109728" y="1738896"/>
                  </a:lnTo>
                  <a:lnTo>
                    <a:pt x="109728" y="1731276"/>
                  </a:lnTo>
                  <a:close/>
                </a:path>
                <a:path w="143510" h="1762125">
                  <a:moveTo>
                    <a:pt x="109728" y="1589532"/>
                  </a:moveTo>
                  <a:lnTo>
                    <a:pt x="108864" y="1578660"/>
                  </a:lnTo>
                  <a:lnTo>
                    <a:pt x="106680" y="1572196"/>
                  </a:lnTo>
                  <a:lnTo>
                    <a:pt x="106680" y="1575816"/>
                  </a:lnTo>
                  <a:lnTo>
                    <a:pt x="106680" y="1595640"/>
                  </a:lnTo>
                  <a:lnTo>
                    <a:pt x="103619" y="1604784"/>
                  </a:lnTo>
                  <a:lnTo>
                    <a:pt x="102108" y="1607832"/>
                  </a:lnTo>
                  <a:lnTo>
                    <a:pt x="99060" y="1609356"/>
                  </a:lnTo>
                  <a:lnTo>
                    <a:pt x="92964" y="1609356"/>
                  </a:lnTo>
                  <a:lnTo>
                    <a:pt x="89916" y="1607832"/>
                  </a:lnTo>
                  <a:lnTo>
                    <a:pt x="88392" y="1604784"/>
                  </a:lnTo>
                  <a:lnTo>
                    <a:pt x="85344" y="1601724"/>
                  </a:lnTo>
                  <a:lnTo>
                    <a:pt x="85344" y="1577340"/>
                  </a:lnTo>
                  <a:lnTo>
                    <a:pt x="88392" y="1574304"/>
                  </a:lnTo>
                  <a:lnTo>
                    <a:pt x="89916" y="1569732"/>
                  </a:lnTo>
                  <a:lnTo>
                    <a:pt x="92964" y="1568208"/>
                  </a:lnTo>
                  <a:lnTo>
                    <a:pt x="102108" y="1568208"/>
                  </a:lnTo>
                  <a:lnTo>
                    <a:pt x="106680" y="1575816"/>
                  </a:lnTo>
                  <a:lnTo>
                    <a:pt x="106680" y="1572196"/>
                  </a:lnTo>
                  <a:lnTo>
                    <a:pt x="106299" y="1571066"/>
                  </a:lnTo>
                  <a:lnTo>
                    <a:pt x="103543" y="1568208"/>
                  </a:lnTo>
                  <a:lnTo>
                    <a:pt x="102006" y="1566608"/>
                  </a:lnTo>
                  <a:lnTo>
                    <a:pt x="96012" y="1565160"/>
                  </a:lnTo>
                  <a:lnTo>
                    <a:pt x="91440" y="1565160"/>
                  </a:lnTo>
                  <a:lnTo>
                    <a:pt x="85344" y="1571256"/>
                  </a:lnTo>
                  <a:lnTo>
                    <a:pt x="83820" y="1575816"/>
                  </a:lnTo>
                  <a:lnTo>
                    <a:pt x="82296" y="1581924"/>
                  </a:lnTo>
                  <a:lnTo>
                    <a:pt x="82296" y="1597164"/>
                  </a:lnTo>
                  <a:lnTo>
                    <a:pt x="83820" y="1603260"/>
                  </a:lnTo>
                  <a:lnTo>
                    <a:pt x="85344" y="1606308"/>
                  </a:lnTo>
                  <a:lnTo>
                    <a:pt x="88392" y="1610880"/>
                  </a:lnTo>
                  <a:lnTo>
                    <a:pt x="91440" y="1612404"/>
                  </a:lnTo>
                  <a:lnTo>
                    <a:pt x="99060" y="1612404"/>
                  </a:lnTo>
                  <a:lnTo>
                    <a:pt x="103619" y="1610880"/>
                  </a:lnTo>
                  <a:lnTo>
                    <a:pt x="104140" y="1609356"/>
                  </a:lnTo>
                  <a:lnTo>
                    <a:pt x="105156" y="1606308"/>
                  </a:lnTo>
                  <a:lnTo>
                    <a:pt x="108204" y="1601724"/>
                  </a:lnTo>
                  <a:lnTo>
                    <a:pt x="109728" y="1597164"/>
                  </a:lnTo>
                  <a:lnTo>
                    <a:pt x="109728" y="1589532"/>
                  </a:lnTo>
                  <a:close/>
                </a:path>
                <a:path w="143510" h="1762125">
                  <a:moveTo>
                    <a:pt x="109728" y="1304556"/>
                  </a:moveTo>
                  <a:lnTo>
                    <a:pt x="108864" y="1294307"/>
                  </a:lnTo>
                  <a:lnTo>
                    <a:pt x="106299" y="1286649"/>
                  </a:lnTo>
                  <a:lnTo>
                    <a:pt x="103936" y="1284008"/>
                  </a:lnTo>
                  <a:lnTo>
                    <a:pt x="106680" y="1290840"/>
                  </a:lnTo>
                  <a:lnTo>
                    <a:pt x="106680" y="1310652"/>
                  </a:lnTo>
                  <a:lnTo>
                    <a:pt x="105156" y="1316748"/>
                  </a:lnTo>
                  <a:lnTo>
                    <a:pt x="102108" y="1322844"/>
                  </a:lnTo>
                  <a:lnTo>
                    <a:pt x="99060" y="1325892"/>
                  </a:lnTo>
                  <a:lnTo>
                    <a:pt x="92964" y="1325892"/>
                  </a:lnTo>
                  <a:lnTo>
                    <a:pt x="89916" y="1322844"/>
                  </a:lnTo>
                  <a:lnTo>
                    <a:pt x="88392" y="1319796"/>
                  </a:lnTo>
                  <a:lnTo>
                    <a:pt x="85344" y="1316748"/>
                  </a:lnTo>
                  <a:lnTo>
                    <a:pt x="85344" y="1292364"/>
                  </a:lnTo>
                  <a:lnTo>
                    <a:pt x="88392" y="1289316"/>
                  </a:lnTo>
                  <a:lnTo>
                    <a:pt x="89916" y="1284744"/>
                  </a:lnTo>
                  <a:lnTo>
                    <a:pt x="92964" y="1283220"/>
                  </a:lnTo>
                  <a:lnTo>
                    <a:pt x="103238" y="1283220"/>
                  </a:lnTo>
                  <a:lnTo>
                    <a:pt x="102006" y="1281836"/>
                  </a:lnTo>
                  <a:lnTo>
                    <a:pt x="96012" y="1280172"/>
                  </a:lnTo>
                  <a:lnTo>
                    <a:pt x="91440" y="1280172"/>
                  </a:lnTo>
                  <a:lnTo>
                    <a:pt x="88392" y="1283220"/>
                  </a:lnTo>
                  <a:lnTo>
                    <a:pt x="85344" y="1287792"/>
                  </a:lnTo>
                  <a:lnTo>
                    <a:pt x="83820" y="1290840"/>
                  </a:lnTo>
                  <a:lnTo>
                    <a:pt x="82296" y="1296936"/>
                  </a:lnTo>
                  <a:lnTo>
                    <a:pt x="82296" y="1312176"/>
                  </a:lnTo>
                  <a:lnTo>
                    <a:pt x="83820" y="1318272"/>
                  </a:lnTo>
                  <a:lnTo>
                    <a:pt x="85344" y="1321320"/>
                  </a:lnTo>
                  <a:lnTo>
                    <a:pt x="88392" y="1325892"/>
                  </a:lnTo>
                  <a:lnTo>
                    <a:pt x="91440" y="1327416"/>
                  </a:lnTo>
                  <a:lnTo>
                    <a:pt x="99060" y="1327416"/>
                  </a:lnTo>
                  <a:lnTo>
                    <a:pt x="103632" y="1325892"/>
                  </a:lnTo>
                  <a:lnTo>
                    <a:pt x="105156" y="1321320"/>
                  </a:lnTo>
                  <a:lnTo>
                    <a:pt x="108204" y="1318272"/>
                  </a:lnTo>
                  <a:lnTo>
                    <a:pt x="109728" y="1312176"/>
                  </a:lnTo>
                  <a:lnTo>
                    <a:pt x="109728" y="1304556"/>
                  </a:lnTo>
                  <a:close/>
                </a:path>
                <a:path w="143510" h="1762125">
                  <a:moveTo>
                    <a:pt x="109728" y="1019568"/>
                  </a:moveTo>
                  <a:lnTo>
                    <a:pt x="108864" y="1009561"/>
                  </a:lnTo>
                  <a:lnTo>
                    <a:pt x="106299" y="1002423"/>
                  </a:lnTo>
                  <a:lnTo>
                    <a:pt x="105156" y="1001280"/>
                  </a:lnTo>
                  <a:lnTo>
                    <a:pt x="102120" y="998156"/>
                  </a:lnTo>
                  <a:lnTo>
                    <a:pt x="106680" y="1005852"/>
                  </a:lnTo>
                  <a:lnTo>
                    <a:pt x="106680" y="1027188"/>
                  </a:lnTo>
                  <a:lnTo>
                    <a:pt x="105156" y="1031760"/>
                  </a:lnTo>
                  <a:lnTo>
                    <a:pt x="103619" y="1034808"/>
                  </a:lnTo>
                  <a:lnTo>
                    <a:pt x="102108" y="1039380"/>
                  </a:lnTo>
                  <a:lnTo>
                    <a:pt x="99060" y="1040904"/>
                  </a:lnTo>
                  <a:lnTo>
                    <a:pt x="92964" y="1040904"/>
                  </a:lnTo>
                  <a:lnTo>
                    <a:pt x="89916" y="1039380"/>
                  </a:lnTo>
                  <a:lnTo>
                    <a:pt x="88392" y="1034808"/>
                  </a:lnTo>
                  <a:lnTo>
                    <a:pt x="85344" y="1031760"/>
                  </a:lnTo>
                  <a:lnTo>
                    <a:pt x="85344" y="1007376"/>
                  </a:lnTo>
                  <a:lnTo>
                    <a:pt x="88392" y="1004328"/>
                  </a:lnTo>
                  <a:lnTo>
                    <a:pt x="89916" y="1001280"/>
                  </a:lnTo>
                  <a:lnTo>
                    <a:pt x="93027" y="998156"/>
                  </a:lnTo>
                  <a:lnTo>
                    <a:pt x="102120" y="998156"/>
                  </a:lnTo>
                  <a:lnTo>
                    <a:pt x="96012" y="996708"/>
                  </a:lnTo>
                  <a:lnTo>
                    <a:pt x="91440" y="996708"/>
                  </a:lnTo>
                  <a:lnTo>
                    <a:pt x="88519" y="998156"/>
                  </a:lnTo>
                  <a:lnTo>
                    <a:pt x="86360" y="1001280"/>
                  </a:lnTo>
                  <a:lnTo>
                    <a:pt x="85344" y="1002804"/>
                  </a:lnTo>
                  <a:lnTo>
                    <a:pt x="83820" y="1005852"/>
                  </a:lnTo>
                  <a:lnTo>
                    <a:pt x="82296" y="1011948"/>
                  </a:lnTo>
                  <a:lnTo>
                    <a:pt x="82296" y="1028712"/>
                  </a:lnTo>
                  <a:lnTo>
                    <a:pt x="85344" y="1037856"/>
                  </a:lnTo>
                  <a:lnTo>
                    <a:pt x="88392" y="1040904"/>
                  </a:lnTo>
                  <a:lnTo>
                    <a:pt x="91440" y="1042428"/>
                  </a:lnTo>
                  <a:lnTo>
                    <a:pt x="99060" y="1042428"/>
                  </a:lnTo>
                  <a:lnTo>
                    <a:pt x="103619" y="1040904"/>
                  </a:lnTo>
                  <a:lnTo>
                    <a:pt x="105156" y="1036332"/>
                  </a:lnTo>
                  <a:lnTo>
                    <a:pt x="108204" y="1033284"/>
                  </a:lnTo>
                  <a:lnTo>
                    <a:pt x="109728" y="1027188"/>
                  </a:lnTo>
                  <a:lnTo>
                    <a:pt x="109728" y="1019568"/>
                  </a:lnTo>
                  <a:close/>
                </a:path>
                <a:path w="143510" h="1762125">
                  <a:moveTo>
                    <a:pt x="109728" y="734580"/>
                  </a:moveTo>
                  <a:lnTo>
                    <a:pt x="108864" y="724573"/>
                  </a:lnTo>
                  <a:lnTo>
                    <a:pt x="106680" y="718502"/>
                  </a:lnTo>
                  <a:lnTo>
                    <a:pt x="106680" y="720864"/>
                  </a:lnTo>
                  <a:lnTo>
                    <a:pt x="106680" y="742200"/>
                  </a:lnTo>
                  <a:lnTo>
                    <a:pt x="105156" y="746760"/>
                  </a:lnTo>
                  <a:lnTo>
                    <a:pt x="103619" y="749820"/>
                  </a:lnTo>
                  <a:lnTo>
                    <a:pt x="102108" y="754392"/>
                  </a:lnTo>
                  <a:lnTo>
                    <a:pt x="99060" y="755916"/>
                  </a:lnTo>
                  <a:lnTo>
                    <a:pt x="92964" y="755916"/>
                  </a:lnTo>
                  <a:lnTo>
                    <a:pt x="89916" y="754392"/>
                  </a:lnTo>
                  <a:lnTo>
                    <a:pt x="88392" y="749820"/>
                  </a:lnTo>
                  <a:lnTo>
                    <a:pt x="85344" y="746760"/>
                  </a:lnTo>
                  <a:lnTo>
                    <a:pt x="85344" y="722388"/>
                  </a:lnTo>
                  <a:lnTo>
                    <a:pt x="88392" y="719340"/>
                  </a:lnTo>
                  <a:lnTo>
                    <a:pt x="89916" y="716292"/>
                  </a:lnTo>
                  <a:lnTo>
                    <a:pt x="92964" y="714756"/>
                  </a:lnTo>
                  <a:lnTo>
                    <a:pt x="102108" y="714756"/>
                  </a:lnTo>
                  <a:lnTo>
                    <a:pt x="106680" y="720864"/>
                  </a:lnTo>
                  <a:lnTo>
                    <a:pt x="106680" y="718502"/>
                  </a:lnTo>
                  <a:lnTo>
                    <a:pt x="106299" y="717435"/>
                  </a:lnTo>
                  <a:lnTo>
                    <a:pt x="103632" y="714756"/>
                  </a:lnTo>
                  <a:lnTo>
                    <a:pt x="102006" y="713143"/>
                  </a:lnTo>
                  <a:lnTo>
                    <a:pt x="96012" y="711720"/>
                  </a:lnTo>
                  <a:lnTo>
                    <a:pt x="91440" y="711720"/>
                  </a:lnTo>
                  <a:lnTo>
                    <a:pt x="88582" y="713143"/>
                  </a:lnTo>
                  <a:lnTo>
                    <a:pt x="88455" y="713143"/>
                  </a:lnTo>
                  <a:lnTo>
                    <a:pt x="85344" y="717816"/>
                  </a:lnTo>
                  <a:lnTo>
                    <a:pt x="83820" y="722388"/>
                  </a:lnTo>
                  <a:lnTo>
                    <a:pt x="82296" y="728484"/>
                  </a:lnTo>
                  <a:lnTo>
                    <a:pt x="82296" y="743724"/>
                  </a:lnTo>
                  <a:lnTo>
                    <a:pt x="85344" y="752856"/>
                  </a:lnTo>
                  <a:lnTo>
                    <a:pt x="91440" y="758964"/>
                  </a:lnTo>
                  <a:lnTo>
                    <a:pt x="99060" y="758964"/>
                  </a:lnTo>
                  <a:lnTo>
                    <a:pt x="103619" y="755916"/>
                  </a:lnTo>
                  <a:lnTo>
                    <a:pt x="105156" y="752856"/>
                  </a:lnTo>
                  <a:lnTo>
                    <a:pt x="108204" y="748296"/>
                  </a:lnTo>
                  <a:lnTo>
                    <a:pt x="109728" y="742200"/>
                  </a:lnTo>
                  <a:lnTo>
                    <a:pt x="109728" y="734580"/>
                  </a:lnTo>
                  <a:close/>
                </a:path>
                <a:path w="143510" h="1762125">
                  <a:moveTo>
                    <a:pt x="109728" y="592848"/>
                  </a:moveTo>
                  <a:lnTo>
                    <a:pt x="108864" y="582599"/>
                  </a:lnTo>
                  <a:lnTo>
                    <a:pt x="106680" y="576084"/>
                  </a:lnTo>
                  <a:lnTo>
                    <a:pt x="106680" y="579132"/>
                  </a:lnTo>
                  <a:lnTo>
                    <a:pt x="106680" y="598944"/>
                  </a:lnTo>
                  <a:lnTo>
                    <a:pt x="105156" y="605040"/>
                  </a:lnTo>
                  <a:lnTo>
                    <a:pt x="102108" y="611136"/>
                  </a:lnTo>
                  <a:lnTo>
                    <a:pt x="99060" y="614184"/>
                  </a:lnTo>
                  <a:lnTo>
                    <a:pt x="92964" y="614184"/>
                  </a:lnTo>
                  <a:lnTo>
                    <a:pt x="89916" y="611136"/>
                  </a:lnTo>
                  <a:lnTo>
                    <a:pt x="88392" y="608088"/>
                  </a:lnTo>
                  <a:lnTo>
                    <a:pt x="85344" y="605040"/>
                  </a:lnTo>
                  <a:lnTo>
                    <a:pt x="85344" y="580656"/>
                  </a:lnTo>
                  <a:lnTo>
                    <a:pt x="88392" y="577608"/>
                  </a:lnTo>
                  <a:lnTo>
                    <a:pt x="89916" y="573036"/>
                  </a:lnTo>
                  <a:lnTo>
                    <a:pt x="92964" y="571512"/>
                  </a:lnTo>
                  <a:lnTo>
                    <a:pt x="102108" y="571512"/>
                  </a:lnTo>
                  <a:lnTo>
                    <a:pt x="106680" y="579132"/>
                  </a:lnTo>
                  <a:lnTo>
                    <a:pt x="106680" y="576084"/>
                  </a:lnTo>
                  <a:lnTo>
                    <a:pt x="106299" y="574941"/>
                  </a:lnTo>
                  <a:lnTo>
                    <a:pt x="103238" y="571512"/>
                  </a:lnTo>
                  <a:lnTo>
                    <a:pt x="102006" y="570128"/>
                  </a:lnTo>
                  <a:lnTo>
                    <a:pt x="96012" y="568464"/>
                  </a:lnTo>
                  <a:lnTo>
                    <a:pt x="91440" y="568464"/>
                  </a:lnTo>
                  <a:lnTo>
                    <a:pt x="88392" y="571512"/>
                  </a:lnTo>
                  <a:lnTo>
                    <a:pt x="85344" y="576084"/>
                  </a:lnTo>
                  <a:lnTo>
                    <a:pt x="83820" y="579132"/>
                  </a:lnTo>
                  <a:lnTo>
                    <a:pt x="82296" y="585228"/>
                  </a:lnTo>
                  <a:lnTo>
                    <a:pt x="82296" y="600456"/>
                  </a:lnTo>
                  <a:lnTo>
                    <a:pt x="83820" y="606564"/>
                  </a:lnTo>
                  <a:lnTo>
                    <a:pt x="85344" y="609612"/>
                  </a:lnTo>
                  <a:lnTo>
                    <a:pt x="88392" y="614184"/>
                  </a:lnTo>
                  <a:lnTo>
                    <a:pt x="91440" y="615708"/>
                  </a:lnTo>
                  <a:lnTo>
                    <a:pt x="99060" y="615708"/>
                  </a:lnTo>
                  <a:lnTo>
                    <a:pt x="103619" y="614184"/>
                  </a:lnTo>
                  <a:lnTo>
                    <a:pt x="105156" y="609612"/>
                  </a:lnTo>
                  <a:lnTo>
                    <a:pt x="108204" y="606564"/>
                  </a:lnTo>
                  <a:lnTo>
                    <a:pt x="109728" y="600456"/>
                  </a:lnTo>
                  <a:lnTo>
                    <a:pt x="109728" y="592848"/>
                  </a:lnTo>
                  <a:close/>
                </a:path>
                <a:path w="143510" h="1762125">
                  <a:moveTo>
                    <a:pt x="109728" y="449592"/>
                  </a:moveTo>
                  <a:lnTo>
                    <a:pt x="108864" y="439585"/>
                  </a:lnTo>
                  <a:lnTo>
                    <a:pt x="106680" y="433514"/>
                  </a:lnTo>
                  <a:lnTo>
                    <a:pt x="106680" y="435876"/>
                  </a:lnTo>
                  <a:lnTo>
                    <a:pt x="106680" y="457212"/>
                  </a:lnTo>
                  <a:lnTo>
                    <a:pt x="103632" y="466356"/>
                  </a:lnTo>
                  <a:lnTo>
                    <a:pt x="102108" y="469404"/>
                  </a:lnTo>
                  <a:lnTo>
                    <a:pt x="99060" y="470928"/>
                  </a:lnTo>
                  <a:lnTo>
                    <a:pt x="92964" y="470928"/>
                  </a:lnTo>
                  <a:lnTo>
                    <a:pt x="89916" y="469404"/>
                  </a:lnTo>
                  <a:lnTo>
                    <a:pt x="88392" y="466356"/>
                  </a:lnTo>
                  <a:lnTo>
                    <a:pt x="85344" y="461784"/>
                  </a:lnTo>
                  <a:lnTo>
                    <a:pt x="85344" y="438924"/>
                  </a:lnTo>
                  <a:lnTo>
                    <a:pt x="88392" y="434352"/>
                  </a:lnTo>
                  <a:lnTo>
                    <a:pt x="89916" y="431304"/>
                  </a:lnTo>
                  <a:lnTo>
                    <a:pt x="92964" y="429780"/>
                  </a:lnTo>
                  <a:lnTo>
                    <a:pt x="102108" y="429780"/>
                  </a:lnTo>
                  <a:lnTo>
                    <a:pt x="106680" y="435876"/>
                  </a:lnTo>
                  <a:lnTo>
                    <a:pt x="106680" y="433514"/>
                  </a:lnTo>
                  <a:lnTo>
                    <a:pt x="106299" y="432447"/>
                  </a:lnTo>
                  <a:lnTo>
                    <a:pt x="103632" y="429780"/>
                  </a:lnTo>
                  <a:lnTo>
                    <a:pt x="102006" y="428155"/>
                  </a:lnTo>
                  <a:lnTo>
                    <a:pt x="96012" y="426732"/>
                  </a:lnTo>
                  <a:lnTo>
                    <a:pt x="91440" y="426732"/>
                  </a:lnTo>
                  <a:lnTo>
                    <a:pt x="82296" y="443496"/>
                  </a:lnTo>
                  <a:lnTo>
                    <a:pt x="82296" y="458736"/>
                  </a:lnTo>
                  <a:lnTo>
                    <a:pt x="83820" y="464832"/>
                  </a:lnTo>
                  <a:lnTo>
                    <a:pt x="85344" y="467880"/>
                  </a:lnTo>
                  <a:lnTo>
                    <a:pt x="88392" y="472452"/>
                  </a:lnTo>
                  <a:lnTo>
                    <a:pt x="91440" y="473976"/>
                  </a:lnTo>
                  <a:lnTo>
                    <a:pt x="99060" y="473976"/>
                  </a:lnTo>
                  <a:lnTo>
                    <a:pt x="103632" y="472452"/>
                  </a:lnTo>
                  <a:lnTo>
                    <a:pt x="104140" y="470928"/>
                  </a:lnTo>
                  <a:lnTo>
                    <a:pt x="105156" y="467880"/>
                  </a:lnTo>
                  <a:lnTo>
                    <a:pt x="108204" y="463308"/>
                  </a:lnTo>
                  <a:lnTo>
                    <a:pt x="109728" y="457212"/>
                  </a:lnTo>
                  <a:lnTo>
                    <a:pt x="109728" y="449592"/>
                  </a:lnTo>
                  <a:close/>
                </a:path>
                <a:path w="143510" h="1762125">
                  <a:moveTo>
                    <a:pt x="109728" y="166128"/>
                  </a:moveTo>
                  <a:lnTo>
                    <a:pt x="108864" y="155244"/>
                  </a:lnTo>
                  <a:lnTo>
                    <a:pt x="106680" y="148780"/>
                  </a:lnTo>
                  <a:lnTo>
                    <a:pt x="106680" y="152412"/>
                  </a:lnTo>
                  <a:lnTo>
                    <a:pt x="106680" y="172224"/>
                  </a:lnTo>
                  <a:lnTo>
                    <a:pt x="103632" y="181368"/>
                  </a:lnTo>
                  <a:lnTo>
                    <a:pt x="102108" y="184416"/>
                  </a:lnTo>
                  <a:lnTo>
                    <a:pt x="99060" y="185940"/>
                  </a:lnTo>
                  <a:lnTo>
                    <a:pt x="92964" y="185940"/>
                  </a:lnTo>
                  <a:lnTo>
                    <a:pt x="89916" y="184416"/>
                  </a:lnTo>
                  <a:lnTo>
                    <a:pt x="88392" y="181368"/>
                  </a:lnTo>
                  <a:lnTo>
                    <a:pt x="85344" y="178320"/>
                  </a:lnTo>
                  <a:lnTo>
                    <a:pt x="85344" y="153936"/>
                  </a:lnTo>
                  <a:lnTo>
                    <a:pt x="88392" y="150888"/>
                  </a:lnTo>
                  <a:lnTo>
                    <a:pt x="89916" y="146316"/>
                  </a:lnTo>
                  <a:lnTo>
                    <a:pt x="92964" y="144792"/>
                  </a:lnTo>
                  <a:lnTo>
                    <a:pt x="102108" y="144792"/>
                  </a:lnTo>
                  <a:lnTo>
                    <a:pt x="106680" y="152412"/>
                  </a:lnTo>
                  <a:lnTo>
                    <a:pt x="106680" y="148780"/>
                  </a:lnTo>
                  <a:lnTo>
                    <a:pt x="106299" y="147650"/>
                  </a:lnTo>
                  <a:lnTo>
                    <a:pt x="103543" y="144792"/>
                  </a:lnTo>
                  <a:lnTo>
                    <a:pt x="102006" y="143192"/>
                  </a:lnTo>
                  <a:lnTo>
                    <a:pt x="96012" y="141744"/>
                  </a:lnTo>
                  <a:lnTo>
                    <a:pt x="91440" y="141744"/>
                  </a:lnTo>
                  <a:lnTo>
                    <a:pt x="85344" y="147840"/>
                  </a:lnTo>
                  <a:lnTo>
                    <a:pt x="83820" y="152412"/>
                  </a:lnTo>
                  <a:lnTo>
                    <a:pt x="82296" y="158508"/>
                  </a:lnTo>
                  <a:lnTo>
                    <a:pt x="82296" y="173748"/>
                  </a:lnTo>
                  <a:lnTo>
                    <a:pt x="83820" y="179844"/>
                  </a:lnTo>
                  <a:lnTo>
                    <a:pt x="85344" y="182892"/>
                  </a:lnTo>
                  <a:lnTo>
                    <a:pt x="88392" y="187464"/>
                  </a:lnTo>
                  <a:lnTo>
                    <a:pt x="91440" y="188988"/>
                  </a:lnTo>
                  <a:lnTo>
                    <a:pt x="99060" y="188988"/>
                  </a:lnTo>
                  <a:lnTo>
                    <a:pt x="103632" y="187464"/>
                  </a:lnTo>
                  <a:lnTo>
                    <a:pt x="104140" y="185940"/>
                  </a:lnTo>
                  <a:lnTo>
                    <a:pt x="105156" y="182892"/>
                  </a:lnTo>
                  <a:lnTo>
                    <a:pt x="108204" y="178320"/>
                  </a:lnTo>
                  <a:lnTo>
                    <a:pt x="109728" y="173748"/>
                  </a:lnTo>
                  <a:lnTo>
                    <a:pt x="109728" y="166128"/>
                  </a:lnTo>
                  <a:close/>
                </a:path>
                <a:path w="143510" h="1762125">
                  <a:moveTo>
                    <a:pt x="109728" y="22860"/>
                  </a:moveTo>
                  <a:lnTo>
                    <a:pt x="108864" y="12865"/>
                  </a:lnTo>
                  <a:lnTo>
                    <a:pt x="106680" y="6781"/>
                  </a:lnTo>
                  <a:lnTo>
                    <a:pt x="106680" y="9144"/>
                  </a:lnTo>
                  <a:lnTo>
                    <a:pt x="106680" y="30480"/>
                  </a:lnTo>
                  <a:lnTo>
                    <a:pt x="105156" y="35052"/>
                  </a:lnTo>
                  <a:lnTo>
                    <a:pt x="103632" y="38100"/>
                  </a:lnTo>
                  <a:lnTo>
                    <a:pt x="102108" y="42672"/>
                  </a:lnTo>
                  <a:lnTo>
                    <a:pt x="99060" y="44196"/>
                  </a:lnTo>
                  <a:lnTo>
                    <a:pt x="92964" y="44196"/>
                  </a:lnTo>
                  <a:lnTo>
                    <a:pt x="89916" y="42672"/>
                  </a:lnTo>
                  <a:lnTo>
                    <a:pt x="88392" y="38100"/>
                  </a:lnTo>
                  <a:lnTo>
                    <a:pt x="85344" y="35052"/>
                  </a:lnTo>
                  <a:lnTo>
                    <a:pt x="85344" y="10668"/>
                  </a:lnTo>
                  <a:lnTo>
                    <a:pt x="88392" y="7620"/>
                  </a:lnTo>
                  <a:lnTo>
                    <a:pt x="89916" y="4572"/>
                  </a:lnTo>
                  <a:lnTo>
                    <a:pt x="92964" y="3048"/>
                  </a:lnTo>
                  <a:lnTo>
                    <a:pt x="102108" y="3048"/>
                  </a:lnTo>
                  <a:lnTo>
                    <a:pt x="106680" y="9144"/>
                  </a:lnTo>
                  <a:lnTo>
                    <a:pt x="106680" y="6781"/>
                  </a:lnTo>
                  <a:lnTo>
                    <a:pt x="106299" y="5715"/>
                  </a:lnTo>
                  <a:lnTo>
                    <a:pt x="103632" y="3048"/>
                  </a:lnTo>
                  <a:lnTo>
                    <a:pt x="102006" y="1435"/>
                  </a:lnTo>
                  <a:lnTo>
                    <a:pt x="96012" y="0"/>
                  </a:lnTo>
                  <a:lnTo>
                    <a:pt x="91440" y="0"/>
                  </a:lnTo>
                  <a:lnTo>
                    <a:pt x="82296" y="16764"/>
                  </a:lnTo>
                  <a:lnTo>
                    <a:pt x="82296" y="32004"/>
                  </a:lnTo>
                  <a:lnTo>
                    <a:pt x="85344" y="41148"/>
                  </a:lnTo>
                  <a:lnTo>
                    <a:pt x="91440" y="47244"/>
                  </a:lnTo>
                  <a:lnTo>
                    <a:pt x="99060" y="47244"/>
                  </a:lnTo>
                  <a:lnTo>
                    <a:pt x="103632" y="44196"/>
                  </a:lnTo>
                  <a:lnTo>
                    <a:pt x="105156" y="41148"/>
                  </a:lnTo>
                  <a:lnTo>
                    <a:pt x="108204" y="36576"/>
                  </a:lnTo>
                  <a:lnTo>
                    <a:pt x="109728" y="30480"/>
                  </a:lnTo>
                  <a:lnTo>
                    <a:pt x="109728" y="22860"/>
                  </a:lnTo>
                  <a:close/>
                </a:path>
                <a:path w="143510" h="1762125">
                  <a:moveTo>
                    <a:pt x="143243" y="1446276"/>
                  </a:moveTo>
                  <a:lnTo>
                    <a:pt x="142392" y="1436281"/>
                  </a:lnTo>
                  <a:lnTo>
                    <a:pt x="140195" y="1430197"/>
                  </a:lnTo>
                  <a:lnTo>
                    <a:pt x="140195" y="1432560"/>
                  </a:lnTo>
                  <a:lnTo>
                    <a:pt x="140195" y="1453896"/>
                  </a:lnTo>
                  <a:lnTo>
                    <a:pt x="138671" y="1458468"/>
                  </a:lnTo>
                  <a:lnTo>
                    <a:pt x="137147" y="1461516"/>
                  </a:lnTo>
                  <a:lnTo>
                    <a:pt x="135623" y="1466088"/>
                  </a:lnTo>
                  <a:lnTo>
                    <a:pt x="132575" y="1467612"/>
                  </a:lnTo>
                  <a:lnTo>
                    <a:pt x="124955" y="1467612"/>
                  </a:lnTo>
                  <a:lnTo>
                    <a:pt x="123431" y="1466088"/>
                  </a:lnTo>
                  <a:lnTo>
                    <a:pt x="120383" y="1461516"/>
                  </a:lnTo>
                  <a:lnTo>
                    <a:pt x="118859" y="1458468"/>
                  </a:lnTo>
                  <a:lnTo>
                    <a:pt x="118859" y="1434084"/>
                  </a:lnTo>
                  <a:lnTo>
                    <a:pt x="121907" y="1431036"/>
                  </a:lnTo>
                  <a:lnTo>
                    <a:pt x="123431" y="1427988"/>
                  </a:lnTo>
                  <a:lnTo>
                    <a:pt x="126479" y="1426464"/>
                  </a:lnTo>
                  <a:lnTo>
                    <a:pt x="135623" y="1426464"/>
                  </a:lnTo>
                  <a:lnTo>
                    <a:pt x="140195" y="1432560"/>
                  </a:lnTo>
                  <a:lnTo>
                    <a:pt x="140195" y="1430197"/>
                  </a:lnTo>
                  <a:lnTo>
                    <a:pt x="139814" y="1429131"/>
                  </a:lnTo>
                  <a:lnTo>
                    <a:pt x="137147" y="1426464"/>
                  </a:lnTo>
                  <a:lnTo>
                    <a:pt x="135534" y="1424851"/>
                  </a:lnTo>
                  <a:lnTo>
                    <a:pt x="129527" y="1423416"/>
                  </a:lnTo>
                  <a:lnTo>
                    <a:pt x="124955" y="1423416"/>
                  </a:lnTo>
                  <a:lnTo>
                    <a:pt x="122097" y="1424851"/>
                  </a:lnTo>
                  <a:lnTo>
                    <a:pt x="120891" y="1426464"/>
                  </a:lnTo>
                  <a:lnTo>
                    <a:pt x="115811" y="1434084"/>
                  </a:lnTo>
                  <a:lnTo>
                    <a:pt x="115811" y="1459992"/>
                  </a:lnTo>
                  <a:lnTo>
                    <a:pt x="118859" y="1464564"/>
                  </a:lnTo>
                  <a:lnTo>
                    <a:pt x="120383" y="1467612"/>
                  </a:lnTo>
                  <a:lnTo>
                    <a:pt x="124955" y="1470660"/>
                  </a:lnTo>
                  <a:lnTo>
                    <a:pt x="132575" y="1470660"/>
                  </a:lnTo>
                  <a:lnTo>
                    <a:pt x="137147" y="1467612"/>
                  </a:lnTo>
                  <a:lnTo>
                    <a:pt x="138671" y="1464564"/>
                  </a:lnTo>
                  <a:lnTo>
                    <a:pt x="141719" y="1459992"/>
                  </a:lnTo>
                  <a:lnTo>
                    <a:pt x="143243" y="1453896"/>
                  </a:lnTo>
                  <a:lnTo>
                    <a:pt x="143243" y="1446276"/>
                  </a:lnTo>
                  <a:close/>
                </a:path>
                <a:path w="143510" h="1762125">
                  <a:moveTo>
                    <a:pt x="143243" y="1161300"/>
                  </a:moveTo>
                  <a:lnTo>
                    <a:pt x="142392" y="1151293"/>
                  </a:lnTo>
                  <a:lnTo>
                    <a:pt x="140195" y="1145222"/>
                  </a:lnTo>
                  <a:lnTo>
                    <a:pt x="140195" y="1147584"/>
                  </a:lnTo>
                  <a:lnTo>
                    <a:pt x="140195" y="1168920"/>
                  </a:lnTo>
                  <a:lnTo>
                    <a:pt x="137147" y="1178064"/>
                  </a:lnTo>
                  <a:lnTo>
                    <a:pt x="135623" y="1181112"/>
                  </a:lnTo>
                  <a:lnTo>
                    <a:pt x="132575" y="1182636"/>
                  </a:lnTo>
                  <a:lnTo>
                    <a:pt x="124955" y="1182636"/>
                  </a:lnTo>
                  <a:lnTo>
                    <a:pt x="120383" y="1178064"/>
                  </a:lnTo>
                  <a:lnTo>
                    <a:pt x="118859" y="1173492"/>
                  </a:lnTo>
                  <a:lnTo>
                    <a:pt x="118859" y="1150632"/>
                  </a:lnTo>
                  <a:lnTo>
                    <a:pt x="121907" y="1146060"/>
                  </a:lnTo>
                  <a:lnTo>
                    <a:pt x="123431" y="1143012"/>
                  </a:lnTo>
                  <a:lnTo>
                    <a:pt x="126479" y="1141488"/>
                  </a:lnTo>
                  <a:lnTo>
                    <a:pt x="135623" y="1141488"/>
                  </a:lnTo>
                  <a:lnTo>
                    <a:pt x="140195" y="1147584"/>
                  </a:lnTo>
                  <a:lnTo>
                    <a:pt x="140195" y="1145222"/>
                  </a:lnTo>
                  <a:lnTo>
                    <a:pt x="139814" y="1144155"/>
                  </a:lnTo>
                  <a:lnTo>
                    <a:pt x="137147" y="1141488"/>
                  </a:lnTo>
                  <a:lnTo>
                    <a:pt x="135534" y="1139863"/>
                  </a:lnTo>
                  <a:lnTo>
                    <a:pt x="129527" y="1138440"/>
                  </a:lnTo>
                  <a:lnTo>
                    <a:pt x="124955" y="1138440"/>
                  </a:lnTo>
                  <a:lnTo>
                    <a:pt x="122097" y="1139863"/>
                  </a:lnTo>
                  <a:lnTo>
                    <a:pt x="120891" y="1141488"/>
                  </a:lnTo>
                  <a:lnTo>
                    <a:pt x="115811" y="1149108"/>
                  </a:lnTo>
                  <a:lnTo>
                    <a:pt x="115811" y="1176540"/>
                  </a:lnTo>
                  <a:lnTo>
                    <a:pt x="118859" y="1179588"/>
                  </a:lnTo>
                  <a:lnTo>
                    <a:pt x="120383" y="1184160"/>
                  </a:lnTo>
                  <a:lnTo>
                    <a:pt x="124955" y="1185684"/>
                  </a:lnTo>
                  <a:lnTo>
                    <a:pt x="132575" y="1185684"/>
                  </a:lnTo>
                  <a:lnTo>
                    <a:pt x="137147" y="1184160"/>
                  </a:lnTo>
                  <a:lnTo>
                    <a:pt x="137655" y="1182636"/>
                  </a:lnTo>
                  <a:lnTo>
                    <a:pt x="138671" y="1179588"/>
                  </a:lnTo>
                  <a:lnTo>
                    <a:pt x="141719" y="1175016"/>
                  </a:lnTo>
                  <a:lnTo>
                    <a:pt x="143243" y="1168920"/>
                  </a:lnTo>
                  <a:lnTo>
                    <a:pt x="143243" y="1161300"/>
                  </a:lnTo>
                  <a:close/>
                </a:path>
                <a:path w="143510" h="1762125">
                  <a:moveTo>
                    <a:pt x="143243" y="877836"/>
                  </a:moveTo>
                  <a:lnTo>
                    <a:pt x="142392" y="866952"/>
                  </a:lnTo>
                  <a:lnTo>
                    <a:pt x="140195" y="860488"/>
                  </a:lnTo>
                  <a:lnTo>
                    <a:pt x="140195" y="864120"/>
                  </a:lnTo>
                  <a:lnTo>
                    <a:pt x="140195" y="883932"/>
                  </a:lnTo>
                  <a:lnTo>
                    <a:pt x="137147" y="893076"/>
                  </a:lnTo>
                  <a:lnTo>
                    <a:pt x="135623" y="896124"/>
                  </a:lnTo>
                  <a:lnTo>
                    <a:pt x="132575" y="897648"/>
                  </a:lnTo>
                  <a:lnTo>
                    <a:pt x="124955" y="897648"/>
                  </a:lnTo>
                  <a:lnTo>
                    <a:pt x="120383" y="893076"/>
                  </a:lnTo>
                  <a:lnTo>
                    <a:pt x="118859" y="890028"/>
                  </a:lnTo>
                  <a:lnTo>
                    <a:pt x="118859" y="865644"/>
                  </a:lnTo>
                  <a:lnTo>
                    <a:pt x="121907" y="862596"/>
                  </a:lnTo>
                  <a:lnTo>
                    <a:pt x="123431" y="858024"/>
                  </a:lnTo>
                  <a:lnTo>
                    <a:pt x="126479" y="856500"/>
                  </a:lnTo>
                  <a:lnTo>
                    <a:pt x="135623" y="856500"/>
                  </a:lnTo>
                  <a:lnTo>
                    <a:pt x="140195" y="864120"/>
                  </a:lnTo>
                  <a:lnTo>
                    <a:pt x="140195" y="860488"/>
                  </a:lnTo>
                  <a:lnTo>
                    <a:pt x="139814" y="859358"/>
                  </a:lnTo>
                  <a:lnTo>
                    <a:pt x="137071" y="856500"/>
                  </a:lnTo>
                  <a:lnTo>
                    <a:pt x="135534" y="854900"/>
                  </a:lnTo>
                  <a:lnTo>
                    <a:pt x="129527" y="853452"/>
                  </a:lnTo>
                  <a:lnTo>
                    <a:pt x="124955" y="853452"/>
                  </a:lnTo>
                  <a:lnTo>
                    <a:pt x="118859" y="859548"/>
                  </a:lnTo>
                  <a:lnTo>
                    <a:pt x="115811" y="864120"/>
                  </a:lnTo>
                  <a:lnTo>
                    <a:pt x="115811" y="891552"/>
                  </a:lnTo>
                  <a:lnTo>
                    <a:pt x="118859" y="894600"/>
                  </a:lnTo>
                  <a:lnTo>
                    <a:pt x="120383" y="899172"/>
                  </a:lnTo>
                  <a:lnTo>
                    <a:pt x="124955" y="900696"/>
                  </a:lnTo>
                  <a:lnTo>
                    <a:pt x="132575" y="900696"/>
                  </a:lnTo>
                  <a:lnTo>
                    <a:pt x="137147" y="899172"/>
                  </a:lnTo>
                  <a:lnTo>
                    <a:pt x="137655" y="897648"/>
                  </a:lnTo>
                  <a:lnTo>
                    <a:pt x="138671" y="894600"/>
                  </a:lnTo>
                  <a:lnTo>
                    <a:pt x="141719" y="890028"/>
                  </a:lnTo>
                  <a:lnTo>
                    <a:pt x="143243" y="885456"/>
                  </a:lnTo>
                  <a:lnTo>
                    <a:pt x="143243" y="877836"/>
                  </a:lnTo>
                  <a:close/>
                </a:path>
                <a:path w="143510" h="1762125">
                  <a:moveTo>
                    <a:pt x="143243" y="307848"/>
                  </a:moveTo>
                  <a:lnTo>
                    <a:pt x="142392" y="297853"/>
                  </a:lnTo>
                  <a:lnTo>
                    <a:pt x="139814" y="290703"/>
                  </a:lnTo>
                  <a:lnTo>
                    <a:pt x="138671" y="289560"/>
                  </a:lnTo>
                  <a:lnTo>
                    <a:pt x="135648" y="286448"/>
                  </a:lnTo>
                  <a:lnTo>
                    <a:pt x="140195" y="294132"/>
                  </a:lnTo>
                  <a:lnTo>
                    <a:pt x="140195" y="315468"/>
                  </a:lnTo>
                  <a:lnTo>
                    <a:pt x="138671" y="320040"/>
                  </a:lnTo>
                  <a:lnTo>
                    <a:pt x="137147" y="323088"/>
                  </a:lnTo>
                  <a:lnTo>
                    <a:pt x="135623" y="327660"/>
                  </a:lnTo>
                  <a:lnTo>
                    <a:pt x="132575" y="329184"/>
                  </a:lnTo>
                  <a:lnTo>
                    <a:pt x="124955" y="329184"/>
                  </a:lnTo>
                  <a:lnTo>
                    <a:pt x="123431" y="327660"/>
                  </a:lnTo>
                  <a:lnTo>
                    <a:pt x="120383" y="323088"/>
                  </a:lnTo>
                  <a:lnTo>
                    <a:pt x="118859" y="320040"/>
                  </a:lnTo>
                  <a:lnTo>
                    <a:pt x="118859" y="295656"/>
                  </a:lnTo>
                  <a:lnTo>
                    <a:pt x="121907" y="292608"/>
                  </a:lnTo>
                  <a:lnTo>
                    <a:pt x="123431" y="289560"/>
                  </a:lnTo>
                  <a:lnTo>
                    <a:pt x="126555" y="286448"/>
                  </a:lnTo>
                  <a:lnTo>
                    <a:pt x="135648" y="286448"/>
                  </a:lnTo>
                  <a:lnTo>
                    <a:pt x="129527" y="284988"/>
                  </a:lnTo>
                  <a:lnTo>
                    <a:pt x="124955" y="284988"/>
                  </a:lnTo>
                  <a:lnTo>
                    <a:pt x="122047" y="286448"/>
                  </a:lnTo>
                  <a:lnTo>
                    <a:pt x="119875" y="289560"/>
                  </a:lnTo>
                  <a:lnTo>
                    <a:pt x="118859" y="291084"/>
                  </a:lnTo>
                  <a:lnTo>
                    <a:pt x="115811" y="294132"/>
                  </a:lnTo>
                  <a:lnTo>
                    <a:pt x="115811" y="321564"/>
                  </a:lnTo>
                  <a:lnTo>
                    <a:pt x="118859" y="326136"/>
                  </a:lnTo>
                  <a:lnTo>
                    <a:pt x="120383" y="329184"/>
                  </a:lnTo>
                  <a:lnTo>
                    <a:pt x="124955" y="330708"/>
                  </a:lnTo>
                  <a:lnTo>
                    <a:pt x="132575" y="330708"/>
                  </a:lnTo>
                  <a:lnTo>
                    <a:pt x="137147" y="329184"/>
                  </a:lnTo>
                  <a:lnTo>
                    <a:pt x="138671" y="324612"/>
                  </a:lnTo>
                  <a:lnTo>
                    <a:pt x="141719" y="321564"/>
                  </a:lnTo>
                  <a:lnTo>
                    <a:pt x="143243" y="315468"/>
                  </a:lnTo>
                  <a:lnTo>
                    <a:pt x="143243" y="307848"/>
                  </a:lnTo>
                  <a:close/>
                </a:path>
                <a:path w="143510" h="1762125">
                  <a:moveTo>
                    <a:pt x="143256" y="1731276"/>
                  </a:moveTo>
                  <a:lnTo>
                    <a:pt x="142392" y="1721269"/>
                  </a:lnTo>
                  <a:lnTo>
                    <a:pt x="139827" y="1714131"/>
                  </a:lnTo>
                  <a:lnTo>
                    <a:pt x="138684" y="1712988"/>
                  </a:lnTo>
                  <a:lnTo>
                    <a:pt x="135648" y="1709864"/>
                  </a:lnTo>
                  <a:lnTo>
                    <a:pt x="140208" y="1717560"/>
                  </a:lnTo>
                  <a:lnTo>
                    <a:pt x="140208" y="1738896"/>
                  </a:lnTo>
                  <a:lnTo>
                    <a:pt x="138684" y="1743468"/>
                  </a:lnTo>
                  <a:lnTo>
                    <a:pt x="137160" y="1746516"/>
                  </a:lnTo>
                  <a:lnTo>
                    <a:pt x="135636" y="1751088"/>
                  </a:lnTo>
                  <a:lnTo>
                    <a:pt x="132588" y="1752612"/>
                  </a:lnTo>
                  <a:lnTo>
                    <a:pt x="124968" y="1752612"/>
                  </a:lnTo>
                  <a:lnTo>
                    <a:pt x="123444" y="1751088"/>
                  </a:lnTo>
                  <a:lnTo>
                    <a:pt x="120396" y="1746516"/>
                  </a:lnTo>
                  <a:lnTo>
                    <a:pt x="118872" y="1743468"/>
                  </a:lnTo>
                  <a:lnTo>
                    <a:pt x="118872" y="1719084"/>
                  </a:lnTo>
                  <a:lnTo>
                    <a:pt x="121920" y="1716036"/>
                  </a:lnTo>
                  <a:lnTo>
                    <a:pt x="123444" y="1712988"/>
                  </a:lnTo>
                  <a:lnTo>
                    <a:pt x="126555" y="1709864"/>
                  </a:lnTo>
                  <a:lnTo>
                    <a:pt x="135648" y="1709864"/>
                  </a:lnTo>
                  <a:lnTo>
                    <a:pt x="129540" y="1708404"/>
                  </a:lnTo>
                  <a:lnTo>
                    <a:pt x="124968" y="1708404"/>
                  </a:lnTo>
                  <a:lnTo>
                    <a:pt x="122047" y="1709864"/>
                  </a:lnTo>
                  <a:lnTo>
                    <a:pt x="119888" y="1712988"/>
                  </a:lnTo>
                  <a:lnTo>
                    <a:pt x="118872" y="1714512"/>
                  </a:lnTo>
                  <a:lnTo>
                    <a:pt x="115824" y="1717560"/>
                  </a:lnTo>
                  <a:lnTo>
                    <a:pt x="115824" y="1744992"/>
                  </a:lnTo>
                  <a:lnTo>
                    <a:pt x="118872" y="1749564"/>
                  </a:lnTo>
                  <a:lnTo>
                    <a:pt x="120396" y="1752612"/>
                  </a:lnTo>
                  <a:lnTo>
                    <a:pt x="124968" y="1754136"/>
                  </a:lnTo>
                  <a:lnTo>
                    <a:pt x="132588" y="1754136"/>
                  </a:lnTo>
                  <a:lnTo>
                    <a:pt x="137160" y="1752612"/>
                  </a:lnTo>
                  <a:lnTo>
                    <a:pt x="138684" y="1749564"/>
                  </a:lnTo>
                  <a:lnTo>
                    <a:pt x="141732" y="1744992"/>
                  </a:lnTo>
                  <a:lnTo>
                    <a:pt x="143256" y="1738896"/>
                  </a:lnTo>
                  <a:lnTo>
                    <a:pt x="143256" y="1731276"/>
                  </a:lnTo>
                  <a:close/>
                </a:path>
                <a:path w="143510" h="1762125">
                  <a:moveTo>
                    <a:pt x="143256" y="1589532"/>
                  </a:moveTo>
                  <a:lnTo>
                    <a:pt x="142392" y="1578660"/>
                  </a:lnTo>
                  <a:lnTo>
                    <a:pt x="140208" y="1572196"/>
                  </a:lnTo>
                  <a:lnTo>
                    <a:pt x="140208" y="1575816"/>
                  </a:lnTo>
                  <a:lnTo>
                    <a:pt x="140208" y="1595640"/>
                  </a:lnTo>
                  <a:lnTo>
                    <a:pt x="137160" y="1604784"/>
                  </a:lnTo>
                  <a:lnTo>
                    <a:pt x="135623" y="1607832"/>
                  </a:lnTo>
                  <a:lnTo>
                    <a:pt x="132588" y="1609356"/>
                  </a:lnTo>
                  <a:lnTo>
                    <a:pt x="124968" y="1609356"/>
                  </a:lnTo>
                  <a:lnTo>
                    <a:pt x="120396" y="1604784"/>
                  </a:lnTo>
                  <a:lnTo>
                    <a:pt x="118872" y="1601724"/>
                  </a:lnTo>
                  <a:lnTo>
                    <a:pt x="118872" y="1577340"/>
                  </a:lnTo>
                  <a:lnTo>
                    <a:pt x="121920" y="1574304"/>
                  </a:lnTo>
                  <a:lnTo>
                    <a:pt x="123444" y="1569732"/>
                  </a:lnTo>
                  <a:lnTo>
                    <a:pt x="126492" y="1568208"/>
                  </a:lnTo>
                  <a:lnTo>
                    <a:pt x="135623" y="1568208"/>
                  </a:lnTo>
                  <a:lnTo>
                    <a:pt x="140208" y="1575816"/>
                  </a:lnTo>
                  <a:lnTo>
                    <a:pt x="140208" y="1572196"/>
                  </a:lnTo>
                  <a:lnTo>
                    <a:pt x="139827" y="1571066"/>
                  </a:lnTo>
                  <a:lnTo>
                    <a:pt x="137071" y="1568208"/>
                  </a:lnTo>
                  <a:lnTo>
                    <a:pt x="135534" y="1566608"/>
                  </a:lnTo>
                  <a:lnTo>
                    <a:pt x="129540" y="1565160"/>
                  </a:lnTo>
                  <a:lnTo>
                    <a:pt x="124968" y="1565160"/>
                  </a:lnTo>
                  <a:lnTo>
                    <a:pt x="118872" y="1571256"/>
                  </a:lnTo>
                  <a:lnTo>
                    <a:pt x="115824" y="1575816"/>
                  </a:lnTo>
                  <a:lnTo>
                    <a:pt x="115824" y="1603260"/>
                  </a:lnTo>
                  <a:lnTo>
                    <a:pt x="118872" y="1606308"/>
                  </a:lnTo>
                  <a:lnTo>
                    <a:pt x="120396" y="1610880"/>
                  </a:lnTo>
                  <a:lnTo>
                    <a:pt x="124968" y="1612404"/>
                  </a:lnTo>
                  <a:lnTo>
                    <a:pt x="132588" y="1612404"/>
                  </a:lnTo>
                  <a:lnTo>
                    <a:pt x="137160" y="1610880"/>
                  </a:lnTo>
                  <a:lnTo>
                    <a:pt x="137668" y="1609356"/>
                  </a:lnTo>
                  <a:lnTo>
                    <a:pt x="138684" y="1606308"/>
                  </a:lnTo>
                  <a:lnTo>
                    <a:pt x="141719" y="1601724"/>
                  </a:lnTo>
                  <a:lnTo>
                    <a:pt x="143256" y="1597164"/>
                  </a:lnTo>
                  <a:lnTo>
                    <a:pt x="143256" y="1589532"/>
                  </a:lnTo>
                  <a:close/>
                </a:path>
                <a:path w="143510" h="1762125">
                  <a:moveTo>
                    <a:pt x="143256" y="1304556"/>
                  </a:moveTo>
                  <a:lnTo>
                    <a:pt x="142392" y="1294307"/>
                  </a:lnTo>
                  <a:lnTo>
                    <a:pt x="140208" y="1287792"/>
                  </a:lnTo>
                  <a:lnTo>
                    <a:pt x="140208" y="1290840"/>
                  </a:lnTo>
                  <a:lnTo>
                    <a:pt x="140208" y="1310652"/>
                  </a:lnTo>
                  <a:lnTo>
                    <a:pt x="138684" y="1316748"/>
                  </a:lnTo>
                  <a:lnTo>
                    <a:pt x="135636" y="1322844"/>
                  </a:lnTo>
                  <a:lnTo>
                    <a:pt x="132588" y="1325892"/>
                  </a:lnTo>
                  <a:lnTo>
                    <a:pt x="124968" y="1325892"/>
                  </a:lnTo>
                  <a:lnTo>
                    <a:pt x="123444" y="1322844"/>
                  </a:lnTo>
                  <a:lnTo>
                    <a:pt x="120396" y="1319796"/>
                  </a:lnTo>
                  <a:lnTo>
                    <a:pt x="118872" y="1316748"/>
                  </a:lnTo>
                  <a:lnTo>
                    <a:pt x="118872" y="1292364"/>
                  </a:lnTo>
                  <a:lnTo>
                    <a:pt x="121920" y="1289316"/>
                  </a:lnTo>
                  <a:lnTo>
                    <a:pt x="123444" y="1284744"/>
                  </a:lnTo>
                  <a:lnTo>
                    <a:pt x="126492" y="1283220"/>
                  </a:lnTo>
                  <a:lnTo>
                    <a:pt x="135636" y="1283220"/>
                  </a:lnTo>
                  <a:lnTo>
                    <a:pt x="140208" y="1290840"/>
                  </a:lnTo>
                  <a:lnTo>
                    <a:pt x="140208" y="1287792"/>
                  </a:lnTo>
                  <a:lnTo>
                    <a:pt x="139827" y="1286649"/>
                  </a:lnTo>
                  <a:lnTo>
                    <a:pt x="136766" y="1283220"/>
                  </a:lnTo>
                  <a:lnTo>
                    <a:pt x="135534" y="1281836"/>
                  </a:lnTo>
                  <a:lnTo>
                    <a:pt x="129540" y="1280172"/>
                  </a:lnTo>
                  <a:lnTo>
                    <a:pt x="124968" y="1280172"/>
                  </a:lnTo>
                  <a:lnTo>
                    <a:pt x="121920" y="1283220"/>
                  </a:lnTo>
                  <a:lnTo>
                    <a:pt x="118872" y="1287792"/>
                  </a:lnTo>
                  <a:lnTo>
                    <a:pt x="115824" y="1290840"/>
                  </a:lnTo>
                  <a:lnTo>
                    <a:pt x="115824" y="1318272"/>
                  </a:lnTo>
                  <a:lnTo>
                    <a:pt x="118872" y="1321320"/>
                  </a:lnTo>
                  <a:lnTo>
                    <a:pt x="121920" y="1325892"/>
                  </a:lnTo>
                  <a:lnTo>
                    <a:pt x="124968" y="1327416"/>
                  </a:lnTo>
                  <a:lnTo>
                    <a:pt x="132588" y="1327416"/>
                  </a:lnTo>
                  <a:lnTo>
                    <a:pt x="137160" y="1325892"/>
                  </a:lnTo>
                  <a:lnTo>
                    <a:pt x="138684" y="1321320"/>
                  </a:lnTo>
                  <a:lnTo>
                    <a:pt x="141732" y="1318272"/>
                  </a:lnTo>
                  <a:lnTo>
                    <a:pt x="143256" y="1312176"/>
                  </a:lnTo>
                  <a:lnTo>
                    <a:pt x="143256" y="1304556"/>
                  </a:lnTo>
                  <a:close/>
                </a:path>
                <a:path w="143510" h="1762125">
                  <a:moveTo>
                    <a:pt x="143256" y="1019568"/>
                  </a:moveTo>
                  <a:lnTo>
                    <a:pt x="142392" y="1009561"/>
                  </a:lnTo>
                  <a:lnTo>
                    <a:pt x="139827" y="1002423"/>
                  </a:lnTo>
                  <a:lnTo>
                    <a:pt x="138671" y="1001280"/>
                  </a:lnTo>
                  <a:lnTo>
                    <a:pt x="135648" y="998156"/>
                  </a:lnTo>
                  <a:lnTo>
                    <a:pt x="140208" y="1005852"/>
                  </a:lnTo>
                  <a:lnTo>
                    <a:pt x="140208" y="1027188"/>
                  </a:lnTo>
                  <a:lnTo>
                    <a:pt x="138684" y="1031760"/>
                  </a:lnTo>
                  <a:lnTo>
                    <a:pt x="137160" y="1034808"/>
                  </a:lnTo>
                  <a:lnTo>
                    <a:pt x="135623" y="1039380"/>
                  </a:lnTo>
                  <a:lnTo>
                    <a:pt x="132588" y="1040904"/>
                  </a:lnTo>
                  <a:lnTo>
                    <a:pt x="124968" y="1040904"/>
                  </a:lnTo>
                  <a:lnTo>
                    <a:pt x="123444" y="1039380"/>
                  </a:lnTo>
                  <a:lnTo>
                    <a:pt x="120396" y="1034808"/>
                  </a:lnTo>
                  <a:lnTo>
                    <a:pt x="118872" y="1031760"/>
                  </a:lnTo>
                  <a:lnTo>
                    <a:pt x="118872" y="1007376"/>
                  </a:lnTo>
                  <a:lnTo>
                    <a:pt x="121920" y="1004328"/>
                  </a:lnTo>
                  <a:lnTo>
                    <a:pt x="123444" y="1001280"/>
                  </a:lnTo>
                  <a:lnTo>
                    <a:pt x="126555" y="998156"/>
                  </a:lnTo>
                  <a:lnTo>
                    <a:pt x="135648" y="998156"/>
                  </a:lnTo>
                  <a:lnTo>
                    <a:pt x="129540" y="996708"/>
                  </a:lnTo>
                  <a:lnTo>
                    <a:pt x="124968" y="996708"/>
                  </a:lnTo>
                  <a:lnTo>
                    <a:pt x="122047" y="998156"/>
                  </a:lnTo>
                  <a:lnTo>
                    <a:pt x="119888" y="1001280"/>
                  </a:lnTo>
                  <a:lnTo>
                    <a:pt x="118872" y="1002804"/>
                  </a:lnTo>
                  <a:lnTo>
                    <a:pt x="115824" y="1005852"/>
                  </a:lnTo>
                  <a:lnTo>
                    <a:pt x="115824" y="1033284"/>
                  </a:lnTo>
                  <a:lnTo>
                    <a:pt x="118872" y="1037856"/>
                  </a:lnTo>
                  <a:lnTo>
                    <a:pt x="120396" y="1040904"/>
                  </a:lnTo>
                  <a:lnTo>
                    <a:pt x="124968" y="1042428"/>
                  </a:lnTo>
                  <a:lnTo>
                    <a:pt x="132588" y="1042428"/>
                  </a:lnTo>
                  <a:lnTo>
                    <a:pt x="137160" y="1040904"/>
                  </a:lnTo>
                  <a:lnTo>
                    <a:pt x="138684" y="1036332"/>
                  </a:lnTo>
                  <a:lnTo>
                    <a:pt x="141719" y="1033284"/>
                  </a:lnTo>
                  <a:lnTo>
                    <a:pt x="143256" y="1027188"/>
                  </a:lnTo>
                  <a:lnTo>
                    <a:pt x="143256" y="1019568"/>
                  </a:lnTo>
                  <a:close/>
                </a:path>
                <a:path w="143510" h="1762125">
                  <a:moveTo>
                    <a:pt x="143256" y="734580"/>
                  </a:moveTo>
                  <a:lnTo>
                    <a:pt x="142392" y="724573"/>
                  </a:lnTo>
                  <a:lnTo>
                    <a:pt x="140208" y="718502"/>
                  </a:lnTo>
                  <a:lnTo>
                    <a:pt x="140208" y="720864"/>
                  </a:lnTo>
                  <a:lnTo>
                    <a:pt x="140208" y="742200"/>
                  </a:lnTo>
                  <a:lnTo>
                    <a:pt x="138684" y="746760"/>
                  </a:lnTo>
                  <a:lnTo>
                    <a:pt x="137160" y="749820"/>
                  </a:lnTo>
                  <a:lnTo>
                    <a:pt x="135623" y="754392"/>
                  </a:lnTo>
                  <a:lnTo>
                    <a:pt x="132588" y="755916"/>
                  </a:lnTo>
                  <a:lnTo>
                    <a:pt x="124968" y="755916"/>
                  </a:lnTo>
                  <a:lnTo>
                    <a:pt x="123444" y="754392"/>
                  </a:lnTo>
                  <a:lnTo>
                    <a:pt x="120396" y="749820"/>
                  </a:lnTo>
                  <a:lnTo>
                    <a:pt x="118872" y="746760"/>
                  </a:lnTo>
                  <a:lnTo>
                    <a:pt x="118872" y="722388"/>
                  </a:lnTo>
                  <a:lnTo>
                    <a:pt x="121920" y="719340"/>
                  </a:lnTo>
                  <a:lnTo>
                    <a:pt x="123444" y="716292"/>
                  </a:lnTo>
                  <a:lnTo>
                    <a:pt x="126492" y="714756"/>
                  </a:lnTo>
                  <a:lnTo>
                    <a:pt x="135623" y="714756"/>
                  </a:lnTo>
                  <a:lnTo>
                    <a:pt x="140208" y="720864"/>
                  </a:lnTo>
                  <a:lnTo>
                    <a:pt x="140208" y="718502"/>
                  </a:lnTo>
                  <a:lnTo>
                    <a:pt x="139827" y="717435"/>
                  </a:lnTo>
                  <a:lnTo>
                    <a:pt x="137147" y="714756"/>
                  </a:lnTo>
                  <a:lnTo>
                    <a:pt x="135534" y="713143"/>
                  </a:lnTo>
                  <a:lnTo>
                    <a:pt x="129540" y="711720"/>
                  </a:lnTo>
                  <a:lnTo>
                    <a:pt x="124968" y="711720"/>
                  </a:lnTo>
                  <a:lnTo>
                    <a:pt x="122110" y="713143"/>
                  </a:lnTo>
                  <a:lnTo>
                    <a:pt x="121983" y="713143"/>
                  </a:lnTo>
                  <a:lnTo>
                    <a:pt x="115824" y="722388"/>
                  </a:lnTo>
                  <a:lnTo>
                    <a:pt x="115824" y="748296"/>
                  </a:lnTo>
                  <a:lnTo>
                    <a:pt x="118872" y="752856"/>
                  </a:lnTo>
                  <a:lnTo>
                    <a:pt x="120396" y="755916"/>
                  </a:lnTo>
                  <a:lnTo>
                    <a:pt x="124968" y="758964"/>
                  </a:lnTo>
                  <a:lnTo>
                    <a:pt x="132588" y="758964"/>
                  </a:lnTo>
                  <a:lnTo>
                    <a:pt x="137160" y="755916"/>
                  </a:lnTo>
                  <a:lnTo>
                    <a:pt x="138684" y="752856"/>
                  </a:lnTo>
                  <a:lnTo>
                    <a:pt x="141719" y="748296"/>
                  </a:lnTo>
                  <a:lnTo>
                    <a:pt x="143256" y="742200"/>
                  </a:lnTo>
                  <a:lnTo>
                    <a:pt x="143256" y="734580"/>
                  </a:lnTo>
                  <a:close/>
                </a:path>
                <a:path w="143510" h="1762125">
                  <a:moveTo>
                    <a:pt x="143256" y="592848"/>
                  </a:moveTo>
                  <a:lnTo>
                    <a:pt x="142392" y="582599"/>
                  </a:lnTo>
                  <a:lnTo>
                    <a:pt x="140208" y="576084"/>
                  </a:lnTo>
                  <a:lnTo>
                    <a:pt x="140208" y="579132"/>
                  </a:lnTo>
                  <a:lnTo>
                    <a:pt x="140208" y="598944"/>
                  </a:lnTo>
                  <a:lnTo>
                    <a:pt x="138684" y="605040"/>
                  </a:lnTo>
                  <a:lnTo>
                    <a:pt x="135623" y="611136"/>
                  </a:lnTo>
                  <a:lnTo>
                    <a:pt x="132588" y="614184"/>
                  </a:lnTo>
                  <a:lnTo>
                    <a:pt x="124968" y="614184"/>
                  </a:lnTo>
                  <a:lnTo>
                    <a:pt x="123444" y="611136"/>
                  </a:lnTo>
                  <a:lnTo>
                    <a:pt x="120396" y="608088"/>
                  </a:lnTo>
                  <a:lnTo>
                    <a:pt x="118872" y="605040"/>
                  </a:lnTo>
                  <a:lnTo>
                    <a:pt x="118872" y="580656"/>
                  </a:lnTo>
                  <a:lnTo>
                    <a:pt x="121920" y="577608"/>
                  </a:lnTo>
                  <a:lnTo>
                    <a:pt x="123444" y="573036"/>
                  </a:lnTo>
                  <a:lnTo>
                    <a:pt x="126492" y="571512"/>
                  </a:lnTo>
                  <a:lnTo>
                    <a:pt x="135623" y="571512"/>
                  </a:lnTo>
                  <a:lnTo>
                    <a:pt x="140208" y="579132"/>
                  </a:lnTo>
                  <a:lnTo>
                    <a:pt x="140208" y="576084"/>
                  </a:lnTo>
                  <a:lnTo>
                    <a:pt x="139827" y="574941"/>
                  </a:lnTo>
                  <a:lnTo>
                    <a:pt x="136766" y="571512"/>
                  </a:lnTo>
                  <a:lnTo>
                    <a:pt x="135534" y="570128"/>
                  </a:lnTo>
                  <a:lnTo>
                    <a:pt x="129540" y="568464"/>
                  </a:lnTo>
                  <a:lnTo>
                    <a:pt x="124968" y="568464"/>
                  </a:lnTo>
                  <a:lnTo>
                    <a:pt x="121920" y="571512"/>
                  </a:lnTo>
                  <a:lnTo>
                    <a:pt x="118872" y="576084"/>
                  </a:lnTo>
                  <a:lnTo>
                    <a:pt x="115824" y="579132"/>
                  </a:lnTo>
                  <a:lnTo>
                    <a:pt x="115824" y="606564"/>
                  </a:lnTo>
                  <a:lnTo>
                    <a:pt x="118872" y="609612"/>
                  </a:lnTo>
                  <a:lnTo>
                    <a:pt x="120396" y="614184"/>
                  </a:lnTo>
                  <a:lnTo>
                    <a:pt x="124968" y="615708"/>
                  </a:lnTo>
                  <a:lnTo>
                    <a:pt x="132588" y="615708"/>
                  </a:lnTo>
                  <a:lnTo>
                    <a:pt x="137160" y="614184"/>
                  </a:lnTo>
                  <a:lnTo>
                    <a:pt x="138684" y="609612"/>
                  </a:lnTo>
                  <a:lnTo>
                    <a:pt x="141719" y="606564"/>
                  </a:lnTo>
                  <a:lnTo>
                    <a:pt x="143256" y="600456"/>
                  </a:lnTo>
                  <a:lnTo>
                    <a:pt x="143256" y="592848"/>
                  </a:lnTo>
                  <a:close/>
                </a:path>
                <a:path w="143510" h="1762125">
                  <a:moveTo>
                    <a:pt x="143256" y="449592"/>
                  </a:moveTo>
                  <a:lnTo>
                    <a:pt x="142392" y="439585"/>
                  </a:lnTo>
                  <a:lnTo>
                    <a:pt x="140208" y="433514"/>
                  </a:lnTo>
                  <a:lnTo>
                    <a:pt x="140208" y="435876"/>
                  </a:lnTo>
                  <a:lnTo>
                    <a:pt x="140208" y="457212"/>
                  </a:lnTo>
                  <a:lnTo>
                    <a:pt x="137160" y="466356"/>
                  </a:lnTo>
                  <a:lnTo>
                    <a:pt x="135636" y="469404"/>
                  </a:lnTo>
                  <a:lnTo>
                    <a:pt x="132588" y="470928"/>
                  </a:lnTo>
                  <a:lnTo>
                    <a:pt x="124968" y="470928"/>
                  </a:lnTo>
                  <a:lnTo>
                    <a:pt x="120396" y="466356"/>
                  </a:lnTo>
                  <a:lnTo>
                    <a:pt x="118872" y="461784"/>
                  </a:lnTo>
                  <a:lnTo>
                    <a:pt x="118872" y="438924"/>
                  </a:lnTo>
                  <a:lnTo>
                    <a:pt x="121920" y="434352"/>
                  </a:lnTo>
                  <a:lnTo>
                    <a:pt x="123444" y="431304"/>
                  </a:lnTo>
                  <a:lnTo>
                    <a:pt x="126492" y="429780"/>
                  </a:lnTo>
                  <a:lnTo>
                    <a:pt x="135636" y="429780"/>
                  </a:lnTo>
                  <a:lnTo>
                    <a:pt x="140208" y="435876"/>
                  </a:lnTo>
                  <a:lnTo>
                    <a:pt x="140208" y="433514"/>
                  </a:lnTo>
                  <a:lnTo>
                    <a:pt x="139827" y="432447"/>
                  </a:lnTo>
                  <a:lnTo>
                    <a:pt x="137160" y="429780"/>
                  </a:lnTo>
                  <a:lnTo>
                    <a:pt x="135534" y="428155"/>
                  </a:lnTo>
                  <a:lnTo>
                    <a:pt x="129540" y="426732"/>
                  </a:lnTo>
                  <a:lnTo>
                    <a:pt x="124968" y="426732"/>
                  </a:lnTo>
                  <a:lnTo>
                    <a:pt x="122110" y="428155"/>
                  </a:lnTo>
                  <a:lnTo>
                    <a:pt x="120904" y="429780"/>
                  </a:lnTo>
                  <a:lnTo>
                    <a:pt x="115824" y="437400"/>
                  </a:lnTo>
                  <a:lnTo>
                    <a:pt x="115824" y="464832"/>
                  </a:lnTo>
                  <a:lnTo>
                    <a:pt x="118872" y="467880"/>
                  </a:lnTo>
                  <a:lnTo>
                    <a:pt x="120396" y="472452"/>
                  </a:lnTo>
                  <a:lnTo>
                    <a:pt x="124968" y="473976"/>
                  </a:lnTo>
                  <a:lnTo>
                    <a:pt x="132588" y="473976"/>
                  </a:lnTo>
                  <a:lnTo>
                    <a:pt x="137160" y="472452"/>
                  </a:lnTo>
                  <a:lnTo>
                    <a:pt x="137668" y="470928"/>
                  </a:lnTo>
                  <a:lnTo>
                    <a:pt x="138684" y="467880"/>
                  </a:lnTo>
                  <a:lnTo>
                    <a:pt x="141732" y="463308"/>
                  </a:lnTo>
                  <a:lnTo>
                    <a:pt x="143256" y="457212"/>
                  </a:lnTo>
                  <a:lnTo>
                    <a:pt x="143256" y="449592"/>
                  </a:lnTo>
                  <a:close/>
                </a:path>
                <a:path w="143510" h="1762125">
                  <a:moveTo>
                    <a:pt x="143256" y="166128"/>
                  </a:moveTo>
                  <a:lnTo>
                    <a:pt x="142392" y="155244"/>
                  </a:lnTo>
                  <a:lnTo>
                    <a:pt x="140208" y="148780"/>
                  </a:lnTo>
                  <a:lnTo>
                    <a:pt x="140208" y="152412"/>
                  </a:lnTo>
                  <a:lnTo>
                    <a:pt x="140208" y="172224"/>
                  </a:lnTo>
                  <a:lnTo>
                    <a:pt x="137160" y="181368"/>
                  </a:lnTo>
                  <a:lnTo>
                    <a:pt x="135636" y="184416"/>
                  </a:lnTo>
                  <a:lnTo>
                    <a:pt x="132588" y="185940"/>
                  </a:lnTo>
                  <a:lnTo>
                    <a:pt x="124968" y="185940"/>
                  </a:lnTo>
                  <a:lnTo>
                    <a:pt x="120396" y="181368"/>
                  </a:lnTo>
                  <a:lnTo>
                    <a:pt x="118872" y="178320"/>
                  </a:lnTo>
                  <a:lnTo>
                    <a:pt x="118872" y="153936"/>
                  </a:lnTo>
                  <a:lnTo>
                    <a:pt x="121920" y="150888"/>
                  </a:lnTo>
                  <a:lnTo>
                    <a:pt x="123444" y="146316"/>
                  </a:lnTo>
                  <a:lnTo>
                    <a:pt x="126492" y="144792"/>
                  </a:lnTo>
                  <a:lnTo>
                    <a:pt x="135636" y="144792"/>
                  </a:lnTo>
                  <a:lnTo>
                    <a:pt x="140208" y="152412"/>
                  </a:lnTo>
                  <a:lnTo>
                    <a:pt x="140208" y="148780"/>
                  </a:lnTo>
                  <a:lnTo>
                    <a:pt x="139827" y="147650"/>
                  </a:lnTo>
                  <a:lnTo>
                    <a:pt x="137071" y="144792"/>
                  </a:lnTo>
                  <a:lnTo>
                    <a:pt x="135534" y="143192"/>
                  </a:lnTo>
                  <a:lnTo>
                    <a:pt x="129540" y="141744"/>
                  </a:lnTo>
                  <a:lnTo>
                    <a:pt x="124968" y="141744"/>
                  </a:lnTo>
                  <a:lnTo>
                    <a:pt x="118872" y="147840"/>
                  </a:lnTo>
                  <a:lnTo>
                    <a:pt x="115824" y="152412"/>
                  </a:lnTo>
                  <a:lnTo>
                    <a:pt x="115824" y="179844"/>
                  </a:lnTo>
                  <a:lnTo>
                    <a:pt x="118872" y="182892"/>
                  </a:lnTo>
                  <a:lnTo>
                    <a:pt x="120396" y="187464"/>
                  </a:lnTo>
                  <a:lnTo>
                    <a:pt x="124968" y="188988"/>
                  </a:lnTo>
                  <a:lnTo>
                    <a:pt x="132588" y="188988"/>
                  </a:lnTo>
                  <a:lnTo>
                    <a:pt x="137160" y="187464"/>
                  </a:lnTo>
                  <a:lnTo>
                    <a:pt x="137668" y="185940"/>
                  </a:lnTo>
                  <a:lnTo>
                    <a:pt x="138684" y="182892"/>
                  </a:lnTo>
                  <a:lnTo>
                    <a:pt x="141732" y="178320"/>
                  </a:lnTo>
                  <a:lnTo>
                    <a:pt x="143256" y="173748"/>
                  </a:lnTo>
                  <a:lnTo>
                    <a:pt x="143256" y="166128"/>
                  </a:lnTo>
                  <a:close/>
                </a:path>
                <a:path w="143510" h="1762125">
                  <a:moveTo>
                    <a:pt x="143256" y="22860"/>
                  </a:moveTo>
                  <a:lnTo>
                    <a:pt x="142392" y="12865"/>
                  </a:lnTo>
                  <a:lnTo>
                    <a:pt x="140208" y="6781"/>
                  </a:lnTo>
                  <a:lnTo>
                    <a:pt x="140208" y="9144"/>
                  </a:lnTo>
                  <a:lnTo>
                    <a:pt x="140208" y="30480"/>
                  </a:lnTo>
                  <a:lnTo>
                    <a:pt x="138684" y="35052"/>
                  </a:lnTo>
                  <a:lnTo>
                    <a:pt x="137160" y="38100"/>
                  </a:lnTo>
                  <a:lnTo>
                    <a:pt x="135636" y="42672"/>
                  </a:lnTo>
                  <a:lnTo>
                    <a:pt x="132588" y="44196"/>
                  </a:lnTo>
                  <a:lnTo>
                    <a:pt x="124968" y="44196"/>
                  </a:lnTo>
                  <a:lnTo>
                    <a:pt x="123444" y="42672"/>
                  </a:lnTo>
                  <a:lnTo>
                    <a:pt x="120396" y="38100"/>
                  </a:lnTo>
                  <a:lnTo>
                    <a:pt x="118872" y="35052"/>
                  </a:lnTo>
                  <a:lnTo>
                    <a:pt x="118872" y="10668"/>
                  </a:lnTo>
                  <a:lnTo>
                    <a:pt x="121920" y="7620"/>
                  </a:lnTo>
                  <a:lnTo>
                    <a:pt x="123444" y="4572"/>
                  </a:lnTo>
                  <a:lnTo>
                    <a:pt x="126492" y="3048"/>
                  </a:lnTo>
                  <a:lnTo>
                    <a:pt x="135636" y="3048"/>
                  </a:lnTo>
                  <a:lnTo>
                    <a:pt x="140208" y="9144"/>
                  </a:lnTo>
                  <a:lnTo>
                    <a:pt x="140208" y="6781"/>
                  </a:lnTo>
                  <a:lnTo>
                    <a:pt x="139827" y="5715"/>
                  </a:lnTo>
                  <a:lnTo>
                    <a:pt x="137160" y="3048"/>
                  </a:lnTo>
                  <a:lnTo>
                    <a:pt x="135534" y="1435"/>
                  </a:lnTo>
                  <a:lnTo>
                    <a:pt x="129540" y="0"/>
                  </a:lnTo>
                  <a:lnTo>
                    <a:pt x="124968" y="0"/>
                  </a:lnTo>
                  <a:lnTo>
                    <a:pt x="122110" y="1435"/>
                  </a:lnTo>
                  <a:lnTo>
                    <a:pt x="120904" y="3048"/>
                  </a:lnTo>
                  <a:lnTo>
                    <a:pt x="115824" y="10668"/>
                  </a:lnTo>
                  <a:lnTo>
                    <a:pt x="115824" y="36576"/>
                  </a:lnTo>
                  <a:lnTo>
                    <a:pt x="118872" y="41148"/>
                  </a:lnTo>
                  <a:lnTo>
                    <a:pt x="120396" y="44196"/>
                  </a:lnTo>
                  <a:lnTo>
                    <a:pt x="124968" y="47244"/>
                  </a:lnTo>
                  <a:lnTo>
                    <a:pt x="132588" y="47244"/>
                  </a:lnTo>
                  <a:lnTo>
                    <a:pt x="137160" y="44196"/>
                  </a:lnTo>
                  <a:lnTo>
                    <a:pt x="138684" y="41148"/>
                  </a:lnTo>
                  <a:lnTo>
                    <a:pt x="141732" y="36576"/>
                  </a:lnTo>
                  <a:lnTo>
                    <a:pt x="143256" y="30480"/>
                  </a:lnTo>
                  <a:lnTo>
                    <a:pt x="143256" y="22860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159508" y="3153155"/>
              <a:ext cx="3754120" cy="22860"/>
            </a:xfrm>
            <a:custGeom>
              <a:avLst/>
              <a:gdLst/>
              <a:ahLst/>
              <a:cxnLst/>
              <a:rect l="l" t="t" r="r" b="b"/>
              <a:pathLst>
                <a:path w="3754120" h="22860">
                  <a:moveTo>
                    <a:pt x="0" y="0"/>
                  </a:moveTo>
                  <a:lnTo>
                    <a:pt x="0" y="22859"/>
                  </a:lnTo>
                </a:path>
                <a:path w="3754120" h="22860">
                  <a:moveTo>
                    <a:pt x="193547" y="0"/>
                  </a:moveTo>
                  <a:lnTo>
                    <a:pt x="193547" y="9143"/>
                  </a:lnTo>
                </a:path>
                <a:path w="3754120" h="22860">
                  <a:moveTo>
                    <a:pt x="402335" y="0"/>
                  </a:moveTo>
                  <a:lnTo>
                    <a:pt x="402335" y="9143"/>
                  </a:lnTo>
                </a:path>
                <a:path w="3754120" h="22860">
                  <a:moveTo>
                    <a:pt x="621791" y="0"/>
                  </a:moveTo>
                  <a:lnTo>
                    <a:pt x="621791" y="9143"/>
                  </a:lnTo>
                </a:path>
                <a:path w="3754120" h="22860">
                  <a:moveTo>
                    <a:pt x="835151" y="0"/>
                  </a:moveTo>
                  <a:lnTo>
                    <a:pt x="835151" y="9143"/>
                  </a:lnTo>
                </a:path>
                <a:path w="3754120" h="22860">
                  <a:moveTo>
                    <a:pt x="1045464" y="0"/>
                  </a:moveTo>
                  <a:lnTo>
                    <a:pt x="1045464" y="9143"/>
                  </a:lnTo>
                </a:path>
                <a:path w="3754120" h="22860">
                  <a:moveTo>
                    <a:pt x="1249680" y="0"/>
                  </a:moveTo>
                  <a:lnTo>
                    <a:pt x="1249680" y="22859"/>
                  </a:lnTo>
                </a:path>
                <a:path w="3754120" h="22860">
                  <a:moveTo>
                    <a:pt x="1447800" y="0"/>
                  </a:moveTo>
                  <a:lnTo>
                    <a:pt x="1447800" y="9143"/>
                  </a:lnTo>
                </a:path>
                <a:path w="3754120" h="22860">
                  <a:moveTo>
                    <a:pt x="1656588" y="0"/>
                  </a:moveTo>
                  <a:lnTo>
                    <a:pt x="1656588" y="9143"/>
                  </a:lnTo>
                </a:path>
                <a:path w="3754120" h="22860">
                  <a:moveTo>
                    <a:pt x="1871472" y="0"/>
                  </a:moveTo>
                  <a:lnTo>
                    <a:pt x="1871472" y="9143"/>
                  </a:lnTo>
                </a:path>
                <a:path w="3754120" h="22860">
                  <a:moveTo>
                    <a:pt x="2090927" y="0"/>
                  </a:moveTo>
                  <a:lnTo>
                    <a:pt x="2090927" y="9143"/>
                  </a:lnTo>
                </a:path>
                <a:path w="3754120" h="22860">
                  <a:moveTo>
                    <a:pt x="2299716" y="0"/>
                  </a:moveTo>
                  <a:lnTo>
                    <a:pt x="2299716" y="9143"/>
                  </a:lnTo>
                </a:path>
                <a:path w="3754120" h="22860">
                  <a:moveTo>
                    <a:pt x="2497835" y="0"/>
                  </a:moveTo>
                  <a:lnTo>
                    <a:pt x="2497835" y="22859"/>
                  </a:lnTo>
                </a:path>
                <a:path w="3754120" h="22860">
                  <a:moveTo>
                    <a:pt x="2697480" y="0"/>
                  </a:moveTo>
                  <a:lnTo>
                    <a:pt x="2697480" y="9143"/>
                  </a:lnTo>
                </a:path>
                <a:path w="3754120" h="22860">
                  <a:moveTo>
                    <a:pt x="2906268" y="0"/>
                  </a:moveTo>
                  <a:lnTo>
                    <a:pt x="2906268" y="9143"/>
                  </a:lnTo>
                </a:path>
                <a:path w="3754120" h="22860">
                  <a:moveTo>
                    <a:pt x="3116579" y="0"/>
                  </a:moveTo>
                  <a:lnTo>
                    <a:pt x="3116579" y="9143"/>
                  </a:lnTo>
                </a:path>
                <a:path w="3754120" h="22860">
                  <a:moveTo>
                    <a:pt x="3334511" y="0"/>
                  </a:moveTo>
                  <a:lnTo>
                    <a:pt x="3334511" y="9143"/>
                  </a:lnTo>
                </a:path>
                <a:path w="3754120" h="22860">
                  <a:moveTo>
                    <a:pt x="3549395" y="0"/>
                  </a:moveTo>
                  <a:lnTo>
                    <a:pt x="3549395" y="9143"/>
                  </a:lnTo>
                </a:path>
                <a:path w="3754120" h="22860">
                  <a:moveTo>
                    <a:pt x="3753611" y="0"/>
                  </a:moveTo>
                  <a:lnTo>
                    <a:pt x="3753611" y="22859"/>
                  </a:lnTo>
                </a:path>
              </a:pathLst>
            </a:custGeom>
            <a:ln w="457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116836" y="3206495"/>
              <a:ext cx="3834765" cy="145415"/>
            </a:xfrm>
            <a:custGeom>
              <a:avLst/>
              <a:gdLst/>
              <a:ahLst/>
              <a:cxnLst/>
              <a:rect l="l" t="t" r="r" b="b"/>
              <a:pathLst>
                <a:path w="3834765" h="145414">
                  <a:moveTo>
                    <a:pt x="13716" y="3048"/>
                  </a:moveTo>
                  <a:lnTo>
                    <a:pt x="10668" y="3048"/>
                  </a:lnTo>
                  <a:lnTo>
                    <a:pt x="10668" y="41148"/>
                  </a:lnTo>
                  <a:lnTo>
                    <a:pt x="9144" y="42672"/>
                  </a:lnTo>
                  <a:lnTo>
                    <a:pt x="7620" y="45720"/>
                  </a:lnTo>
                  <a:lnTo>
                    <a:pt x="0" y="45720"/>
                  </a:lnTo>
                  <a:lnTo>
                    <a:pt x="0" y="48768"/>
                  </a:lnTo>
                  <a:lnTo>
                    <a:pt x="10668" y="48768"/>
                  </a:lnTo>
                  <a:lnTo>
                    <a:pt x="13716" y="44196"/>
                  </a:lnTo>
                  <a:lnTo>
                    <a:pt x="13716" y="3048"/>
                  </a:lnTo>
                  <a:close/>
                </a:path>
                <a:path w="3834765" h="145414">
                  <a:moveTo>
                    <a:pt x="45720" y="19812"/>
                  </a:moveTo>
                  <a:lnTo>
                    <a:pt x="42672" y="18288"/>
                  </a:lnTo>
                  <a:lnTo>
                    <a:pt x="41148" y="16764"/>
                  </a:lnTo>
                  <a:lnTo>
                    <a:pt x="38100" y="15240"/>
                  </a:lnTo>
                  <a:lnTo>
                    <a:pt x="32004" y="15240"/>
                  </a:lnTo>
                  <a:lnTo>
                    <a:pt x="30480" y="16764"/>
                  </a:lnTo>
                  <a:lnTo>
                    <a:pt x="27432" y="16764"/>
                  </a:lnTo>
                  <a:lnTo>
                    <a:pt x="25908" y="18288"/>
                  </a:lnTo>
                  <a:lnTo>
                    <a:pt x="24384" y="18288"/>
                  </a:lnTo>
                  <a:lnTo>
                    <a:pt x="24384" y="22860"/>
                  </a:lnTo>
                  <a:lnTo>
                    <a:pt x="28956" y="19812"/>
                  </a:lnTo>
                  <a:lnTo>
                    <a:pt x="32004" y="18288"/>
                  </a:lnTo>
                  <a:lnTo>
                    <a:pt x="41148" y="18288"/>
                  </a:lnTo>
                  <a:lnTo>
                    <a:pt x="42672" y="21336"/>
                  </a:lnTo>
                  <a:lnTo>
                    <a:pt x="42672" y="28956"/>
                  </a:lnTo>
                  <a:lnTo>
                    <a:pt x="42672" y="30480"/>
                  </a:lnTo>
                  <a:lnTo>
                    <a:pt x="42672" y="41148"/>
                  </a:lnTo>
                  <a:lnTo>
                    <a:pt x="39624" y="42672"/>
                  </a:lnTo>
                  <a:lnTo>
                    <a:pt x="38100" y="45720"/>
                  </a:lnTo>
                  <a:lnTo>
                    <a:pt x="35052" y="47244"/>
                  </a:lnTo>
                  <a:lnTo>
                    <a:pt x="30480" y="47244"/>
                  </a:lnTo>
                  <a:lnTo>
                    <a:pt x="27432" y="45720"/>
                  </a:lnTo>
                  <a:lnTo>
                    <a:pt x="27432" y="44196"/>
                  </a:lnTo>
                  <a:lnTo>
                    <a:pt x="24384" y="41148"/>
                  </a:lnTo>
                  <a:lnTo>
                    <a:pt x="24384" y="38100"/>
                  </a:lnTo>
                  <a:lnTo>
                    <a:pt x="25908" y="35052"/>
                  </a:lnTo>
                  <a:lnTo>
                    <a:pt x="27432" y="35052"/>
                  </a:lnTo>
                  <a:lnTo>
                    <a:pt x="30480" y="32004"/>
                  </a:lnTo>
                  <a:lnTo>
                    <a:pt x="33528" y="32004"/>
                  </a:lnTo>
                  <a:lnTo>
                    <a:pt x="42672" y="30480"/>
                  </a:lnTo>
                  <a:lnTo>
                    <a:pt x="42672" y="28956"/>
                  </a:lnTo>
                  <a:lnTo>
                    <a:pt x="33528" y="30480"/>
                  </a:lnTo>
                  <a:lnTo>
                    <a:pt x="25908" y="30480"/>
                  </a:lnTo>
                  <a:lnTo>
                    <a:pt x="21336" y="35052"/>
                  </a:lnTo>
                  <a:lnTo>
                    <a:pt x="21336" y="42672"/>
                  </a:lnTo>
                  <a:lnTo>
                    <a:pt x="22860" y="44196"/>
                  </a:lnTo>
                  <a:lnTo>
                    <a:pt x="24384" y="47244"/>
                  </a:lnTo>
                  <a:lnTo>
                    <a:pt x="25908" y="48768"/>
                  </a:lnTo>
                  <a:lnTo>
                    <a:pt x="36576" y="48768"/>
                  </a:lnTo>
                  <a:lnTo>
                    <a:pt x="38100" y="47244"/>
                  </a:lnTo>
                  <a:lnTo>
                    <a:pt x="41148" y="45720"/>
                  </a:lnTo>
                  <a:lnTo>
                    <a:pt x="42672" y="44196"/>
                  </a:lnTo>
                  <a:lnTo>
                    <a:pt x="42672" y="48768"/>
                  </a:lnTo>
                  <a:lnTo>
                    <a:pt x="45720" y="48768"/>
                  </a:lnTo>
                  <a:lnTo>
                    <a:pt x="45720" y="19812"/>
                  </a:lnTo>
                  <a:close/>
                </a:path>
                <a:path w="3834765" h="145414">
                  <a:moveTo>
                    <a:pt x="80772" y="24384"/>
                  </a:moveTo>
                  <a:lnTo>
                    <a:pt x="77724" y="18288"/>
                  </a:lnTo>
                  <a:lnTo>
                    <a:pt x="76200" y="16764"/>
                  </a:lnTo>
                  <a:lnTo>
                    <a:pt x="73152" y="15240"/>
                  </a:lnTo>
                  <a:lnTo>
                    <a:pt x="64008" y="15240"/>
                  </a:lnTo>
                  <a:lnTo>
                    <a:pt x="60960" y="16764"/>
                  </a:lnTo>
                  <a:lnTo>
                    <a:pt x="59436" y="21336"/>
                  </a:lnTo>
                  <a:lnTo>
                    <a:pt x="57912" y="21336"/>
                  </a:lnTo>
                  <a:lnTo>
                    <a:pt x="57912" y="15240"/>
                  </a:lnTo>
                  <a:lnTo>
                    <a:pt x="56388" y="15240"/>
                  </a:lnTo>
                  <a:lnTo>
                    <a:pt x="56388" y="48768"/>
                  </a:lnTo>
                  <a:lnTo>
                    <a:pt x="57912" y="48768"/>
                  </a:lnTo>
                  <a:lnTo>
                    <a:pt x="57912" y="25908"/>
                  </a:lnTo>
                  <a:lnTo>
                    <a:pt x="59436" y="22860"/>
                  </a:lnTo>
                  <a:lnTo>
                    <a:pt x="60960" y="21336"/>
                  </a:lnTo>
                  <a:lnTo>
                    <a:pt x="64008" y="18288"/>
                  </a:lnTo>
                  <a:lnTo>
                    <a:pt x="74676" y="18288"/>
                  </a:lnTo>
                  <a:lnTo>
                    <a:pt x="77724" y="21336"/>
                  </a:lnTo>
                  <a:lnTo>
                    <a:pt x="77724" y="48768"/>
                  </a:lnTo>
                  <a:lnTo>
                    <a:pt x="80772" y="48768"/>
                  </a:lnTo>
                  <a:lnTo>
                    <a:pt x="80772" y="24384"/>
                  </a:lnTo>
                  <a:close/>
                </a:path>
                <a:path w="3834765" h="145414">
                  <a:moveTo>
                    <a:pt x="230124" y="3048"/>
                  </a:moveTo>
                  <a:lnTo>
                    <a:pt x="228600" y="3048"/>
                  </a:lnTo>
                  <a:lnTo>
                    <a:pt x="211836" y="39624"/>
                  </a:lnTo>
                  <a:lnTo>
                    <a:pt x="210312" y="41148"/>
                  </a:lnTo>
                  <a:lnTo>
                    <a:pt x="210312" y="42672"/>
                  </a:lnTo>
                  <a:lnTo>
                    <a:pt x="208788" y="42672"/>
                  </a:lnTo>
                  <a:lnTo>
                    <a:pt x="208788" y="39624"/>
                  </a:lnTo>
                  <a:lnTo>
                    <a:pt x="194818" y="9144"/>
                  </a:lnTo>
                  <a:lnTo>
                    <a:pt x="192024" y="3048"/>
                  </a:lnTo>
                  <a:lnTo>
                    <a:pt x="188976" y="3048"/>
                  </a:lnTo>
                  <a:lnTo>
                    <a:pt x="188976" y="48768"/>
                  </a:lnTo>
                  <a:lnTo>
                    <a:pt x="192024" y="48768"/>
                  </a:lnTo>
                  <a:lnTo>
                    <a:pt x="192024" y="12192"/>
                  </a:lnTo>
                  <a:lnTo>
                    <a:pt x="193548" y="13716"/>
                  </a:lnTo>
                  <a:lnTo>
                    <a:pt x="208788" y="48768"/>
                  </a:lnTo>
                  <a:lnTo>
                    <a:pt x="210312" y="48768"/>
                  </a:lnTo>
                  <a:lnTo>
                    <a:pt x="212953" y="42672"/>
                  </a:lnTo>
                  <a:lnTo>
                    <a:pt x="225552" y="13716"/>
                  </a:lnTo>
                  <a:lnTo>
                    <a:pt x="227076" y="12192"/>
                  </a:lnTo>
                  <a:lnTo>
                    <a:pt x="227076" y="10668"/>
                  </a:lnTo>
                  <a:lnTo>
                    <a:pt x="228600" y="9144"/>
                  </a:lnTo>
                  <a:lnTo>
                    <a:pt x="227076" y="13716"/>
                  </a:lnTo>
                  <a:lnTo>
                    <a:pt x="227076" y="48768"/>
                  </a:lnTo>
                  <a:lnTo>
                    <a:pt x="230124" y="48768"/>
                  </a:lnTo>
                  <a:lnTo>
                    <a:pt x="230124" y="9144"/>
                  </a:lnTo>
                  <a:lnTo>
                    <a:pt x="230124" y="3048"/>
                  </a:lnTo>
                  <a:close/>
                </a:path>
                <a:path w="3834765" h="145414">
                  <a:moveTo>
                    <a:pt x="263652" y="19812"/>
                  </a:moveTo>
                  <a:lnTo>
                    <a:pt x="260604" y="18288"/>
                  </a:lnTo>
                  <a:lnTo>
                    <a:pt x="259080" y="16764"/>
                  </a:lnTo>
                  <a:lnTo>
                    <a:pt x="256032" y="15240"/>
                  </a:lnTo>
                  <a:lnTo>
                    <a:pt x="249936" y="15240"/>
                  </a:lnTo>
                  <a:lnTo>
                    <a:pt x="246888" y="16764"/>
                  </a:lnTo>
                  <a:lnTo>
                    <a:pt x="245364" y="16764"/>
                  </a:lnTo>
                  <a:lnTo>
                    <a:pt x="243840" y="18288"/>
                  </a:lnTo>
                  <a:lnTo>
                    <a:pt x="242316" y="18288"/>
                  </a:lnTo>
                  <a:lnTo>
                    <a:pt x="242316" y="22860"/>
                  </a:lnTo>
                  <a:lnTo>
                    <a:pt x="245364" y="19812"/>
                  </a:lnTo>
                  <a:lnTo>
                    <a:pt x="249936" y="18288"/>
                  </a:lnTo>
                  <a:lnTo>
                    <a:pt x="259080" y="18288"/>
                  </a:lnTo>
                  <a:lnTo>
                    <a:pt x="260604" y="21336"/>
                  </a:lnTo>
                  <a:lnTo>
                    <a:pt x="260604" y="28956"/>
                  </a:lnTo>
                  <a:lnTo>
                    <a:pt x="251460" y="30480"/>
                  </a:lnTo>
                  <a:lnTo>
                    <a:pt x="243840" y="30480"/>
                  </a:lnTo>
                  <a:lnTo>
                    <a:pt x="239268" y="35052"/>
                  </a:lnTo>
                  <a:lnTo>
                    <a:pt x="239268" y="42672"/>
                  </a:lnTo>
                  <a:lnTo>
                    <a:pt x="240792" y="44196"/>
                  </a:lnTo>
                  <a:lnTo>
                    <a:pt x="242316" y="47244"/>
                  </a:lnTo>
                  <a:lnTo>
                    <a:pt x="243840" y="48768"/>
                  </a:lnTo>
                  <a:lnTo>
                    <a:pt x="254508" y="48768"/>
                  </a:lnTo>
                  <a:lnTo>
                    <a:pt x="256032" y="47244"/>
                  </a:lnTo>
                  <a:lnTo>
                    <a:pt x="259080" y="44196"/>
                  </a:lnTo>
                  <a:lnTo>
                    <a:pt x="260604" y="41148"/>
                  </a:lnTo>
                  <a:lnTo>
                    <a:pt x="257556" y="42672"/>
                  </a:lnTo>
                  <a:lnTo>
                    <a:pt x="256032" y="45720"/>
                  </a:lnTo>
                  <a:lnTo>
                    <a:pt x="252984" y="47244"/>
                  </a:lnTo>
                  <a:lnTo>
                    <a:pt x="248412" y="47244"/>
                  </a:lnTo>
                  <a:lnTo>
                    <a:pt x="245364" y="45720"/>
                  </a:lnTo>
                  <a:lnTo>
                    <a:pt x="245364" y="44196"/>
                  </a:lnTo>
                  <a:lnTo>
                    <a:pt x="242316" y="41148"/>
                  </a:lnTo>
                  <a:lnTo>
                    <a:pt x="242316" y="38100"/>
                  </a:lnTo>
                  <a:lnTo>
                    <a:pt x="243840" y="35052"/>
                  </a:lnTo>
                  <a:lnTo>
                    <a:pt x="245364" y="35052"/>
                  </a:lnTo>
                  <a:lnTo>
                    <a:pt x="248412" y="32004"/>
                  </a:lnTo>
                  <a:lnTo>
                    <a:pt x="251460" y="32004"/>
                  </a:lnTo>
                  <a:lnTo>
                    <a:pt x="260604" y="30480"/>
                  </a:lnTo>
                  <a:lnTo>
                    <a:pt x="260604" y="41148"/>
                  </a:lnTo>
                  <a:lnTo>
                    <a:pt x="260604" y="48768"/>
                  </a:lnTo>
                  <a:lnTo>
                    <a:pt x="263652" y="48768"/>
                  </a:lnTo>
                  <a:lnTo>
                    <a:pt x="263652" y="19812"/>
                  </a:lnTo>
                  <a:close/>
                </a:path>
                <a:path w="3834765" h="145414">
                  <a:moveTo>
                    <a:pt x="289560" y="15240"/>
                  </a:moveTo>
                  <a:lnTo>
                    <a:pt x="283464" y="15240"/>
                  </a:lnTo>
                  <a:lnTo>
                    <a:pt x="281940" y="16764"/>
                  </a:lnTo>
                  <a:lnTo>
                    <a:pt x="280416" y="16764"/>
                  </a:lnTo>
                  <a:lnTo>
                    <a:pt x="278892" y="18288"/>
                  </a:lnTo>
                  <a:lnTo>
                    <a:pt x="277368" y="21336"/>
                  </a:lnTo>
                  <a:lnTo>
                    <a:pt x="275844" y="22860"/>
                  </a:lnTo>
                  <a:lnTo>
                    <a:pt x="275844" y="15240"/>
                  </a:lnTo>
                  <a:lnTo>
                    <a:pt x="274320" y="15240"/>
                  </a:lnTo>
                  <a:lnTo>
                    <a:pt x="274320" y="48768"/>
                  </a:lnTo>
                  <a:lnTo>
                    <a:pt x="275844" y="48768"/>
                  </a:lnTo>
                  <a:lnTo>
                    <a:pt x="275844" y="28956"/>
                  </a:lnTo>
                  <a:lnTo>
                    <a:pt x="277368" y="24384"/>
                  </a:lnTo>
                  <a:lnTo>
                    <a:pt x="278130" y="22860"/>
                  </a:lnTo>
                  <a:lnTo>
                    <a:pt x="278892" y="21336"/>
                  </a:lnTo>
                  <a:lnTo>
                    <a:pt x="280416" y="19812"/>
                  </a:lnTo>
                  <a:lnTo>
                    <a:pt x="283464" y="18288"/>
                  </a:lnTo>
                  <a:lnTo>
                    <a:pt x="289560" y="18288"/>
                  </a:lnTo>
                  <a:lnTo>
                    <a:pt x="289560" y="15240"/>
                  </a:lnTo>
                  <a:close/>
                </a:path>
                <a:path w="3834765" h="145414">
                  <a:moveTo>
                    <a:pt x="435851" y="3048"/>
                  </a:moveTo>
                  <a:lnTo>
                    <a:pt x="432803" y="3048"/>
                  </a:lnTo>
                  <a:lnTo>
                    <a:pt x="416039" y="39624"/>
                  </a:lnTo>
                  <a:lnTo>
                    <a:pt x="416039" y="42672"/>
                  </a:lnTo>
                  <a:lnTo>
                    <a:pt x="414515" y="42672"/>
                  </a:lnTo>
                  <a:lnTo>
                    <a:pt x="414515" y="41148"/>
                  </a:lnTo>
                  <a:lnTo>
                    <a:pt x="412991" y="41148"/>
                  </a:lnTo>
                  <a:lnTo>
                    <a:pt x="412991" y="39624"/>
                  </a:lnTo>
                  <a:lnTo>
                    <a:pt x="399021" y="9144"/>
                  </a:lnTo>
                  <a:lnTo>
                    <a:pt x="396227" y="3048"/>
                  </a:lnTo>
                  <a:lnTo>
                    <a:pt x="393179" y="3048"/>
                  </a:lnTo>
                  <a:lnTo>
                    <a:pt x="393179" y="48768"/>
                  </a:lnTo>
                  <a:lnTo>
                    <a:pt x="396227" y="48768"/>
                  </a:lnTo>
                  <a:lnTo>
                    <a:pt x="396227" y="9144"/>
                  </a:lnTo>
                  <a:lnTo>
                    <a:pt x="397751" y="10668"/>
                  </a:lnTo>
                  <a:lnTo>
                    <a:pt x="397751" y="13716"/>
                  </a:lnTo>
                  <a:lnTo>
                    <a:pt x="414515" y="48768"/>
                  </a:lnTo>
                  <a:lnTo>
                    <a:pt x="417436" y="42672"/>
                  </a:lnTo>
                  <a:lnTo>
                    <a:pt x="431279" y="13716"/>
                  </a:lnTo>
                  <a:lnTo>
                    <a:pt x="431279" y="12192"/>
                  </a:lnTo>
                  <a:lnTo>
                    <a:pt x="432803" y="10668"/>
                  </a:lnTo>
                  <a:lnTo>
                    <a:pt x="432803" y="48768"/>
                  </a:lnTo>
                  <a:lnTo>
                    <a:pt x="435851" y="48768"/>
                  </a:lnTo>
                  <a:lnTo>
                    <a:pt x="435851" y="9144"/>
                  </a:lnTo>
                  <a:lnTo>
                    <a:pt x="435851" y="3048"/>
                  </a:lnTo>
                  <a:close/>
                </a:path>
                <a:path w="3834765" h="145414">
                  <a:moveTo>
                    <a:pt x="469379" y="22860"/>
                  </a:moveTo>
                  <a:lnTo>
                    <a:pt x="467855" y="19812"/>
                  </a:lnTo>
                  <a:lnTo>
                    <a:pt x="464807" y="16764"/>
                  </a:lnTo>
                  <a:lnTo>
                    <a:pt x="461759" y="15240"/>
                  </a:lnTo>
                  <a:lnTo>
                    <a:pt x="454139" y="15240"/>
                  </a:lnTo>
                  <a:lnTo>
                    <a:pt x="452615" y="16764"/>
                  </a:lnTo>
                  <a:lnTo>
                    <a:pt x="451091" y="16764"/>
                  </a:lnTo>
                  <a:lnTo>
                    <a:pt x="449567" y="18288"/>
                  </a:lnTo>
                  <a:lnTo>
                    <a:pt x="448043" y="18288"/>
                  </a:lnTo>
                  <a:lnTo>
                    <a:pt x="448043" y="22860"/>
                  </a:lnTo>
                  <a:lnTo>
                    <a:pt x="451091" y="19812"/>
                  </a:lnTo>
                  <a:lnTo>
                    <a:pt x="454139" y="18288"/>
                  </a:lnTo>
                  <a:lnTo>
                    <a:pt x="463283" y="18288"/>
                  </a:lnTo>
                  <a:lnTo>
                    <a:pt x="466331" y="21336"/>
                  </a:lnTo>
                  <a:lnTo>
                    <a:pt x="466331" y="28956"/>
                  </a:lnTo>
                  <a:lnTo>
                    <a:pt x="466331" y="30480"/>
                  </a:lnTo>
                  <a:lnTo>
                    <a:pt x="466331" y="38100"/>
                  </a:lnTo>
                  <a:lnTo>
                    <a:pt x="464807" y="41148"/>
                  </a:lnTo>
                  <a:lnTo>
                    <a:pt x="458711" y="47244"/>
                  </a:lnTo>
                  <a:lnTo>
                    <a:pt x="452615" y="47244"/>
                  </a:lnTo>
                  <a:lnTo>
                    <a:pt x="448043" y="42672"/>
                  </a:lnTo>
                  <a:lnTo>
                    <a:pt x="448043" y="35052"/>
                  </a:lnTo>
                  <a:lnTo>
                    <a:pt x="449567" y="35052"/>
                  </a:lnTo>
                  <a:lnTo>
                    <a:pt x="451091" y="33528"/>
                  </a:lnTo>
                  <a:lnTo>
                    <a:pt x="454139" y="32004"/>
                  </a:lnTo>
                  <a:lnTo>
                    <a:pt x="457187" y="32004"/>
                  </a:lnTo>
                  <a:lnTo>
                    <a:pt x="466331" y="30480"/>
                  </a:lnTo>
                  <a:lnTo>
                    <a:pt x="466331" y="28956"/>
                  </a:lnTo>
                  <a:lnTo>
                    <a:pt x="455663" y="30480"/>
                  </a:lnTo>
                  <a:lnTo>
                    <a:pt x="448043" y="30480"/>
                  </a:lnTo>
                  <a:lnTo>
                    <a:pt x="444995" y="35052"/>
                  </a:lnTo>
                  <a:lnTo>
                    <a:pt x="444995" y="42672"/>
                  </a:lnTo>
                  <a:lnTo>
                    <a:pt x="446519" y="44196"/>
                  </a:lnTo>
                  <a:lnTo>
                    <a:pt x="448043" y="47244"/>
                  </a:lnTo>
                  <a:lnTo>
                    <a:pt x="449567" y="48768"/>
                  </a:lnTo>
                  <a:lnTo>
                    <a:pt x="458711" y="48768"/>
                  </a:lnTo>
                  <a:lnTo>
                    <a:pt x="461759" y="47244"/>
                  </a:lnTo>
                  <a:lnTo>
                    <a:pt x="464807" y="44196"/>
                  </a:lnTo>
                  <a:lnTo>
                    <a:pt x="466331" y="41148"/>
                  </a:lnTo>
                  <a:lnTo>
                    <a:pt x="466331" y="48768"/>
                  </a:lnTo>
                  <a:lnTo>
                    <a:pt x="469379" y="48768"/>
                  </a:lnTo>
                  <a:lnTo>
                    <a:pt x="469379" y="41148"/>
                  </a:lnTo>
                  <a:lnTo>
                    <a:pt x="469379" y="22860"/>
                  </a:lnTo>
                  <a:close/>
                </a:path>
                <a:path w="3834765" h="145414">
                  <a:moveTo>
                    <a:pt x="502907" y="15240"/>
                  </a:moveTo>
                  <a:lnTo>
                    <a:pt x="499859" y="15240"/>
                  </a:lnTo>
                  <a:lnTo>
                    <a:pt x="489191" y="42672"/>
                  </a:lnTo>
                  <a:lnTo>
                    <a:pt x="487667" y="44196"/>
                  </a:lnTo>
                  <a:lnTo>
                    <a:pt x="487667" y="42672"/>
                  </a:lnTo>
                  <a:lnTo>
                    <a:pt x="476999" y="15240"/>
                  </a:lnTo>
                  <a:lnTo>
                    <a:pt x="473951" y="15240"/>
                  </a:lnTo>
                  <a:lnTo>
                    <a:pt x="486143" y="48768"/>
                  </a:lnTo>
                  <a:lnTo>
                    <a:pt x="483095" y="54864"/>
                  </a:lnTo>
                  <a:lnTo>
                    <a:pt x="481571" y="59436"/>
                  </a:lnTo>
                  <a:lnTo>
                    <a:pt x="480047" y="60960"/>
                  </a:lnTo>
                  <a:lnTo>
                    <a:pt x="473951" y="60960"/>
                  </a:lnTo>
                  <a:lnTo>
                    <a:pt x="473951" y="62484"/>
                  </a:lnTo>
                  <a:lnTo>
                    <a:pt x="475475" y="64008"/>
                  </a:lnTo>
                  <a:lnTo>
                    <a:pt x="480047" y="64008"/>
                  </a:lnTo>
                  <a:lnTo>
                    <a:pt x="486143" y="57912"/>
                  </a:lnTo>
                  <a:lnTo>
                    <a:pt x="486143" y="54864"/>
                  </a:lnTo>
                  <a:lnTo>
                    <a:pt x="490664" y="44196"/>
                  </a:lnTo>
                  <a:lnTo>
                    <a:pt x="502907" y="15240"/>
                  </a:lnTo>
                  <a:close/>
                </a:path>
                <a:path w="3834765" h="145414">
                  <a:moveTo>
                    <a:pt x="633971" y="105168"/>
                  </a:moveTo>
                  <a:lnTo>
                    <a:pt x="632447" y="103644"/>
                  </a:lnTo>
                  <a:lnTo>
                    <a:pt x="632447" y="102120"/>
                  </a:lnTo>
                  <a:lnTo>
                    <a:pt x="630923" y="100596"/>
                  </a:lnTo>
                  <a:lnTo>
                    <a:pt x="629399" y="99072"/>
                  </a:lnTo>
                  <a:lnTo>
                    <a:pt x="627875" y="99072"/>
                  </a:lnTo>
                  <a:lnTo>
                    <a:pt x="626351" y="97548"/>
                  </a:lnTo>
                  <a:lnTo>
                    <a:pt x="618731" y="97548"/>
                  </a:lnTo>
                  <a:lnTo>
                    <a:pt x="615683" y="99072"/>
                  </a:lnTo>
                  <a:lnTo>
                    <a:pt x="614159" y="99072"/>
                  </a:lnTo>
                  <a:lnTo>
                    <a:pt x="611111" y="102120"/>
                  </a:lnTo>
                  <a:lnTo>
                    <a:pt x="611111" y="105168"/>
                  </a:lnTo>
                  <a:lnTo>
                    <a:pt x="614159" y="102120"/>
                  </a:lnTo>
                  <a:lnTo>
                    <a:pt x="615683" y="102120"/>
                  </a:lnTo>
                  <a:lnTo>
                    <a:pt x="618731" y="100596"/>
                  </a:lnTo>
                  <a:lnTo>
                    <a:pt x="627875" y="100596"/>
                  </a:lnTo>
                  <a:lnTo>
                    <a:pt x="629399" y="102120"/>
                  </a:lnTo>
                  <a:lnTo>
                    <a:pt x="630923" y="105168"/>
                  </a:lnTo>
                  <a:lnTo>
                    <a:pt x="630923" y="114312"/>
                  </a:lnTo>
                  <a:lnTo>
                    <a:pt x="629399" y="115836"/>
                  </a:lnTo>
                  <a:lnTo>
                    <a:pt x="629399" y="117360"/>
                  </a:lnTo>
                  <a:lnTo>
                    <a:pt x="627875" y="117360"/>
                  </a:lnTo>
                  <a:lnTo>
                    <a:pt x="627875" y="118884"/>
                  </a:lnTo>
                  <a:lnTo>
                    <a:pt x="623303" y="123456"/>
                  </a:lnTo>
                  <a:lnTo>
                    <a:pt x="621779" y="123456"/>
                  </a:lnTo>
                  <a:lnTo>
                    <a:pt x="618731" y="126504"/>
                  </a:lnTo>
                  <a:lnTo>
                    <a:pt x="617207" y="126504"/>
                  </a:lnTo>
                  <a:lnTo>
                    <a:pt x="617207" y="128028"/>
                  </a:lnTo>
                  <a:lnTo>
                    <a:pt x="615683" y="128028"/>
                  </a:lnTo>
                  <a:lnTo>
                    <a:pt x="614159" y="129552"/>
                  </a:lnTo>
                  <a:lnTo>
                    <a:pt x="614159" y="131076"/>
                  </a:lnTo>
                  <a:lnTo>
                    <a:pt x="612635" y="131076"/>
                  </a:lnTo>
                  <a:lnTo>
                    <a:pt x="612635" y="132600"/>
                  </a:lnTo>
                  <a:lnTo>
                    <a:pt x="611111" y="132600"/>
                  </a:lnTo>
                  <a:lnTo>
                    <a:pt x="611111" y="134124"/>
                  </a:lnTo>
                  <a:lnTo>
                    <a:pt x="609587" y="134124"/>
                  </a:lnTo>
                  <a:lnTo>
                    <a:pt x="609587" y="143268"/>
                  </a:lnTo>
                  <a:lnTo>
                    <a:pt x="633971" y="143268"/>
                  </a:lnTo>
                  <a:lnTo>
                    <a:pt x="633971" y="141744"/>
                  </a:lnTo>
                  <a:lnTo>
                    <a:pt x="612635" y="141744"/>
                  </a:lnTo>
                  <a:lnTo>
                    <a:pt x="612635" y="135648"/>
                  </a:lnTo>
                  <a:lnTo>
                    <a:pt x="617207" y="131076"/>
                  </a:lnTo>
                  <a:lnTo>
                    <a:pt x="617207" y="129552"/>
                  </a:lnTo>
                  <a:lnTo>
                    <a:pt x="618731" y="129552"/>
                  </a:lnTo>
                  <a:lnTo>
                    <a:pt x="621779" y="128028"/>
                  </a:lnTo>
                  <a:lnTo>
                    <a:pt x="626351" y="123456"/>
                  </a:lnTo>
                  <a:lnTo>
                    <a:pt x="627875" y="123456"/>
                  </a:lnTo>
                  <a:lnTo>
                    <a:pt x="629399" y="121932"/>
                  </a:lnTo>
                  <a:lnTo>
                    <a:pt x="629399" y="120408"/>
                  </a:lnTo>
                  <a:lnTo>
                    <a:pt x="632447" y="117360"/>
                  </a:lnTo>
                  <a:lnTo>
                    <a:pt x="632447" y="115836"/>
                  </a:lnTo>
                  <a:lnTo>
                    <a:pt x="633971" y="114312"/>
                  </a:lnTo>
                  <a:lnTo>
                    <a:pt x="633971" y="105168"/>
                  </a:lnTo>
                  <a:close/>
                </a:path>
                <a:path w="3834765" h="145414">
                  <a:moveTo>
                    <a:pt x="644652" y="3048"/>
                  </a:moveTo>
                  <a:lnTo>
                    <a:pt x="641604" y="3048"/>
                  </a:lnTo>
                  <a:lnTo>
                    <a:pt x="641604" y="41148"/>
                  </a:lnTo>
                  <a:lnTo>
                    <a:pt x="640080" y="42672"/>
                  </a:lnTo>
                  <a:lnTo>
                    <a:pt x="638556" y="45720"/>
                  </a:lnTo>
                  <a:lnTo>
                    <a:pt x="630936" y="45720"/>
                  </a:lnTo>
                  <a:lnTo>
                    <a:pt x="630936" y="48768"/>
                  </a:lnTo>
                  <a:lnTo>
                    <a:pt x="641604" y="48768"/>
                  </a:lnTo>
                  <a:lnTo>
                    <a:pt x="644652" y="44196"/>
                  </a:lnTo>
                  <a:lnTo>
                    <a:pt x="644652" y="3048"/>
                  </a:lnTo>
                  <a:close/>
                </a:path>
                <a:path w="3834765" h="145414">
                  <a:moveTo>
                    <a:pt x="669023" y="120408"/>
                  </a:moveTo>
                  <a:lnTo>
                    <a:pt x="668197" y="110401"/>
                  </a:lnTo>
                  <a:lnTo>
                    <a:pt x="665975" y="103835"/>
                  </a:lnTo>
                  <a:lnTo>
                    <a:pt x="665975" y="106692"/>
                  </a:lnTo>
                  <a:lnTo>
                    <a:pt x="665975" y="132600"/>
                  </a:lnTo>
                  <a:lnTo>
                    <a:pt x="662927" y="137172"/>
                  </a:lnTo>
                  <a:lnTo>
                    <a:pt x="661403" y="140220"/>
                  </a:lnTo>
                  <a:lnTo>
                    <a:pt x="659879" y="141744"/>
                  </a:lnTo>
                  <a:lnTo>
                    <a:pt x="652259" y="141744"/>
                  </a:lnTo>
                  <a:lnTo>
                    <a:pt x="649211" y="140220"/>
                  </a:lnTo>
                  <a:lnTo>
                    <a:pt x="647687" y="137172"/>
                  </a:lnTo>
                  <a:lnTo>
                    <a:pt x="644639" y="128028"/>
                  </a:lnTo>
                  <a:lnTo>
                    <a:pt x="644639" y="114312"/>
                  </a:lnTo>
                  <a:lnTo>
                    <a:pt x="647687" y="105168"/>
                  </a:lnTo>
                  <a:lnTo>
                    <a:pt x="652259" y="100596"/>
                  </a:lnTo>
                  <a:lnTo>
                    <a:pt x="662927" y="100596"/>
                  </a:lnTo>
                  <a:lnTo>
                    <a:pt x="665975" y="106692"/>
                  </a:lnTo>
                  <a:lnTo>
                    <a:pt x="665975" y="103835"/>
                  </a:lnTo>
                  <a:lnTo>
                    <a:pt x="665784" y="103263"/>
                  </a:lnTo>
                  <a:lnTo>
                    <a:pt x="663409" y="100596"/>
                  </a:lnTo>
                  <a:lnTo>
                    <a:pt x="661962" y="98971"/>
                  </a:lnTo>
                  <a:lnTo>
                    <a:pt x="656831" y="97548"/>
                  </a:lnTo>
                  <a:lnTo>
                    <a:pt x="652259" y="97548"/>
                  </a:lnTo>
                  <a:lnTo>
                    <a:pt x="647979" y="98971"/>
                  </a:lnTo>
                  <a:lnTo>
                    <a:pt x="647725" y="98971"/>
                  </a:lnTo>
                  <a:lnTo>
                    <a:pt x="646163" y="103644"/>
                  </a:lnTo>
                  <a:lnTo>
                    <a:pt x="643115" y="108216"/>
                  </a:lnTo>
                  <a:lnTo>
                    <a:pt x="641591" y="114312"/>
                  </a:lnTo>
                  <a:lnTo>
                    <a:pt x="641591" y="129552"/>
                  </a:lnTo>
                  <a:lnTo>
                    <a:pt x="643115" y="135648"/>
                  </a:lnTo>
                  <a:lnTo>
                    <a:pt x="646163" y="138696"/>
                  </a:lnTo>
                  <a:lnTo>
                    <a:pt x="647687" y="143268"/>
                  </a:lnTo>
                  <a:lnTo>
                    <a:pt x="650735" y="144792"/>
                  </a:lnTo>
                  <a:lnTo>
                    <a:pt x="659879" y="144792"/>
                  </a:lnTo>
                  <a:lnTo>
                    <a:pt x="662927" y="143268"/>
                  </a:lnTo>
                  <a:lnTo>
                    <a:pt x="663943" y="141744"/>
                  </a:lnTo>
                  <a:lnTo>
                    <a:pt x="665975" y="138696"/>
                  </a:lnTo>
                  <a:lnTo>
                    <a:pt x="667499" y="134124"/>
                  </a:lnTo>
                  <a:lnTo>
                    <a:pt x="669023" y="128028"/>
                  </a:lnTo>
                  <a:lnTo>
                    <a:pt x="669023" y="120408"/>
                  </a:lnTo>
                  <a:close/>
                </a:path>
                <a:path w="3834765" h="145414">
                  <a:moveTo>
                    <a:pt x="679704" y="15240"/>
                  </a:moveTo>
                  <a:lnTo>
                    <a:pt x="676656" y="15240"/>
                  </a:lnTo>
                  <a:lnTo>
                    <a:pt x="676656" y="41148"/>
                  </a:lnTo>
                  <a:lnTo>
                    <a:pt x="670560" y="47244"/>
                  </a:lnTo>
                  <a:lnTo>
                    <a:pt x="664464" y="47244"/>
                  </a:lnTo>
                  <a:lnTo>
                    <a:pt x="661416" y="45720"/>
                  </a:lnTo>
                  <a:lnTo>
                    <a:pt x="659892" y="44196"/>
                  </a:lnTo>
                  <a:lnTo>
                    <a:pt x="658368" y="41148"/>
                  </a:lnTo>
                  <a:lnTo>
                    <a:pt x="658368" y="15240"/>
                  </a:lnTo>
                  <a:lnTo>
                    <a:pt x="655320" y="15240"/>
                  </a:lnTo>
                  <a:lnTo>
                    <a:pt x="655320" y="44196"/>
                  </a:lnTo>
                  <a:lnTo>
                    <a:pt x="659892" y="48768"/>
                  </a:lnTo>
                  <a:lnTo>
                    <a:pt x="672084" y="48768"/>
                  </a:lnTo>
                  <a:lnTo>
                    <a:pt x="675132" y="47244"/>
                  </a:lnTo>
                  <a:lnTo>
                    <a:pt x="676656" y="42672"/>
                  </a:lnTo>
                  <a:lnTo>
                    <a:pt x="676656" y="48768"/>
                  </a:lnTo>
                  <a:lnTo>
                    <a:pt x="679704" y="48768"/>
                  </a:lnTo>
                  <a:lnTo>
                    <a:pt x="679704" y="42672"/>
                  </a:lnTo>
                  <a:lnTo>
                    <a:pt x="679704" y="15240"/>
                  </a:lnTo>
                  <a:close/>
                </a:path>
                <a:path w="3834765" h="145414">
                  <a:moveTo>
                    <a:pt x="688835" y="97548"/>
                  </a:moveTo>
                  <a:lnTo>
                    <a:pt x="687311" y="97548"/>
                  </a:lnTo>
                  <a:lnTo>
                    <a:pt x="687311" y="99072"/>
                  </a:lnTo>
                  <a:lnTo>
                    <a:pt x="685787" y="99072"/>
                  </a:lnTo>
                  <a:lnTo>
                    <a:pt x="685787" y="100596"/>
                  </a:lnTo>
                  <a:lnTo>
                    <a:pt x="684263" y="100596"/>
                  </a:lnTo>
                  <a:lnTo>
                    <a:pt x="681215" y="103644"/>
                  </a:lnTo>
                  <a:lnTo>
                    <a:pt x="678167" y="103644"/>
                  </a:lnTo>
                  <a:lnTo>
                    <a:pt x="678167" y="105168"/>
                  </a:lnTo>
                  <a:lnTo>
                    <a:pt x="675119" y="105168"/>
                  </a:lnTo>
                  <a:lnTo>
                    <a:pt x="675119" y="108216"/>
                  </a:lnTo>
                  <a:lnTo>
                    <a:pt x="676643" y="108216"/>
                  </a:lnTo>
                  <a:lnTo>
                    <a:pt x="679691" y="106692"/>
                  </a:lnTo>
                  <a:lnTo>
                    <a:pt x="681215" y="105168"/>
                  </a:lnTo>
                  <a:lnTo>
                    <a:pt x="682739" y="105168"/>
                  </a:lnTo>
                  <a:lnTo>
                    <a:pt x="685787" y="102120"/>
                  </a:lnTo>
                  <a:lnTo>
                    <a:pt x="685787" y="143268"/>
                  </a:lnTo>
                  <a:lnTo>
                    <a:pt x="688835" y="143268"/>
                  </a:lnTo>
                  <a:lnTo>
                    <a:pt x="688835" y="102120"/>
                  </a:lnTo>
                  <a:lnTo>
                    <a:pt x="688835" y="97548"/>
                  </a:lnTo>
                  <a:close/>
                </a:path>
                <a:path w="3834765" h="145414">
                  <a:moveTo>
                    <a:pt x="693420" y="0"/>
                  </a:moveTo>
                  <a:lnTo>
                    <a:pt x="690372" y="0"/>
                  </a:lnTo>
                  <a:lnTo>
                    <a:pt x="690372" y="48768"/>
                  </a:lnTo>
                  <a:lnTo>
                    <a:pt x="693420" y="48768"/>
                  </a:lnTo>
                  <a:lnTo>
                    <a:pt x="693420" y="0"/>
                  </a:lnTo>
                  <a:close/>
                </a:path>
                <a:path w="3834765" h="145414">
                  <a:moveTo>
                    <a:pt x="725411" y="99072"/>
                  </a:moveTo>
                  <a:lnTo>
                    <a:pt x="697979" y="99072"/>
                  </a:lnTo>
                  <a:lnTo>
                    <a:pt x="697979" y="100596"/>
                  </a:lnTo>
                  <a:lnTo>
                    <a:pt x="720839" y="100596"/>
                  </a:lnTo>
                  <a:lnTo>
                    <a:pt x="719315" y="105168"/>
                  </a:lnTo>
                  <a:lnTo>
                    <a:pt x="714743" y="114312"/>
                  </a:lnTo>
                  <a:lnTo>
                    <a:pt x="713219" y="118884"/>
                  </a:lnTo>
                  <a:lnTo>
                    <a:pt x="710171" y="124980"/>
                  </a:lnTo>
                  <a:lnTo>
                    <a:pt x="708647" y="129552"/>
                  </a:lnTo>
                  <a:lnTo>
                    <a:pt x="705599" y="135648"/>
                  </a:lnTo>
                  <a:lnTo>
                    <a:pt x="705599" y="140220"/>
                  </a:lnTo>
                  <a:lnTo>
                    <a:pt x="704075" y="143268"/>
                  </a:lnTo>
                  <a:lnTo>
                    <a:pt x="708647" y="143268"/>
                  </a:lnTo>
                  <a:lnTo>
                    <a:pt x="708647" y="140220"/>
                  </a:lnTo>
                  <a:lnTo>
                    <a:pt x="710171" y="135648"/>
                  </a:lnTo>
                  <a:lnTo>
                    <a:pt x="710171" y="132600"/>
                  </a:lnTo>
                  <a:lnTo>
                    <a:pt x="711695" y="128028"/>
                  </a:lnTo>
                  <a:lnTo>
                    <a:pt x="714743" y="121932"/>
                  </a:lnTo>
                  <a:lnTo>
                    <a:pt x="716267" y="117360"/>
                  </a:lnTo>
                  <a:lnTo>
                    <a:pt x="719315" y="111264"/>
                  </a:lnTo>
                  <a:lnTo>
                    <a:pt x="720839" y="106692"/>
                  </a:lnTo>
                  <a:lnTo>
                    <a:pt x="723887" y="103644"/>
                  </a:lnTo>
                  <a:lnTo>
                    <a:pt x="725411" y="99072"/>
                  </a:lnTo>
                  <a:close/>
                </a:path>
                <a:path w="3834765" h="145414">
                  <a:moveTo>
                    <a:pt x="856488" y="35052"/>
                  </a:moveTo>
                  <a:lnTo>
                    <a:pt x="854964" y="33528"/>
                  </a:lnTo>
                  <a:lnTo>
                    <a:pt x="853440" y="30480"/>
                  </a:lnTo>
                  <a:lnTo>
                    <a:pt x="850392" y="27432"/>
                  </a:lnTo>
                  <a:lnTo>
                    <a:pt x="845820" y="24384"/>
                  </a:lnTo>
                  <a:lnTo>
                    <a:pt x="841248" y="22860"/>
                  </a:lnTo>
                  <a:lnTo>
                    <a:pt x="838200" y="19812"/>
                  </a:lnTo>
                  <a:lnTo>
                    <a:pt x="838200" y="18288"/>
                  </a:lnTo>
                  <a:lnTo>
                    <a:pt x="836676" y="18288"/>
                  </a:lnTo>
                  <a:lnTo>
                    <a:pt x="835152" y="15240"/>
                  </a:lnTo>
                  <a:lnTo>
                    <a:pt x="835152" y="10668"/>
                  </a:lnTo>
                  <a:lnTo>
                    <a:pt x="839724" y="6096"/>
                  </a:lnTo>
                  <a:lnTo>
                    <a:pt x="842772" y="4572"/>
                  </a:lnTo>
                  <a:lnTo>
                    <a:pt x="848868" y="4572"/>
                  </a:lnTo>
                  <a:lnTo>
                    <a:pt x="854964" y="7620"/>
                  </a:lnTo>
                  <a:lnTo>
                    <a:pt x="854964" y="4572"/>
                  </a:lnTo>
                  <a:lnTo>
                    <a:pt x="854964" y="3048"/>
                  </a:lnTo>
                  <a:lnTo>
                    <a:pt x="851916" y="3048"/>
                  </a:lnTo>
                  <a:lnTo>
                    <a:pt x="848868" y="1524"/>
                  </a:lnTo>
                  <a:lnTo>
                    <a:pt x="842772" y="1524"/>
                  </a:lnTo>
                  <a:lnTo>
                    <a:pt x="838200" y="3048"/>
                  </a:lnTo>
                  <a:lnTo>
                    <a:pt x="836676" y="6096"/>
                  </a:lnTo>
                  <a:lnTo>
                    <a:pt x="833628" y="7620"/>
                  </a:lnTo>
                  <a:lnTo>
                    <a:pt x="832104" y="10668"/>
                  </a:lnTo>
                  <a:lnTo>
                    <a:pt x="832104" y="16764"/>
                  </a:lnTo>
                  <a:lnTo>
                    <a:pt x="833628" y="18288"/>
                  </a:lnTo>
                  <a:lnTo>
                    <a:pt x="833628" y="19812"/>
                  </a:lnTo>
                  <a:lnTo>
                    <a:pt x="838200" y="24384"/>
                  </a:lnTo>
                  <a:lnTo>
                    <a:pt x="842772" y="27432"/>
                  </a:lnTo>
                  <a:lnTo>
                    <a:pt x="847344" y="28956"/>
                  </a:lnTo>
                  <a:lnTo>
                    <a:pt x="850392" y="30480"/>
                  </a:lnTo>
                  <a:lnTo>
                    <a:pt x="850392" y="32004"/>
                  </a:lnTo>
                  <a:lnTo>
                    <a:pt x="853440" y="35052"/>
                  </a:lnTo>
                  <a:lnTo>
                    <a:pt x="853440" y="41148"/>
                  </a:lnTo>
                  <a:lnTo>
                    <a:pt x="848868" y="45720"/>
                  </a:lnTo>
                  <a:lnTo>
                    <a:pt x="835152" y="45720"/>
                  </a:lnTo>
                  <a:lnTo>
                    <a:pt x="832104" y="42672"/>
                  </a:lnTo>
                  <a:lnTo>
                    <a:pt x="832104" y="47244"/>
                  </a:lnTo>
                  <a:lnTo>
                    <a:pt x="835152" y="47244"/>
                  </a:lnTo>
                  <a:lnTo>
                    <a:pt x="836676" y="48768"/>
                  </a:lnTo>
                  <a:lnTo>
                    <a:pt x="850392" y="48768"/>
                  </a:lnTo>
                  <a:lnTo>
                    <a:pt x="851916" y="45720"/>
                  </a:lnTo>
                  <a:lnTo>
                    <a:pt x="854964" y="44196"/>
                  </a:lnTo>
                  <a:lnTo>
                    <a:pt x="856488" y="41148"/>
                  </a:lnTo>
                  <a:lnTo>
                    <a:pt x="856488" y="35052"/>
                  </a:lnTo>
                  <a:close/>
                </a:path>
                <a:path w="3834765" h="145414">
                  <a:moveTo>
                    <a:pt x="890016" y="25908"/>
                  </a:moveTo>
                  <a:lnTo>
                    <a:pt x="886968" y="19812"/>
                  </a:lnTo>
                  <a:lnTo>
                    <a:pt x="886968" y="25908"/>
                  </a:lnTo>
                  <a:lnTo>
                    <a:pt x="886968" y="28956"/>
                  </a:lnTo>
                  <a:lnTo>
                    <a:pt x="865632" y="28956"/>
                  </a:lnTo>
                  <a:lnTo>
                    <a:pt x="867156" y="25908"/>
                  </a:lnTo>
                  <a:lnTo>
                    <a:pt x="867156" y="22860"/>
                  </a:lnTo>
                  <a:lnTo>
                    <a:pt x="870204" y="21336"/>
                  </a:lnTo>
                  <a:lnTo>
                    <a:pt x="871728" y="18288"/>
                  </a:lnTo>
                  <a:lnTo>
                    <a:pt x="882396" y="18288"/>
                  </a:lnTo>
                  <a:lnTo>
                    <a:pt x="883920" y="21336"/>
                  </a:lnTo>
                  <a:lnTo>
                    <a:pt x="885444" y="22860"/>
                  </a:lnTo>
                  <a:lnTo>
                    <a:pt x="886968" y="25908"/>
                  </a:lnTo>
                  <a:lnTo>
                    <a:pt x="886968" y="19812"/>
                  </a:lnTo>
                  <a:lnTo>
                    <a:pt x="885444" y="18288"/>
                  </a:lnTo>
                  <a:lnTo>
                    <a:pt x="883920" y="16764"/>
                  </a:lnTo>
                  <a:lnTo>
                    <a:pt x="880872" y="15240"/>
                  </a:lnTo>
                  <a:lnTo>
                    <a:pt x="873252" y="15240"/>
                  </a:lnTo>
                  <a:lnTo>
                    <a:pt x="870204" y="16764"/>
                  </a:lnTo>
                  <a:lnTo>
                    <a:pt x="864108" y="22860"/>
                  </a:lnTo>
                  <a:lnTo>
                    <a:pt x="862584" y="27432"/>
                  </a:lnTo>
                  <a:lnTo>
                    <a:pt x="862584" y="38100"/>
                  </a:lnTo>
                  <a:lnTo>
                    <a:pt x="864108" y="41148"/>
                  </a:lnTo>
                  <a:lnTo>
                    <a:pt x="867156" y="44196"/>
                  </a:lnTo>
                  <a:lnTo>
                    <a:pt x="868680" y="47244"/>
                  </a:lnTo>
                  <a:lnTo>
                    <a:pt x="873252" y="48768"/>
                  </a:lnTo>
                  <a:lnTo>
                    <a:pt x="880872" y="48768"/>
                  </a:lnTo>
                  <a:lnTo>
                    <a:pt x="885444" y="47244"/>
                  </a:lnTo>
                  <a:lnTo>
                    <a:pt x="888492" y="45720"/>
                  </a:lnTo>
                  <a:lnTo>
                    <a:pt x="888492" y="42672"/>
                  </a:lnTo>
                  <a:lnTo>
                    <a:pt x="883920" y="45720"/>
                  </a:lnTo>
                  <a:lnTo>
                    <a:pt x="880872" y="47244"/>
                  </a:lnTo>
                  <a:lnTo>
                    <a:pt x="873252" y="47244"/>
                  </a:lnTo>
                  <a:lnTo>
                    <a:pt x="868680" y="42672"/>
                  </a:lnTo>
                  <a:lnTo>
                    <a:pt x="865632" y="36576"/>
                  </a:lnTo>
                  <a:lnTo>
                    <a:pt x="865632" y="32004"/>
                  </a:lnTo>
                  <a:lnTo>
                    <a:pt x="890016" y="32004"/>
                  </a:lnTo>
                  <a:lnTo>
                    <a:pt x="890016" y="28956"/>
                  </a:lnTo>
                  <a:lnTo>
                    <a:pt x="890016" y="25908"/>
                  </a:lnTo>
                  <a:close/>
                </a:path>
                <a:path w="3834765" h="145414">
                  <a:moveTo>
                    <a:pt x="926592" y="25908"/>
                  </a:moveTo>
                  <a:lnTo>
                    <a:pt x="925068" y="22860"/>
                  </a:lnTo>
                  <a:lnTo>
                    <a:pt x="923544" y="21336"/>
                  </a:lnTo>
                  <a:lnTo>
                    <a:pt x="923544" y="27432"/>
                  </a:lnTo>
                  <a:lnTo>
                    <a:pt x="923544" y="35052"/>
                  </a:lnTo>
                  <a:lnTo>
                    <a:pt x="922020" y="39624"/>
                  </a:lnTo>
                  <a:lnTo>
                    <a:pt x="920496" y="42672"/>
                  </a:lnTo>
                  <a:lnTo>
                    <a:pt x="915924" y="47244"/>
                  </a:lnTo>
                  <a:lnTo>
                    <a:pt x="908304" y="47244"/>
                  </a:lnTo>
                  <a:lnTo>
                    <a:pt x="905256" y="45720"/>
                  </a:lnTo>
                  <a:lnTo>
                    <a:pt x="903732" y="42672"/>
                  </a:lnTo>
                  <a:lnTo>
                    <a:pt x="902208" y="41148"/>
                  </a:lnTo>
                  <a:lnTo>
                    <a:pt x="900684" y="38100"/>
                  </a:lnTo>
                  <a:lnTo>
                    <a:pt x="900684" y="27432"/>
                  </a:lnTo>
                  <a:lnTo>
                    <a:pt x="902970" y="22860"/>
                  </a:lnTo>
                  <a:lnTo>
                    <a:pt x="903732" y="21336"/>
                  </a:lnTo>
                  <a:lnTo>
                    <a:pt x="905256" y="19812"/>
                  </a:lnTo>
                  <a:lnTo>
                    <a:pt x="908304" y="18288"/>
                  </a:lnTo>
                  <a:lnTo>
                    <a:pt x="915924" y="18288"/>
                  </a:lnTo>
                  <a:lnTo>
                    <a:pt x="918972" y="19812"/>
                  </a:lnTo>
                  <a:lnTo>
                    <a:pt x="920496" y="21336"/>
                  </a:lnTo>
                  <a:lnTo>
                    <a:pt x="923544" y="27432"/>
                  </a:lnTo>
                  <a:lnTo>
                    <a:pt x="923544" y="21336"/>
                  </a:lnTo>
                  <a:lnTo>
                    <a:pt x="922020" y="19812"/>
                  </a:lnTo>
                  <a:lnTo>
                    <a:pt x="921258" y="18288"/>
                  </a:lnTo>
                  <a:lnTo>
                    <a:pt x="920496" y="16764"/>
                  </a:lnTo>
                  <a:lnTo>
                    <a:pt x="917448" y="15240"/>
                  </a:lnTo>
                  <a:lnTo>
                    <a:pt x="908304" y="15240"/>
                  </a:lnTo>
                  <a:lnTo>
                    <a:pt x="905256" y="16764"/>
                  </a:lnTo>
                  <a:lnTo>
                    <a:pt x="902208" y="19812"/>
                  </a:lnTo>
                  <a:lnTo>
                    <a:pt x="900684" y="22860"/>
                  </a:lnTo>
                  <a:lnTo>
                    <a:pt x="900684" y="15240"/>
                  </a:lnTo>
                  <a:lnTo>
                    <a:pt x="897636" y="15240"/>
                  </a:lnTo>
                  <a:lnTo>
                    <a:pt x="897636" y="64008"/>
                  </a:lnTo>
                  <a:lnTo>
                    <a:pt x="900684" y="64008"/>
                  </a:lnTo>
                  <a:lnTo>
                    <a:pt x="900684" y="42672"/>
                  </a:lnTo>
                  <a:lnTo>
                    <a:pt x="903732" y="47244"/>
                  </a:lnTo>
                  <a:lnTo>
                    <a:pt x="906780" y="48768"/>
                  </a:lnTo>
                  <a:lnTo>
                    <a:pt x="915924" y="48768"/>
                  </a:lnTo>
                  <a:lnTo>
                    <a:pt x="918972" y="47244"/>
                  </a:lnTo>
                  <a:lnTo>
                    <a:pt x="925068" y="41148"/>
                  </a:lnTo>
                  <a:lnTo>
                    <a:pt x="926592" y="36576"/>
                  </a:lnTo>
                  <a:lnTo>
                    <a:pt x="926592" y="25908"/>
                  </a:lnTo>
                  <a:close/>
                </a:path>
                <a:path w="3834765" h="145414">
                  <a:moveTo>
                    <a:pt x="1071372" y="3048"/>
                  </a:moveTo>
                  <a:lnTo>
                    <a:pt x="1068324" y="3048"/>
                  </a:lnTo>
                  <a:lnTo>
                    <a:pt x="1068324" y="41148"/>
                  </a:lnTo>
                  <a:lnTo>
                    <a:pt x="1066800" y="39624"/>
                  </a:lnTo>
                  <a:lnTo>
                    <a:pt x="1043940" y="9144"/>
                  </a:lnTo>
                  <a:lnTo>
                    <a:pt x="1039368" y="3048"/>
                  </a:lnTo>
                  <a:lnTo>
                    <a:pt x="1037844" y="3048"/>
                  </a:lnTo>
                  <a:lnTo>
                    <a:pt x="1037844" y="48768"/>
                  </a:lnTo>
                  <a:lnTo>
                    <a:pt x="1040892" y="48768"/>
                  </a:lnTo>
                  <a:lnTo>
                    <a:pt x="1040892" y="10668"/>
                  </a:lnTo>
                  <a:lnTo>
                    <a:pt x="1042416" y="10668"/>
                  </a:lnTo>
                  <a:lnTo>
                    <a:pt x="1042416" y="12192"/>
                  </a:lnTo>
                  <a:lnTo>
                    <a:pt x="1069848" y="48768"/>
                  </a:lnTo>
                  <a:lnTo>
                    <a:pt x="1071372" y="48768"/>
                  </a:lnTo>
                  <a:lnTo>
                    <a:pt x="1071372" y="42672"/>
                  </a:lnTo>
                  <a:lnTo>
                    <a:pt x="1071372" y="3048"/>
                  </a:lnTo>
                  <a:close/>
                </a:path>
                <a:path w="3834765" h="145414">
                  <a:moveTo>
                    <a:pt x="1110996" y="27432"/>
                  </a:moveTo>
                  <a:lnTo>
                    <a:pt x="1109472" y="22860"/>
                  </a:lnTo>
                  <a:lnTo>
                    <a:pt x="1107948" y="21336"/>
                  </a:lnTo>
                  <a:lnTo>
                    <a:pt x="1107948" y="27432"/>
                  </a:lnTo>
                  <a:lnTo>
                    <a:pt x="1107948" y="36576"/>
                  </a:lnTo>
                  <a:lnTo>
                    <a:pt x="1103376" y="45720"/>
                  </a:lnTo>
                  <a:lnTo>
                    <a:pt x="1100328" y="47244"/>
                  </a:lnTo>
                  <a:lnTo>
                    <a:pt x="1092708" y="47244"/>
                  </a:lnTo>
                  <a:lnTo>
                    <a:pt x="1089660" y="45720"/>
                  </a:lnTo>
                  <a:lnTo>
                    <a:pt x="1086612" y="42672"/>
                  </a:lnTo>
                  <a:lnTo>
                    <a:pt x="1083564" y="36576"/>
                  </a:lnTo>
                  <a:lnTo>
                    <a:pt x="1083564" y="27432"/>
                  </a:lnTo>
                  <a:lnTo>
                    <a:pt x="1086612" y="21336"/>
                  </a:lnTo>
                  <a:lnTo>
                    <a:pt x="1092708" y="18288"/>
                  </a:lnTo>
                  <a:lnTo>
                    <a:pt x="1100328" y="18288"/>
                  </a:lnTo>
                  <a:lnTo>
                    <a:pt x="1103376" y="19812"/>
                  </a:lnTo>
                  <a:lnTo>
                    <a:pt x="1104900" y="21336"/>
                  </a:lnTo>
                  <a:lnTo>
                    <a:pt x="1107948" y="27432"/>
                  </a:lnTo>
                  <a:lnTo>
                    <a:pt x="1107948" y="21336"/>
                  </a:lnTo>
                  <a:lnTo>
                    <a:pt x="1106424" y="19812"/>
                  </a:lnTo>
                  <a:lnTo>
                    <a:pt x="1105662" y="18288"/>
                  </a:lnTo>
                  <a:lnTo>
                    <a:pt x="1104900" y="16764"/>
                  </a:lnTo>
                  <a:lnTo>
                    <a:pt x="1100328" y="15240"/>
                  </a:lnTo>
                  <a:lnTo>
                    <a:pt x="1091184" y="15240"/>
                  </a:lnTo>
                  <a:lnTo>
                    <a:pt x="1088136" y="16764"/>
                  </a:lnTo>
                  <a:lnTo>
                    <a:pt x="1082040" y="22860"/>
                  </a:lnTo>
                  <a:lnTo>
                    <a:pt x="1080516" y="27432"/>
                  </a:lnTo>
                  <a:lnTo>
                    <a:pt x="1080516" y="38100"/>
                  </a:lnTo>
                  <a:lnTo>
                    <a:pt x="1082040" y="41148"/>
                  </a:lnTo>
                  <a:lnTo>
                    <a:pt x="1085088" y="44196"/>
                  </a:lnTo>
                  <a:lnTo>
                    <a:pt x="1086612" y="47244"/>
                  </a:lnTo>
                  <a:lnTo>
                    <a:pt x="1091184" y="48768"/>
                  </a:lnTo>
                  <a:lnTo>
                    <a:pt x="1100328" y="48768"/>
                  </a:lnTo>
                  <a:lnTo>
                    <a:pt x="1104900" y="47244"/>
                  </a:lnTo>
                  <a:lnTo>
                    <a:pt x="1106424" y="44196"/>
                  </a:lnTo>
                  <a:lnTo>
                    <a:pt x="1109472" y="41148"/>
                  </a:lnTo>
                  <a:lnTo>
                    <a:pt x="1110996" y="36576"/>
                  </a:lnTo>
                  <a:lnTo>
                    <a:pt x="1110996" y="27432"/>
                  </a:lnTo>
                  <a:close/>
                </a:path>
                <a:path w="3834765" h="145414">
                  <a:moveTo>
                    <a:pt x="1143000" y="15240"/>
                  </a:moveTo>
                  <a:lnTo>
                    <a:pt x="1139952" y="15240"/>
                  </a:lnTo>
                  <a:lnTo>
                    <a:pt x="1129284" y="41148"/>
                  </a:lnTo>
                  <a:lnTo>
                    <a:pt x="1129284" y="44196"/>
                  </a:lnTo>
                  <a:lnTo>
                    <a:pt x="1127760" y="45720"/>
                  </a:lnTo>
                  <a:lnTo>
                    <a:pt x="1127760" y="41148"/>
                  </a:lnTo>
                  <a:lnTo>
                    <a:pt x="1117092" y="15240"/>
                  </a:lnTo>
                  <a:lnTo>
                    <a:pt x="1114044" y="15240"/>
                  </a:lnTo>
                  <a:lnTo>
                    <a:pt x="1127760" y="48768"/>
                  </a:lnTo>
                  <a:lnTo>
                    <a:pt x="1129284" y="48768"/>
                  </a:lnTo>
                  <a:lnTo>
                    <a:pt x="1130528" y="45720"/>
                  </a:lnTo>
                  <a:lnTo>
                    <a:pt x="1143000" y="15240"/>
                  </a:lnTo>
                  <a:close/>
                </a:path>
                <a:path w="3834765" h="145414">
                  <a:moveTo>
                    <a:pt x="1263383" y="3048"/>
                  </a:moveTo>
                  <a:lnTo>
                    <a:pt x="1260335" y="3048"/>
                  </a:lnTo>
                  <a:lnTo>
                    <a:pt x="1260335" y="41148"/>
                  </a:lnTo>
                  <a:lnTo>
                    <a:pt x="1258811" y="42672"/>
                  </a:lnTo>
                  <a:lnTo>
                    <a:pt x="1257287" y="45720"/>
                  </a:lnTo>
                  <a:lnTo>
                    <a:pt x="1249667" y="45720"/>
                  </a:lnTo>
                  <a:lnTo>
                    <a:pt x="1249667" y="48768"/>
                  </a:lnTo>
                  <a:lnTo>
                    <a:pt x="1260335" y="48768"/>
                  </a:lnTo>
                  <a:lnTo>
                    <a:pt x="1263383" y="44196"/>
                  </a:lnTo>
                  <a:lnTo>
                    <a:pt x="1263383" y="3048"/>
                  </a:lnTo>
                  <a:close/>
                </a:path>
                <a:path w="3834765" h="145414">
                  <a:moveTo>
                    <a:pt x="1295387" y="19812"/>
                  </a:moveTo>
                  <a:lnTo>
                    <a:pt x="1292339" y="18288"/>
                  </a:lnTo>
                  <a:lnTo>
                    <a:pt x="1290815" y="16764"/>
                  </a:lnTo>
                  <a:lnTo>
                    <a:pt x="1287767" y="15240"/>
                  </a:lnTo>
                  <a:lnTo>
                    <a:pt x="1281671" y="15240"/>
                  </a:lnTo>
                  <a:lnTo>
                    <a:pt x="1278623" y="16764"/>
                  </a:lnTo>
                  <a:lnTo>
                    <a:pt x="1277099" y="16764"/>
                  </a:lnTo>
                  <a:lnTo>
                    <a:pt x="1275575" y="18288"/>
                  </a:lnTo>
                  <a:lnTo>
                    <a:pt x="1274051" y="18288"/>
                  </a:lnTo>
                  <a:lnTo>
                    <a:pt x="1274051" y="22860"/>
                  </a:lnTo>
                  <a:lnTo>
                    <a:pt x="1277099" y="19812"/>
                  </a:lnTo>
                  <a:lnTo>
                    <a:pt x="1281671" y="18288"/>
                  </a:lnTo>
                  <a:lnTo>
                    <a:pt x="1289291" y="18288"/>
                  </a:lnTo>
                  <a:lnTo>
                    <a:pt x="1292339" y="21336"/>
                  </a:lnTo>
                  <a:lnTo>
                    <a:pt x="1292339" y="28956"/>
                  </a:lnTo>
                  <a:lnTo>
                    <a:pt x="1283195" y="30480"/>
                  </a:lnTo>
                  <a:lnTo>
                    <a:pt x="1275575" y="30480"/>
                  </a:lnTo>
                  <a:lnTo>
                    <a:pt x="1271003" y="35052"/>
                  </a:lnTo>
                  <a:lnTo>
                    <a:pt x="1271003" y="42672"/>
                  </a:lnTo>
                  <a:lnTo>
                    <a:pt x="1272527" y="44196"/>
                  </a:lnTo>
                  <a:lnTo>
                    <a:pt x="1274051" y="47244"/>
                  </a:lnTo>
                  <a:lnTo>
                    <a:pt x="1275575" y="48768"/>
                  </a:lnTo>
                  <a:lnTo>
                    <a:pt x="1286243" y="48768"/>
                  </a:lnTo>
                  <a:lnTo>
                    <a:pt x="1287767" y="47244"/>
                  </a:lnTo>
                  <a:lnTo>
                    <a:pt x="1290815" y="44196"/>
                  </a:lnTo>
                  <a:lnTo>
                    <a:pt x="1292339" y="41148"/>
                  </a:lnTo>
                  <a:lnTo>
                    <a:pt x="1289291" y="42672"/>
                  </a:lnTo>
                  <a:lnTo>
                    <a:pt x="1287767" y="45720"/>
                  </a:lnTo>
                  <a:lnTo>
                    <a:pt x="1284719" y="47244"/>
                  </a:lnTo>
                  <a:lnTo>
                    <a:pt x="1280147" y="47244"/>
                  </a:lnTo>
                  <a:lnTo>
                    <a:pt x="1277099" y="45720"/>
                  </a:lnTo>
                  <a:lnTo>
                    <a:pt x="1277099" y="44196"/>
                  </a:lnTo>
                  <a:lnTo>
                    <a:pt x="1274051" y="41148"/>
                  </a:lnTo>
                  <a:lnTo>
                    <a:pt x="1274051" y="38100"/>
                  </a:lnTo>
                  <a:lnTo>
                    <a:pt x="1275575" y="35052"/>
                  </a:lnTo>
                  <a:lnTo>
                    <a:pt x="1277099" y="35052"/>
                  </a:lnTo>
                  <a:lnTo>
                    <a:pt x="1280147" y="32004"/>
                  </a:lnTo>
                  <a:lnTo>
                    <a:pt x="1283195" y="32004"/>
                  </a:lnTo>
                  <a:lnTo>
                    <a:pt x="1292339" y="30480"/>
                  </a:lnTo>
                  <a:lnTo>
                    <a:pt x="1292339" y="41148"/>
                  </a:lnTo>
                  <a:lnTo>
                    <a:pt x="1292339" y="48768"/>
                  </a:lnTo>
                  <a:lnTo>
                    <a:pt x="1295387" y="48768"/>
                  </a:lnTo>
                  <a:lnTo>
                    <a:pt x="1295387" y="19812"/>
                  </a:lnTo>
                  <a:close/>
                </a:path>
                <a:path w="3834765" h="145414">
                  <a:moveTo>
                    <a:pt x="1330439" y="24384"/>
                  </a:moveTo>
                  <a:lnTo>
                    <a:pt x="1327391" y="18288"/>
                  </a:lnTo>
                  <a:lnTo>
                    <a:pt x="1325867" y="16764"/>
                  </a:lnTo>
                  <a:lnTo>
                    <a:pt x="1322819" y="15240"/>
                  </a:lnTo>
                  <a:lnTo>
                    <a:pt x="1313675" y="15240"/>
                  </a:lnTo>
                  <a:lnTo>
                    <a:pt x="1310627" y="16764"/>
                  </a:lnTo>
                  <a:lnTo>
                    <a:pt x="1307579" y="21336"/>
                  </a:lnTo>
                  <a:lnTo>
                    <a:pt x="1307579" y="15240"/>
                  </a:lnTo>
                  <a:lnTo>
                    <a:pt x="1304531" y="15240"/>
                  </a:lnTo>
                  <a:lnTo>
                    <a:pt x="1304531" y="48768"/>
                  </a:lnTo>
                  <a:lnTo>
                    <a:pt x="1307579" y="48768"/>
                  </a:lnTo>
                  <a:lnTo>
                    <a:pt x="1307579" y="25908"/>
                  </a:lnTo>
                  <a:lnTo>
                    <a:pt x="1309103" y="22860"/>
                  </a:lnTo>
                  <a:lnTo>
                    <a:pt x="1310627" y="21336"/>
                  </a:lnTo>
                  <a:lnTo>
                    <a:pt x="1313675" y="18288"/>
                  </a:lnTo>
                  <a:lnTo>
                    <a:pt x="1324343" y="18288"/>
                  </a:lnTo>
                  <a:lnTo>
                    <a:pt x="1327391" y="21336"/>
                  </a:lnTo>
                  <a:lnTo>
                    <a:pt x="1327391" y="48768"/>
                  </a:lnTo>
                  <a:lnTo>
                    <a:pt x="1330439" y="48768"/>
                  </a:lnTo>
                  <a:lnTo>
                    <a:pt x="1330439" y="24384"/>
                  </a:lnTo>
                  <a:close/>
                </a:path>
                <a:path w="3834765" h="145414">
                  <a:moveTo>
                    <a:pt x="1485900" y="3048"/>
                  </a:moveTo>
                  <a:lnTo>
                    <a:pt x="1482852" y="3048"/>
                  </a:lnTo>
                  <a:lnTo>
                    <a:pt x="1466088" y="39624"/>
                  </a:lnTo>
                  <a:lnTo>
                    <a:pt x="1464564" y="41148"/>
                  </a:lnTo>
                  <a:lnTo>
                    <a:pt x="1464564" y="42672"/>
                  </a:lnTo>
                  <a:lnTo>
                    <a:pt x="1463040" y="42672"/>
                  </a:lnTo>
                  <a:lnTo>
                    <a:pt x="1463040" y="39624"/>
                  </a:lnTo>
                  <a:lnTo>
                    <a:pt x="1449070" y="9144"/>
                  </a:lnTo>
                  <a:lnTo>
                    <a:pt x="1446276" y="3048"/>
                  </a:lnTo>
                  <a:lnTo>
                    <a:pt x="1443228" y="3048"/>
                  </a:lnTo>
                  <a:lnTo>
                    <a:pt x="1443228" y="48768"/>
                  </a:lnTo>
                  <a:lnTo>
                    <a:pt x="1446276" y="48768"/>
                  </a:lnTo>
                  <a:lnTo>
                    <a:pt x="1446276" y="12192"/>
                  </a:lnTo>
                  <a:lnTo>
                    <a:pt x="1447800" y="13716"/>
                  </a:lnTo>
                  <a:lnTo>
                    <a:pt x="1463040" y="48768"/>
                  </a:lnTo>
                  <a:lnTo>
                    <a:pt x="1464564" y="48768"/>
                  </a:lnTo>
                  <a:lnTo>
                    <a:pt x="1467472" y="42672"/>
                  </a:lnTo>
                  <a:lnTo>
                    <a:pt x="1481328" y="13716"/>
                  </a:lnTo>
                  <a:lnTo>
                    <a:pt x="1481328" y="10668"/>
                  </a:lnTo>
                  <a:lnTo>
                    <a:pt x="1482852" y="9144"/>
                  </a:lnTo>
                  <a:lnTo>
                    <a:pt x="1482852" y="48768"/>
                  </a:lnTo>
                  <a:lnTo>
                    <a:pt x="1485900" y="48768"/>
                  </a:lnTo>
                  <a:lnTo>
                    <a:pt x="1485900" y="9144"/>
                  </a:lnTo>
                  <a:lnTo>
                    <a:pt x="1485900" y="3048"/>
                  </a:lnTo>
                  <a:close/>
                </a:path>
                <a:path w="3834765" h="145414">
                  <a:moveTo>
                    <a:pt x="1517904" y="19812"/>
                  </a:moveTo>
                  <a:lnTo>
                    <a:pt x="1516380" y="18288"/>
                  </a:lnTo>
                  <a:lnTo>
                    <a:pt x="1513332" y="16764"/>
                  </a:lnTo>
                  <a:lnTo>
                    <a:pt x="1511808" y="15240"/>
                  </a:lnTo>
                  <a:lnTo>
                    <a:pt x="1504188" y="15240"/>
                  </a:lnTo>
                  <a:lnTo>
                    <a:pt x="1502664" y="16764"/>
                  </a:lnTo>
                  <a:lnTo>
                    <a:pt x="1499616" y="16764"/>
                  </a:lnTo>
                  <a:lnTo>
                    <a:pt x="1498092" y="18288"/>
                  </a:lnTo>
                  <a:lnTo>
                    <a:pt x="1496568" y="18288"/>
                  </a:lnTo>
                  <a:lnTo>
                    <a:pt x="1496568" y="22860"/>
                  </a:lnTo>
                  <a:lnTo>
                    <a:pt x="1501140" y="19812"/>
                  </a:lnTo>
                  <a:lnTo>
                    <a:pt x="1504188" y="18288"/>
                  </a:lnTo>
                  <a:lnTo>
                    <a:pt x="1513332" y="18288"/>
                  </a:lnTo>
                  <a:lnTo>
                    <a:pt x="1514856" y="21336"/>
                  </a:lnTo>
                  <a:lnTo>
                    <a:pt x="1514856" y="28956"/>
                  </a:lnTo>
                  <a:lnTo>
                    <a:pt x="1514856" y="30480"/>
                  </a:lnTo>
                  <a:lnTo>
                    <a:pt x="1514856" y="41148"/>
                  </a:lnTo>
                  <a:lnTo>
                    <a:pt x="1511808" y="42672"/>
                  </a:lnTo>
                  <a:lnTo>
                    <a:pt x="1510284" y="45720"/>
                  </a:lnTo>
                  <a:lnTo>
                    <a:pt x="1507236" y="47244"/>
                  </a:lnTo>
                  <a:lnTo>
                    <a:pt x="1502664" y="47244"/>
                  </a:lnTo>
                  <a:lnTo>
                    <a:pt x="1498092" y="42672"/>
                  </a:lnTo>
                  <a:lnTo>
                    <a:pt x="1498092" y="35052"/>
                  </a:lnTo>
                  <a:lnTo>
                    <a:pt x="1499616" y="35052"/>
                  </a:lnTo>
                  <a:lnTo>
                    <a:pt x="1502664" y="32004"/>
                  </a:lnTo>
                  <a:lnTo>
                    <a:pt x="1507236" y="32004"/>
                  </a:lnTo>
                  <a:lnTo>
                    <a:pt x="1514856" y="30480"/>
                  </a:lnTo>
                  <a:lnTo>
                    <a:pt x="1514856" y="28956"/>
                  </a:lnTo>
                  <a:lnTo>
                    <a:pt x="1505712" y="30480"/>
                  </a:lnTo>
                  <a:lnTo>
                    <a:pt x="1498092" y="30480"/>
                  </a:lnTo>
                  <a:lnTo>
                    <a:pt x="1495044" y="35052"/>
                  </a:lnTo>
                  <a:lnTo>
                    <a:pt x="1495044" y="44196"/>
                  </a:lnTo>
                  <a:lnTo>
                    <a:pt x="1496568" y="47244"/>
                  </a:lnTo>
                  <a:lnTo>
                    <a:pt x="1498092" y="48768"/>
                  </a:lnTo>
                  <a:lnTo>
                    <a:pt x="1508760" y="48768"/>
                  </a:lnTo>
                  <a:lnTo>
                    <a:pt x="1510284" y="47244"/>
                  </a:lnTo>
                  <a:lnTo>
                    <a:pt x="1513332" y="45720"/>
                  </a:lnTo>
                  <a:lnTo>
                    <a:pt x="1514856" y="44196"/>
                  </a:lnTo>
                  <a:lnTo>
                    <a:pt x="1514856" y="48768"/>
                  </a:lnTo>
                  <a:lnTo>
                    <a:pt x="1517904" y="48768"/>
                  </a:lnTo>
                  <a:lnTo>
                    <a:pt x="1517904" y="19812"/>
                  </a:lnTo>
                  <a:close/>
                </a:path>
                <a:path w="3834765" h="145414">
                  <a:moveTo>
                    <a:pt x="1543812" y="15240"/>
                  </a:moveTo>
                  <a:lnTo>
                    <a:pt x="1537716" y="15240"/>
                  </a:lnTo>
                  <a:lnTo>
                    <a:pt x="1536192" y="16764"/>
                  </a:lnTo>
                  <a:lnTo>
                    <a:pt x="1534668" y="16764"/>
                  </a:lnTo>
                  <a:lnTo>
                    <a:pt x="1533144" y="18288"/>
                  </a:lnTo>
                  <a:lnTo>
                    <a:pt x="1531620" y="21336"/>
                  </a:lnTo>
                  <a:lnTo>
                    <a:pt x="1531620" y="15240"/>
                  </a:lnTo>
                  <a:lnTo>
                    <a:pt x="1528572" y="15240"/>
                  </a:lnTo>
                  <a:lnTo>
                    <a:pt x="1528572" y="48768"/>
                  </a:lnTo>
                  <a:lnTo>
                    <a:pt x="1531620" y="48768"/>
                  </a:lnTo>
                  <a:lnTo>
                    <a:pt x="1531620" y="24384"/>
                  </a:lnTo>
                  <a:lnTo>
                    <a:pt x="1532382" y="22860"/>
                  </a:lnTo>
                  <a:lnTo>
                    <a:pt x="1533144" y="21336"/>
                  </a:lnTo>
                  <a:lnTo>
                    <a:pt x="1534668" y="19812"/>
                  </a:lnTo>
                  <a:lnTo>
                    <a:pt x="1537716" y="18288"/>
                  </a:lnTo>
                  <a:lnTo>
                    <a:pt x="1543812" y="18288"/>
                  </a:lnTo>
                  <a:lnTo>
                    <a:pt x="1543812" y="15240"/>
                  </a:lnTo>
                  <a:close/>
                </a:path>
                <a:path w="3834765" h="145414">
                  <a:moveTo>
                    <a:pt x="1690116" y="3048"/>
                  </a:moveTo>
                  <a:lnTo>
                    <a:pt x="1687068" y="3048"/>
                  </a:lnTo>
                  <a:lnTo>
                    <a:pt x="1670304" y="39624"/>
                  </a:lnTo>
                  <a:lnTo>
                    <a:pt x="1670304" y="42672"/>
                  </a:lnTo>
                  <a:lnTo>
                    <a:pt x="1668780" y="42672"/>
                  </a:lnTo>
                  <a:lnTo>
                    <a:pt x="1668780" y="39624"/>
                  </a:lnTo>
                  <a:lnTo>
                    <a:pt x="1667256" y="39624"/>
                  </a:lnTo>
                  <a:lnTo>
                    <a:pt x="1653286" y="9144"/>
                  </a:lnTo>
                  <a:lnTo>
                    <a:pt x="1650492" y="3048"/>
                  </a:lnTo>
                  <a:lnTo>
                    <a:pt x="1647444" y="3048"/>
                  </a:lnTo>
                  <a:lnTo>
                    <a:pt x="1647444" y="48768"/>
                  </a:lnTo>
                  <a:lnTo>
                    <a:pt x="1650492" y="48768"/>
                  </a:lnTo>
                  <a:lnTo>
                    <a:pt x="1650492" y="9144"/>
                  </a:lnTo>
                  <a:lnTo>
                    <a:pt x="1652016" y="10668"/>
                  </a:lnTo>
                  <a:lnTo>
                    <a:pt x="1652016" y="13716"/>
                  </a:lnTo>
                  <a:lnTo>
                    <a:pt x="1668780" y="48768"/>
                  </a:lnTo>
                  <a:lnTo>
                    <a:pt x="1670304" y="48768"/>
                  </a:lnTo>
                  <a:lnTo>
                    <a:pt x="1672945" y="42672"/>
                  </a:lnTo>
                  <a:lnTo>
                    <a:pt x="1685544" y="13716"/>
                  </a:lnTo>
                  <a:lnTo>
                    <a:pt x="1687068" y="12192"/>
                  </a:lnTo>
                  <a:lnTo>
                    <a:pt x="1687068" y="48768"/>
                  </a:lnTo>
                  <a:lnTo>
                    <a:pt x="1690116" y="48768"/>
                  </a:lnTo>
                  <a:lnTo>
                    <a:pt x="1690116" y="9144"/>
                  </a:lnTo>
                  <a:lnTo>
                    <a:pt x="1690116" y="3048"/>
                  </a:lnTo>
                  <a:close/>
                </a:path>
                <a:path w="3834765" h="145414">
                  <a:moveTo>
                    <a:pt x="1723644" y="22860"/>
                  </a:moveTo>
                  <a:lnTo>
                    <a:pt x="1722120" y="19812"/>
                  </a:lnTo>
                  <a:lnTo>
                    <a:pt x="1719072" y="16764"/>
                  </a:lnTo>
                  <a:lnTo>
                    <a:pt x="1716024" y="15240"/>
                  </a:lnTo>
                  <a:lnTo>
                    <a:pt x="1709928" y="15240"/>
                  </a:lnTo>
                  <a:lnTo>
                    <a:pt x="1706880" y="16764"/>
                  </a:lnTo>
                  <a:lnTo>
                    <a:pt x="1705356" y="16764"/>
                  </a:lnTo>
                  <a:lnTo>
                    <a:pt x="1703832" y="18288"/>
                  </a:lnTo>
                  <a:lnTo>
                    <a:pt x="1702308" y="18288"/>
                  </a:lnTo>
                  <a:lnTo>
                    <a:pt x="1702308" y="22860"/>
                  </a:lnTo>
                  <a:lnTo>
                    <a:pt x="1705356" y="19812"/>
                  </a:lnTo>
                  <a:lnTo>
                    <a:pt x="1709928" y="18288"/>
                  </a:lnTo>
                  <a:lnTo>
                    <a:pt x="1717548" y="18288"/>
                  </a:lnTo>
                  <a:lnTo>
                    <a:pt x="1720596" y="21336"/>
                  </a:lnTo>
                  <a:lnTo>
                    <a:pt x="1720596" y="28956"/>
                  </a:lnTo>
                  <a:lnTo>
                    <a:pt x="1720596" y="30480"/>
                  </a:lnTo>
                  <a:lnTo>
                    <a:pt x="1720596" y="38100"/>
                  </a:lnTo>
                  <a:lnTo>
                    <a:pt x="1719072" y="41148"/>
                  </a:lnTo>
                  <a:lnTo>
                    <a:pt x="1717548" y="42672"/>
                  </a:lnTo>
                  <a:lnTo>
                    <a:pt x="1716024" y="45720"/>
                  </a:lnTo>
                  <a:lnTo>
                    <a:pt x="1712976" y="47244"/>
                  </a:lnTo>
                  <a:lnTo>
                    <a:pt x="1706880" y="47244"/>
                  </a:lnTo>
                  <a:lnTo>
                    <a:pt x="1703832" y="44196"/>
                  </a:lnTo>
                  <a:lnTo>
                    <a:pt x="1703832" y="42672"/>
                  </a:lnTo>
                  <a:lnTo>
                    <a:pt x="1702308" y="41148"/>
                  </a:lnTo>
                  <a:lnTo>
                    <a:pt x="1702308" y="38100"/>
                  </a:lnTo>
                  <a:lnTo>
                    <a:pt x="1703832" y="35052"/>
                  </a:lnTo>
                  <a:lnTo>
                    <a:pt x="1705356" y="35052"/>
                  </a:lnTo>
                  <a:lnTo>
                    <a:pt x="1705356" y="33528"/>
                  </a:lnTo>
                  <a:lnTo>
                    <a:pt x="1708404" y="32004"/>
                  </a:lnTo>
                  <a:lnTo>
                    <a:pt x="1711452" y="32004"/>
                  </a:lnTo>
                  <a:lnTo>
                    <a:pt x="1720596" y="30480"/>
                  </a:lnTo>
                  <a:lnTo>
                    <a:pt x="1720596" y="28956"/>
                  </a:lnTo>
                  <a:lnTo>
                    <a:pt x="1711452" y="30480"/>
                  </a:lnTo>
                  <a:lnTo>
                    <a:pt x="1703832" y="30480"/>
                  </a:lnTo>
                  <a:lnTo>
                    <a:pt x="1699260" y="35052"/>
                  </a:lnTo>
                  <a:lnTo>
                    <a:pt x="1699260" y="42672"/>
                  </a:lnTo>
                  <a:lnTo>
                    <a:pt x="1700784" y="44196"/>
                  </a:lnTo>
                  <a:lnTo>
                    <a:pt x="1702308" y="47244"/>
                  </a:lnTo>
                  <a:lnTo>
                    <a:pt x="1703832" y="48768"/>
                  </a:lnTo>
                  <a:lnTo>
                    <a:pt x="1714500" y="48768"/>
                  </a:lnTo>
                  <a:lnTo>
                    <a:pt x="1716024" y="47244"/>
                  </a:lnTo>
                  <a:lnTo>
                    <a:pt x="1719072" y="44196"/>
                  </a:lnTo>
                  <a:lnTo>
                    <a:pt x="1720596" y="41148"/>
                  </a:lnTo>
                  <a:lnTo>
                    <a:pt x="1720596" y="48768"/>
                  </a:lnTo>
                  <a:lnTo>
                    <a:pt x="1723644" y="48768"/>
                  </a:lnTo>
                  <a:lnTo>
                    <a:pt x="1723644" y="41148"/>
                  </a:lnTo>
                  <a:lnTo>
                    <a:pt x="1723644" y="22860"/>
                  </a:lnTo>
                  <a:close/>
                </a:path>
                <a:path w="3834765" h="145414">
                  <a:moveTo>
                    <a:pt x="1757172" y="15240"/>
                  </a:moveTo>
                  <a:lnTo>
                    <a:pt x="1754124" y="15240"/>
                  </a:lnTo>
                  <a:lnTo>
                    <a:pt x="1743456" y="42672"/>
                  </a:lnTo>
                  <a:lnTo>
                    <a:pt x="1741932" y="44196"/>
                  </a:lnTo>
                  <a:lnTo>
                    <a:pt x="1741932" y="42672"/>
                  </a:lnTo>
                  <a:lnTo>
                    <a:pt x="1731264" y="15240"/>
                  </a:lnTo>
                  <a:lnTo>
                    <a:pt x="1728216" y="15240"/>
                  </a:lnTo>
                  <a:lnTo>
                    <a:pt x="1740408" y="48768"/>
                  </a:lnTo>
                  <a:lnTo>
                    <a:pt x="1737360" y="54864"/>
                  </a:lnTo>
                  <a:lnTo>
                    <a:pt x="1735836" y="59436"/>
                  </a:lnTo>
                  <a:lnTo>
                    <a:pt x="1734312" y="60960"/>
                  </a:lnTo>
                  <a:lnTo>
                    <a:pt x="1729740" y="60960"/>
                  </a:lnTo>
                  <a:lnTo>
                    <a:pt x="1729740" y="64008"/>
                  </a:lnTo>
                  <a:lnTo>
                    <a:pt x="1734312" y="64008"/>
                  </a:lnTo>
                  <a:lnTo>
                    <a:pt x="1740408" y="57912"/>
                  </a:lnTo>
                  <a:lnTo>
                    <a:pt x="1740408" y="54864"/>
                  </a:lnTo>
                  <a:lnTo>
                    <a:pt x="1744916" y="44196"/>
                  </a:lnTo>
                  <a:lnTo>
                    <a:pt x="1757172" y="15240"/>
                  </a:lnTo>
                  <a:close/>
                </a:path>
                <a:path w="3834765" h="145414">
                  <a:moveTo>
                    <a:pt x="1883664" y="106692"/>
                  </a:moveTo>
                  <a:lnTo>
                    <a:pt x="1882140" y="105168"/>
                  </a:lnTo>
                  <a:lnTo>
                    <a:pt x="1882140" y="103632"/>
                  </a:lnTo>
                  <a:lnTo>
                    <a:pt x="1880616" y="102108"/>
                  </a:lnTo>
                  <a:lnTo>
                    <a:pt x="1880616" y="100596"/>
                  </a:lnTo>
                  <a:lnTo>
                    <a:pt x="1879092" y="99072"/>
                  </a:lnTo>
                  <a:lnTo>
                    <a:pt x="1876044" y="99072"/>
                  </a:lnTo>
                  <a:lnTo>
                    <a:pt x="1874520" y="97548"/>
                  </a:lnTo>
                  <a:lnTo>
                    <a:pt x="1866900" y="97548"/>
                  </a:lnTo>
                  <a:lnTo>
                    <a:pt x="1865363" y="99072"/>
                  </a:lnTo>
                  <a:lnTo>
                    <a:pt x="1863852" y="99072"/>
                  </a:lnTo>
                  <a:lnTo>
                    <a:pt x="1860804" y="100596"/>
                  </a:lnTo>
                  <a:lnTo>
                    <a:pt x="1859280" y="102108"/>
                  </a:lnTo>
                  <a:lnTo>
                    <a:pt x="1859280" y="105168"/>
                  </a:lnTo>
                  <a:lnTo>
                    <a:pt x="1860804" y="103632"/>
                  </a:lnTo>
                  <a:lnTo>
                    <a:pt x="1863852" y="102108"/>
                  </a:lnTo>
                  <a:lnTo>
                    <a:pt x="1865363" y="102108"/>
                  </a:lnTo>
                  <a:lnTo>
                    <a:pt x="1866900" y="100596"/>
                  </a:lnTo>
                  <a:lnTo>
                    <a:pt x="1876044" y="100596"/>
                  </a:lnTo>
                  <a:lnTo>
                    <a:pt x="1877555" y="102108"/>
                  </a:lnTo>
                  <a:lnTo>
                    <a:pt x="1879092" y="105168"/>
                  </a:lnTo>
                  <a:lnTo>
                    <a:pt x="1880616" y="106692"/>
                  </a:lnTo>
                  <a:lnTo>
                    <a:pt x="1880616" y="112788"/>
                  </a:lnTo>
                  <a:lnTo>
                    <a:pt x="1879092" y="114312"/>
                  </a:lnTo>
                  <a:lnTo>
                    <a:pt x="1879092" y="117360"/>
                  </a:lnTo>
                  <a:lnTo>
                    <a:pt x="1877555" y="117360"/>
                  </a:lnTo>
                  <a:lnTo>
                    <a:pt x="1876044" y="118884"/>
                  </a:lnTo>
                  <a:lnTo>
                    <a:pt x="1876044" y="120408"/>
                  </a:lnTo>
                  <a:lnTo>
                    <a:pt x="1874520" y="121932"/>
                  </a:lnTo>
                  <a:lnTo>
                    <a:pt x="1872996" y="121932"/>
                  </a:lnTo>
                  <a:lnTo>
                    <a:pt x="1871472" y="123456"/>
                  </a:lnTo>
                  <a:lnTo>
                    <a:pt x="1869948" y="123456"/>
                  </a:lnTo>
                  <a:lnTo>
                    <a:pt x="1869948" y="124980"/>
                  </a:lnTo>
                  <a:lnTo>
                    <a:pt x="1868424" y="126504"/>
                  </a:lnTo>
                  <a:lnTo>
                    <a:pt x="1866900" y="126504"/>
                  </a:lnTo>
                  <a:lnTo>
                    <a:pt x="1865363" y="128016"/>
                  </a:lnTo>
                  <a:lnTo>
                    <a:pt x="1863852" y="128016"/>
                  </a:lnTo>
                  <a:lnTo>
                    <a:pt x="1863852" y="129552"/>
                  </a:lnTo>
                  <a:lnTo>
                    <a:pt x="1859280" y="134124"/>
                  </a:lnTo>
                  <a:lnTo>
                    <a:pt x="1859280" y="137172"/>
                  </a:lnTo>
                  <a:lnTo>
                    <a:pt x="1857756" y="137172"/>
                  </a:lnTo>
                  <a:lnTo>
                    <a:pt x="1857756" y="143268"/>
                  </a:lnTo>
                  <a:lnTo>
                    <a:pt x="1883664" y="143268"/>
                  </a:lnTo>
                  <a:lnTo>
                    <a:pt x="1883664" y="141732"/>
                  </a:lnTo>
                  <a:lnTo>
                    <a:pt x="1860804" y="141732"/>
                  </a:lnTo>
                  <a:lnTo>
                    <a:pt x="1860804" y="137172"/>
                  </a:lnTo>
                  <a:lnTo>
                    <a:pt x="1862328" y="137172"/>
                  </a:lnTo>
                  <a:lnTo>
                    <a:pt x="1862328" y="134124"/>
                  </a:lnTo>
                  <a:lnTo>
                    <a:pt x="1863852" y="134124"/>
                  </a:lnTo>
                  <a:lnTo>
                    <a:pt x="1863852" y="132600"/>
                  </a:lnTo>
                  <a:lnTo>
                    <a:pt x="1866900" y="129552"/>
                  </a:lnTo>
                  <a:lnTo>
                    <a:pt x="1868424" y="129552"/>
                  </a:lnTo>
                  <a:lnTo>
                    <a:pt x="1874520" y="123456"/>
                  </a:lnTo>
                  <a:lnTo>
                    <a:pt x="1876044" y="123456"/>
                  </a:lnTo>
                  <a:lnTo>
                    <a:pt x="1880616" y="118884"/>
                  </a:lnTo>
                  <a:lnTo>
                    <a:pt x="1880616" y="117360"/>
                  </a:lnTo>
                  <a:lnTo>
                    <a:pt x="1882140" y="115824"/>
                  </a:lnTo>
                  <a:lnTo>
                    <a:pt x="1882140" y="114312"/>
                  </a:lnTo>
                  <a:lnTo>
                    <a:pt x="1883664" y="112788"/>
                  </a:lnTo>
                  <a:lnTo>
                    <a:pt x="1883664" y="106692"/>
                  </a:lnTo>
                  <a:close/>
                </a:path>
                <a:path w="3834765" h="145414">
                  <a:moveTo>
                    <a:pt x="1894319" y="3048"/>
                  </a:moveTo>
                  <a:lnTo>
                    <a:pt x="1891271" y="3048"/>
                  </a:lnTo>
                  <a:lnTo>
                    <a:pt x="1891271" y="41148"/>
                  </a:lnTo>
                  <a:lnTo>
                    <a:pt x="1889747" y="42672"/>
                  </a:lnTo>
                  <a:lnTo>
                    <a:pt x="1888223" y="45720"/>
                  </a:lnTo>
                  <a:lnTo>
                    <a:pt x="1880603" y="45720"/>
                  </a:lnTo>
                  <a:lnTo>
                    <a:pt x="1880603" y="48768"/>
                  </a:lnTo>
                  <a:lnTo>
                    <a:pt x="1891271" y="48768"/>
                  </a:lnTo>
                  <a:lnTo>
                    <a:pt x="1894319" y="44196"/>
                  </a:lnTo>
                  <a:lnTo>
                    <a:pt x="1894319" y="3048"/>
                  </a:lnTo>
                  <a:close/>
                </a:path>
                <a:path w="3834765" h="145414">
                  <a:moveTo>
                    <a:pt x="1918716" y="120408"/>
                  </a:moveTo>
                  <a:lnTo>
                    <a:pt x="1917852" y="110401"/>
                  </a:lnTo>
                  <a:lnTo>
                    <a:pt x="1915287" y="103263"/>
                  </a:lnTo>
                  <a:lnTo>
                    <a:pt x="1912620" y="100596"/>
                  </a:lnTo>
                  <a:lnTo>
                    <a:pt x="1915655" y="106692"/>
                  </a:lnTo>
                  <a:lnTo>
                    <a:pt x="1915655" y="128016"/>
                  </a:lnTo>
                  <a:lnTo>
                    <a:pt x="1912620" y="137172"/>
                  </a:lnTo>
                  <a:lnTo>
                    <a:pt x="1911096" y="140208"/>
                  </a:lnTo>
                  <a:lnTo>
                    <a:pt x="1908048" y="141732"/>
                  </a:lnTo>
                  <a:lnTo>
                    <a:pt x="1901952" y="141732"/>
                  </a:lnTo>
                  <a:lnTo>
                    <a:pt x="1898904" y="140208"/>
                  </a:lnTo>
                  <a:lnTo>
                    <a:pt x="1897380" y="137172"/>
                  </a:lnTo>
                  <a:lnTo>
                    <a:pt x="1894332" y="128016"/>
                  </a:lnTo>
                  <a:lnTo>
                    <a:pt x="1894332" y="114312"/>
                  </a:lnTo>
                  <a:lnTo>
                    <a:pt x="1897380" y="105168"/>
                  </a:lnTo>
                  <a:lnTo>
                    <a:pt x="1898904" y="102108"/>
                  </a:lnTo>
                  <a:lnTo>
                    <a:pt x="1901952" y="100596"/>
                  </a:lnTo>
                  <a:lnTo>
                    <a:pt x="1912620" y="100596"/>
                  </a:lnTo>
                  <a:lnTo>
                    <a:pt x="1910994" y="98971"/>
                  </a:lnTo>
                  <a:lnTo>
                    <a:pt x="1905000" y="97548"/>
                  </a:lnTo>
                  <a:lnTo>
                    <a:pt x="1900428" y="97548"/>
                  </a:lnTo>
                  <a:lnTo>
                    <a:pt x="1897570" y="98971"/>
                  </a:lnTo>
                  <a:lnTo>
                    <a:pt x="1897443" y="98971"/>
                  </a:lnTo>
                  <a:lnTo>
                    <a:pt x="1894332" y="103632"/>
                  </a:lnTo>
                  <a:lnTo>
                    <a:pt x="1892808" y="108216"/>
                  </a:lnTo>
                  <a:lnTo>
                    <a:pt x="1891284" y="114312"/>
                  </a:lnTo>
                  <a:lnTo>
                    <a:pt x="1891284" y="129552"/>
                  </a:lnTo>
                  <a:lnTo>
                    <a:pt x="1892808" y="135648"/>
                  </a:lnTo>
                  <a:lnTo>
                    <a:pt x="1894332" y="138696"/>
                  </a:lnTo>
                  <a:lnTo>
                    <a:pt x="1897380" y="143268"/>
                  </a:lnTo>
                  <a:lnTo>
                    <a:pt x="1900428" y="144792"/>
                  </a:lnTo>
                  <a:lnTo>
                    <a:pt x="1909572" y="144792"/>
                  </a:lnTo>
                  <a:lnTo>
                    <a:pt x="1912620" y="143268"/>
                  </a:lnTo>
                  <a:lnTo>
                    <a:pt x="1913128" y="141732"/>
                  </a:lnTo>
                  <a:lnTo>
                    <a:pt x="1914144" y="138696"/>
                  </a:lnTo>
                  <a:lnTo>
                    <a:pt x="1917192" y="134124"/>
                  </a:lnTo>
                  <a:lnTo>
                    <a:pt x="1918716" y="128016"/>
                  </a:lnTo>
                  <a:lnTo>
                    <a:pt x="1918716" y="120408"/>
                  </a:lnTo>
                  <a:close/>
                </a:path>
                <a:path w="3834765" h="145414">
                  <a:moveTo>
                    <a:pt x="1929371" y="15240"/>
                  </a:moveTo>
                  <a:lnTo>
                    <a:pt x="1926323" y="15240"/>
                  </a:lnTo>
                  <a:lnTo>
                    <a:pt x="1926323" y="41148"/>
                  </a:lnTo>
                  <a:lnTo>
                    <a:pt x="1920227" y="47244"/>
                  </a:lnTo>
                  <a:lnTo>
                    <a:pt x="1914131" y="47244"/>
                  </a:lnTo>
                  <a:lnTo>
                    <a:pt x="1911083" y="45720"/>
                  </a:lnTo>
                  <a:lnTo>
                    <a:pt x="1909559" y="44196"/>
                  </a:lnTo>
                  <a:lnTo>
                    <a:pt x="1908035" y="41148"/>
                  </a:lnTo>
                  <a:lnTo>
                    <a:pt x="1908035" y="15240"/>
                  </a:lnTo>
                  <a:lnTo>
                    <a:pt x="1904987" y="15240"/>
                  </a:lnTo>
                  <a:lnTo>
                    <a:pt x="1904987" y="44196"/>
                  </a:lnTo>
                  <a:lnTo>
                    <a:pt x="1908035" y="48768"/>
                  </a:lnTo>
                  <a:lnTo>
                    <a:pt x="1921751" y="48768"/>
                  </a:lnTo>
                  <a:lnTo>
                    <a:pt x="1924799" y="47244"/>
                  </a:lnTo>
                  <a:lnTo>
                    <a:pt x="1926323" y="42672"/>
                  </a:lnTo>
                  <a:lnTo>
                    <a:pt x="1926323" y="48768"/>
                  </a:lnTo>
                  <a:lnTo>
                    <a:pt x="1929371" y="48768"/>
                  </a:lnTo>
                  <a:lnTo>
                    <a:pt x="1929371" y="42672"/>
                  </a:lnTo>
                  <a:lnTo>
                    <a:pt x="1929371" y="15240"/>
                  </a:lnTo>
                  <a:close/>
                </a:path>
                <a:path w="3834765" h="145414">
                  <a:moveTo>
                    <a:pt x="1938528" y="97548"/>
                  </a:moveTo>
                  <a:lnTo>
                    <a:pt x="1937004" y="97548"/>
                  </a:lnTo>
                  <a:lnTo>
                    <a:pt x="1933956" y="100596"/>
                  </a:lnTo>
                  <a:lnTo>
                    <a:pt x="1932432" y="100596"/>
                  </a:lnTo>
                  <a:lnTo>
                    <a:pt x="1932432" y="102108"/>
                  </a:lnTo>
                  <a:lnTo>
                    <a:pt x="1930908" y="102108"/>
                  </a:lnTo>
                  <a:lnTo>
                    <a:pt x="1929384" y="103632"/>
                  </a:lnTo>
                  <a:lnTo>
                    <a:pt x="1927860" y="103632"/>
                  </a:lnTo>
                  <a:lnTo>
                    <a:pt x="1926336" y="105168"/>
                  </a:lnTo>
                  <a:lnTo>
                    <a:pt x="1924812" y="105168"/>
                  </a:lnTo>
                  <a:lnTo>
                    <a:pt x="1924812" y="108216"/>
                  </a:lnTo>
                  <a:lnTo>
                    <a:pt x="1926336" y="108216"/>
                  </a:lnTo>
                  <a:lnTo>
                    <a:pt x="1927860" y="106692"/>
                  </a:lnTo>
                  <a:lnTo>
                    <a:pt x="1930908" y="105168"/>
                  </a:lnTo>
                  <a:lnTo>
                    <a:pt x="1932432" y="105168"/>
                  </a:lnTo>
                  <a:lnTo>
                    <a:pt x="1935480" y="102108"/>
                  </a:lnTo>
                  <a:lnTo>
                    <a:pt x="1935480" y="143268"/>
                  </a:lnTo>
                  <a:lnTo>
                    <a:pt x="1938528" y="143268"/>
                  </a:lnTo>
                  <a:lnTo>
                    <a:pt x="1938528" y="97548"/>
                  </a:lnTo>
                  <a:close/>
                </a:path>
                <a:path w="3834765" h="145414">
                  <a:moveTo>
                    <a:pt x="1943087" y="0"/>
                  </a:moveTo>
                  <a:lnTo>
                    <a:pt x="1940039" y="0"/>
                  </a:lnTo>
                  <a:lnTo>
                    <a:pt x="1940039" y="48768"/>
                  </a:lnTo>
                  <a:lnTo>
                    <a:pt x="1943087" y="48768"/>
                  </a:lnTo>
                  <a:lnTo>
                    <a:pt x="1943087" y="0"/>
                  </a:lnTo>
                  <a:close/>
                </a:path>
                <a:path w="3834765" h="145414">
                  <a:moveTo>
                    <a:pt x="1975104" y="129552"/>
                  </a:moveTo>
                  <a:lnTo>
                    <a:pt x="1973580" y="128016"/>
                  </a:lnTo>
                  <a:lnTo>
                    <a:pt x="1973580" y="124980"/>
                  </a:lnTo>
                  <a:lnTo>
                    <a:pt x="1972056" y="124980"/>
                  </a:lnTo>
                  <a:lnTo>
                    <a:pt x="1972056" y="129552"/>
                  </a:lnTo>
                  <a:lnTo>
                    <a:pt x="1972056" y="132600"/>
                  </a:lnTo>
                  <a:lnTo>
                    <a:pt x="1970532" y="134124"/>
                  </a:lnTo>
                  <a:lnTo>
                    <a:pt x="1970532" y="137172"/>
                  </a:lnTo>
                  <a:lnTo>
                    <a:pt x="1967484" y="140208"/>
                  </a:lnTo>
                  <a:lnTo>
                    <a:pt x="1965960" y="140208"/>
                  </a:lnTo>
                  <a:lnTo>
                    <a:pt x="1965960" y="141732"/>
                  </a:lnTo>
                  <a:lnTo>
                    <a:pt x="1956816" y="141732"/>
                  </a:lnTo>
                  <a:lnTo>
                    <a:pt x="1953755" y="138696"/>
                  </a:lnTo>
                  <a:lnTo>
                    <a:pt x="1952244" y="138696"/>
                  </a:lnTo>
                  <a:lnTo>
                    <a:pt x="1952244" y="135648"/>
                  </a:lnTo>
                  <a:lnTo>
                    <a:pt x="1950720" y="134124"/>
                  </a:lnTo>
                  <a:lnTo>
                    <a:pt x="1950720" y="128016"/>
                  </a:lnTo>
                  <a:lnTo>
                    <a:pt x="1952244" y="126504"/>
                  </a:lnTo>
                  <a:lnTo>
                    <a:pt x="1952244" y="124980"/>
                  </a:lnTo>
                  <a:lnTo>
                    <a:pt x="1953755" y="123456"/>
                  </a:lnTo>
                  <a:lnTo>
                    <a:pt x="1955292" y="123456"/>
                  </a:lnTo>
                  <a:lnTo>
                    <a:pt x="1955292" y="121932"/>
                  </a:lnTo>
                  <a:lnTo>
                    <a:pt x="1958340" y="121932"/>
                  </a:lnTo>
                  <a:lnTo>
                    <a:pt x="1959864" y="120408"/>
                  </a:lnTo>
                  <a:lnTo>
                    <a:pt x="1962912" y="120408"/>
                  </a:lnTo>
                  <a:lnTo>
                    <a:pt x="1964436" y="121932"/>
                  </a:lnTo>
                  <a:lnTo>
                    <a:pt x="1965960" y="121932"/>
                  </a:lnTo>
                  <a:lnTo>
                    <a:pt x="1967484" y="123456"/>
                  </a:lnTo>
                  <a:lnTo>
                    <a:pt x="1969008" y="123456"/>
                  </a:lnTo>
                  <a:lnTo>
                    <a:pt x="1969008" y="124980"/>
                  </a:lnTo>
                  <a:lnTo>
                    <a:pt x="1970532" y="126504"/>
                  </a:lnTo>
                  <a:lnTo>
                    <a:pt x="1970532" y="128016"/>
                  </a:lnTo>
                  <a:lnTo>
                    <a:pt x="1972056" y="129552"/>
                  </a:lnTo>
                  <a:lnTo>
                    <a:pt x="1972056" y="124980"/>
                  </a:lnTo>
                  <a:lnTo>
                    <a:pt x="1972056" y="123456"/>
                  </a:lnTo>
                  <a:lnTo>
                    <a:pt x="1969008" y="120408"/>
                  </a:lnTo>
                  <a:lnTo>
                    <a:pt x="1967484" y="120408"/>
                  </a:lnTo>
                  <a:lnTo>
                    <a:pt x="1965960" y="118884"/>
                  </a:lnTo>
                  <a:lnTo>
                    <a:pt x="1967484" y="118884"/>
                  </a:lnTo>
                  <a:lnTo>
                    <a:pt x="1969008" y="117360"/>
                  </a:lnTo>
                  <a:lnTo>
                    <a:pt x="1970532" y="117360"/>
                  </a:lnTo>
                  <a:lnTo>
                    <a:pt x="1970532" y="115824"/>
                  </a:lnTo>
                  <a:lnTo>
                    <a:pt x="1972056" y="114312"/>
                  </a:lnTo>
                  <a:lnTo>
                    <a:pt x="1972056" y="112788"/>
                  </a:lnTo>
                  <a:lnTo>
                    <a:pt x="1973580" y="111264"/>
                  </a:lnTo>
                  <a:lnTo>
                    <a:pt x="1973580" y="108216"/>
                  </a:lnTo>
                  <a:lnTo>
                    <a:pt x="1972056" y="106692"/>
                  </a:lnTo>
                  <a:lnTo>
                    <a:pt x="1972056" y="103632"/>
                  </a:lnTo>
                  <a:lnTo>
                    <a:pt x="1970532" y="102120"/>
                  </a:lnTo>
                  <a:lnTo>
                    <a:pt x="1970532" y="108216"/>
                  </a:lnTo>
                  <a:lnTo>
                    <a:pt x="1970532" y="111264"/>
                  </a:lnTo>
                  <a:lnTo>
                    <a:pt x="1969008" y="111264"/>
                  </a:lnTo>
                  <a:lnTo>
                    <a:pt x="1969008" y="114312"/>
                  </a:lnTo>
                  <a:lnTo>
                    <a:pt x="1967484" y="114312"/>
                  </a:lnTo>
                  <a:lnTo>
                    <a:pt x="1967484" y="115824"/>
                  </a:lnTo>
                  <a:lnTo>
                    <a:pt x="1965960" y="115824"/>
                  </a:lnTo>
                  <a:lnTo>
                    <a:pt x="1965960" y="117360"/>
                  </a:lnTo>
                  <a:lnTo>
                    <a:pt x="1962912" y="117360"/>
                  </a:lnTo>
                  <a:lnTo>
                    <a:pt x="1962912" y="118884"/>
                  </a:lnTo>
                  <a:lnTo>
                    <a:pt x="1959864" y="118884"/>
                  </a:lnTo>
                  <a:lnTo>
                    <a:pt x="1958340" y="117360"/>
                  </a:lnTo>
                  <a:lnTo>
                    <a:pt x="1956816" y="117360"/>
                  </a:lnTo>
                  <a:lnTo>
                    <a:pt x="1953755" y="114312"/>
                  </a:lnTo>
                  <a:lnTo>
                    <a:pt x="1953755" y="112788"/>
                  </a:lnTo>
                  <a:lnTo>
                    <a:pt x="1952244" y="111264"/>
                  </a:lnTo>
                  <a:lnTo>
                    <a:pt x="1952244" y="106692"/>
                  </a:lnTo>
                  <a:lnTo>
                    <a:pt x="1953755" y="105168"/>
                  </a:lnTo>
                  <a:lnTo>
                    <a:pt x="1953755" y="103632"/>
                  </a:lnTo>
                  <a:lnTo>
                    <a:pt x="1955292" y="103632"/>
                  </a:lnTo>
                  <a:lnTo>
                    <a:pt x="1955292" y="102108"/>
                  </a:lnTo>
                  <a:lnTo>
                    <a:pt x="1956816" y="102108"/>
                  </a:lnTo>
                  <a:lnTo>
                    <a:pt x="1958340" y="100596"/>
                  </a:lnTo>
                  <a:lnTo>
                    <a:pt x="1964436" y="100596"/>
                  </a:lnTo>
                  <a:lnTo>
                    <a:pt x="1969008" y="105168"/>
                  </a:lnTo>
                  <a:lnTo>
                    <a:pt x="1969008" y="106692"/>
                  </a:lnTo>
                  <a:lnTo>
                    <a:pt x="1970532" y="108216"/>
                  </a:lnTo>
                  <a:lnTo>
                    <a:pt x="1970532" y="102120"/>
                  </a:lnTo>
                  <a:lnTo>
                    <a:pt x="1967484" y="99072"/>
                  </a:lnTo>
                  <a:lnTo>
                    <a:pt x="1965960" y="99072"/>
                  </a:lnTo>
                  <a:lnTo>
                    <a:pt x="1964436" y="97548"/>
                  </a:lnTo>
                  <a:lnTo>
                    <a:pt x="1958340" y="97548"/>
                  </a:lnTo>
                  <a:lnTo>
                    <a:pt x="1956816" y="99072"/>
                  </a:lnTo>
                  <a:lnTo>
                    <a:pt x="1955292" y="99072"/>
                  </a:lnTo>
                  <a:lnTo>
                    <a:pt x="1953755" y="100596"/>
                  </a:lnTo>
                  <a:lnTo>
                    <a:pt x="1952244" y="100596"/>
                  </a:lnTo>
                  <a:lnTo>
                    <a:pt x="1952244" y="102108"/>
                  </a:lnTo>
                  <a:lnTo>
                    <a:pt x="1950720" y="103632"/>
                  </a:lnTo>
                  <a:lnTo>
                    <a:pt x="1950720" y="105168"/>
                  </a:lnTo>
                  <a:lnTo>
                    <a:pt x="1949196" y="106692"/>
                  </a:lnTo>
                  <a:lnTo>
                    <a:pt x="1949196" y="112788"/>
                  </a:lnTo>
                  <a:lnTo>
                    <a:pt x="1950720" y="112788"/>
                  </a:lnTo>
                  <a:lnTo>
                    <a:pt x="1950720" y="115824"/>
                  </a:lnTo>
                  <a:lnTo>
                    <a:pt x="1952244" y="115824"/>
                  </a:lnTo>
                  <a:lnTo>
                    <a:pt x="1952244" y="117360"/>
                  </a:lnTo>
                  <a:lnTo>
                    <a:pt x="1953755" y="117360"/>
                  </a:lnTo>
                  <a:lnTo>
                    <a:pt x="1953755" y="118884"/>
                  </a:lnTo>
                  <a:lnTo>
                    <a:pt x="1956816" y="118884"/>
                  </a:lnTo>
                  <a:lnTo>
                    <a:pt x="1955292" y="120408"/>
                  </a:lnTo>
                  <a:lnTo>
                    <a:pt x="1953755" y="120408"/>
                  </a:lnTo>
                  <a:lnTo>
                    <a:pt x="1950720" y="123456"/>
                  </a:lnTo>
                  <a:lnTo>
                    <a:pt x="1950720" y="124980"/>
                  </a:lnTo>
                  <a:lnTo>
                    <a:pt x="1949196" y="124980"/>
                  </a:lnTo>
                  <a:lnTo>
                    <a:pt x="1949196" y="126504"/>
                  </a:lnTo>
                  <a:lnTo>
                    <a:pt x="1947672" y="128016"/>
                  </a:lnTo>
                  <a:lnTo>
                    <a:pt x="1947672" y="135648"/>
                  </a:lnTo>
                  <a:lnTo>
                    <a:pt x="1949196" y="137172"/>
                  </a:lnTo>
                  <a:lnTo>
                    <a:pt x="1949196" y="138696"/>
                  </a:lnTo>
                  <a:lnTo>
                    <a:pt x="1953755" y="143268"/>
                  </a:lnTo>
                  <a:lnTo>
                    <a:pt x="1955292" y="143268"/>
                  </a:lnTo>
                  <a:lnTo>
                    <a:pt x="1956816" y="144792"/>
                  </a:lnTo>
                  <a:lnTo>
                    <a:pt x="1964436" y="144792"/>
                  </a:lnTo>
                  <a:lnTo>
                    <a:pt x="1965960" y="143268"/>
                  </a:lnTo>
                  <a:lnTo>
                    <a:pt x="1967484" y="143268"/>
                  </a:lnTo>
                  <a:lnTo>
                    <a:pt x="1969008" y="141732"/>
                  </a:lnTo>
                  <a:lnTo>
                    <a:pt x="1970532" y="140208"/>
                  </a:lnTo>
                  <a:lnTo>
                    <a:pt x="1972056" y="140208"/>
                  </a:lnTo>
                  <a:lnTo>
                    <a:pt x="1973580" y="138696"/>
                  </a:lnTo>
                  <a:lnTo>
                    <a:pt x="1973580" y="135648"/>
                  </a:lnTo>
                  <a:lnTo>
                    <a:pt x="1975104" y="132600"/>
                  </a:lnTo>
                  <a:lnTo>
                    <a:pt x="1975104" y="129552"/>
                  </a:lnTo>
                  <a:close/>
                </a:path>
                <a:path w="3834765" h="145414">
                  <a:moveTo>
                    <a:pt x="2110740" y="33528"/>
                  </a:moveTo>
                  <a:lnTo>
                    <a:pt x="2109216" y="30480"/>
                  </a:lnTo>
                  <a:lnTo>
                    <a:pt x="2107692" y="28956"/>
                  </a:lnTo>
                  <a:lnTo>
                    <a:pt x="2104644" y="27432"/>
                  </a:lnTo>
                  <a:lnTo>
                    <a:pt x="2100072" y="24384"/>
                  </a:lnTo>
                  <a:lnTo>
                    <a:pt x="2095500" y="22860"/>
                  </a:lnTo>
                  <a:lnTo>
                    <a:pt x="2093976" y="19812"/>
                  </a:lnTo>
                  <a:lnTo>
                    <a:pt x="2092452" y="18288"/>
                  </a:lnTo>
                  <a:lnTo>
                    <a:pt x="2090928" y="18288"/>
                  </a:lnTo>
                  <a:lnTo>
                    <a:pt x="2090928" y="9144"/>
                  </a:lnTo>
                  <a:lnTo>
                    <a:pt x="2092452" y="7620"/>
                  </a:lnTo>
                  <a:lnTo>
                    <a:pt x="2095500" y="6096"/>
                  </a:lnTo>
                  <a:lnTo>
                    <a:pt x="2097024" y="4572"/>
                  </a:lnTo>
                  <a:lnTo>
                    <a:pt x="2103120" y="4572"/>
                  </a:lnTo>
                  <a:lnTo>
                    <a:pt x="2109216" y="7620"/>
                  </a:lnTo>
                  <a:lnTo>
                    <a:pt x="2109216" y="4572"/>
                  </a:lnTo>
                  <a:lnTo>
                    <a:pt x="2109216" y="3048"/>
                  </a:lnTo>
                  <a:lnTo>
                    <a:pt x="2106168" y="3048"/>
                  </a:lnTo>
                  <a:lnTo>
                    <a:pt x="2103120" y="1524"/>
                  </a:lnTo>
                  <a:lnTo>
                    <a:pt x="2097024" y="1524"/>
                  </a:lnTo>
                  <a:lnTo>
                    <a:pt x="2093976" y="3048"/>
                  </a:lnTo>
                  <a:lnTo>
                    <a:pt x="2090928" y="6096"/>
                  </a:lnTo>
                  <a:lnTo>
                    <a:pt x="2087880" y="7620"/>
                  </a:lnTo>
                  <a:lnTo>
                    <a:pt x="2086356" y="10668"/>
                  </a:lnTo>
                  <a:lnTo>
                    <a:pt x="2086356" y="16764"/>
                  </a:lnTo>
                  <a:lnTo>
                    <a:pt x="2089404" y="19812"/>
                  </a:lnTo>
                  <a:lnTo>
                    <a:pt x="2089404" y="21336"/>
                  </a:lnTo>
                  <a:lnTo>
                    <a:pt x="2092452" y="24384"/>
                  </a:lnTo>
                  <a:lnTo>
                    <a:pt x="2097024" y="27432"/>
                  </a:lnTo>
                  <a:lnTo>
                    <a:pt x="2101596" y="28956"/>
                  </a:lnTo>
                  <a:lnTo>
                    <a:pt x="2104644" y="30480"/>
                  </a:lnTo>
                  <a:lnTo>
                    <a:pt x="2106168" y="32004"/>
                  </a:lnTo>
                  <a:lnTo>
                    <a:pt x="2106168" y="33528"/>
                  </a:lnTo>
                  <a:lnTo>
                    <a:pt x="2107692" y="35052"/>
                  </a:lnTo>
                  <a:lnTo>
                    <a:pt x="2107692" y="41148"/>
                  </a:lnTo>
                  <a:lnTo>
                    <a:pt x="2103120" y="45720"/>
                  </a:lnTo>
                  <a:lnTo>
                    <a:pt x="2089404" y="45720"/>
                  </a:lnTo>
                  <a:lnTo>
                    <a:pt x="2086356" y="42672"/>
                  </a:lnTo>
                  <a:lnTo>
                    <a:pt x="2086356" y="47244"/>
                  </a:lnTo>
                  <a:lnTo>
                    <a:pt x="2089404" y="47244"/>
                  </a:lnTo>
                  <a:lnTo>
                    <a:pt x="2090928" y="48768"/>
                  </a:lnTo>
                  <a:lnTo>
                    <a:pt x="2104644" y="48768"/>
                  </a:lnTo>
                  <a:lnTo>
                    <a:pt x="2107692" y="45720"/>
                  </a:lnTo>
                  <a:lnTo>
                    <a:pt x="2109216" y="44196"/>
                  </a:lnTo>
                  <a:lnTo>
                    <a:pt x="2110740" y="41148"/>
                  </a:lnTo>
                  <a:lnTo>
                    <a:pt x="2110740" y="33528"/>
                  </a:lnTo>
                  <a:close/>
                </a:path>
                <a:path w="3834765" h="145414">
                  <a:moveTo>
                    <a:pt x="2144268" y="25908"/>
                  </a:moveTo>
                  <a:lnTo>
                    <a:pt x="2141220" y="19812"/>
                  </a:lnTo>
                  <a:lnTo>
                    <a:pt x="2141220" y="25908"/>
                  </a:lnTo>
                  <a:lnTo>
                    <a:pt x="2141220" y="28956"/>
                  </a:lnTo>
                  <a:lnTo>
                    <a:pt x="2119884" y="28956"/>
                  </a:lnTo>
                  <a:lnTo>
                    <a:pt x="2122932" y="22860"/>
                  </a:lnTo>
                  <a:lnTo>
                    <a:pt x="2124456" y="21336"/>
                  </a:lnTo>
                  <a:lnTo>
                    <a:pt x="2125980" y="18288"/>
                  </a:lnTo>
                  <a:lnTo>
                    <a:pt x="2136648" y="18288"/>
                  </a:lnTo>
                  <a:lnTo>
                    <a:pt x="2138172" y="21336"/>
                  </a:lnTo>
                  <a:lnTo>
                    <a:pt x="2139696" y="22860"/>
                  </a:lnTo>
                  <a:lnTo>
                    <a:pt x="2141220" y="25908"/>
                  </a:lnTo>
                  <a:lnTo>
                    <a:pt x="2141220" y="19812"/>
                  </a:lnTo>
                  <a:lnTo>
                    <a:pt x="2140458" y="18288"/>
                  </a:lnTo>
                  <a:lnTo>
                    <a:pt x="2139696" y="16764"/>
                  </a:lnTo>
                  <a:lnTo>
                    <a:pt x="2136648" y="15240"/>
                  </a:lnTo>
                  <a:lnTo>
                    <a:pt x="2127504" y="15240"/>
                  </a:lnTo>
                  <a:lnTo>
                    <a:pt x="2124456" y="16764"/>
                  </a:lnTo>
                  <a:lnTo>
                    <a:pt x="2118360" y="22860"/>
                  </a:lnTo>
                  <a:lnTo>
                    <a:pt x="2116836" y="27432"/>
                  </a:lnTo>
                  <a:lnTo>
                    <a:pt x="2116836" y="38100"/>
                  </a:lnTo>
                  <a:lnTo>
                    <a:pt x="2118360" y="41148"/>
                  </a:lnTo>
                  <a:lnTo>
                    <a:pt x="2124456" y="47244"/>
                  </a:lnTo>
                  <a:lnTo>
                    <a:pt x="2127504" y="48768"/>
                  </a:lnTo>
                  <a:lnTo>
                    <a:pt x="2135124" y="48768"/>
                  </a:lnTo>
                  <a:lnTo>
                    <a:pt x="2139696" y="47244"/>
                  </a:lnTo>
                  <a:lnTo>
                    <a:pt x="2142744" y="45720"/>
                  </a:lnTo>
                  <a:lnTo>
                    <a:pt x="2142744" y="42672"/>
                  </a:lnTo>
                  <a:lnTo>
                    <a:pt x="2139696" y="45720"/>
                  </a:lnTo>
                  <a:lnTo>
                    <a:pt x="2135124" y="47244"/>
                  </a:lnTo>
                  <a:lnTo>
                    <a:pt x="2129028" y="47244"/>
                  </a:lnTo>
                  <a:lnTo>
                    <a:pt x="2125980" y="45720"/>
                  </a:lnTo>
                  <a:lnTo>
                    <a:pt x="2122932" y="42672"/>
                  </a:lnTo>
                  <a:lnTo>
                    <a:pt x="2119884" y="36576"/>
                  </a:lnTo>
                  <a:lnTo>
                    <a:pt x="2119884" y="32004"/>
                  </a:lnTo>
                  <a:lnTo>
                    <a:pt x="2144268" y="32004"/>
                  </a:lnTo>
                  <a:lnTo>
                    <a:pt x="2144268" y="28956"/>
                  </a:lnTo>
                  <a:lnTo>
                    <a:pt x="2144268" y="25908"/>
                  </a:lnTo>
                  <a:close/>
                </a:path>
                <a:path w="3834765" h="145414">
                  <a:moveTo>
                    <a:pt x="2180844" y="25908"/>
                  </a:moveTo>
                  <a:lnTo>
                    <a:pt x="2177796" y="19812"/>
                  </a:lnTo>
                  <a:lnTo>
                    <a:pt x="2177796" y="27432"/>
                  </a:lnTo>
                  <a:lnTo>
                    <a:pt x="2177796" y="35052"/>
                  </a:lnTo>
                  <a:lnTo>
                    <a:pt x="2176272" y="39624"/>
                  </a:lnTo>
                  <a:lnTo>
                    <a:pt x="2174748" y="42672"/>
                  </a:lnTo>
                  <a:lnTo>
                    <a:pt x="2170176" y="47244"/>
                  </a:lnTo>
                  <a:lnTo>
                    <a:pt x="2162556" y="47244"/>
                  </a:lnTo>
                  <a:lnTo>
                    <a:pt x="2157984" y="42672"/>
                  </a:lnTo>
                  <a:lnTo>
                    <a:pt x="2156460" y="41148"/>
                  </a:lnTo>
                  <a:lnTo>
                    <a:pt x="2154936" y="38100"/>
                  </a:lnTo>
                  <a:lnTo>
                    <a:pt x="2154936" y="27432"/>
                  </a:lnTo>
                  <a:lnTo>
                    <a:pt x="2157222" y="22860"/>
                  </a:lnTo>
                  <a:lnTo>
                    <a:pt x="2157984" y="21336"/>
                  </a:lnTo>
                  <a:lnTo>
                    <a:pt x="2164080" y="18288"/>
                  </a:lnTo>
                  <a:lnTo>
                    <a:pt x="2170176" y="18288"/>
                  </a:lnTo>
                  <a:lnTo>
                    <a:pt x="2173224" y="19812"/>
                  </a:lnTo>
                  <a:lnTo>
                    <a:pt x="2174748" y="21336"/>
                  </a:lnTo>
                  <a:lnTo>
                    <a:pt x="2177796" y="27432"/>
                  </a:lnTo>
                  <a:lnTo>
                    <a:pt x="2177796" y="19812"/>
                  </a:lnTo>
                  <a:lnTo>
                    <a:pt x="2176272" y="18288"/>
                  </a:lnTo>
                  <a:lnTo>
                    <a:pt x="2174748" y="16764"/>
                  </a:lnTo>
                  <a:lnTo>
                    <a:pt x="2171700" y="15240"/>
                  </a:lnTo>
                  <a:lnTo>
                    <a:pt x="2162556" y="15240"/>
                  </a:lnTo>
                  <a:lnTo>
                    <a:pt x="2161032" y="16764"/>
                  </a:lnTo>
                  <a:lnTo>
                    <a:pt x="2157984" y="18288"/>
                  </a:lnTo>
                  <a:lnTo>
                    <a:pt x="2156460" y="19812"/>
                  </a:lnTo>
                  <a:lnTo>
                    <a:pt x="2154936" y="22860"/>
                  </a:lnTo>
                  <a:lnTo>
                    <a:pt x="2154936" y="15240"/>
                  </a:lnTo>
                  <a:lnTo>
                    <a:pt x="2151888" y="15240"/>
                  </a:lnTo>
                  <a:lnTo>
                    <a:pt x="2151888" y="64008"/>
                  </a:lnTo>
                  <a:lnTo>
                    <a:pt x="2154936" y="64008"/>
                  </a:lnTo>
                  <a:lnTo>
                    <a:pt x="2154936" y="42672"/>
                  </a:lnTo>
                  <a:lnTo>
                    <a:pt x="2157984" y="47244"/>
                  </a:lnTo>
                  <a:lnTo>
                    <a:pt x="2161032" y="48768"/>
                  </a:lnTo>
                  <a:lnTo>
                    <a:pt x="2170176" y="48768"/>
                  </a:lnTo>
                  <a:lnTo>
                    <a:pt x="2174748" y="47244"/>
                  </a:lnTo>
                  <a:lnTo>
                    <a:pt x="2176272" y="44196"/>
                  </a:lnTo>
                  <a:lnTo>
                    <a:pt x="2179320" y="41148"/>
                  </a:lnTo>
                  <a:lnTo>
                    <a:pt x="2180844" y="36576"/>
                  </a:lnTo>
                  <a:lnTo>
                    <a:pt x="2180844" y="25908"/>
                  </a:lnTo>
                  <a:close/>
                </a:path>
                <a:path w="3834765" h="145414">
                  <a:moveTo>
                    <a:pt x="2325624" y="3048"/>
                  </a:moveTo>
                  <a:lnTo>
                    <a:pt x="2324100" y="3048"/>
                  </a:lnTo>
                  <a:lnTo>
                    <a:pt x="2324100" y="42672"/>
                  </a:lnTo>
                  <a:lnTo>
                    <a:pt x="2322576" y="42672"/>
                  </a:lnTo>
                  <a:lnTo>
                    <a:pt x="2322576" y="41148"/>
                  </a:lnTo>
                  <a:lnTo>
                    <a:pt x="2324100" y="42672"/>
                  </a:lnTo>
                  <a:lnTo>
                    <a:pt x="2324100" y="3048"/>
                  </a:lnTo>
                  <a:lnTo>
                    <a:pt x="2322576" y="3048"/>
                  </a:lnTo>
                  <a:lnTo>
                    <a:pt x="2322576" y="39624"/>
                  </a:lnTo>
                  <a:lnTo>
                    <a:pt x="2321052" y="39624"/>
                  </a:lnTo>
                  <a:lnTo>
                    <a:pt x="2299462" y="9144"/>
                  </a:lnTo>
                  <a:lnTo>
                    <a:pt x="2295144" y="3048"/>
                  </a:lnTo>
                  <a:lnTo>
                    <a:pt x="2292096" y="3048"/>
                  </a:lnTo>
                  <a:lnTo>
                    <a:pt x="2292096" y="48768"/>
                  </a:lnTo>
                  <a:lnTo>
                    <a:pt x="2295144" y="48768"/>
                  </a:lnTo>
                  <a:lnTo>
                    <a:pt x="2295144" y="9144"/>
                  </a:lnTo>
                  <a:lnTo>
                    <a:pt x="2296668" y="10668"/>
                  </a:lnTo>
                  <a:lnTo>
                    <a:pt x="2296668" y="12192"/>
                  </a:lnTo>
                  <a:lnTo>
                    <a:pt x="2324100" y="48768"/>
                  </a:lnTo>
                  <a:lnTo>
                    <a:pt x="2325624" y="48768"/>
                  </a:lnTo>
                  <a:lnTo>
                    <a:pt x="2325624" y="42672"/>
                  </a:lnTo>
                  <a:lnTo>
                    <a:pt x="2325624" y="3048"/>
                  </a:lnTo>
                  <a:close/>
                </a:path>
                <a:path w="3834765" h="145414">
                  <a:moveTo>
                    <a:pt x="2365248" y="27432"/>
                  </a:moveTo>
                  <a:lnTo>
                    <a:pt x="2363724" y="22860"/>
                  </a:lnTo>
                  <a:lnTo>
                    <a:pt x="2362200" y="19812"/>
                  </a:lnTo>
                  <a:lnTo>
                    <a:pt x="2362200" y="24384"/>
                  </a:lnTo>
                  <a:lnTo>
                    <a:pt x="2362200" y="39624"/>
                  </a:lnTo>
                  <a:lnTo>
                    <a:pt x="2359152" y="42672"/>
                  </a:lnTo>
                  <a:lnTo>
                    <a:pt x="2357628" y="45720"/>
                  </a:lnTo>
                  <a:lnTo>
                    <a:pt x="2354580" y="47244"/>
                  </a:lnTo>
                  <a:lnTo>
                    <a:pt x="2346960" y="47244"/>
                  </a:lnTo>
                  <a:lnTo>
                    <a:pt x="2343912" y="45720"/>
                  </a:lnTo>
                  <a:lnTo>
                    <a:pt x="2340864" y="42672"/>
                  </a:lnTo>
                  <a:lnTo>
                    <a:pt x="2337816" y="36576"/>
                  </a:lnTo>
                  <a:lnTo>
                    <a:pt x="2337816" y="27432"/>
                  </a:lnTo>
                  <a:lnTo>
                    <a:pt x="2340864" y="21336"/>
                  </a:lnTo>
                  <a:lnTo>
                    <a:pt x="2346960" y="18288"/>
                  </a:lnTo>
                  <a:lnTo>
                    <a:pt x="2354580" y="18288"/>
                  </a:lnTo>
                  <a:lnTo>
                    <a:pt x="2357628" y="19812"/>
                  </a:lnTo>
                  <a:lnTo>
                    <a:pt x="2362200" y="24384"/>
                  </a:lnTo>
                  <a:lnTo>
                    <a:pt x="2362200" y="19812"/>
                  </a:lnTo>
                  <a:lnTo>
                    <a:pt x="2360676" y="18288"/>
                  </a:lnTo>
                  <a:lnTo>
                    <a:pt x="2359152" y="16764"/>
                  </a:lnTo>
                  <a:lnTo>
                    <a:pt x="2354580" y="15240"/>
                  </a:lnTo>
                  <a:lnTo>
                    <a:pt x="2345436" y="15240"/>
                  </a:lnTo>
                  <a:lnTo>
                    <a:pt x="2342388" y="16764"/>
                  </a:lnTo>
                  <a:lnTo>
                    <a:pt x="2336292" y="22860"/>
                  </a:lnTo>
                  <a:lnTo>
                    <a:pt x="2334768" y="27432"/>
                  </a:lnTo>
                  <a:lnTo>
                    <a:pt x="2334768" y="38100"/>
                  </a:lnTo>
                  <a:lnTo>
                    <a:pt x="2336292" y="41148"/>
                  </a:lnTo>
                  <a:lnTo>
                    <a:pt x="2342388" y="47244"/>
                  </a:lnTo>
                  <a:lnTo>
                    <a:pt x="2345436" y="48768"/>
                  </a:lnTo>
                  <a:lnTo>
                    <a:pt x="2354580" y="48768"/>
                  </a:lnTo>
                  <a:lnTo>
                    <a:pt x="2359152" y="47244"/>
                  </a:lnTo>
                  <a:lnTo>
                    <a:pt x="2362200" y="44196"/>
                  </a:lnTo>
                  <a:lnTo>
                    <a:pt x="2363724" y="41148"/>
                  </a:lnTo>
                  <a:lnTo>
                    <a:pt x="2365248" y="36576"/>
                  </a:lnTo>
                  <a:lnTo>
                    <a:pt x="2365248" y="27432"/>
                  </a:lnTo>
                  <a:close/>
                </a:path>
                <a:path w="3834765" h="145414">
                  <a:moveTo>
                    <a:pt x="2397252" y="15240"/>
                  </a:moveTo>
                  <a:lnTo>
                    <a:pt x="2394204" y="15240"/>
                  </a:lnTo>
                  <a:lnTo>
                    <a:pt x="2383536" y="41148"/>
                  </a:lnTo>
                  <a:lnTo>
                    <a:pt x="2383536" y="45720"/>
                  </a:lnTo>
                  <a:lnTo>
                    <a:pt x="2382012" y="44196"/>
                  </a:lnTo>
                  <a:lnTo>
                    <a:pt x="2382012" y="41148"/>
                  </a:lnTo>
                  <a:lnTo>
                    <a:pt x="2372868" y="15240"/>
                  </a:lnTo>
                  <a:lnTo>
                    <a:pt x="2369820" y="15240"/>
                  </a:lnTo>
                  <a:lnTo>
                    <a:pt x="2382012" y="48768"/>
                  </a:lnTo>
                  <a:lnTo>
                    <a:pt x="2383536" y="48768"/>
                  </a:lnTo>
                  <a:lnTo>
                    <a:pt x="2384780" y="45720"/>
                  </a:lnTo>
                  <a:lnTo>
                    <a:pt x="2397252" y="15240"/>
                  </a:lnTo>
                  <a:close/>
                </a:path>
                <a:path w="3834765" h="145414">
                  <a:moveTo>
                    <a:pt x="2513076" y="3048"/>
                  </a:moveTo>
                  <a:lnTo>
                    <a:pt x="2510028" y="3048"/>
                  </a:lnTo>
                  <a:lnTo>
                    <a:pt x="2510028" y="41148"/>
                  </a:lnTo>
                  <a:lnTo>
                    <a:pt x="2508504" y="42672"/>
                  </a:lnTo>
                  <a:lnTo>
                    <a:pt x="2506980" y="45720"/>
                  </a:lnTo>
                  <a:lnTo>
                    <a:pt x="2499360" y="45720"/>
                  </a:lnTo>
                  <a:lnTo>
                    <a:pt x="2499360" y="48768"/>
                  </a:lnTo>
                  <a:lnTo>
                    <a:pt x="2510028" y="48768"/>
                  </a:lnTo>
                  <a:lnTo>
                    <a:pt x="2513076" y="44196"/>
                  </a:lnTo>
                  <a:lnTo>
                    <a:pt x="2513076" y="3048"/>
                  </a:lnTo>
                  <a:close/>
                </a:path>
                <a:path w="3834765" h="145414">
                  <a:moveTo>
                    <a:pt x="2545080" y="22860"/>
                  </a:moveTo>
                  <a:lnTo>
                    <a:pt x="2543556" y="19812"/>
                  </a:lnTo>
                  <a:lnTo>
                    <a:pt x="2540508" y="16764"/>
                  </a:lnTo>
                  <a:lnTo>
                    <a:pt x="2537460" y="15240"/>
                  </a:lnTo>
                  <a:lnTo>
                    <a:pt x="2531364" y="15240"/>
                  </a:lnTo>
                  <a:lnTo>
                    <a:pt x="2528316" y="16764"/>
                  </a:lnTo>
                  <a:lnTo>
                    <a:pt x="2526792" y="16764"/>
                  </a:lnTo>
                  <a:lnTo>
                    <a:pt x="2525268" y="18288"/>
                  </a:lnTo>
                  <a:lnTo>
                    <a:pt x="2523744" y="18288"/>
                  </a:lnTo>
                  <a:lnTo>
                    <a:pt x="2523744" y="22860"/>
                  </a:lnTo>
                  <a:lnTo>
                    <a:pt x="2526792" y="19812"/>
                  </a:lnTo>
                  <a:lnTo>
                    <a:pt x="2531364" y="18288"/>
                  </a:lnTo>
                  <a:lnTo>
                    <a:pt x="2538984" y="18288"/>
                  </a:lnTo>
                  <a:lnTo>
                    <a:pt x="2542032" y="21336"/>
                  </a:lnTo>
                  <a:lnTo>
                    <a:pt x="2542032" y="28956"/>
                  </a:lnTo>
                  <a:lnTo>
                    <a:pt x="2542032" y="30480"/>
                  </a:lnTo>
                  <a:lnTo>
                    <a:pt x="2542032" y="38100"/>
                  </a:lnTo>
                  <a:lnTo>
                    <a:pt x="2540508" y="41148"/>
                  </a:lnTo>
                  <a:lnTo>
                    <a:pt x="2538984" y="42672"/>
                  </a:lnTo>
                  <a:lnTo>
                    <a:pt x="2537460" y="45720"/>
                  </a:lnTo>
                  <a:lnTo>
                    <a:pt x="2534412" y="47244"/>
                  </a:lnTo>
                  <a:lnTo>
                    <a:pt x="2529840" y="47244"/>
                  </a:lnTo>
                  <a:lnTo>
                    <a:pt x="2526792" y="45720"/>
                  </a:lnTo>
                  <a:lnTo>
                    <a:pt x="2526792" y="44196"/>
                  </a:lnTo>
                  <a:lnTo>
                    <a:pt x="2523744" y="41148"/>
                  </a:lnTo>
                  <a:lnTo>
                    <a:pt x="2523744" y="38100"/>
                  </a:lnTo>
                  <a:lnTo>
                    <a:pt x="2525268" y="35052"/>
                  </a:lnTo>
                  <a:lnTo>
                    <a:pt x="2526792" y="35052"/>
                  </a:lnTo>
                  <a:lnTo>
                    <a:pt x="2529840" y="32004"/>
                  </a:lnTo>
                  <a:lnTo>
                    <a:pt x="2532888" y="32004"/>
                  </a:lnTo>
                  <a:lnTo>
                    <a:pt x="2542032" y="30480"/>
                  </a:lnTo>
                  <a:lnTo>
                    <a:pt x="2542032" y="28956"/>
                  </a:lnTo>
                  <a:lnTo>
                    <a:pt x="2532888" y="30480"/>
                  </a:lnTo>
                  <a:lnTo>
                    <a:pt x="2525268" y="30480"/>
                  </a:lnTo>
                  <a:lnTo>
                    <a:pt x="2520696" y="35052"/>
                  </a:lnTo>
                  <a:lnTo>
                    <a:pt x="2520696" y="42672"/>
                  </a:lnTo>
                  <a:lnTo>
                    <a:pt x="2522220" y="44196"/>
                  </a:lnTo>
                  <a:lnTo>
                    <a:pt x="2523744" y="47244"/>
                  </a:lnTo>
                  <a:lnTo>
                    <a:pt x="2525268" y="48768"/>
                  </a:lnTo>
                  <a:lnTo>
                    <a:pt x="2535936" y="48768"/>
                  </a:lnTo>
                  <a:lnTo>
                    <a:pt x="2537460" y="47244"/>
                  </a:lnTo>
                  <a:lnTo>
                    <a:pt x="2540508" y="44196"/>
                  </a:lnTo>
                  <a:lnTo>
                    <a:pt x="2542032" y="41148"/>
                  </a:lnTo>
                  <a:lnTo>
                    <a:pt x="2542032" y="48768"/>
                  </a:lnTo>
                  <a:lnTo>
                    <a:pt x="2545080" y="48768"/>
                  </a:lnTo>
                  <a:lnTo>
                    <a:pt x="2545080" y="41148"/>
                  </a:lnTo>
                  <a:lnTo>
                    <a:pt x="2545080" y="22860"/>
                  </a:lnTo>
                  <a:close/>
                </a:path>
                <a:path w="3834765" h="145414">
                  <a:moveTo>
                    <a:pt x="2580132" y="24384"/>
                  </a:moveTo>
                  <a:lnTo>
                    <a:pt x="2577084" y="18288"/>
                  </a:lnTo>
                  <a:lnTo>
                    <a:pt x="2575560" y="16764"/>
                  </a:lnTo>
                  <a:lnTo>
                    <a:pt x="2572512" y="15240"/>
                  </a:lnTo>
                  <a:lnTo>
                    <a:pt x="2563368" y="15240"/>
                  </a:lnTo>
                  <a:lnTo>
                    <a:pt x="2560320" y="16764"/>
                  </a:lnTo>
                  <a:lnTo>
                    <a:pt x="2557272" y="21336"/>
                  </a:lnTo>
                  <a:lnTo>
                    <a:pt x="2557272" y="15240"/>
                  </a:lnTo>
                  <a:lnTo>
                    <a:pt x="2554224" y="15240"/>
                  </a:lnTo>
                  <a:lnTo>
                    <a:pt x="2554224" y="48768"/>
                  </a:lnTo>
                  <a:lnTo>
                    <a:pt x="2557272" y="48768"/>
                  </a:lnTo>
                  <a:lnTo>
                    <a:pt x="2557272" y="25908"/>
                  </a:lnTo>
                  <a:lnTo>
                    <a:pt x="2558796" y="22860"/>
                  </a:lnTo>
                  <a:lnTo>
                    <a:pt x="2560320" y="21336"/>
                  </a:lnTo>
                  <a:lnTo>
                    <a:pt x="2563368" y="18288"/>
                  </a:lnTo>
                  <a:lnTo>
                    <a:pt x="2574036" y="18288"/>
                  </a:lnTo>
                  <a:lnTo>
                    <a:pt x="2577084" y="21336"/>
                  </a:lnTo>
                  <a:lnTo>
                    <a:pt x="2577084" y="48768"/>
                  </a:lnTo>
                  <a:lnTo>
                    <a:pt x="2580132" y="48768"/>
                  </a:lnTo>
                  <a:lnTo>
                    <a:pt x="2580132" y="24384"/>
                  </a:lnTo>
                  <a:close/>
                </a:path>
                <a:path w="3834765" h="145414">
                  <a:moveTo>
                    <a:pt x="2734043" y="3048"/>
                  </a:moveTo>
                  <a:lnTo>
                    <a:pt x="2732519" y="3048"/>
                  </a:lnTo>
                  <a:lnTo>
                    <a:pt x="2715755" y="39624"/>
                  </a:lnTo>
                  <a:lnTo>
                    <a:pt x="2714231" y="41148"/>
                  </a:lnTo>
                  <a:lnTo>
                    <a:pt x="2714231" y="42672"/>
                  </a:lnTo>
                  <a:lnTo>
                    <a:pt x="2712707" y="42672"/>
                  </a:lnTo>
                  <a:lnTo>
                    <a:pt x="2712707" y="39624"/>
                  </a:lnTo>
                  <a:lnTo>
                    <a:pt x="2698737" y="9144"/>
                  </a:lnTo>
                  <a:lnTo>
                    <a:pt x="2695943" y="3048"/>
                  </a:lnTo>
                  <a:lnTo>
                    <a:pt x="2692895" y="3048"/>
                  </a:lnTo>
                  <a:lnTo>
                    <a:pt x="2692895" y="48768"/>
                  </a:lnTo>
                  <a:lnTo>
                    <a:pt x="2695943" y="48768"/>
                  </a:lnTo>
                  <a:lnTo>
                    <a:pt x="2695943" y="12192"/>
                  </a:lnTo>
                  <a:lnTo>
                    <a:pt x="2697467" y="13716"/>
                  </a:lnTo>
                  <a:lnTo>
                    <a:pt x="2712707" y="48768"/>
                  </a:lnTo>
                  <a:lnTo>
                    <a:pt x="2714231" y="48768"/>
                  </a:lnTo>
                  <a:lnTo>
                    <a:pt x="2717152" y="42672"/>
                  </a:lnTo>
                  <a:lnTo>
                    <a:pt x="2730995" y="13716"/>
                  </a:lnTo>
                  <a:lnTo>
                    <a:pt x="2730995" y="10668"/>
                  </a:lnTo>
                  <a:lnTo>
                    <a:pt x="2732519" y="9144"/>
                  </a:lnTo>
                  <a:lnTo>
                    <a:pt x="2732519" y="48768"/>
                  </a:lnTo>
                  <a:lnTo>
                    <a:pt x="2734043" y="48768"/>
                  </a:lnTo>
                  <a:lnTo>
                    <a:pt x="2734043" y="9144"/>
                  </a:lnTo>
                  <a:lnTo>
                    <a:pt x="2734043" y="3048"/>
                  </a:lnTo>
                  <a:close/>
                </a:path>
                <a:path w="3834765" h="145414">
                  <a:moveTo>
                    <a:pt x="2767571" y="19812"/>
                  </a:moveTo>
                  <a:lnTo>
                    <a:pt x="2764523" y="18288"/>
                  </a:lnTo>
                  <a:lnTo>
                    <a:pt x="2761475" y="15240"/>
                  </a:lnTo>
                  <a:lnTo>
                    <a:pt x="2753855" y="15240"/>
                  </a:lnTo>
                  <a:lnTo>
                    <a:pt x="2752331" y="16764"/>
                  </a:lnTo>
                  <a:lnTo>
                    <a:pt x="2749283" y="16764"/>
                  </a:lnTo>
                  <a:lnTo>
                    <a:pt x="2747759" y="18288"/>
                  </a:lnTo>
                  <a:lnTo>
                    <a:pt x="2746235" y="18288"/>
                  </a:lnTo>
                  <a:lnTo>
                    <a:pt x="2746235" y="22860"/>
                  </a:lnTo>
                  <a:lnTo>
                    <a:pt x="2750807" y="19812"/>
                  </a:lnTo>
                  <a:lnTo>
                    <a:pt x="2753855" y="18288"/>
                  </a:lnTo>
                  <a:lnTo>
                    <a:pt x="2762999" y="18288"/>
                  </a:lnTo>
                  <a:lnTo>
                    <a:pt x="2764523" y="21336"/>
                  </a:lnTo>
                  <a:lnTo>
                    <a:pt x="2764523" y="28956"/>
                  </a:lnTo>
                  <a:lnTo>
                    <a:pt x="2764523" y="30480"/>
                  </a:lnTo>
                  <a:lnTo>
                    <a:pt x="2764523" y="41148"/>
                  </a:lnTo>
                  <a:lnTo>
                    <a:pt x="2761475" y="42672"/>
                  </a:lnTo>
                  <a:lnTo>
                    <a:pt x="2759951" y="45720"/>
                  </a:lnTo>
                  <a:lnTo>
                    <a:pt x="2756903" y="47244"/>
                  </a:lnTo>
                  <a:lnTo>
                    <a:pt x="2752331" y="47244"/>
                  </a:lnTo>
                  <a:lnTo>
                    <a:pt x="2747759" y="42672"/>
                  </a:lnTo>
                  <a:lnTo>
                    <a:pt x="2747759" y="35052"/>
                  </a:lnTo>
                  <a:lnTo>
                    <a:pt x="2749283" y="35052"/>
                  </a:lnTo>
                  <a:lnTo>
                    <a:pt x="2752331" y="32004"/>
                  </a:lnTo>
                  <a:lnTo>
                    <a:pt x="2756903" y="32004"/>
                  </a:lnTo>
                  <a:lnTo>
                    <a:pt x="2764523" y="30480"/>
                  </a:lnTo>
                  <a:lnTo>
                    <a:pt x="2764523" y="28956"/>
                  </a:lnTo>
                  <a:lnTo>
                    <a:pt x="2755379" y="30480"/>
                  </a:lnTo>
                  <a:lnTo>
                    <a:pt x="2747759" y="30480"/>
                  </a:lnTo>
                  <a:lnTo>
                    <a:pt x="2743187" y="35052"/>
                  </a:lnTo>
                  <a:lnTo>
                    <a:pt x="2743187" y="42672"/>
                  </a:lnTo>
                  <a:lnTo>
                    <a:pt x="2744711" y="44196"/>
                  </a:lnTo>
                  <a:lnTo>
                    <a:pt x="2746235" y="47244"/>
                  </a:lnTo>
                  <a:lnTo>
                    <a:pt x="2747759" y="48768"/>
                  </a:lnTo>
                  <a:lnTo>
                    <a:pt x="2758427" y="48768"/>
                  </a:lnTo>
                  <a:lnTo>
                    <a:pt x="2759951" y="47244"/>
                  </a:lnTo>
                  <a:lnTo>
                    <a:pt x="2762999" y="45720"/>
                  </a:lnTo>
                  <a:lnTo>
                    <a:pt x="2764523" y="44196"/>
                  </a:lnTo>
                  <a:lnTo>
                    <a:pt x="2764523" y="48768"/>
                  </a:lnTo>
                  <a:lnTo>
                    <a:pt x="2767571" y="48768"/>
                  </a:lnTo>
                  <a:lnTo>
                    <a:pt x="2767571" y="19812"/>
                  </a:lnTo>
                  <a:close/>
                </a:path>
                <a:path w="3834765" h="145414">
                  <a:moveTo>
                    <a:pt x="2793479" y="15240"/>
                  </a:moveTo>
                  <a:lnTo>
                    <a:pt x="2787383" y="15240"/>
                  </a:lnTo>
                  <a:lnTo>
                    <a:pt x="2785859" y="16764"/>
                  </a:lnTo>
                  <a:lnTo>
                    <a:pt x="2784335" y="16764"/>
                  </a:lnTo>
                  <a:lnTo>
                    <a:pt x="2782811" y="18288"/>
                  </a:lnTo>
                  <a:lnTo>
                    <a:pt x="2781287" y="21336"/>
                  </a:lnTo>
                  <a:lnTo>
                    <a:pt x="2781287" y="15240"/>
                  </a:lnTo>
                  <a:lnTo>
                    <a:pt x="2778239" y="15240"/>
                  </a:lnTo>
                  <a:lnTo>
                    <a:pt x="2778239" y="48768"/>
                  </a:lnTo>
                  <a:lnTo>
                    <a:pt x="2781287" y="48768"/>
                  </a:lnTo>
                  <a:lnTo>
                    <a:pt x="2781287" y="24384"/>
                  </a:lnTo>
                  <a:lnTo>
                    <a:pt x="2782049" y="22860"/>
                  </a:lnTo>
                  <a:lnTo>
                    <a:pt x="2782811" y="21336"/>
                  </a:lnTo>
                  <a:lnTo>
                    <a:pt x="2784335" y="19812"/>
                  </a:lnTo>
                  <a:lnTo>
                    <a:pt x="2787383" y="18288"/>
                  </a:lnTo>
                  <a:lnTo>
                    <a:pt x="2793479" y="18288"/>
                  </a:lnTo>
                  <a:lnTo>
                    <a:pt x="2793479" y="15240"/>
                  </a:lnTo>
                  <a:close/>
                </a:path>
                <a:path w="3834765" h="145414">
                  <a:moveTo>
                    <a:pt x="2939796" y="3048"/>
                  </a:moveTo>
                  <a:lnTo>
                    <a:pt x="2936748" y="3048"/>
                  </a:lnTo>
                  <a:lnTo>
                    <a:pt x="2919984" y="39624"/>
                  </a:lnTo>
                  <a:lnTo>
                    <a:pt x="2919984" y="42672"/>
                  </a:lnTo>
                  <a:lnTo>
                    <a:pt x="2918460" y="42672"/>
                  </a:lnTo>
                  <a:lnTo>
                    <a:pt x="2918460" y="41148"/>
                  </a:lnTo>
                  <a:lnTo>
                    <a:pt x="2916936" y="39624"/>
                  </a:lnTo>
                  <a:lnTo>
                    <a:pt x="2902966" y="9144"/>
                  </a:lnTo>
                  <a:lnTo>
                    <a:pt x="2900172" y="3048"/>
                  </a:lnTo>
                  <a:lnTo>
                    <a:pt x="2897124" y="3048"/>
                  </a:lnTo>
                  <a:lnTo>
                    <a:pt x="2897124" y="48768"/>
                  </a:lnTo>
                  <a:lnTo>
                    <a:pt x="2900172" y="48768"/>
                  </a:lnTo>
                  <a:lnTo>
                    <a:pt x="2900172" y="9144"/>
                  </a:lnTo>
                  <a:lnTo>
                    <a:pt x="2901696" y="10668"/>
                  </a:lnTo>
                  <a:lnTo>
                    <a:pt x="2901696" y="13716"/>
                  </a:lnTo>
                  <a:lnTo>
                    <a:pt x="2918460" y="48768"/>
                  </a:lnTo>
                  <a:lnTo>
                    <a:pt x="2919984" y="48768"/>
                  </a:lnTo>
                  <a:lnTo>
                    <a:pt x="2922625" y="42672"/>
                  </a:lnTo>
                  <a:lnTo>
                    <a:pt x="2935224" y="13716"/>
                  </a:lnTo>
                  <a:lnTo>
                    <a:pt x="2935224" y="12192"/>
                  </a:lnTo>
                  <a:lnTo>
                    <a:pt x="2936748" y="10668"/>
                  </a:lnTo>
                  <a:lnTo>
                    <a:pt x="2936748" y="48768"/>
                  </a:lnTo>
                  <a:lnTo>
                    <a:pt x="2939796" y="48768"/>
                  </a:lnTo>
                  <a:lnTo>
                    <a:pt x="2939796" y="9144"/>
                  </a:lnTo>
                  <a:lnTo>
                    <a:pt x="2939796" y="3048"/>
                  </a:lnTo>
                  <a:close/>
                </a:path>
                <a:path w="3834765" h="145414">
                  <a:moveTo>
                    <a:pt x="2973324" y="22860"/>
                  </a:moveTo>
                  <a:lnTo>
                    <a:pt x="2971800" y="19812"/>
                  </a:lnTo>
                  <a:lnTo>
                    <a:pt x="2968752" y="16764"/>
                  </a:lnTo>
                  <a:lnTo>
                    <a:pt x="2965704" y="15240"/>
                  </a:lnTo>
                  <a:lnTo>
                    <a:pt x="2959608" y="15240"/>
                  </a:lnTo>
                  <a:lnTo>
                    <a:pt x="2956560" y="16764"/>
                  </a:lnTo>
                  <a:lnTo>
                    <a:pt x="2955036" y="16764"/>
                  </a:lnTo>
                  <a:lnTo>
                    <a:pt x="2953512" y="18288"/>
                  </a:lnTo>
                  <a:lnTo>
                    <a:pt x="2951988" y="18288"/>
                  </a:lnTo>
                  <a:lnTo>
                    <a:pt x="2951988" y="22860"/>
                  </a:lnTo>
                  <a:lnTo>
                    <a:pt x="2955036" y="19812"/>
                  </a:lnTo>
                  <a:lnTo>
                    <a:pt x="2958084" y="18288"/>
                  </a:lnTo>
                  <a:lnTo>
                    <a:pt x="2967228" y="18288"/>
                  </a:lnTo>
                  <a:lnTo>
                    <a:pt x="2970276" y="21336"/>
                  </a:lnTo>
                  <a:lnTo>
                    <a:pt x="2970276" y="28956"/>
                  </a:lnTo>
                  <a:lnTo>
                    <a:pt x="2970276" y="30480"/>
                  </a:lnTo>
                  <a:lnTo>
                    <a:pt x="2970276" y="38100"/>
                  </a:lnTo>
                  <a:lnTo>
                    <a:pt x="2968752" y="41148"/>
                  </a:lnTo>
                  <a:lnTo>
                    <a:pt x="2967228" y="42672"/>
                  </a:lnTo>
                  <a:lnTo>
                    <a:pt x="2965704" y="45720"/>
                  </a:lnTo>
                  <a:lnTo>
                    <a:pt x="2962656" y="47244"/>
                  </a:lnTo>
                  <a:lnTo>
                    <a:pt x="2956560" y="47244"/>
                  </a:lnTo>
                  <a:lnTo>
                    <a:pt x="2953512" y="44196"/>
                  </a:lnTo>
                  <a:lnTo>
                    <a:pt x="2953512" y="42672"/>
                  </a:lnTo>
                  <a:lnTo>
                    <a:pt x="2951988" y="41148"/>
                  </a:lnTo>
                  <a:lnTo>
                    <a:pt x="2951988" y="38100"/>
                  </a:lnTo>
                  <a:lnTo>
                    <a:pt x="2953512" y="35052"/>
                  </a:lnTo>
                  <a:lnTo>
                    <a:pt x="2955036" y="33528"/>
                  </a:lnTo>
                  <a:lnTo>
                    <a:pt x="2958084" y="32004"/>
                  </a:lnTo>
                  <a:lnTo>
                    <a:pt x="2961132" y="32004"/>
                  </a:lnTo>
                  <a:lnTo>
                    <a:pt x="2970276" y="30480"/>
                  </a:lnTo>
                  <a:lnTo>
                    <a:pt x="2970276" y="28956"/>
                  </a:lnTo>
                  <a:lnTo>
                    <a:pt x="2959608" y="30480"/>
                  </a:lnTo>
                  <a:lnTo>
                    <a:pt x="2953512" y="30480"/>
                  </a:lnTo>
                  <a:lnTo>
                    <a:pt x="2948940" y="35052"/>
                  </a:lnTo>
                  <a:lnTo>
                    <a:pt x="2948940" y="42672"/>
                  </a:lnTo>
                  <a:lnTo>
                    <a:pt x="2950464" y="44196"/>
                  </a:lnTo>
                  <a:lnTo>
                    <a:pt x="2951988" y="47244"/>
                  </a:lnTo>
                  <a:lnTo>
                    <a:pt x="2953512" y="48768"/>
                  </a:lnTo>
                  <a:lnTo>
                    <a:pt x="2964180" y="48768"/>
                  </a:lnTo>
                  <a:lnTo>
                    <a:pt x="2965704" y="47244"/>
                  </a:lnTo>
                  <a:lnTo>
                    <a:pt x="2968752" y="44196"/>
                  </a:lnTo>
                  <a:lnTo>
                    <a:pt x="2970276" y="41148"/>
                  </a:lnTo>
                  <a:lnTo>
                    <a:pt x="2970276" y="48768"/>
                  </a:lnTo>
                  <a:lnTo>
                    <a:pt x="2973324" y="48768"/>
                  </a:lnTo>
                  <a:lnTo>
                    <a:pt x="2973324" y="41148"/>
                  </a:lnTo>
                  <a:lnTo>
                    <a:pt x="2973324" y="22860"/>
                  </a:lnTo>
                  <a:close/>
                </a:path>
                <a:path w="3834765" h="145414">
                  <a:moveTo>
                    <a:pt x="3006852" y="15240"/>
                  </a:moveTo>
                  <a:lnTo>
                    <a:pt x="3003804" y="15240"/>
                  </a:lnTo>
                  <a:lnTo>
                    <a:pt x="2993136" y="42672"/>
                  </a:lnTo>
                  <a:lnTo>
                    <a:pt x="2991612" y="44196"/>
                  </a:lnTo>
                  <a:lnTo>
                    <a:pt x="2991612" y="42672"/>
                  </a:lnTo>
                  <a:lnTo>
                    <a:pt x="2980944" y="15240"/>
                  </a:lnTo>
                  <a:lnTo>
                    <a:pt x="2977896" y="15240"/>
                  </a:lnTo>
                  <a:lnTo>
                    <a:pt x="2990088" y="48768"/>
                  </a:lnTo>
                  <a:lnTo>
                    <a:pt x="2987040" y="54864"/>
                  </a:lnTo>
                  <a:lnTo>
                    <a:pt x="2985516" y="59436"/>
                  </a:lnTo>
                  <a:lnTo>
                    <a:pt x="2983992" y="60960"/>
                  </a:lnTo>
                  <a:lnTo>
                    <a:pt x="2979420" y="60960"/>
                  </a:lnTo>
                  <a:lnTo>
                    <a:pt x="2979420" y="64008"/>
                  </a:lnTo>
                  <a:lnTo>
                    <a:pt x="2983992" y="64008"/>
                  </a:lnTo>
                  <a:lnTo>
                    <a:pt x="2990088" y="57912"/>
                  </a:lnTo>
                  <a:lnTo>
                    <a:pt x="2990088" y="54864"/>
                  </a:lnTo>
                  <a:lnTo>
                    <a:pt x="2994596" y="44196"/>
                  </a:lnTo>
                  <a:lnTo>
                    <a:pt x="3006852" y="15240"/>
                  </a:lnTo>
                  <a:close/>
                </a:path>
                <a:path w="3834765" h="145414">
                  <a:moveTo>
                    <a:pt x="3136392" y="141732"/>
                  </a:moveTo>
                  <a:lnTo>
                    <a:pt x="3113532" y="141732"/>
                  </a:lnTo>
                  <a:lnTo>
                    <a:pt x="3113532" y="135648"/>
                  </a:lnTo>
                  <a:lnTo>
                    <a:pt x="3119628" y="129552"/>
                  </a:lnTo>
                  <a:lnTo>
                    <a:pt x="3121139" y="129552"/>
                  </a:lnTo>
                  <a:lnTo>
                    <a:pt x="3127248" y="123456"/>
                  </a:lnTo>
                  <a:lnTo>
                    <a:pt x="3128759" y="123456"/>
                  </a:lnTo>
                  <a:lnTo>
                    <a:pt x="3131807" y="120408"/>
                  </a:lnTo>
                  <a:lnTo>
                    <a:pt x="3131807" y="118884"/>
                  </a:lnTo>
                  <a:lnTo>
                    <a:pt x="3133344" y="117360"/>
                  </a:lnTo>
                  <a:lnTo>
                    <a:pt x="3133344" y="115824"/>
                  </a:lnTo>
                  <a:lnTo>
                    <a:pt x="3134868" y="114312"/>
                  </a:lnTo>
                  <a:lnTo>
                    <a:pt x="3134868" y="103632"/>
                  </a:lnTo>
                  <a:lnTo>
                    <a:pt x="3131807" y="100596"/>
                  </a:lnTo>
                  <a:lnTo>
                    <a:pt x="3131807" y="99072"/>
                  </a:lnTo>
                  <a:lnTo>
                    <a:pt x="3128759" y="99072"/>
                  </a:lnTo>
                  <a:lnTo>
                    <a:pt x="3127248" y="97548"/>
                  </a:lnTo>
                  <a:lnTo>
                    <a:pt x="3119628" y="97548"/>
                  </a:lnTo>
                  <a:lnTo>
                    <a:pt x="3118091" y="99072"/>
                  </a:lnTo>
                  <a:lnTo>
                    <a:pt x="3115056" y="99072"/>
                  </a:lnTo>
                  <a:lnTo>
                    <a:pt x="3112008" y="102108"/>
                  </a:lnTo>
                  <a:lnTo>
                    <a:pt x="3112008" y="105168"/>
                  </a:lnTo>
                  <a:lnTo>
                    <a:pt x="3115056" y="102108"/>
                  </a:lnTo>
                  <a:lnTo>
                    <a:pt x="3116580" y="102108"/>
                  </a:lnTo>
                  <a:lnTo>
                    <a:pt x="3119628" y="100596"/>
                  </a:lnTo>
                  <a:lnTo>
                    <a:pt x="3128759" y="100596"/>
                  </a:lnTo>
                  <a:lnTo>
                    <a:pt x="3130296" y="102108"/>
                  </a:lnTo>
                  <a:lnTo>
                    <a:pt x="3131807" y="105168"/>
                  </a:lnTo>
                  <a:lnTo>
                    <a:pt x="3131807" y="115824"/>
                  </a:lnTo>
                  <a:lnTo>
                    <a:pt x="3127248" y="120408"/>
                  </a:lnTo>
                  <a:lnTo>
                    <a:pt x="3127248" y="121932"/>
                  </a:lnTo>
                  <a:lnTo>
                    <a:pt x="3125724" y="121932"/>
                  </a:lnTo>
                  <a:lnTo>
                    <a:pt x="3124200" y="123456"/>
                  </a:lnTo>
                  <a:lnTo>
                    <a:pt x="3122676" y="123456"/>
                  </a:lnTo>
                  <a:lnTo>
                    <a:pt x="3119628" y="126504"/>
                  </a:lnTo>
                  <a:lnTo>
                    <a:pt x="3118091" y="126504"/>
                  </a:lnTo>
                  <a:lnTo>
                    <a:pt x="3118091" y="128016"/>
                  </a:lnTo>
                  <a:lnTo>
                    <a:pt x="3116580" y="128016"/>
                  </a:lnTo>
                  <a:lnTo>
                    <a:pt x="3115056" y="129552"/>
                  </a:lnTo>
                  <a:lnTo>
                    <a:pt x="3115056" y="131076"/>
                  </a:lnTo>
                  <a:lnTo>
                    <a:pt x="3113532" y="131076"/>
                  </a:lnTo>
                  <a:lnTo>
                    <a:pt x="3113532" y="132600"/>
                  </a:lnTo>
                  <a:lnTo>
                    <a:pt x="3112008" y="132600"/>
                  </a:lnTo>
                  <a:lnTo>
                    <a:pt x="3112008" y="134124"/>
                  </a:lnTo>
                  <a:lnTo>
                    <a:pt x="3110484" y="135648"/>
                  </a:lnTo>
                  <a:lnTo>
                    <a:pt x="3110484" y="143268"/>
                  </a:lnTo>
                  <a:lnTo>
                    <a:pt x="3136392" y="143268"/>
                  </a:lnTo>
                  <a:lnTo>
                    <a:pt x="3136392" y="141732"/>
                  </a:lnTo>
                  <a:close/>
                </a:path>
                <a:path w="3834765" h="145414">
                  <a:moveTo>
                    <a:pt x="3139440" y="3048"/>
                  </a:moveTo>
                  <a:lnTo>
                    <a:pt x="3136392" y="3048"/>
                  </a:lnTo>
                  <a:lnTo>
                    <a:pt x="3136392" y="41148"/>
                  </a:lnTo>
                  <a:lnTo>
                    <a:pt x="3134868" y="42672"/>
                  </a:lnTo>
                  <a:lnTo>
                    <a:pt x="3133344" y="45720"/>
                  </a:lnTo>
                  <a:lnTo>
                    <a:pt x="3124200" y="45720"/>
                  </a:lnTo>
                  <a:lnTo>
                    <a:pt x="3124200" y="48768"/>
                  </a:lnTo>
                  <a:lnTo>
                    <a:pt x="3136392" y="48768"/>
                  </a:lnTo>
                  <a:lnTo>
                    <a:pt x="3139440" y="44196"/>
                  </a:lnTo>
                  <a:lnTo>
                    <a:pt x="3139440" y="3048"/>
                  </a:lnTo>
                  <a:close/>
                </a:path>
                <a:path w="3834765" h="145414">
                  <a:moveTo>
                    <a:pt x="3169907" y="120408"/>
                  </a:moveTo>
                  <a:lnTo>
                    <a:pt x="3169297" y="110401"/>
                  </a:lnTo>
                  <a:lnTo>
                    <a:pt x="3167240" y="103263"/>
                  </a:lnTo>
                  <a:lnTo>
                    <a:pt x="3166859" y="102831"/>
                  </a:lnTo>
                  <a:lnTo>
                    <a:pt x="3166859" y="106692"/>
                  </a:lnTo>
                  <a:lnTo>
                    <a:pt x="3166859" y="132600"/>
                  </a:lnTo>
                  <a:lnTo>
                    <a:pt x="3165348" y="137172"/>
                  </a:lnTo>
                  <a:lnTo>
                    <a:pt x="3160776" y="141732"/>
                  </a:lnTo>
                  <a:lnTo>
                    <a:pt x="3153156" y="141732"/>
                  </a:lnTo>
                  <a:lnTo>
                    <a:pt x="3148584" y="137172"/>
                  </a:lnTo>
                  <a:lnTo>
                    <a:pt x="3145523" y="128016"/>
                  </a:lnTo>
                  <a:lnTo>
                    <a:pt x="3145523" y="114312"/>
                  </a:lnTo>
                  <a:lnTo>
                    <a:pt x="3148584" y="105168"/>
                  </a:lnTo>
                  <a:lnTo>
                    <a:pt x="3153156" y="100596"/>
                  </a:lnTo>
                  <a:lnTo>
                    <a:pt x="3163824" y="100596"/>
                  </a:lnTo>
                  <a:lnTo>
                    <a:pt x="3166859" y="106692"/>
                  </a:lnTo>
                  <a:lnTo>
                    <a:pt x="3166859" y="102831"/>
                  </a:lnTo>
                  <a:lnTo>
                    <a:pt x="3164903" y="100596"/>
                  </a:lnTo>
                  <a:lnTo>
                    <a:pt x="3163481" y="98971"/>
                  </a:lnTo>
                  <a:lnTo>
                    <a:pt x="3157728" y="97548"/>
                  </a:lnTo>
                  <a:lnTo>
                    <a:pt x="3153156" y="97548"/>
                  </a:lnTo>
                  <a:lnTo>
                    <a:pt x="3150298" y="98971"/>
                  </a:lnTo>
                  <a:lnTo>
                    <a:pt x="3150171" y="98971"/>
                  </a:lnTo>
                  <a:lnTo>
                    <a:pt x="3144012" y="108216"/>
                  </a:lnTo>
                  <a:lnTo>
                    <a:pt x="3142475" y="114312"/>
                  </a:lnTo>
                  <a:lnTo>
                    <a:pt x="3142475" y="129552"/>
                  </a:lnTo>
                  <a:lnTo>
                    <a:pt x="3144012" y="135648"/>
                  </a:lnTo>
                  <a:lnTo>
                    <a:pt x="3147060" y="138696"/>
                  </a:lnTo>
                  <a:lnTo>
                    <a:pt x="3148584" y="143268"/>
                  </a:lnTo>
                  <a:lnTo>
                    <a:pt x="3151632" y="144792"/>
                  </a:lnTo>
                  <a:lnTo>
                    <a:pt x="3160776" y="144792"/>
                  </a:lnTo>
                  <a:lnTo>
                    <a:pt x="3163824" y="143268"/>
                  </a:lnTo>
                  <a:lnTo>
                    <a:pt x="3164840" y="141732"/>
                  </a:lnTo>
                  <a:lnTo>
                    <a:pt x="3169907" y="134124"/>
                  </a:lnTo>
                  <a:lnTo>
                    <a:pt x="3169907" y="120408"/>
                  </a:lnTo>
                  <a:close/>
                </a:path>
                <a:path w="3834765" h="145414">
                  <a:moveTo>
                    <a:pt x="3174492" y="15240"/>
                  </a:moveTo>
                  <a:lnTo>
                    <a:pt x="3171444" y="15240"/>
                  </a:lnTo>
                  <a:lnTo>
                    <a:pt x="3171444" y="38100"/>
                  </a:lnTo>
                  <a:lnTo>
                    <a:pt x="3169920" y="41148"/>
                  </a:lnTo>
                  <a:lnTo>
                    <a:pt x="3168396" y="42672"/>
                  </a:lnTo>
                  <a:lnTo>
                    <a:pt x="3166872" y="45720"/>
                  </a:lnTo>
                  <a:lnTo>
                    <a:pt x="3163824" y="47244"/>
                  </a:lnTo>
                  <a:lnTo>
                    <a:pt x="3157728" y="47244"/>
                  </a:lnTo>
                  <a:lnTo>
                    <a:pt x="3154680" y="44196"/>
                  </a:lnTo>
                  <a:lnTo>
                    <a:pt x="3153156" y="41148"/>
                  </a:lnTo>
                  <a:lnTo>
                    <a:pt x="3153156" y="15240"/>
                  </a:lnTo>
                  <a:lnTo>
                    <a:pt x="3150108" y="15240"/>
                  </a:lnTo>
                  <a:lnTo>
                    <a:pt x="3150108" y="44196"/>
                  </a:lnTo>
                  <a:lnTo>
                    <a:pt x="3153156" y="48768"/>
                  </a:lnTo>
                  <a:lnTo>
                    <a:pt x="3165348" y="48768"/>
                  </a:lnTo>
                  <a:lnTo>
                    <a:pt x="3169920" y="47244"/>
                  </a:lnTo>
                  <a:lnTo>
                    <a:pt x="3171444" y="42672"/>
                  </a:lnTo>
                  <a:lnTo>
                    <a:pt x="3171444" y="48768"/>
                  </a:lnTo>
                  <a:lnTo>
                    <a:pt x="3174492" y="48768"/>
                  </a:lnTo>
                  <a:lnTo>
                    <a:pt x="3174492" y="42672"/>
                  </a:lnTo>
                  <a:lnTo>
                    <a:pt x="3174492" y="15240"/>
                  </a:lnTo>
                  <a:close/>
                </a:path>
                <a:path w="3834765" h="145414">
                  <a:moveTo>
                    <a:pt x="3188208" y="0"/>
                  </a:moveTo>
                  <a:lnTo>
                    <a:pt x="3185160" y="0"/>
                  </a:lnTo>
                  <a:lnTo>
                    <a:pt x="3185160" y="48768"/>
                  </a:lnTo>
                  <a:lnTo>
                    <a:pt x="3188208" y="48768"/>
                  </a:lnTo>
                  <a:lnTo>
                    <a:pt x="3188208" y="0"/>
                  </a:lnTo>
                  <a:close/>
                </a:path>
                <a:path w="3834765" h="145414">
                  <a:moveTo>
                    <a:pt x="3189732" y="97548"/>
                  </a:moveTo>
                  <a:lnTo>
                    <a:pt x="3188208" y="99072"/>
                  </a:lnTo>
                  <a:lnTo>
                    <a:pt x="3186684" y="99072"/>
                  </a:lnTo>
                  <a:lnTo>
                    <a:pt x="3186684" y="100596"/>
                  </a:lnTo>
                  <a:lnTo>
                    <a:pt x="3185160" y="100596"/>
                  </a:lnTo>
                  <a:lnTo>
                    <a:pt x="3182112" y="103632"/>
                  </a:lnTo>
                  <a:lnTo>
                    <a:pt x="3180575" y="103632"/>
                  </a:lnTo>
                  <a:lnTo>
                    <a:pt x="3179064" y="105168"/>
                  </a:lnTo>
                  <a:lnTo>
                    <a:pt x="3176016" y="105168"/>
                  </a:lnTo>
                  <a:lnTo>
                    <a:pt x="3176016" y="108216"/>
                  </a:lnTo>
                  <a:lnTo>
                    <a:pt x="3179064" y="108216"/>
                  </a:lnTo>
                  <a:lnTo>
                    <a:pt x="3182112" y="105168"/>
                  </a:lnTo>
                  <a:lnTo>
                    <a:pt x="3183623" y="105168"/>
                  </a:lnTo>
                  <a:lnTo>
                    <a:pt x="3186684" y="102108"/>
                  </a:lnTo>
                  <a:lnTo>
                    <a:pt x="3186684" y="143268"/>
                  </a:lnTo>
                  <a:lnTo>
                    <a:pt x="3189732" y="143268"/>
                  </a:lnTo>
                  <a:lnTo>
                    <a:pt x="3189732" y="102108"/>
                  </a:lnTo>
                  <a:lnTo>
                    <a:pt x="3189732" y="97548"/>
                  </a:lnTo>
                  <a:close/>
                </a:path>
                <a:path w="3834765" h="145414">
                  <a:moveTo>
                    <a:pt x="3226308" y="109740"/>
                  </a:moveTo>
                  <a:lnTo>
                    <a:pt x="3224784" y="106692"/>
                  </a:lnTo>
                  <a:lnTo>
                    <a:pt x="3224784" y="105168"/>
                  </a:lnTo>
                  <a:lnTo>
                    <a:pt x="3223260" y="102108"/>
                  </a:lnTo>
                  <a:lnTo>
                    <a:pt x="3223260" y="109740"/>
                  </a:lnTo>
                  <a:lnTo>
                    <a:pt x="3223260" y="115824"/>
                  </a:lnTo>
                  <a:lnTo>
                    <a:pt x="3221723" y="117360"/>
                  </a:lnTo>
                  <a:lnTo>
                    <a:pt x="3221723" y="120408"/>
                  </a:lnTo>
                  <a:lnTo>
                    <a:pt x="3220212" y="120408"/>
                  </a:lnTo>
                  <a:lnTo>
                    <a:pt x="3217164" y="123456"/>
                  </a:lnTo>
                  <a:lnTo>
                    <a:pt x="3209544" y="123456"/>
                  </a:lnTo>
                  <a:lnTo>
                    <a:pt x="3208007" y="121932"/>
                  </a:lnTo>
                  <a:lnTo>
                    <a:pt x="3206496" y="121932"/>
                  </a:lnTo>
                  <a:lnTo>
                    <a:pt x="3203448" y="118884"/>
                  </a:lnTo>
                  <a:lnTo>
                    <a:pt x="3203448" y="106692"/>
                  </a:lnTo>
                  <a:lnTo>
                    <a:pt x="3204959" y="105168"/>
                  </a:lnTo>
                  <a:lnTo>
                    <a:pt x="3204959" y="103632"/>
                  </a:lnTo>
                  <a:lnTo>
                    <a:pt x="3206496" y="102108"/>
                  </a:lnTo>
                  <a:lnTo>
                    <a:pt x="3208007" y="102108"/>
                  </a:lnTo>
                  <a:lnTo>
                    <a:pt x="3209544" y="100596"/>
                  </a:lnTo>
                  <a:lnTo>
                    <a:pt x="3217164" y="100596"/>
                  </a:lnTo>
                  <a:lnTo>
                    <a:pt x="3221723" y="105168"/>
                  </a:lnTo>
                  <a:lnTo>
                    <a:pt x="3221723" y="108216"/>
                  </a:lnTo>
                  <a:lnTo>
                    <a:pt x="3223260" y="109740"/>
                  </a:lnTo>
                  <a:lnTo>
                    <a:pt x="3223260" y="102108"/>
                  </a:lnTo>
                  <a:lnTo>
                    <a:pt x="3221736" y="100596"/>
                  </a:lnTo>
                  <a:lnTo>
                    <a:pt x="3220212" y="99072"/>
                  </a:lnTo>
                  <a:lnTo>
                    <a:pt x="3218675" y="99072"/>
                  </a:lnTo>
                  <a:lnTo>
                    <a:pt x="3217164" y="97548"/>
                  </a:lnTo>
                  <a:lnTo>
                    <a:pt x="3209544" y="97548"/>
                  </a:lnTo>
                  <a:lnTo>
                    <a:pt x="3208007" y="99072"/>
                  </a:lnTo>
                  <a:lnTo>
                    <a:pt x="3206496" y="99072"/>
                  </a:lnTo>
                  <a:lnTo>
                    <a:pt x="3201924" y="103632"/>
                  </a:lnTo>
                  <a:lnTo>
                    <a:pt x="3201924" y="105168"/>
                  </a:lnTo>
                  <a:lnTo>
                    <a:pt x="3200400" y="106692"/>
                  </a:lnTo>
                  <a:lnTo>
                    <a:pt x="3200400" y="118884"/>
                  </a:lnTo>
                  <a:lnTo>
                    <a:pt x="3201924" y="120408"/>
                  </a:lnTo>
                  <a:lnTo>
                    <a:pt x="3201924" y="121932"/>
                  </a:lnTo>
                  <a:lnTo>
                    <a:pt x="3203448" y="121932"/>
                  </a:lnTo>
                  <a:lnTo>
                    <a:pt x="3204959" y="123456"/>
                  </a:lnTo>
                  <a:lnTo>
                    <a:pt x="3204959" y="124980"/>
                  </a:lnTo>
                  <a:lnTo>
                    <a:pt x="3206496" y="124980"/>
                  </a:lnTo>
                  <a:lnTo>
                    <a:pt x="3208007" y="126504"/>
                  </a:lnTo>
                  <a:lnTo>
                    <a:pt x="3217164" y="126504"/>
                  </a:lnTo>
                  <a:lnTo>
                    <a:pt x="3221723" y="123456"/>
                  </a:lnTo>
                  <a:lnTo>
                    <a:pt x="3223260" y="118884"/>
                  </a:lnTo>
                  <a:lnTo>
                    <a:pt x="3223260" y="126504"/>
                  </a:lnTo>
                  <a:lnTo>
                    <a:pt x="3221723" y="132600"/>
                  </a:lnTo>
                  <a:lnTo>
                    <a:pt x="3220212" y="135648"/>
                  </a:lnTo>
                  <a:lnTo>
                    <a:pt x="3217164" y="140208"/>
                  </a:lnTo>
                  <a:lnTo>
                    <a:pt x="3214116" y="141732"/>
                  </a:lnTo>
                  <a:lnTo>
                    <a:pt x="3204959" y="141732"/>
                  </a:lnTo>
                  <a:lnTo>
                    <a:pt x="3201924" y="140208"/>
                  </a:lnTo>
                  <a:lnTo>
                    <a:pt x="3201924" y="143268"/>
                  </a:lnTo>
                  <a:lnTo>
                    <a:pt x="3204959" y="144792"/>
                  </a:lnTo>
                  <a:lnTo>
                    <a:pt x="3211068" y="144792"/>
                  </a:lnTo>
                  <a:lnTo>
                    <a:pt x="3214116" y="143268"/>
                  </a:lnTo>
                  <a:lnTo>
                    <a:pt x="3217164" y="143268"/>
                  </a:lnTo>
                  <a:lnTo>
                    <a:pt x="3218688" y="141732"/>
                  </a:lnTo>
                  <a:lnTo>
                    <a:pt x="3220212" y="140208"/>
                  </a:lnTo>
                  <a:lnTo>
                    <a:pt x="3221723" y="137172"/>
                  </a:lnTo>
                  <a:lnTo>
                    <a:pt x="3223260" y="135648"/>
                  </a:lnTo>
                  <a:lnTo>
                    <a:pt x="3224784" y="132600"/>
                  </a:lnTo>
                  <a:lnTo>
                    <a:pt x="3224784" y="129552"/>
                  </a:lnTo>
                  <a:lnTo>
                    <a:pt x="3226308" y="126504"/>
                  </a:lnTo>
                  <a:lnTo>
                    <a:pt x="3226308" y="118884"/>
                  </a:lnTo>
                  <a:lnTo>
                    <a:pt x="3226308" y="109740"/>
                  </a:lnTo>
                  <a:close/>
                </a:path>
                <a:path w="3834765" h="145414">
                  <a:moveTo>
                    <a:pt x="3355848" y="35052"/>
                  </a:moveTo>
                  <a:lnTo>
                    <a:pt x="3354324" y="33528"/>
                  </a:lnTo>
                  <a:lnTo>
                    <a:pt x="3352800" y="30480"/>
                  </a:lnTo>
                  <a:lnTo>
                    <a:pt x="3349752" y="27432"/>
                  </a:lnTo>
                  <a:lnTo>
                    <a:pt x="3345180" y="24384"/>
                  </a:lnTo>
                  <a:lnTo>
                    <a:pt x="3340608" y="22860"/>
                  </a:lnTo>
                  <a:lnTo>
                    <a:pt x="3337560" y="19812"/>
                  </a:lnTo>
                  <a:lnTo>
                    <a:pt x="3337560" y="18288"/>
                  </a:lnTo>
                  <a:lnTo>
                    <a:pt x="3336036" y="18288"/>
                  </a:lnTo>
                  <a:lnTo>
                    <a:pt x="3334512" y="15240"/>
                  </a:lnTo>
                  <a:lnTo>
                    <a:pt x="3334512" y="10668"/>
                  </a:lnTo>
                  <a:lnTo>
                    <a:pt x="3339084" y="6096"/>
                  </a:lnTo>
                  <a:lnTo>
                    <a:pt x="3342132" y="4572"/>
                  </a:lnTo>
                  <a:lnTo>
                    <a:pt x="3348228" y="4572"/>
                  </a:lnTo>
                  <a:lnTo>
                    <a:pt x="3351276" y="6096"/>
                  </a:lnTo>
                  <a:lnTo>
                    <a:pt x="3352800" y="7620"/>
                  </a:lnTo>
                  <a:lnTo>
                    <a:pt x="3352800" y="4572"/>
                  </a:lnTo>
                  <a:lnTo>
                    <a:pt x="3352800" y="3048"/>
                  </a:lnTo>
                  <a:lnTo>
                    <a:pt x="3351276" y="3048"/>
                  </a:lnTo>
                  <a:lnTo>
                    <a:pt x="3348228" y="1524"/>
                  </a:lnTo>
                  <a:lnTo>
                    <a:pt x="3340608" y="1524"/>
                  </a:lnTo>
                  <a:lnTo>
                    <a:pt x="3337560" y="3048"/>
                  </a:lnTo>
                  <a:lnTo>
                    <a:pt x="3336036" y="6096"/>
                  </a:lnTo>
                  <a:lnTo>
                    <a:pt x="3332988" y="7620"/>
                  </a:lnTo>
                  <a:lnTo>
                    <a:pt x="3331464" y="10668"/>
                  </a:lnTo>
                  <a:lnTo>
                    <a:pt x="3331464" y="16764"/>
                  </a:lnTo>
                  <a:lnTo>
                    <a:pt x="3332988" y="18288"/>
                  </a:lnTo>
                  <a:lnTo>
                    <a:pt x="3332988" y="19812"/>
                  </a:lnTo>
                  <a:lnTo>
                    <a:pt x="3337560" y="24384"/>
                  </a:lnTo>
                  <a:lnTo>
                    <a:pt x="3342132" y="27432"/>
                  </a:lnTo>
                  <a:lnTo>
                    <a:pt x="3346704" y="28956"/>
                  </a:lnTo>
                  <a:lnTo>
                    <a:pt x="3349752" y="30480"/>
                  </a:lnTo>
                  <a:lnTo>
                    <a:pt x="3349752" y="32004"/>
                  </a:lnTo>
                  <a:lnTo>
                    <a:pt x="3352800" y="35052"/>
                  </a:lnTo>
                  <a:lnTo>
                    <a:pt x="3352800" y="41148"/>
                  </a:lnTo>
                  <a:lnTo>
                    <a:pt x="3348228" y="45720"/>
                  </a:lnTo>
                  <a:lnTo>
                    <a:pt x="3334512" y="45720"/>
                  </a:lnTo>
                  <a:lnTo>
                    <a:pt x="3331464" y="42672"/>
                  </a:lnTo>
                  <a:lnTo>
                    <a:pt x="3331464" y="47244"/>
                  </a:lnTo>
                  <a:lnTo>
                    <a:pt x="3334512" y="47244"/>
                  </a:lnTo>
                  <a:lnTo>
                    <a:pt x="3336036" y="48768"/>
                  </a:lnTo>
                  <a:lnTo>
                    <a:pt x="3349752" y="48768"/>
                  </a:lnTo>
                  <a:lnTo>
                    <a:pt x="3351276" y="45720"/>
                  </a:lnTo>
                  <a:lnTo>
                    <a:pt x="3354324" y="44196"/>
                  </a:lnTo>
                  <a:lnTo>
                    <a:pt x="3355848" y="41148"/>
                  </a:lnTo>
                  <a:lnTo>
                    <a:pt x="3355848" y="35052"/>
                  </a:lnTo>
                  <a:close/>
                </a:path>
                <a:path w="3834765" h="145414">
                  <a:moveTo>
                    <a:pt x="3389376" y="25908"/>
                  </a:moveTo>
                  <a:lnTo>
                    <a:pt x="3386328" y="19812"/>
                  </a:lnTo>
                  <a:lnTo>
                    <a:pt x="3386328" y="25908"/>
                  </a:lnTo>
                  <a:lnTo>
                    <a:pt x="3386328" y="28956"/>
                  </a:lnTo>
                  <a:lnTo>
                    <a:pt x="3364992" y="28956"/>
                  </a:lnTo>
                  <a:lnTo>
                    <a:pt x="3364992" y="25908"/>
                  </a:lnTo>
                  <a:lnTo>
                    <a:pt x="3366516" y="22860"/>
                  </a:lnTo>
                  <a:lnTo>
                    <a:pt x="3369564" y="21336"/>
                  </a:lnTo>
                  <a:lnTo>
                    <a:pt x="3371088" y="18288"/>
                  </a:lnTo>
                  <a:lnTo>
                    <a:pt x="3381756" y="18288"/>
                  </a:lnTo>
                  <a:lnTo>
                    <a:pt x="3383280" y="21336"/>
                  </a:lnTo>
                  <a:lnTo>
                    <a:pt x="3384804" y="22860"/>
                  </a:lnTo>
                  <a:lnTo>
                    <a:pt x="3386328" y="25908"/>
                  </a:lnTo>
                  <a:lnTo>
                    <a:pt x="3386328" y="19812"/>
                  </a:lnTo>
                  <a:lnTo>
                    <a:pt x="3384804" y="18288"/>
                  </a:lnTo>
                  <a:lnTo>
                    <a:pt x="3383280" y="16764"/>
                  </a:lnTo>
                  <a:lnTo>
                    <a:pt x="3380232" y="15240"/>
                  </a:lnTo>
                  <a:lnTo>
                    <a:pt x="3372612" y="15240"/>
                  </a:lnTo>
                  <a:lnTo>
                    <a:pt x="3368040" y="16764"/>
                  </a:lnTo>
                  <a:lnTo>
                    <a:pt x="3366516" y="19812"/>
                  </a:lnTo>
                  <a:lnTo>
                    <a:pt x="3363468" y="22860"/>
                  </a:lnTo>
                  <a:lnTo>
                    <a:pt x="3361944" y="27432"/>
                  </a:lnTo>
                  <a:lnTo>
                    <a:pt x="3361944" y="38100"/>
                  </a:lnTo>
                  <a:lnTo>
                    <a:pt x="3363468" y="41148"/>
                  </a:lnTo>
                  <a:lnTo>
                    <a:pt x="3366516" y="44196"/>
                  </a:lnTo>
                  <a:lnTo>
                    <a:pt x="3368040" y="47244"/>
                  </a:lnTo>
                  <a:lnTo>
                    <a:pt x="3371088" y="48768"/>
                  </a:lnTo>
                  <a:lnTo>
                    <a:pt x="3380232" y="48768"/>
                  </a:lnTo>
                  <a:lnTo>
                    <a:pt x="3383280" y="47244"/>
                  </a:lnTo>
                  <a:lnTo>
                    <a:pt x="3387852" y="45720"/>
                  </a:lnTo>
                  <a:lnTo>
                    <a:pt x="3387852" y="42672"/>
                  </a:lnTo>
                  <a:lnTo>
                    <a:pt x="3383280" y="45720"/>
                  </a:lnTo>
                  <a:lnTo>
                    <a:pt x="3380232" y="47244"/>
                  </a:lnTo>
                  <a:lnTo>
                    <a:pt x="3372612" y="47244"/>
                  </a:lnTo>
                  <a:lnTo>
                    <a:pt x="3369564" y="45720"/>
                  </a:lnTo>
                  <a:lnTo>
                    <a:pt x="3364992" y="36576"/>
                  </a:lnTo>
                  <a:lnTo>
                    <a:pt x="3364992" y="32004"/>
                  </a:lnTo>
                  <a:lnTo>
                    <a:pt x="3389376" y="32004"/>
                  </a:lnTo>
                  <a:lnTo>
                    <a:pt x="3389376" y="28956"/>
                  </a:lnTo>
                  <a:lnTo>
                    <a:pt x="3389376" y="25908"/>
                  </a:lnTo>
                  <a:close/>
                </a:path>
                <a:path w="3834765" h="145414">
                  <a:moveTo>
                    <a:pt x="3425952" y="25908"/>
                  </a:moveTo>
                  <a:lnTo>
                    <a:pt x="3424428" y="22860"/>
                  </a:lnTo>
                  <a:lnTo>
                    <a:pt x="3422904" y="21336"/>
                  </a:lnTo>
                  <a:lnTo>
                    <a:pt x="3422904" y="27432"/>
                  </a:lnTo>
                  <a:lnTo>
                    <a:pt x="3422904" y="35052"/>
                  </a:lnTo>
                  <a:lnTo>
                    <a:pt x="3421380" y="39624"/>
                  </a:lnTo>
                  <a:lnTo>
                    <a:pt x="3418332" y="42672"/>
                  </a:lnTo>
                  <a:lnTo>
                    <a:pt x="3416808" y="45720"/>
                  </a:lnTo>
                  <a:lnTo>
                    <a:pt x="3413760" y="47244"/>
                  </a:lnTo>
                  <a:lnTo>
                    <a:pt x="3407664" y="47244"/>
                  </a:lnTo>
                  <a:lnTo>
                    <a:pt x="3404616" y="45720"/>
                  </a:lnTo>
                  <a:lnTo>
                    <a:pt x="3403092" y="42672"/>
                  </a:lnTo>
                  <a:lnTo>
                    <a:pt x="3401568" y="41148"/>
                  </a:lnTo>
                  <a:lnTo>
                    <a:pt x="3400044" y="38100"/>
                  </a:lnTo>
                  <a:lnTo>
                    <a:pt x="3400044" y="27432"/>
                  </a:lnTo>
                  <a:lnTo>
                    <a:pt x="3402330" y="22860"/>
                  </a:lnTo>
                  <a:lnTo>
                    <a:pt x="3403092" y="21336"/>
                  </a:lnTo>
                  <a:lnTo>
                    <a:pt x="3404616" y="19812"/>
                  </a:lnTo>
                  <a:lnTo>
                    <a:pt x="3407664" y="18288"/>
                  </a:lnTo>
                  <a:lnTo>
                    <a:pt x="3415284" y="18288"/>
                  </a:lnTo>
                  <a:lnTo>
                    <a:pt x="3416808" y="19812"/>
                  </a:lnTo>
                  <a:lnTo>
                    <a:pt x="3419856" y="21336"/>
                  </a:lnTo>
                  <a:lnTo>
                    <a:pt x="3422904" y="27432"/>
                  </a:lnTo>
                  <a:lnTo>
                    <a:pt x="3422904" y="21336"/>
                  </a:lnTo>
                  <a:lnTo>
                    <a:pt x="3421380" y="19812"/>
                  </a:lnTo>
                  <a:lnTo>
                    <a:pt x="3420618" y="18288"/>
                  </a:lnTo>
                  <a:lnTo>
                    <a:pt x="3419856" y="16764"/>
                  </a:lnTo>
                  <a:lnTo>
                    <a:pt x="3416808" y="15240"/>
                  </a:lnTo>
                  <a:lnTo>
                    <a:pt x="3407664" y="15240"/>
                  </a:lnTo>
                  <a:lnTo>
                    <a:pt x="3404616" y="16764"/>
                  </a:lnTo>
                  <a:lnTo>
                    <a:pt x="3401568" y="19812"/>
                  </a:lnTo>
                  <a:lnTo>
                    <a:pt x="3400044" y="22860"/>
                  </a:lnTo>
                  <a:lnTo>
                    <a:pt x="3400044" y="15240"/>
                  </a:lnTo>
                  <a:lnTo>
                    <a:pt x="3396996" y="15240"/>
                  </a:lnTo>
                  <a:lnTo>
                    <a:pt x="3396996" y="64008"/>
                  </a:lnTo>
                  <a:lnTo>
                    <a:pt x="3400044" y="64008"/>
                  </a:lnTo>
                  <a:lnTo>
                    <a:pt x="3400044" y="42672"/>
                  </a:lnTo>
                  <a:lnTo>
                    <a:pt x="3403092" y="47244"/>
                  </a:lnTo>
                  <a:lnTo>
                    <a:pt x="3406140" y="48768"/>
                  </a:lnTo>
                  <a:lnTo>
                    <a:pt x="3415284" y="48768"/>
                  </a:lnTo>
                  <a:lnTo>
                    <a:pt x="3418332" y="47244"/>
                  </a:lnTo>
                  <a:lnTo>
                    <a:pt x="3424428" y="41148"/>
                  </a:lnTo>
                  <a:lnTo>
                    <a:pt x="3425952" y="36576"/>
                  </a:lnTo>
                  <a:lnTo>
                    <a:pt x="3425952" y="25908"/>
                  </a:lnTo>
                  <a:close/>
                </a:path>
                <a:path w="3834765" h="145414">
                  <a:moveTo>
                    <a:pt x="3575304" y="3048"/>
                  </a:moveTo>
                  <a:lnTo>
                    <a:pt x="3572256" y="3048"/>
                  </a:lnTo>
                  <a:lnTo>
                    <a:pt x="3572256" y="39624"/>
                  </a:lnTo>
                  <a:lnTo>
                    <a:pt x="3570732" y="39624"/>
                  </a:lnTo>
                  <a:lnTo>
                    <a:pt x="3549142" y="9144"/>
                  </a:lnTo>
                  <a:lnTo>
                    <a:pt x="3544824" y="3048"/>
                  </a:lnTo>
                  <a:lnTo>
                    <a:pt x="3541776" y="3048"/>
                  </a:lnTo>
                  <a:lnTo>
                    <a:pt x="3541776" y="48768"/>
                  </a:lnTo>
                  <a:lnTo>
                    <a:pt x="3544824" y="48768"/>
                  </a:lnTo>
                  <a:lnTo>
                    <a:pt x="3544824" y="9144"/>
                  </a:lnTo>
                  <a:lnTo>
                    <a:pt x="3546348" y="10668"/>
                  </a:lnTo>
                  <a:lnTo>
                    <a:pt x="3546348" y="12192"/>
                  </a:lnTo>
                  <a:lnTo>
                    <a:pt x="3573780" y="48768"/>
                  </a:lnTo>
                  <a:lnTo>
                    <a:pt x="3575304" y="48768"/>
                  </a:lnTo>
                  <a:lnTo>
                    <a:pt x="3575304" y="42672"/>
                  </a:lnTo>
                  <a:lnTo>
                    <a:pt x="3575304" y="3048"/>
                  </a:lnTo>
                  <a:close/>
                </a:path>
                <a:path w="3834765" h="145414">
                  <a:moveTo>
                    <a:pt x="3614928" y="27432"/>
                  </a:moveTo>
                  <a:lnTo>
                    <a:pt x="3613404" y="22860"/>
                  </a:lnTo>
                  <a:lnTo>
                    <a:pt x="3611880" y="19812"/>
                  </a:lnTo>
                  <a:lnTo>
                    <a:pt x="3611880" y="27432"/>
                  </a:lnTo>
                  <a:lnTo>
                    <a:pt x="3611880" y="36576"/>
                  </a:lnTo>
                  <a:lnTo>
                    <a:pt x="3607308" y="45720"/>
                  </a:lnTo>
                  <a:lnTo>
                    <a:pt x="3604260" y="47244"/>
                  </a:lnTo>
                  <a:lnTo>
                    <a:pt x="3596640" y="47244"/>
                  </a:lnTo>
                  <a:lnTo>
                    <a:pt x="3593592" y="45720"/>
                  </a:lnTo>
                  <a:lnTo>
                    <a:pt x="3590544" y="42672"/>
                  </a:lnTo>
                  <a:lnTo>
                    <a:pt x="3587496" y="36576"/>
                  </a:lnTo>
                  <a:lnTo>
                    <a:pt x="3587496" y="27432"/>
                  </a:lnTo>
                  <a:lnTo>
                    <a:pt x="3590544" y="21336"/>
                  </a:lnTo>
                  <a:lnTo>
                    <a:pt x="3596640" y="18288"/>
                  </a:lnTo>
                  <a:lnTo>
                    <a:pt x="3604260" y="18288"/>
                  </a:lnTo>
                  <a:lnTo>
                    <a:pt x="3607308" y="19812"/>
                  </a:lnTo>
                  <a:lnTo>
                    <a:pt x="3608832" y="21336"/>
                  </a:lnTo>
                  <a:lnTo>
                    <a:pt x="3611880" y="27432"/>
                  </a:lnTo>
                  <a:lnTo>
                    <a:pt x="3611880" y="19812"/>
                  </a:lnTo>
                  <a:lnTo>
                    <a:pt x="3610356" y="18288"/>
                  </a:lnTo>
                  <a:lnTo>
                    <a:pt x="3608832" y="16764"/>
                  </a:lnTo>
                  <a:lnTo>
                    <a:pt x="3604260" y="15240"/>
                  </a:lnTo>
                  <a:lnTo>
                    <a:pt x="3595116" y="15240"/>
                  </a:lnTo>
                  <a:lnTo>
                    <a:pt x="3592068" y="16764"/>
                  </a:lnTo>
                  <a:lnTo>
                    <a:pt x="3585972" y="22860"/>
                  </a:lnTo>
                  <a:lnTo>
                    <a:pt x="3584448" y="27432"/>
                  </a:lnTo>
                  <a:lnTo>
                    <a:pt x="3584448" y="38100"/>
                  </a:lnTo>
                  <a:lnTo>
                    <a:pt x="3585972" y="41148"/>
                  </a:lnTo>
                  <a:lnTo>
                    <a:pt x="3592068" y="47244"/>
                  </a:lnTo>
                  <a:lnTo>
                    <a:pt x="3595116" y="48768"/>
                  </a:lnTo>
                  <a:lnTo>
                    <a:pt x="3604260" y="48768"/>
                  </a:lnTo>
                  <a:lnTo>
                    <a:pt x="3608832" y="47244"/>
                  </a:lnTo>
                  <a:lnTo>
                    <a:pt x="3610356" y="44196"/>
                  </a:lnTo>
                  <a:lnTo>
                    <a:pt x="3613404" y="41148"/>
                  </a:lnTo>
                  <a:lnTo>
                    <a:pt x="3614928" y="36576"/>
                  </a:lnTo>
                  <a:lnTo>
                    <a:pt x="3614928" y="27432"/>
                  </a:lnTo>
                  <a:close/>
                </a:path>
                <a:path w="3834765" h="145414">
                  <a:moveTo>
                    <a:pt x="3646932" y="15240"/>
                  </a:moveTo>
                  <a:lnTo>
                    <a:pt x="3643884" y="15240"/>
                  </a:lnTo>
                  <a:lnTo>
                    <a:pt x="3633216" y="41148"/>
                  </a:lnTo>
                  <a:lnTo>
                    <a:pt x="3633216" y="45720"/>
                  </a:lnTo>
                  <a:lnTo>
                    <a:pt x="3631692" y="44196"/>
                  </a:lnTo>
                  <a:lnTo>
                    <a:pt x="3631692" y="41148"/>
                  </a:lnTo>
                  <a:lnTo>
                    <a:pt x="3622548" y="15240"/>
                  </a:lnTo>
                  <a:lnTo>
                    <a:pt x="3617976" y="15240"/>
                  </a:lnTo>
                  <a:lnTo>
                    <a:pt x="3631692" y="48768"/>
                  </a:lnTo>
                  <a:lnTo>
                    <a:pt x="3633216" y="48768"/>
                  </a:lnTo>
                  <a:lnTo>
                    <a:pt x="3634460" y="45720"/>
                  </a:lnTo>
                  <a:lnTo>
                    <a:pt x="3646932" y="15240"/>
                  </a:lnTo>
                  <a:close/>
                </a:path>
                <a:path w="3834765" h="145414">
                  <a:moveTo>
                    <a:pt x="3767328" y="3048"/>
                  </a:moveTo>
                  <a:lnTo>
                    <a:pt x="3764280" y="3048"/>
                  </a:lnTo>
                  <a:lnTo>
                    <a:pt x="3764280" y="41148"/>
                  </a:lnTo>
                  <a:lnTo>
                    <a:pt x="3762756" y="42672"/>
                  </a:lnTo>
                  <a:lnTo>
                    <a:pt x="3761232" y="45720"/>
                  </a:lnTo>
                  <a:lnTo>
                    <a:pt x="3753612" y="45720"/>
                  </a:lnTo>
                  <a:lnTo>
                    <a:pt x="3753612" y="48768"/>
                  </a:lnTo>
                  <a:lnTo>
                    <a:pt x="3764280" y="48768"/>
                  </a:lnTo>
                  <a:lnTo>
                    <a:pt x="3767328" y="44196"/>
                  </a:lnTo>
                  <a:lnTo>
                    <a:pt x="3767328" y="3048"/>
                  </a:lnTo>
                  <a:close/>
                </a:path>
                <a:path w="3834765" h="145414">
                  <a:moveTo>
                    <a:pt x="3799332" y="19812"/>
                  </a:moveTo>
                  <a:lnTo>
                    <a:pt x="3796284" y="18288"/>
                  </a:lnTo>
                  <a:lnTo>
                    <a:pt x="3793236" y="15240"/>
                  </a:lnTo>
                  <a:lnTo>
                    <a:pt x="3785616" y="15240"/>
                  </a:lnTo>
                  <a:lnTo>
                    <a:pt x="3784092" y="16764"/>
                  </a:lnTo>
                  <a:lnTo>
                    <a:pt x="3781044" y="16764"/>
                  </a:lnTo>
                  <a:lnTo>
                    <a:pt x="3779520" y="18288"/>
                  </a:lnTo>
                  <a:lnTo>
                    <a:pt x="3777996" y="18288"/>
                  </a:lnTo>
                  <a:lnTo>
                    <a:pt x="3777996" y="22860"/>
                  </a:lnTo>
                  <a:lnTo>
                    <a:pt x="3782568" y="19812"/>
                  </a:lnTo>
                  <a:lnTo>
                    <a:pt x="3785616" y="18288"/>
                  </a:lnTo>
                  <a:lnTo>
                    <a:pt x="3794760" y="18288"/>
                  </a:lnTo>
                  <a:lnTo>
                    <a:pt x="3796284" y="21336"/>
                  </a:lnTo>
                  <a:lnTo>
                    <a:pt x="3796284" y="28956"/>
                  </a:lnTo>
                  <a:lnTo>
                    <a:pt x="3796284" y="30480"/>
                  </a:lnTo>
                  <a:lnTo>
                    <a:pt x="3796284" y="41148"/>
                  </a:lnTo>
                  <a:lnTo>
                    <a:pt x="3793236" y="42672"/>
                  </a:lnTo>
                  <a:lnTo>
                    <a:pt x="3791712" y="45720"/>
                  </a:lnTo>
                  <a:lnTo>
                    <a:pt x="3788664" y="47244"/>
                  </a:lnTo>
                  <a:lnTo>
                    <a:pt x="3784092" y="47244"/>
                  </a:lnTo>
                  <a:lnTo>
                    <a:pt x="3777996" y="41148"/>
                  </a:lnTo>
                  <a:lnTo>
                    <a:pt x="3777996" y="38100"/>
                  </a:lnTo>
                  <a:lnTo>
                    <a:pt x="3779520" y="35052"/>
                  </a:lnTo>
                  <a:lnTo>
                    <a:pt x="3781044" y="35052"/>
                  </a:lnTo>
                  <a:lnTo>
                    <a:pt x="3784092" y="32004"/>
                  </a:lnTo>
                  <a:lnTo>
                    <a:pt x="3787140" y="32004"/>
                  </a:lnTo>
                  <a:lnTo>
                    <a:pt x="3796284" y="30480"/>
                  </a:lnTo>
                  <a:lnTo>
                    <a:pt x="3796284" y="28956"/>
                  </a:lnTo>
                  <a:lnTo>
                    <a:pt x="3787140" y="30480"/>
                  </a:lnTo>
                  <a:lnTo>
                    <a:pt x="3779520" y="30480"/>
                  </a:lnTo>
                  <a:lnTo>
                    <a:pt x="3774948" y="35052"/>
                  </a:lnTo>
                  <a:lnTo>
                    <a:pt x="3774948" y="42672"/>
                  </a:lnTo>
                  <a:lnTo>
                    <a:pt x="3776472" y="44196"/>
                  </a:lnTo>
                  <a:lnTo>
                    <a:pt x="3777996" y="47244"/>
                  </a:lnTo>
                  <a:lnTo>
                    <a:pt x="3779520" y="48768"/>
                  </a:lnTo>
                  <a:lnTo>
                    <a:pt x="3790188" y="48768"/>
                  </a:lnTo>
                  <a:lnTo>
                    <a:pt x="3791712" y="47244"/>
                  </a:lnTo>
                  <a:lnTo>
                    <a:pt x="3794760" y="45720"/>
                  </a:lnTo>
                  <a:lnTo>
                    <a:pt x="3796284" y="44196"/>
                  </a:lnTo>
                  <a:lnTo>
                    <a:pt x="3796284" y="48768"/>
                  </a:lnTo>
                  <a:lnTo>
                    <a:pt x="3799332" y="48768"/>
                  </a:lnTo>
                  <a:lnTo>
                    <a:pt x="3799332" y="19812"/>
                  </a:lnTo>
                  <a:close/>
                </a:path>
                <a:path w="3834765" h="145414">
                  <a:moveTo>
                    <a:pt x="3834384" y="24384"/>
                  </a:moveTo>
                  <a:lnTo>
                    <a:pt x="3831336" y="18288"/>
                  </a:lnTo>
                  <a:lnTo>
                    <a:pt x="3829812" y="16764"/>
                  </a:lnTo>
                  <a:lnTo>
                    <a:pt x="3826764" y="15240"/>
                  </a:lnTo>
                  <a:lnTo>
                    <a:pt x="3819144" y="15240"/>
                  </a:lnTo>
                  <a:lnTo>
                    <a:pt x="3814572" y="16764"/>
                  </a:lnTo>
                  <a:lnTo>
                    <a:pt x="3813048" y="21336"/>
                  </a:lnTo>
                  <a:lnTo>
                    <a:pt x="3813048" y="15240"/>
                  </a:lnTo>
                  <a:lnTo>
                    <a:pt x="3810000" y="15240"/>
                  </a:lnTo>
                  <a:lnTo>
                    <a:pt x="3810000" y="48768"/>
                  </a:lnTo>
                  <a:lnTo>
                    <a:pt x="3813048" y="48768"/>
                  </a:lnTo>
                  <a:lnTo>
                    <a:pt x="3813048" y="22860"/>
                  </a:lnTo>
                  <a:lnTo>
                    <a:pt x="3814572" y="21336"/>
                  </a:lnTo>
                  <a:lnTo>
                    <a:pt x="3817620" y="18288"/>
                  </a:lnTo>
                  <a:lnTo>
                    <a:pt x="3828288" y="18288"/>
                  </a:lnTo>
                  <a:lnTo>
                    <a:pt x="3831336" y="21336"/>
                  </a:lnTo>
                  <a:lnTo>
                    <a:pt x="3831336" y="48768"/>
                  </a:lnTo>
                  <a:lnTo>
                    <a:pt x="3834384" y="48768"/>
                  </a:lnTo>
                  <a:lnTo>
                    <a:pt x="3834384" y="24384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36420" y="3427476"/>
            <a:ext cx="751331" cy="47243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921546" y="4804695"/>
            <a:ext cx="5919470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index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traded</a:t>
            </a:r>
            <a:r>
              <a:rPr dirty="0" sz="1300" spc="-6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largely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sideways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during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tariff</a:t>
            </a:r>
            <a:r>
              <a:rPr dirty="0" sz="1300" spc="-6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escalation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during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first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Trump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administration.</a:t>
            </a:r>
            <a:endParaRPr sz="1300">
              <a:latin typeface="Calibri"/>
              <a:cs typeface="Calibri"/>
            </a:endParaRPr>
          </a:p>
          <a:p>
            <a:pPr marL="12700" marR="21717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tariffs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likely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early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priority,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policy </a:t>
            </a:r>
            <a:r>
              <a:rPr dirty="0" sz="1300" spc="-10">
                <a:latin typeface="Calibri"/>
                <a:cs typeface="Calibri"/>
              </a:rPr>
              <a:t>sequencing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could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impact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how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equity </a:t>
            </a:r>
            <a:r>
              <a:rPr dirty="0" sz="1300">
                <a:latin typeface="Calibri"/>
                <a:cs typeface="Calibri"/>
              </a:rPr>
              <a:t>markets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behave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early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2025.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7851"/>
            <a:ext cx="94998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243327" y="3180588"/>
            <a:ext cx="353695" cy="158750"/>
          </a:xfrm>
          <a:custGeom>
            <a:avLst/>
            <a:gdLst/>
            <a:ahLst/>
            <a:cxnLst/>
            <a:rect l="l" t="t" r="r" b="b"/>
            <a:pathLst>
              <a:path w="353694" h="158750">
                <a:moveTo>
                  <a:pt x="353568" y="158495"/>
                </a:moveTo>
                <a:lnTo>
                  <a:pt x="0" y="158495"/>
                </a:lnTo>
                <a:lnTo>
                  <a:pt x="0" y="0"/>
                </a:lnTo>
                <a:lnTo>
                  <a:pt x="353568" y="0"/>
                </a:lnTo>
                <a:lnTo>
                  <a:pt x="353568" y="158495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483864" y="3020568"/>
            <a:ext cx="353695" cy="318770"/>
          </a:xfrm>
          <a:custGeom>
            <a:avLst/>
            <a:gdLst/>
            <a:ahLst/>
            <a:cxnLst/>
            <a:rect l="l" t="t" r="r" b="b"/>
            <a:pathLst>
              <a:path w="353695" h="318770">
                <a:moveTo>
                  <a:pt x="353567" y="318515"/>
                </a:moveTo>
                <a:lnTo>
                  <a:pt x="0" y="318515"/>
                </a:lnTo>
                <a:lnTo>
                  <a:pt x="0" y="0"/>
                </a:lnTo>
                <a:lnTo>
                  <a:pt x="353567" y="0"/>
                </a:lnTo>
                <a:lnTo>
                  <a:pt x="353567" y="318515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722876" y="2656332"/>
            <a:ext cx="355600" cy="683260"/>
          </a:xfrm>
          <a:custGeom>
            <a:avLst/>
            <a:gdLst/>
            <a:ahLst/>
            <a:cxnLst/>
            <a:rect l="l" t="t" r="r" b="b"/>
            <a:pathLst>
              <a:path w="355600" h="683260">
                <a:moveTo>
                  <a:pt x="355092" y="682752"/>
                </a:moveTo>
                <a:lnTo>
                  <a:pt x="0" y="682752"/>
                </a:lnTo>
                <a:lnTo>
                  <a:pt x="0" y="0"/>
                </a:lnTo>
                <a:lnTo>
                  <a:pt x="355092" y="0"/>
                </a:lnTo>
                <a:lnTo>
                  <a:pt x="355092" y="682752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596896" y="3104388"/>
            <a:ext cx="355600" cy="234950"/>
          </a:xfrm>
          <a:custGeom>
            <a:avLst/>
            <a:gdLst/>
            <a:ahLst/>
            <a:cxnLst/>
            <a:rect l="l" t="t" r="r" b="b"/>
            <a:pathLst>
              <a:path w="355600" h="234950">
                <a:moveTo>
                  <a:pt x="355092" y="234695"/>
                </a:moveTo>
                <a:lnTo>
                  <a:pt x="0" y="234695"/>
                </a:lnTo>
                <a:lnTo>
                  <a:pt x="0" y="0"/>
                </a:lnTo>
                <a:lnTo>
                  <a:pt x="355092" y="0"/>
                </a:lnTo>
                <a:lnTo>
                  <a:pt x="355092" y="23469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837432" y="2827020"/>
            <a:ext cx="355600" cy="512445"/>
          </a:xfrm>
          <a:custGeom>
            <a:avLst/>
            <a:gdLst/>
            <a:ahLst/>
            <a:cxnLst/>
            <a:rect l="l" t="t" r="r" b="b"/>
            <a:pathLst>
              <a:path w="355600" h="512445">
                <a:moveTo>
                  <a:pt x="355092" y="512064"/>
                </a:moveTo>
                <a:lnTo>
                  <a:pt x="0" y="512064"/>
                </a:lnTo>
                <a:lnTo>
                  <a:pt x="0" y="0"/>
                </a:lnTo>
                <a:lnTo>
                  <a:pt x="355092" y="0"/>
                </a:lnTo>
                <a:lnTo>
                  <a:pt x="355092" y="51206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077968" y="2330196"/>
            <a:ext cx="353695" cy="1009015"/>
          </a:xfrm>
          <a:custGeom>
            <a:avLst/>
            <a:gdLst/>
            <a:ahLst/>
            <a:cxnLst/>
            <a:rect l="l" t="t" r="r" b="b"/>
            <a:pathLst>
              <a:path w="353695" h="1009014">
                <a:moveTo>
                  <a:pt x="353567" y="1008888"/>
                </a:moveTo>
                <a:lnTo>
                  <a:pt x="0" y="1008888"/>
                </a:lnTo>
                <a:lnTo>
                  <a:pt x="0" y="0"/>
                </a:lnTo>
                <a:lnTo>
                  <a:pt x="353567" y="0"/>
                </a:lnTo>
                <a:lnTo>
                  <a:pt x="353567" y="1008888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951988" y="2915411"/>
            <a:ext cx="353695" cy="424180"/>
          </a:xfrm>
          <a:custGeom>
            <a:avLst/>
            <a:gdLst/>
            <a:ahLst/>
            <a:cxnLst/>
            <a:rect l="l" t="t" r="r" b="b"/>
            <a:pathLst>
              <a:path w="353695" h="424179">
                <a:moveTo>
                  <a:pt x="353568" y="423672"/>
                </a:moveTo>
                <a:lnTo>
                  <a:pt x="0" y="423672"/>
                </a:lnTo>
                <a:lnTo>
                  <a:pt x="0" y="0"/>
                </a:lnTo>
                <a:lnTo>
                  <a:pt x="353568" y="0"/>
                </a:lnTo>
                <a:lnTo>
                  <a:pt x="353568" y="423672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192524" y="2542031"/>
            <a:ext cx="353695" cy="797560"/>
          </a:xfrm>
          <a:custGeom>
            <a:avLst/>
            <a:gdLst/>
            <a:ahLst/>
            <a:cxnLst/>
            <a:rect l="l" t="t" r="r" b="b"/>
            <a:pathLst>
              <a:path w="353695" h="797560">
                <a:moveTo>
                  <a:pt x="353567" y="797052"/>
                </a:moveTo>
                <a:lnTo>
                  <a:pt x="0" y="797052"/>
                </a:lnTo>
                <a:lnTo>
                  <a:pt x="0" y="0"/>
                </a:lnTo>
                <a:lnTo>
                  <a:pt x="353567" y="0"/>
                </a:lnTo>
                <a:lnTo>
                  <a:pt x="353567" y="797052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431536" y="1783079"/>
            <a:ext cx="355600" cy="1556385"/>
          </a:xfrm>
          <a:custGeom>
            <a:avLst/>
            <a:gdLst/>
            <a:ahLst/>
            <a:cxnLst/>
            <a:rect l="l" t="t" r="r" b="b"/>
            <a:pathLst>
              <a:path w="355600" h="1556385">
                <a:moveTo>
                  <a:pt x="355092" y="1556004"/>
                </a:moveTo>
                <a:lnTo>
                  <a:pt x="0" y="1556004"/>
                </a:lnTo>
                <a:lnTo>
                  <a:pt x="0" y="0"/>
                </a:lnTo>
                <a:lnTo>
                  <a:pt x="355092" y="0"/>
                </a:lnTo>
                <a:lnTo>
                  <a:pt x="355092" y="155600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2131060" y="1614423"/>
            <a:ext cx="3746500" cy="1748789"/>
            <a:chOff x="2131060" y="1614423"/>
            <a:chExt cx="3746500" cy="1748789"/>
          </a:xfrm>
        </p:grpSpPr>
        <p:sp>
          <p:nvSpPr>
            <p:cNvPr id="15" name="object 15" descr=""/>
            <p:cNvSpPr/>
            <p:nvPr/>
          </p:nvSpPr>
          <p:spPr>
            <a:xfrm>
              <a:off x="2154936" y="1616963"/>
              <a:ext cx="0" cy="1722120"/>
            </a:xfrm>
            <a:custGeom>
              <a:avLst/>
              <a:gdLst/>
              <a:ahLst/>
              <a:cxnLst/>
              <a:rect l="l" t="t" r="r" b="b"/>
              <a:pathLst>
                <a:path w="0" h="1722120">
                  <a:moveTo>
                    <a:pt x="0" y="1722120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33600" y="1616963"/>
              <a:ext cx="21590" cy="1722120"/>
            </a:xfrm>
            <a:custGeom>
              <a:avLst/>
              <a:gdLst/>
              <a:ahLst/>
              <a:cxnLst/>
              <a:rect l="l" t="t" r="r" b="b"/>
              <a:pathLst>
                <a:path w="21589" h="1722120">
                  <a:moveTo>
                    <a:pt x="0" y="1722120"/>
                  </a:moveTo>
                  <a:lnTo>
                    <a:pt x="21336" y="1722120"/>
                  </a:lnTo>
                </a:path>
                <a:path w="21589" h="1722120">
                  <a:moveTo>
                    <a:pt x="0" y="1549908"/>
                  </a:moveTo>
                  <a:lnTo>
                    <a:pt x="21336" y="1549908"/>
                  </a:lnTo>
                </a:path>
                <a:path w="21589" h="1722120">
                  <a:moveTo>
                    <a:pt x="0" y="1377696"/>
                  </a:moveTo>
                  <a:lnTo>
                    <a:pt x="21336" y="1377696"/>
                  </a:lnTo>
                </a:path>
                <a:path w="21589" h="1722120">
                  <a:moveTo>
                    <a:pt x="0" y="1205484"/>
                  </a:moveTo>
                  <a:lnTo>
                    <a:pt x="21336" y="1205484"/>
                  </a:lnTo>
                </a:path>
                <a:path w="21589" h="1722120">
                  <a:moveTo>
                    <a:pt x="0" y="1033272"/>
                  </a:moveTo>
                  <a:lnTo>
                    <a:pt x="21336" y="1033272"/>
                  </a:lnTo>
                </a:path>
                <a:path w="21589" h="1722120">
                  <a:moveTo>
                    <a:pt x="0" y="861060"/>
                  </a:moveTo>
                  <a:lnTo>
                    <a:pt x="21336" y="861060"/>
                  </a:lnTo>
                </a:path>
                <a:path w="21589" h="1722120">
                  <a:moveTo>
                    <a:pt x="0" y="688847"/>
                  </a:moveTo>
                  <a:lnTo>
                    <a:pt x="21336" y="688847"/>
                  </a:lnTo>
                </a:path>
                <a:path w="21589" h="1722120">
                  <a:moveTo>
                    <a:pt x="0" y="516636"/>
                  </a:moveTo>
                  <a:lnTo>
                    <a:pt x="21336" y="516636"/>
                  </a:lnTo>
                </a:path>
                <a:path w="21589" h="1722120">
                  <a:moveTo>
                    <a:pt x="0" y="344424"/>
                  </a:moveTo>
                  <a:lnTo>
                    <a:pt x="21336" y="344424"/>
                  </a:lnTo>
                </a:path>
                <a:path w="21589" h="1722120">
                  <a:moveTo>
                    <a:pt x="0" y="173736"/>
                  </a:moveTo>
                  <a:lnTo>
                    <a:pt x="21336" y="173736"/>
                  </a:lnTo>
                </a:path>
                <a:path w="21589" h="172212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54936" y="3339083"/>
              <a:ext cx="3720465" cy="0"/>
            </a:xfrm>
            <a:custGeom>
              <a:avLst/>
              <a:gdLst/>
              <a:ahLst/>
              <a:cxnLst/>
              <a:rect l="l" t="t" r="r" b="b"/>
              <a:pathLst>
                <a:path w="3720465" h="0">
                  <a:moveTo>
                    <a:pt x="0" y="0"/>
                  </a:moveTo>
                  <a:lnTo>
                    <a:pt x="3720083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54936" y="3339083"/>
              <a:ext cx="3720465" cy="21590"/>
            </a:xfrm>
            <a:custGeom>
              <a:avLst/>
              <a:gdLst/>
              <a:ahLst/>
              <a:cxnLst/>
              <a:rect l="l" t="t" r="r" b="b"/>
              <a:pathLst>
                <a:path w="3720465" h="21589">
                  <a:moveTo>
                    <a:pt x="0" y="0"/>
                  </a:moveTo>
                  <a:lnTo>
                    <a:pt x="0" y="21336"/>
                  </a:lnTo>
                </a:path>
                <a:path w="3720465" h="21589">
                  <a:moveTo>
                    <a:pt x="1240536" y="0"/>
                  </a:moveTo>
                  <a:lnTo>
                    <a:pt x="1240536" y="21336"/>
                  </a:lnTo>
                </a:path>
                <a:path w="3720465" h="21589">
                  <a:moveTo>
                    <a:pt x="2479548" y="0"/>
                  </a:moveTo>
                  <a:lnTo>
                    <a:pt x="2479548" y="21336"/>
                  </a:lnTo>
                </a:path>
                <a:path w="3720465" h="21589">
                  <a:moveTo>
                    <a:pt x="3720083" y="0"/>
                  </a:moveTo>
                  <a:lnTo>
                    <a:pt x="3720083" y="21336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351509" y="3065845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1.8%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92013" y="2905807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3.7%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831010" y="2540029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7.9%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706590" y="2989622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2.7%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45587" y="2710729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6.0%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167804" y="2213925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11.7%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060164" y="2799141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4.9%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521396" y="1666784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18.1%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008614" y="3114618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008614" y="2942411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08614" y="2770185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008614" y="2597977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75072" y="2425770"/>
            <a:ext cx="247840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2325370" algn="l"/>
              </a:tabLst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9.3%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75072" y="1736872"/>
            <a:ext cx="130175" cy="6153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18%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16%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14%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975072" y="1564657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826525" y="2144999"/>
            <a:ext cx="106680" cy="64643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Price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569495" y="1406111"/>
            <a:ext cx="276669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r>
              <a:rPr dirty="0" sz="550" spc="-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550" spc="3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550" spc="3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Returns</a:t>
            </a:r>
            <a:r>
              <a:rPr dirty="0" sz="550" spc="-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Based</a:t>
            </a:r>
            <a:r>
              <a:rPr dirty="0" sz="550" spc="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on</a:t>
            </a:r>
            <a:r>
              <a:rPr dirty="0" sz="550" spc="3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Starting</a:t>
            </a:r>
            <a:r>
              <a:rPr dirty="0" sz="550" spc="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U.S.</a:t>
            </a:r>
            <a:r>
              <a:rPr dirty="0" sz="5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Policy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Uncertainty</a:t>
            </a:r>
            <a:r>
              <a:rPr dirty="0" sz="550" spc="-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Index </a:t>
            </a:r>
            <a:r>
              <a:rPr dirty="0" sz="550" spc="-20" b="1">
                <a:solidFill>
                  <a:srgbClr val="595959"/>
                </a:solidFill>
                <a:latin typeface="Gadugi"/>
                <a:cs typeface="Gadugi"/>
              </a:rPr>
              <a:t>Level</a:t>
            </a:r>
            <a:endParaRPr sz="550">
              <a:latin typeface="Gadugi"/>
              <a:cs typeface="Gadug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378963" y="3560064"/>
            <a:ext cx="2472055" cy="36830"/>
            <a:chOff x="2378963" y="3560064"/>
            <a:chExt cx="2472055" cy="36830"/>
          </a:xfrm>
        </p:grpSpPr>
        <p:sp>
          <p:nvSpPr>
            <p:cNvPr id="37" name="object 37" descr=""/>
            <p:cNvSpPr/>
            <p:nvPr/>
          </p:nvSpPr>
          <p:spPr>
            <a:xfrm>
              <a:off x="2378963" y="3560064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38100" y="36575"/>
                  </a:moveTo>
                  <a:lnTo>
                    <a:pt x="0" y="36575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36575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550919" y="356006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36576" y="36575"/>
                  </a:moveTo>
                  <a:lnTo>
                    <a:pt x="0" y="36575"/>
                  </a:lnTo>
                  <a:lnTo>
                    <a:pt x="0" y="0"/>
                  </a:lnTo>
                  <a:lnTo>
                    <a:pt x="36576" y="0"/>
                  </a:lnTo>
                  <a:lnTo>
                    <a:pt x="36576" y="3657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812791" y="3560064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38100" y="36575"/>
                  </a:moveTo>
                  <a:lnTo>
                    <a:pt x="0" y="36575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36575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1872978" y="3268593"/>
            <a:ext cx="3678554" cy="7346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27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  <a:p>
            <a:pPr marL="752475">
              <a:lnSpc>
                <a:spcPct val="100000"/>
              </a:lnSpc>
              <a:spcBef>
                <a:spcPts val="180"/>
              </a:spcBef>
              <a:tabLst>
                <a:tab pos="1991360" algn="l"/>
                <a:tab pos="3215005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+3</a:t>
            </a:r>
            <a:r>
              <a:rPr dirty="0" sz="450" spc="4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+6</a:t>
            </a:r>
            <a:r>
              <a:rPr dirty="0" sz="450" spc="5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+12</a:t>
            </a:r>
            <a:r>
              <a:rPr dirty="0" sz="450" spc="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Gadugi"/>
              <a:cs typeface="Gadugi"/>
            </a:endParaRPr>
          </a:p>
          <a:p>
            <a:pPr marL="560705">
              <a:lnSpc>
                <a:spcPct val="100000"/>
              </a:lnSpc>
              <a:spcBef>
                <a:spcPts val="5"/>
              </a:spcBef>
              <a:tabLst>
                <a:tab pos="1731010" algn="l"/>
                <a:tab pos="2994025" algn="l"/>
              </a:tabLst>
            </a:pP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Below</a:t>
            </a:r>
            <a:r>
              <a:rPr dirty="0" sz="450" spc="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r>
              <a:rPr dirty="0" sz="450" spc="4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Uncertainty</a:t>
            </a:r>
            <a:r>
              <a:rPr dirty="0" sz="450" spc="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(&lt;116)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Above</a:t>
            </a:r>
            <a:r>
              <a:rPr dirty="0" sz="450" spc="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r>
              <a:rPr dirty="0" sz="450" spc="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Uncertainty</a:t>
            </a:r>
            <a:r>
              <a:rPr dirty="0" sz="450" spc="5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(116-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155)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High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Uncertainty</a:t>
            </a:r>
            <a:r>
              <a:rPr dirty="0" sz="450" spc="2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(&gt;155)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450">
              <a:latin typeface="Gadugi"/>
              <a:cs typeface="Gadugi"/>
            </a:endParaRPr>
          </a:p>
          <a:p>
            <a:pPr marL="112395" marR="38735" indent="-11303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past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40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years,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elevated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policy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uncertainty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(such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today)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given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way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superior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forward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equity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returns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clarity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restored.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42" name="object 4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0849" y="1095699"/>
              <a:ext cx="1647099" cy="13633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9721" y="4205471"/>
              <a:ext cx="2639425" cy="16424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921546" y="4804695"/>
            <a:ext cx="558609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past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40 years,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elevated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policy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uncertainty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(such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 </a:t>
            </a:r>
            <a:r>
              <a:rPr dirty="0" sz="1300" spc="-10">
                <a:latin typeface="Calibri"/>
                <a:cs typeface="Calibri"/>
              </a:rPr>
              <a:t>today)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historically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given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superior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forward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returns.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9238"/>
            <a:ext cx="92323" cy="685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762" y="1095107"/>
            <a:ext cx="1358982" cy="1369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721" y="4205227"/>
            <a:ext cx="2419478" cy="164485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301239" y="2827019"/>
            <a:ext cx="489584" cy="419100"/>
          </a:xfrm>
          <a:custGeom>
            <a:avLst/>
            <a:gdLst/>
            <a:ahLst/>
            <a:cxnLst/>
            <a:rect l="l" t="t" r="r" b="b"/>
            <a:pathLst>
              <a:path w="489585" h="419100">
                <a:moveTo>
                  <a:pt x="489204" y="419100"/>
                </a:moveTo>
                <a:lnTo>
                  <a:pt x="0" y="419100"/>
                </a:lnTo>
                <a:lnTo>
                  <a:pt x="0" y="0"/>
                </a:lnTo>
                <a:lnTo>
                  <a:pt x="489204" y="0"/>
                </a:lnTo>
                <a:lnTo>
                  <a:pt x="489204" y="41910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546348" y="2284475"/>
            <a:ext cx="489584" cy="962025"/>
          </a:xfrm>
          <a:custGeom>
            <a:avLst/>
            <a:gdLst/>
            <a:ahLst/>
            <a:cxnLst/>
            <a:rect l="l" t="t" r="r" b="b"/>
            <a:pathLst>
              <a:path w="489585" h="962025">
                <a:moveTo>
                  <a:pt x="489204" y="961644"/>
                </a:moveTo>
                <a:lnTo>
                  <a:pt x="0" y="961644"/>
                </a:lnTo>
                <a:lnTo>
                  <a:pt x="0" y="0"/>
                </a:lnTo>
                <a:lnTo>
                  <a:pt x="489204" y="0"/>
                </a:lnTo>
                <a:lnTo>
                  <a:pt x="489204" y="96164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791455" y="1796795"/>
            <a:ext cx="489584" cy="1449705"/>
          </a:xfrm>
          <a:custGeom>
            <a:avLst/>
            <a:gdLst/>
            <a:ahLst/>
            <a:cxnLst/>
            <a:rect l="l" t="t" r="r" b="b"/>
            <a:pathLst>
              <a:path w="489585" h="1449705">
                <a:moveTo>
                  <a:pt x="489203" y="1449324"/>
                </a:moveTo>
                <a:lnTo>
                  <a:pt x="0" y="1449324"/>
                </a:lnTo>
                <a:lnTo>
                  <a:pt x="0" y="0"/>
                </a:lnTo>
                <a:lnTo>
                  <a:pt x="489203" y="0"/>
                </a:lnTo>
                <a:lnTo>
                  <a:pt x="489203" y="144932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814827" y="2980943"/>
            <a:ext cx="487680" cy="265430"/>
          </a:xfrm>
          <a:custGeom>
            <a:avLst/>
            <a:gdLst/>
            <a:ahLst/>
            <a:cxnLst/>
            <a:rect l="l" t="t" r="r" b="b"/>
            <a:pathLst>
              <a:path w="487679" h="265430">
                <a:moveTo>
                  <a:pt x="487680" y="265176"/>
                </a:moveTo>
                <a:lnTo>
                  <a:pt x="0" y="265176"/>
                </a:lnTo>
                <a:lnTo>
                  <a:pt x="0" y="0"/>
                </a:lnTo>
                <a:lnTo>
                  <a:pt x="487680" y="0"/>
                </a:lnTo>
                <a:lnTo>
                  <a:pt x="487680" y="265176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059935" y="2956559"/>
            <a:ext cx="487680" cy="289560"/>
          </a:xfrm>
          <a:custGeom>
            <a:avLst/>
            <a:gdLst/>
            <a:ahLst/>
            <a:cxnLst/>
            <a:rect l="l" t="t" r="r" b="b"/>
            <a:pathLst>
              <a:path w="487679" h="289560">
                <a:moveTo>
                  <a:pt x="487679" y="289560"/>
                </a:moveTo>
                <a:lnTo>
                  <a:pt x="0" y="289560"/>
                </a:lnTo>
                <a:lnTo>
                  <a:pt x="0" y="0"/>
                </a:lnTo>
                <a:lnTo>
                  <a:pt x="487679" y="0"/>
                </a:lnTo>
                <a:lnTo>
                  <a:pt x="487679" y="28956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305044" y="3122675"/>
            <a:ext cx="487680" cy="123825"/>
          </a:xfrm>
          <a:custGeom>
            <a:avLst/>
            <a:gdLst/>
            <a:ahLst/>
            <a:cxnLst/>
            <a:rect l="l" t="t" r="r" b="b"/>
            <a:pathLst>
              <a:path w="487679" h="123825">
                <a:moveTo>
                  <a:pt x="487680" y="123444"/>
                </a:moveTo>
                <a:lnTo>
                  <a:pt x="0" y="123444"/>
                </a:lnTo>
                <a:lnTo>
                  <a:pt x="0" y="0"/>
                </a:lnTo>
                <a:lnTo>
                  <a:pt x="487680" y="0"/>
                </a:lnTo>
                <a:lnTo>
                  <a:pt x="487680" y="12344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155444" y="1573275"/>
            <a:ext cx="3761740" cy="1696720"/>
            <a:chOff x="2155444" y="1573275"/>
            <a:chExt cx="3761740" cy="1696720"/>
          </a:xfrm>
        </p:grpSpPr>
        <p:sp>
          <p:nvSpPr>
            <p:cNvPr id="14" name="object 14" descr=""/>
            <p:cNvSpPr/>
            <p:nvPr/>
          </p:nvSpPr>
          <p:spPr>
            <a:xfrm>
              <a:off x="2179320" y="1575816"/>
              <a:ext cx="0" cy="1670685"/>
            </a:xfrm>
            <a:custGeom>
              <a:avLst/>
              <a:gdLst/>
              <a:ahLst/>
              <a:cxnLst/>
              <a:rect l="l" t="t" r="r" b="b"/>
              <a:pathLst>
                <a:path w="0" h="1670685">
                  <a:moveTo>
                    <a:pt x="0" y="1670303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57984" y="1575815"/>
              <a:ext cx="21590" cy="1670685"/>
            </a:xfrm>
            <a:custGeom>
              <a:avLst/>
              <a:gdLst/>
              <a:ahLst/>
              <a:cxnLst/>
              <a:rect l="l" t="t" r="r" b="b"/>
              <a:pathLst>
                <a:path w="21589" h="1670685">
                  <a:moveTo>
                    <a:pt x="0" y="1670304"/>
                  </a:moveTo>
                  <a:lnTo>
                    <a:pt x="21336" y="1670304"/>
                  </a:lnTo>
                </a:path>
                <a:path w="21589" h="1670685">
                  <a:moveTo>
                    <a:pt x="0" y="1461516"/>
                  </a:moveTo>
                  <a:lnTo>
                    <a:pt x="21336" y="1461516"/>
                  </a:lnTo>
                </a:path>
                <a:path w="21589" h="1670685">
                  <a:moveTo>
                    <a:pt x="0" y="1252728"/>
                  </a:moveTo>
                  <a:lnTo>
                    <a:pt x="21336" y="1252728"/>
                  </a:lnTo>
                </a:path>
                <a:path w="21589" h="1670685">
                  <a:moveTo>
                    <a:pt x="0" y="1043939"/>
                  </a:moveTo>
                  <a:lnTo>
                    <a:pt x="21336" y="1043939"/>
                  </a:lnTo>
                </a:path>
                <a:path w="21589" h="1670685">
                  <a:moveTo>
                    <a:pt x="0" y="835152"/>
                  </a:moveTo>
                  <a:lnTo>
                    <a:pt x="21336" y="835152"/>
                  </a:lnTo>
                </a:path>
                <a:path w="21589" h="1670685">
                  <a:moveTo>
                    <a:pt x="0" y="626364"/>
                  </a:moveTo>
                  <a:lnTo>
                    <a:pt x="21336" y="626364"/>
                  </a:lnTo>
                </a:path>
                <a:path w="21589" h="1670685">
                  <a:moveTo>
                    <a:pt x="0" y="417575"/>
                  </a:moveTo>
                  <a:lnTo>
                    <a:pt x="21336" y="417575"/>
                  </a:lnTo>
                </a:path>
                <a:path w="21589" h="1670685">
                  <a:moveTo>
                    <a:pt x="0" y="208787"/>
                  </a:moveTo>
                  <a:lnTo>
                    <a:pt x="21336" y="208787"/>
                  </a:lnTo>
                </a:path>
                <a:path w="21589" h="1670685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79320" y="3246119"/>
              <a:ext cx="3735704" cy="0"/>
            </a:xfrm>
            <a:custGeom>
              <a:avLst/>
              <a:gdLst/>
              <a:ahLst/>
              <a:cxnLst/>
              <a:rect l="l" t="t" r="r" b="b"/>
              <a:pathLst>
                <a:path w="3735704" h="0">
                  <a:moveTo>
                    <a:pt x="0" y="0"/>
                  </a:moveTo>
                  <a:lnTo>
                    <a:pt x="3735324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79320" y="3246119"/>
              <a:ext cx="3735704" cy="21590"/>
            </a:xfrm>
            <a:custGeom>
              <a:avLst/>
              <a:gdLst/>
              <a:ahLst/>
              <a:cxnLst/>
              <a:rect l="l" t="t" r="r" b="b"/>
              <a:pathLst>
                <a:path w="3735704" h="21589">
                  <a:moveTo>
                    <a:pt x="0" y="0"/>
                  </a:moveTo>
                  <a:lnTo>
                    <a:pt x="0" y="21336"/>
                  </a:lnTo>
                </a:path>
                <a:path w="3735704" h="21589">
                  <a:moveTo>
                    <a:pt x="1245108" y="0"/>
                  </a:moveTo>
                  <a:lnTo>
                    <a:pt x="1245108" y="21336"/>
                  </a:lnTo>
                </a:path>
                <a:path w="3735704" h="21589">
                  <a:moveTo>
                    <a:pt x="2490216" y="0"/>
                  </a:moveTo>
                  <a:lnTo>
                    <a:pt x="2490216" y="21336"/>
                  </a:lnTo>
                </a:path>
                <a:path w="3735704" h="21589">
                  <a:moveTo>
                    <a:pt x="3735324" y="0"/>
                  </a:moveTo>
                  <a:lnTo>
                    <a:pt x="3735324" y="21336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715457" y="2160480"/>
            <a:ext cx="1657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9.2%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88523" y="2864663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2.5%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33622" y="2841793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2.8%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78702" y="3006389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1.2%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33003" y="3193856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033003" y="2985081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33003" y="2358685"/>
            <a:ext cx="603250" cy="5162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8%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6%</a:t>
            </a:r>
            <a:endParaRPr sz="450">
              <a:latin typeface="Gadugi"/>
              <a:cs typeface="Gadugi"/>
            </a:endParaRPr>
          </a:p>
          <a:p>
            <a:pPr marL="436880">
              <a:lnSpc>
                <a:spcPts val="590"/>
              </a:lnSpc>
              <a:spcBef>
                <a:spcPts val="52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4.0%</a:t>
            </a:r>
            <a:endParaRPr sz="500">
              <a:latin typeface="Gadugi"/>
              <a:cs typeface="Gadugi"/>
            </a:endParaRPr>
          </a:p>
          <a:p>
            <a:pPr>
              <a:lnSpc>
                <a:spcPts val="53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01005" y="2149910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613630" y="3285319"/>
            <a:ext cx="39052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Three</a:t>
            </a:r>
            <a:r>
              <a:rPr dirty="0" sz="450" spc="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Months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148314" y="3285319"/>
            <a:ext cx="3035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12</a:t>
            </a:r>
            <a:r>
              <a:rPr dirty="0" sz="450" spc="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Months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850927" y="1963486"/>
            <a:ext cx="106680" cy="90233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Average</a:t>
            </a:r>
            <a:r>
              <a:rPr dirty="0" sz="450" spc="7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450" spc="9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r>
              <a:rPr dirty="0" sz="450" spc="9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Price</a:t>
            </a:r>
            <a:r>
              <a:rPr dirty="0" sz="450" spc="9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Return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01005" y="1358550"/>
            <a:ext cx="3145155" cy="681355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802640">
              <a:lnSpc>
                <a:spcPct val="100000"/>
              </a:lnSpc>
              <a:spcBef>
                <a:spcPts val="464"/>
              </a:spcBef>
            </a:pP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Performance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Following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Corrections</a:t>
            </a:r>
            <a:r>
              <a:rPr dirty="0" sz="550" spc="-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r>
              <a:rPr dirty="0" sz="550" spc="4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at</a:t>
            </a:r>
            <a:r>
              <a:rPr dirty="0" sz="550" spc="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Least</a:t>
            </a:r>
            <a:r>
              <a:rPr dirty="0" sz="550" spc="3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r>
              <a:rPr dirty="0" sz="550" spc="2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Since </a:t>
            </a:r>
            <a:r>
              <a:rPr dirty="0" sz="550" spc="-20" b="1">
                <a:solidFill>
                  <a:srgbClr val="576460"/>
                </a:solidFill>
                <a:latin typeface="Gadugi"/>
                <a:cs typeface="Gadugi"/>
              </a:rPr>
              <a:t>1950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16%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Gadugi"/>
              <a:cs typeface="Gadugi"/>
            </a:endParaRPr>
          </a:p>
          <a:p>
            <a:pPr marL="2940685">
              <a:lnSpc>
                <a:spcPts val="540"/>
              </a:lnSpc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13.9%</a:t>
            </a:r>
            <a:endParaRPr sz="500">
              <a:latin typeface="Gadugi"/>
              <a:cs typeface="Gadugi"/>
            </a:endParaRPr>
          </a:p>
          <a:p>
            <a:pPr>
              <a:lnSpc>
                <a:spcPts val="48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14%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12%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486911" y="3407664"/>
            <a:ext cx="805180" cy="36830"/>
            <a:chOff x="3486911" y="3407664"/>
            <a:chExt cx="805180" cy="36830"/>
          </a:xfrm>
        </p:grpSpPr>
        <p:sp>
          <p:nvSpPr>
            <p:cNvPr id="31" name="object 31" descr=""/>
            <p:cNvSpPr/>
            <p:nvPr/>
          </p:nvSpPr>
          <p:spPr>
            <a:xfrm>
              <a:off x="3486911" y="3407664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38100" y="36575"/>
                  </a:moveTo>
                  <a:lnTo>
                    <a:pt x="0" y="36575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36575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255008" y="3407664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36575" y="36575"/>
                  </a:moveTo>
                  <a:lnTo>
                    <a:pt x="0" y="36575"/>
                  </a:lnTo>
                  <a:lnTo>
                    <a:pt x="0" y="0"/>
                  </a:lnTo>
                  <a:lnTo>
                    <a:pt x="36575" y="0"/>
                  </a:lnTo>
                  <a:lnTo>
                    <a:pt x="36575" y="36575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3541729" y="3268574"/>
            <a:ext cx="1047750" cy="2057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 marR="29209">
              <a:lnSpc>
                <a:spcPct val="100000"/>
              </a:lnSpc>
              <a:spcBef>
                <a:spcPts val="26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Six</a:t>
            </a:r>
            <a:r>
              <a:rPr dirty="0" sz="450" spc="3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Months</a:t>
            </a: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  <a:spcBef>
                <a:spcPts val="170"/>
              </a:spcBef>
              <a:tabLst>
                <a:tab pos="766445" algn="l"/>
              </a:tabLst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No</a:t>
            </a:r>
            <a:r>
              <a:rPr dirty="0" sz="450" spc="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Recession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Recession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56773" y="3535132"/>
            <a:ext cx="3921125" cy="477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2395" marR="46355" indent="-113030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Investors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rewarded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buying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equities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corrections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at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least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-10%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that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did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not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lead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recessions.</a:t>
            </a:r>
            <a:endParaRPr sz="650">
              <a:latin typeface="Gadugi"/>
              <a:cs typeface="Gadugi"/>
            </a:endParaRPr>
          </a:p>
          <a:p>
            <a:pPr marL="112395" marR="5080" indent="-113030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suggests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current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pullback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could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opportunity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long-term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investors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should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expansion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continue.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921546" y="4804695"/>
            <a:ext cx="537527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33045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 spc="-10">
                <a:latin typeface="Calibri"/>
                <a:cs typeface="Calibri"/>
              </a:rPr>
              <a:t>Investors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rewarded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buying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equities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following </a:t>
            </a:r>
            <a:r>
              <a:rPr dirty="0" sz="1300">
                <a:latin typeface="Calibri"/>
                <a:cs typeface="Calibri"/>
              </a:rPr>
              <a:t>corrections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10% or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worse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that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not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recessions.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economy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remaining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firm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footing,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suggests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current </a:t>
            </a:r>
            <a:r>
              <a:rPr dirty="0" sz="1300">
                <a:latin typeface="Calibri"/>
                <a:cs typeface="Calibri"/>
              </a:rPr>
              <a:t>pullback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could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opportunity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long-</a:t>
            </a:r>
            <a:r>
              <a:rPr dirty="0" sz="1300">
                <a:latin typeface="Calibri"/>
                <a:cs typeface="Calibri"/>
              </a:rPr>
              <a:t>term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7653"/>
            <a:ext cx="94602" cy="713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823" y="1095107"/>
            <a:ext cx="1630099" cy="1385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673" y="4204984"/>
            <a:ext cx="2446934" cy="16458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074672" y="1542796"/>
            <a:ext cx="3624579" cy="1877060"/>
            <a:chOff x="2074672" y="1542796"/>
            <a:chExt cx="3624579" cy="1877060"/>
          </a:xfrm>
        </p:grpSpPr>
        <p:sp>
          <p:nvSpPr>
            <p:cNvPr id="8" name="object 8" descr=""/>
            <p:cNvSpPr/>
            <p:nvPr/>
          </p:nvSpPr>
          <p:spPr>
            <a:xfrm>
              <a:off x="2098548" y="1545336"/>
              <a:ext cx="0" cy="1849120"/>
            </a:xfrm>
            <a:custGeom>
              <a:avLst/>
              <a:gdLst/>
              <a:ahLst/>
              <a:cxnLst/>
              <a:rect l="l" t="t" r="r" b="b"/>
              <a:pathLst>
                <a:path w="0" h="1849120">
                  <a:moveTo>
                    <a:pt x="0" y="1848612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77212" y="1545336"/>
              <a:ext cx="21590" cy="1849120"/>
            </a:xfrm>
            <a:custGeom>
              <a:avLst/>
              <a:gdLst/>
              <a:ahLst/>
              <a:cxnLst/>
              <a:rect l="l" t="t" r="r" b="b"/>
              <a:pathLst>
                <a:path w="21589" h="1849120">
                  <a:moveTo>
                    <a:pt x="0" y="1848612"/>
                  </a:moveTo>
                  <a:lnTo>
                    <a:pt x="21336" y="1848612"/>
                  </a:lnTo>
                </a:path>
                <a:path w="21589" h="1849120">
                  <a:moveTo>
                    <a:pt x="0" y="1584960"/>
                  </a:moveTo>
                  <a:lnTo>
                    <a:pt x="21336" y="1584960"/>
                  </a:lnTo>
                </a:path>
                <a:path w="21589" h="1849120">
                  <a:moveTo>
                    <a:pt x="0" y="1321308"/>
                  </a:moveTo>
                  <a:lnTo>
                    <a:pt x="21336" y="1321308"/>
                  </a:lnTo>
                </a:path>
                <a:path w="21589" h="1849120">
                  <a:moveTo>
                    <a:pt x="0" y="1057656"/>
                  </a:moveTo>
                  <a:lnTo>
                    <a:pt x="21336" y="1057656"/>
                  </a:lnTo>
                </a:path>
                <a:path w="21589" h="1849120">
                  <a:moveTo>
                    <a:pt x="0" y="794004"/>
                  </a:moveTo>
                  <a:lnTo>
                    <a:pt x="21336" y="794004"/>
                  </a:lnTo>
                </a:path>
                <a:path w="21589" h="1849120">
                  <a:moveTo>
                    <a:pt x="0" y="528828"/>
                  </a:moveTo>
                  <a:lnTo>
                    <a:pt x="21336" y="528828"/>
                  </a:lnTo>
                </a:path>
                <a:path w="21589" h="1849120">
                  <a:moveTo>
                    <a:pt x="0" y="265175"/>
                  </a:moveTo>
                  <a:lnTo>
                    <a:pt x="21336" y="265175"/>
                  </a:lnTo>
                </a:path>
                <a:path w="21589" h="184912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098548" y="3393947"/>
              <a:ext cx="3578860" cy="0"/>
            </a:xfrm>
            <a:custGeom>
              <a:avLst/>
              <a:gdLst/>
              <a:ahLst/>
              <a:cxnLst/>
              <a:rect l="l" t="t" r="r" b="b"/>
              <a:pathLst>
                <a:path w="3578860" h="0">
                  <a:moveTo>
                    <a:pt x="0" y="0"/>
                  </a:moveTo>
                  <a:lnTo>
                    <a:pt x="3578351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98548" y="3393947"/>
              <a:ext cx="3552825" cy="22860"/>
            </a:xfrm>
            <a:custGeom>
              <a:avLst/>
              <a:gdLst/>
              <a:ahLst/>
              <a:cxnLst/>
              <a:rect l="l" t="t" r="r" b="b"/>
              <a:pathLst>
                <a:path w="3552825" h="22860">
                  <a:moveTo>
                    <a:pt x="0" y="0"/>
                  </a:moveTo>
                  <a:lnTo>
                    <a:pt x="0" y="22859"/>
                  </a:lnTo>
                </a:path>
                <a:path w="3552825" h="22860">
                  <a:moveTo>
                    <a:pt x="208788" y="0"/>
                  </a:moveTo>
                  <a:lnTo>
                    <a:pt x="208788" y="22859"/>
                  </a:lnTo>
                </a:path>
                <a:path w="3552825" h="22860">
                  <a:moveTo>
                    <a:pt x="417576" y="0"/>
                  </a:moveTo>
                  <a:lnTo>
                    <a:pt x="417576" y="22859"/>
                  </a:lnTo>
                </a:path>
                <a:path w="3552825" h="22860">
                  <a:moveTo>
                    <a:pt x="626364" y="0"/>
                  </a:moveTo>
                  <a:lnTo>
                    <a:pt x="626364" y="22859"/>
                  </a:lnTo>
                </a:path>
                <a:path w="3552825" h="22860">
                  <a:moveTo>
                    <a:pt x="835152" y="0"/>
                  </a:moveTo>
                  <a:lnTo>
                    <a:pt x="835152" y="22859"/>
                  </a:lnTo>
                </a:path>
                <a:path w="3552825" h="22860">
                  <a:moveTo>
                    <a:pt x="1045464" y="0"/>
                  </a:moveTo>
                  <a:lnTo>
                    <a:pt x="1045464" y="22859"/>
                  </a:lnTo>
                </a:path>
                <a:path w="3552825" h="22860">
                  <a:moveTo>
                    <a:pt x="1254251" y="0"/>
                  </a:moveTo>
                  <a:lnTo>
                    <a:pt x="1254251" y="22859"/>
                  </a:lnTo>
                </a:path>
                <a:path w="3552825" h="22860">
                  <a:moveTo>
                    <a:pt x="1463040" y="0"/>
                  </a:moveTo>
                  <a:lnTo>
                    <a:pt x="1463040" y="22859"/>
                  </a:lnTo>
                </a:path>
                <a:path w="3552825" h="22860">
                  <a:moveTo>
                    <a:pt x="1671828" y="0"/>
                  </a:moveTo>
                  <a:lnTo>
                    <a:pt x="1671828" y="22859"/>
                  </a:lnTo>
                </a:path>
                <a:path w="3552825" h="22860">
                  <a:moveTo>
                    <a:pt x="1880616" y="0"/>
                  </a:moveTo>
                  <a:lnTo>
                    <a:pt x="1880616" y="22859"/>
                  </a:lnTo>
                </a:path>
                <a:path w="3552825" h="22860">
                  <a:moveTo>
                    <a:pt x="2089404" y="0"/>
                  </a:moveTo>
                  <a:lnTo>
                    <a:pt x="2089404" y="22859"/>
                  </a:lnTo>
                </a:path>
                <a:path w="3552825" h="22860">
                  <a:moveTo>
                    <a:pt x="2298191" y="0"/>
                  </a:moveTo>
                  <a:lnTo>
                    <a:pt x="2298191" y="22859"/>
                  </a:lnTo>
                </a:path>
                <a:path w="3552825" h="22860">
                  <a:moveTo>
                    <a:pt x="2506980" y="0"/>
                  </a:moveTo>
                  <a:lnTo>
                    <a:pt x="2506980" y="22859"/>
                  </a:lnTo>
                </a:path>
                <a:path w="3552825" h="22860">
                  <a:moveTo>
                    <a:pt x="2717291" y="0"/>
                  </a:moveTo>
                  <a:lnTo>
                    <a:pt x="2717291" y="22859"/>
                  </a:lnTo>
                </a:path>
                <a:path w="3552825" h="22860">
                  <a:moveTo>
                    <a:pt x="2926080" y="0"/>
                  </a:moveTo>
                  <a:lnTo>
                    <a:pt x="2926080" y="22859"/>
                  </a:lnTo>
                </a:path>
                <a:path w="3552825" h="22860">
                  <a:moveTo>
                    <a:pt x="3134867" y="0"/>
                  </a:moveTo>
                  <a:lnTo>
                    <a:pt x="3134867" y="22859"/>
                  </a:lnTo>
                </a:path>
                <a:path w="3552825" h="22860">
                  <a:moveTo>
                    <a:pt x="3343656" y="0"/>
                  </a:moveTo>
                  <a:lnTo>
                    <a:pt x="3343656" y="22859"/>
                  </a:lnTo>
                </a:path>
                <a:path w="3552825" h="22860">
                  <a:moveTo>
                    <a:pt x="3552443" y="0"/>
                  </a:moveTo>
                  <a:lnTo>
                    <a:pt x="3552443" y="22859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98548" y="1877567"/>
              <a:ext cx="3578860" cy="1141730"/>
            </a:xfrm>
            <a:custGeom>
              <a:avLst/>
              <a:gdLst/>
              <a:ahLst/>
              <a:cxnLst/>
              <a:rect l="l" t="t" r="r" b="b"/>
              <a:pathLst>
                <a:path w="3578860" h="1141730">
                  <a:moveTo>
                    <a:pt x="0" y="990600"/>
                  </a:moveTo>
                  <a:lnTo>
                    <a:pt x="9143" y="976883"/>
                  </a:lnTo>
                  <a:lnTo>
                    <a:pt x="16763" y="969264"/>
                  </a:lnTo>
                  <a:lnTo>
                    <a:pt x="25907" y="981456"/>
                  </a:lnTo>
                  <a:lnTo>
                    <a:pt x="33527" y="982980"/>
                  </a:lnTo>
                  <a:lnTo>
                    <a:pt x="42671" y="982980"/>
                  </a:lnTo>
                  <a:lnTo>
                    <a:pt x="51815" y="970788"/>
                  </a:lnTo>
                  <a:lnTo>
                    <a:pt x="60959" y="957072"/>
                  </a:lnTo>
                  <a:lnTo>
                    <a:pt x="70103" y="960120"/>
                  </a:lnTo>
                  <a:lnTo>
                    <a:pt x="77723" y="943356"/>
                  </a:lnTo>
                  <a:lnTo>
                    <a:pt x="86867" y="950975"/>
                  </a:lnTo>
                  <a:lnTo>
                    <a:pt x="96011" y="932688"/>
                  </a:lnTo>
                  <a:lnTo>
                    <a:pt x="103631" y="931164"/>
                  </a:lnTo>
                  <a:lnTo>
                    <a:pt x="112775" y="972312"/>
                  </a:lnTo>
                  <a:lnTo>
                    <a:pt x="121919" y="979932"/>
                  </a:lnTo>
                  <a:lnTo>
                    <a:pt x="131063" y="976883"/>
                  </a:lnTo>
                  <a:lnTo>
                    <a:pt x="138683" y="972312"/>
                  </a:lnTo>
                  <a:lnTo>
                    <a:pt x="147827" y="964691"/>
                  </a:lnTo>
                  <a:lnTo>
                    <a:pt x="156971" y="960120"/>
                  </a:lnTo>
                  <a:lnTo>
                    <a:pt x="164591" y="970788"/>
                  </a:lnTo>
                  <a:lnTo>
                    <a:pt x="173735" y="960120"/>
                  </a:lnTo>
                  <a:lnTo>
                    <a:pt x="182879" y="978408"/>
                  </a:lnTo>
                  <a:lnTo>
                    <a:pt x="192023" y="1021080"/>
                  </a:lnTo>
                  <a:lnTo>
                    <a:pt x="199643" y="1019556"/>
                  </a:lnTo>
                  <a:lnTo>
                    <a:pt x="208787" y="1031748"/>
                  </a:lnTo>
                  <a:lnTo>
                    <a:pt x="217931" y="1045464"/>
                  </a:lnTo>
                  <a:lnTo>
                    <a:pt x="225551" y="1057656"/>
                  </a:lnTo>
                  <a:lnTo>
                    <a:pt x="234695" y="1074420"/>
                  </a:lnTo>
                  <a:lnTo>
                    <a:pt x="243839" y="1100328"/>
                  </a:lnTo>
                  <a:lnTo>
                    <a:pt x="251459" y="1086612"/>
                  </a:lnTo>
                  <a:lnTo>
                    <a:pt x="260603" y="1091183"/>
                  </a:lnTo>
                  <a:lnTo>
                    <a:pt x="269747" y="1100328"/>
                  </a:lnTo>
                  <a:lnTo>
                    <a:pt x="278891" y="1123188"/>
                  </a:lnTo>
                  <a:lnTo>
                    <a:pt x="286511" y="1138428"/>
                  </a:lnTo>
                  <a:lnTo>
                    <a:pt x="295655" y="1126235"/>
                  </a:lnTo>
                  <a:lnTo>
                    <a:pt x="304800" y="1109472"/>
                  </a:lnTo>
                  <a:lnTo>
                    <a:pt x="313943" y="1117091"/>
                  </a:lnTo>
                  <a:lnTo>
                    <a:pt x="321563" y="1104900"/>
                  </a:lnTo>
                  <a:lnTo>
                    <a:pt x="330707" y="1106424"/>
                  </a:lnTo>
                  <a:lnTo>
                    <a:pt x="339851" y="1121664"/>
                  </a:lnTo>
                  <a:lnTo>
                    <a:pt x="347471" y="1118616"/>
                  </a:lnTo>
                  <a:lnTo>
                    <a:pt x="356616" y="1136904"/>
                  </a:lnTo>
                  <a:lnTo>
                    <a:pt x="365759" y="1141475"/>
                  </a:lnTo>
                  <a:lnTo>
                    <a:pt x="373379" y="1129283"/>
                  </a:lnTo>
                  <a:lnTo>
                    <a:pt x="382524" y="1141475"/>
                  </a:lnTo>
                  <a:lnTo>
                    <a:pt x="391667" y="1115567"/>
                  </a:lnTo>
                  <a:lnTo>
                    <a:pt x="400811" y="1101851"/>
                  </a:lnTo>
                  <a:lnTo>
                    <a:pt x="408432" y="1100328"/>
                  </a:lnTo>
                  <a:lnTo>
                    <a:pt x="417575" y="1103375"/>
                  </a:lnTo>
                  <a:lnTo>
                    <a:pt x="426719" y="1103375"/>
                  </a:lnTo>
                  <a:lnTo>
                    <a:pt x="434340" y="1103375"/>
                  </a:lnTo>
                  <a:lnTo>
                    <a:pt x="443483" y="1103375"/>
                  </a:lnTo>
                  <a:lnTo>
                    <a:pt x="452627" y="1103375"/>
                  </a:lnTo>
                  <a:lnTo>
                    <a:pt x="461771" y="1106424"/>
                  </a:lnTo>
                  <a:lnTo>
                    <a:pt x="469391" y="1112520"/>
                  </a:lnTo>
                  <a:lnTo>
                    <a:pt x="478535" y="1117091"/>
                  </a:lnTo>
                  <a:lnTo>
                    <a:pt x="487679" y="1132332"/>
                  </a:lnTo>
                  <a:lnTo>
                    <a:pt x="495299" y="1117091"/>
                  </a:lnTo>
                  <a:lnTo>
                    <a:pt x="504443" y="1095756"/>
                  </a:lnTo>
                  <a:lnTo>
                    <a:pt x="513587" y="1106424"/>
                  </a:lnTo>
                  <a:lnTo>
                    <a:pt x="522732" y="1109472"/>
                  </a:lnTo>
                  <a:lnTo>
                    <a:pt x="531875" y="1101851"/>
                  </a:lnTo>
                  <a:lnTo>
                    <a:pt x="539495" y="1101851"/>
                  </a:lnTo>
                  <a:lnTo>
                    <a:pt x="548640" y="1126235"/>
                  </a:lnTo>
                  <a:lnTo>
                    <a:pt x="556259" y="1133856"/>
                  </a:lnTo>
                  <a:lnTo>
                    <a:pt x="565403" y="1104900"/>
                  </a:lnTo>
                  <a:lnTo>
                    <a:pt x="574548" y="1085088"/>
                  </a:lnTo>
                  <a:lnTo>
                    <a:pt x="583691" y="1083564"/>
                  </a:lnTo>
                  <a:lnTo>
                    <a:pt x="591311" y="1097280"/>
                  </a:lnTo>
                  <a:lnTo>
                    <a:pt x="600455" y="1098804"/>
                  </a:lnTo>
                  <a:lnTo>
                    <a:pt x="609599" y="1100328"/>
                  </a:lnTo>
                  <a:lnTo>
                    <a:pt x="618743" y="1080516"/>
                  </a:lnTo>
                  <a:lnTo>
                    <a:pt x="626363" y="1057656"/>
                  </a:lnTo>
                  <a:lnTo>
                    <a:pt x="635508" y="1030224"/>
                  </a:lnTo>
                  <a:lnTo>
                    <a:pt x="643127" y="1042416"/>
                  </a:lnTo>
                  <a:lnTo>
                    <a:pt x="652271" y="1045464"/>
                  </a:lnTo>
                  <a:lnTo>
                    <a:pt x="661416" y="993648"/>
                  </a:lnTo>
                  <a:lnTo>
                    <a:pt x="670559" y="995172"/>
                  </a:lnTo>
                  <a:lnTo>
                    <a:pt x="678179" y="1007364"/>
                  </a:lnTo>
                  <a:lnTo>
                    <a:pt x="687324" y="1007364"/>
                  </a:lnTo>
                  <a:lnTo>
                    <a:pt x="696467" y="1040891"/>
                  </a:lnTo>
                  <a:lnTo>
                    <a:pt x="705611" y="1051559"/>
                  </a:lnTo>
                  <a:lnTo>
                    <a:pt x="713232" y="1085088"/>
                  </a:lnTo>
                  <a:lnTo>
                    <a:pt x="722375" y="1057656"/>
                  </a:lnTo>
                  <a:lnTo>
                    <a:pt x="731519" y="1074420"/>
                  </a:lnTo>
                  <a:lnTo>
                    <a:pt x="740663" y="1054608"/>
                  </a:lnTo>
                  <a:lnTo>
                    <a:pt x="748283" y="1056132"/>
                  </a:lnTo>
                  <a:lnTo>
                    <a:pt x="757427" y="1054608"/>
                  </a:lnTo>
                  <a:lnTo>
                    <a:pt x="765048" y="1057656"/>
                  </a:lnTo>
                  <a:lnTo>
                    <a:pt x="774191" y="1062228"/>
                  </a:lnTo>
                  <a:lnTo>
                    <a:pt x="783335" y="1011935"/>
                  </a:lnTo>
                  <a:lnTo>
                    <a:pt x="792479" y="1005840"/>
                  </a:lnTo>
                  <a:lnTo>
                    <a:pt x="801624" y="982980"/>
                  </a:lnTo>
                  <a:lnTo>
                    <a:pt x="809243" y="982980"/>
                  </a:lnTo>
                  <a:lnTo>
                    <a:pt x="818387" y="998220"/>
                  </a:lnTo>
                  <a:lnTo>
                    <a:pt x="827532" y="964691"/>
                  </a:lnTo>
                  <a:lnTo>
                    <a:pt x="835151" y="950975"/>
                  </a:lnTo>
                  <a:lnTo>
                    <a:pt x="844295" y="914400"/>
                  </a:lnTo>
                  <a:lnTo>
                    <a:pt x="851916" y="949451"/>
                  </a:lnTo>
                  <a:lnTo>
                    <a:pt x="861059" y="908304"/>
                  </a:lnTo>
                  <a:lnTo>
                    <a:pt x="870203" y="960120"/>
                  </a:lnTo>
                  <a:lnTo>
                    <a:pt x="879348" y="961643"/>
                  </a:lnTo>
                  <a:lnTo>
                    <a:pt x="886967" y="906780"/>
                  </a:lnTo>
                  <a:lnTo>
                    <a:pt x="896111" y="906780"/>
                  </a:lnTo>
                  <a:lnTo>
                    <a:pt x="905255" y="856488"/>
                  </a:lnTo>
                  <a:lnTo>
                    <a:pt x="914399" y="832104"/>
                  </a:lnTo>
                  <a:lnTo>
                    <a:pt x="922019" y="835151"/>
                  </a:lnTo>
                  <a:lnTo>
                    <a:pt x="931163" y="827532"/>
                  </a:lnTo>
                  <a:lnTo>
                    <a:pt x="940308" y="717804"/>
                  </a:lnTo>
                  <a:lnTo>
                    <a:pt x="949451" y="737616"/>
                  </a:lnTo>
                  <a:lnTo>
                    <a:pt x="957071" y="694943"/>
                  </a:lnTo>
                  <a:lnTo>
                    <a:pt x="966216" y="643128"/>
                  </a:lnTo>
                  <a:lnTo>
                    <a:pt x="975359" y="716280"/>
                  </a:lnTo>
                  <a:lnTo>
                    <a:pt x="982979" y="749808"/>
                  </a:lnTo>
                  <a:lnTo>
                    <a:pt x="992124" y="649224"/>
                  </a:lnTo>
                  <a:lnTo>
                    <a:pt x="1001267" y="678180"/>
                  </a:lnTo>
                  <a:lnTo>
                    <a:pt x="1010411" y="667512"/>
                  </a:lnTo>
                  <a:lnTo>
                    <a:pt x="1018032" y="771143"/>
                  </a:lnTo>
                  <a:lnTo>
                    <a:pt x="1027175" y="769620"/>
                  </a:lnTo>
                  <a:lnTo>
                    <a:pt x="1036319" y="740664"/>
                  </a:lnTo>
                  <a:lnTo>
                    <a:pt x="1045463" y="824483"/>
                  </a:lnTo>
                  <a:lnTo>
                    <a:pt x="1053083" y="816864"/>
                  </a:lnTo>
                  <a:lnTo>
                    <a:pt x="1062227" y="824483"/>
                  </a:lnTo>
                  <a:lnTo>
                    <a:pt x="1071371" y="824483"/>
                  </a:lnTo>
                  <a:lnTo>
                    <a:pt x="1078991" y="768096"/>
                  </a:lnTo>
                  <a:lnTo>
                    <a:pt x="1088135" y="777240"/>
                  </a:lnTo>
                  <a:lnTo>
                    <a:pt x="1097279" y="737616"/>
                  </a:lnTo>
                  <a:lnTo>
                    <a:pt x="1104899" y="784859"/>
                  </a:lnTo>
                  <a:lnTo>
                    <a:pt x="1114043" y="807720"/>
                  </a:lnTo>
                  <a:lnTo>
                    <a:pt x="1123187" y="771143"/>
                  </a:lnTo>
                  <a:lnTo>
                    <a:pt x="1132332" y="731520"/>
                  </a:lnTo>
                  <a:lnTo>
                    <a:pt x="1139951" y="746759"/>
                  </a:lnTo>
                  <a:lnTo>
                    <a:pt x="1149095" y="737616"/>
                  </a:lnTo>
                  <a:lnTo>
                    <a:pt x="1158240" y="748283"/>
                  </a:lnTo>
                  <a:lnTo>
                    <a:pt x="1165859" y="751332"/>
                  </a:lnTo>
                  <a:lnTo>
                    <a:pt x="1175003" y="768096"/>
                  </a:lnTo>
                  <a:lnTo>
                    <a:pt x="1184148" y="824483"/>
                  </a:lnTo>
                  <a:lnTo>
                    <a:pt x="1191767" y="847343"/>
                  </a:lnTo>
                  <a:lnTo>
                    <a:pt x="1200911" y="815340"/>
                  </a:lnTo>
                  <a:lnTo>
                    <a:pt x="1210055" y="792480"/>
                  </a:lnTo>
                  <a:lnTo>
                    <a:pt x="1219199" y="798575"/>
                  </a:lnTo>
                  <a:lnTo>
                    <a:pt x="1226819" y="795528"/>
                  </a:lnTo>
                  <a:lnTo>
                    <a:pt x="1235963" y="766572"/>
                  </a:lnTo>
                  <a:lnTo>
                    <a:pt x="1245108" y="777240"/>
                  </a:lnTo>
                  <a:lnTo>
                    <a:pt x="1254251" y="798575"/>
                  </a:lnTo>
                  <a:lnTo>
                    <a:pt x="1261871" y="809243"/>
                  </a:lnTo>
                  <a:lnTo>
                    <a:pt x="1271016" y="803148"/>
                  </a:lnTo>
                  <a:lnTo>
                    <a:pt x="1280159" y="760475"/>
                  </a:lnTo>
                  <a:lnTo>
                    <a:pt x="1287779" y="740664"/>
                  </a:lnTo>
                  <a:lnTo>
                    <a:pt x="1296924" y="809243"/>
                  </a:lnTo>
                  <a:lnTo>
                    <a:pt x="1306067" y="809243"/>
                  </a:lnTo>
                  <a:lnTo>
                    <a:pt x="1313687" y="792480"/>
                  </a:lnTo>
                  <a:lnTo>
                    <a:pt x="1322832" y="806196"/>
                  </a:lnTo>
                  <a:lnTo>
                    <a:pt x="1331975" y="790956"/>
                  </a:lnTo>
                  <a:lnTo>
                    <a:pt x="1341119" y="827532"/>
                  </a:lnTo>
                  <a:lnTo>
                    <a:pt x="1348740" y="839724"/>
                  </a:lnTo>
                  <a:lnTo>
                    <a:pt x="1357883" y="844296"/>
                  </a:lnTo>
                  <a:lnTo>
                    <a:pt x="1367027" y="832104"/>
                  </a:lnTo>
                  <a:lnTo>
                    <a:pt x="1374648" y="851916"/>
                  </a:lnTo>
                  <a:lnTo>
                    <a:pt x="1383791" y="871728"/>
                  </a:lnTo>
                  <a:lnTo>
                    <a:pt x="1392935" y="859535"/>
                  </a:lnTo>
                  <a:lnTo>
                    <a:pt x="1402079" y="856488"/>
                  </a:lnTo>
                  <a:lnTo>
                    <a:pt x="1409699" y="867156"/>
                  </a:lnTo>
                  <a:lnTo>
                    <a:pt x="1418843" y="844296"/>
                  </a:lnTo>
                  <a:lnTo>
                    <a:pt x="1427987" y="845820"/>
                  </a:lnTo>
                  <a:lnTo>
                    <a:pt x="1437132" y="867156"/>
                  </a:lnTo>
                  <a:lnTo>
                    <a:pt x="1444751" y="877824"/>
                  </a:lnTo>
                  <a:lnTo>
                    <a:pt x="1453895" y="905256"/>
                  </a:lnTo>
                  <a:lnTo>
                    <a:pt x="1463040" y="925067"/>
                  </a:lnTo>
                  <a:lnTo>
                    <a:pt x="1472183" y="909828"/>
                  </a:lnTo>
                  <a:lnTo>
                    <a:pt x="1479803" y="902208"/>
                  </a:lnTo>
                  <a:lnTo>
                    <a:pt x="1488948" y="932688"/>
                  </a:lnTo>
                  <a:lnTo>
                    <a:pt x="1496567" y="909828"/>
                  </a:lnTo>
                  <a:lnTo>
                    <a:pt x="1505711" y="923543"/>
                  </a:lnTo>
                  <a:lnTo>
                    <a:pt x="1514855" y="940308"/>
                  </a:lnTo>
                  <a:lnTo>
                    <a:pt x="1523999" y="981456"/>
                  </a:lnTo>
                  <a:lnTo>
                    <a:pt x="1531619" y="981456"/>
                  </a:lnTo>
                  <a:lnTo>
                    <a:pt x="1540763" y="979932"/>
                  </a:lnTo>
                  <a:lnTo>
                    <a:pt x="1549908" y="967740"/>
                  </a:lnTo>
                  <a:lnTo>
                    <a:pt x="1559051" y="966216"/>
                  </a:lnTo>
                  <a:lnTo>
                    <a:pt x="1566671" y="978408"/>
                  </a:lnTo>
                  <a:lnTo>
                    <a:pt x="1575816" y="987551"/>
                  </a:lnTo>
                  <a:lnTo>
                    <a:pt x="1583435" y="996696"/>
                  </a:lnTo>
                  <a:lnTo>
                    <a:pt x="1592579" y="1007364"/>
                  </a:lnTo>
                  <a:lnTo>
                    <a:pt x="1601724" y="1013459"/>
                  </a:lnTo>
                  <a:lnTo>
                    <a:pt x="1610867" y="1018032"/>
                  </a:lnTo>
                  <a:lnTo>
                    <a:pt x="1618487" y="1027175"/>
                  </a:lnTo>
                  <a:lnTo>
                    <a:pt x="1627632" y="984504"/>
                  </a:lnTo>
                  <a:lnTo>
                    <a:pt x="1636775" y="967740"/>
                  </a:lnTo>
                  <a:lnTo>
                    <a:pt x="1645919" y="982980"/>
                  </a:lnTo>
                  <a:lnTo>
                    <a:pt x="1653540" y="995172"/>
                  </a:lnTo>
                  <a:lnTo>
                    <a:pt x="1662683" y="993648"/>
                  </a:lnTo>
                  <a:lnTo>
                    <a:pt x="1671827" y="986028"/>
                  </a:lnTo>
                  <a:lnTo>
                    <a:pt x="1680971" y="989075"/>
                  </a:lnTo>
                  <a:lnTo>
                    <a:pt x="1688591" y="1013459"/>
                  </a:lnTo>
                  <a:lnTo>
                    <a:pt x="1697735" y="1007364"/>
                  </a:lnTo>
                  <a:lnTo>
                    <a:pt x="1705355" y="1018032"/>
                  </a:lnTo>
                  <a:lnTo>
                    <a:pt x="1714499" y="1024128"/>
                  </a:lnTo>
                  <a:lnTo>
                    <a:pt x="1723643" y="1028700"/>
                  </a:lnTo>
                  <a:lnTo>
                    <a:pt x="1732787" y="1011935"/>
                  </a:lnTo>
                  <a:lnTo>
                    <a:pt x="1740408" y="998220"/>
                  </a:lnTo>
                  <a:lnTo>
                    <a:pt x="1749551" y="987551"/>
                  </a:lnTo>
                  <a:lnTo>
                    <a:pt x="1758695" y="998220"/>
                  </a:lnTo>
                  <a:lnTo>
                    <a:pt x="1767840" y="1014983"/>
                  </a:lnTo>
                  <a:lnTo>
                    <a:pt x="1775459" y="993648"/>
                  </a:lnTo>
                  <a:lnTo>
                    <a:pt x="1784603" y="992124"/>
                  </a:lnTo>
                  <a:lnTo>
                    <a:pt x="1793748" y="1005840"/>
                  </a:lnTo>
                  <a:lnTo>
                    <a:pt x="1801367" y="975359"/>
                  </a:lnTo>
                  <a:lnTo>
                    <a:pt x="1810511" y="1004316"/>
                  </a:lnTo>
                  <a:lnTo>
                    <a:pt x="1819655" y="1028700"/>
                  </a:lnTo>
                  <a:lnTo>
                    <a:pt x="1828799" y="1013459"/>
                  </a:lnTo>
                  <a:lnTo>
                    <a:pt x="1836419" y="1028700"/>
                  </a:lnTo>
                  <a:lnTo>
                    <a:pt x="1845563" y="1028700"/>
                  </a:lnTo>
                  <a:lnTo>
                    <a:pt x="1854708" y="958596"/>
                  </a:lnTo>
                  <a:lnTo>
                    <a:pt x="1863851" y="896112"/>
                  </a:lnTo>
                  <a:lnTo>
                    <a:pt x="1871471" y="835151"/>
                  </a:lnTo>
                  <a:lnTo>
                    <a:pt x="1880616" y="864108"/>
                  </a:lnTo>
                  <a:lnTo>
                    <a:pt x="1889759" y="880872"/>
                  </a:lnTo>
                  <a:lnTo>
                    <a:pt x="1897379" y="871728"/>
                  </a:lnTo>
                  <a:lnTo>
                    <a:pt x="1906524" y="903732"/>
                  </a:lnTo>
                  <a:lnTo>
                    <a:pt x="1915667" y="955548"/>
                  </a:lnTo>
                  <a:lnTo>
                    <a:pt x="1923287" y="973835"/>
                  </a:lnTo>
                  <a:lnTo>
                    <a:pt x="1932432" y="975359"/>
                  </a:lnTo>
                  <a:lnTo>
                    <a:pt x="1941575" y="982980"/>
                  </a:lnTo>
                  <a:lnTo>
                    <a:pt x="1950719" y="999743"/>
                  </a:lnTo>
                  <a:lnTo>
                    <a:pt x="1958340" y="1002791"/>
                  </a:lnTo>
                  <a:lnTo>
                    <a:pt x="1967483" y="981456"/>
                  </a:lnTo>
                  <a:lnTo>
                    <a:pt x="1976627" y="982980"/>
                  </a:lnTo>
                  <a:lnTo>
                    <a:pt x="1985771" y="1024128"/>
                  </a:lnTo>
                  <a:lnTo>
                    <a:pt x="1993391" y="1031748"/>
                  </a:lnTo>
                  <a:lnTo>
                    <a:pt x="2002535" y="1043940"/>
                  </a:lnTo>
                  <a:lnTo>
                    <a:pt x="2010155" y="1048512"/>
                  </a:lnTo>
                  <a:lnTo>
                    <a:pt x="2019299" y="1042416"/>
                  </a:lnTo>
                  <a:lnTo>
                    <a:pt x="2028443" y="1051559"/>
                  </a:lnTo>
                  <a:lnTo>
                    <a:pt x="2037587" y="1037843"/>
                  </a:lnTo>
                  <a:lnTo>
                    <a:pt x="2045208" y="1051559"/>
                  </a:lnTo>
                  <a:lnTo>
                    <a:pt x="2054351" y="1046988"/>
                  </a:lnTo>
                  <a:lnTo>
                    <a:pt x="2063495" y="1060704"/>
                  </a:lnTo>
                  <a:lnTo>
                    <a:pt x="2072640" y="1054608"/>
                  </a:lnTo>
                  <a:lnTo>
                    <a:pt x="2080259" y="1062228"/>
                  </a:lnTo>
                  <a:lnTo>
                    <a:pt x="2089403" y="1063751"/>
                  </a:lnTo>
                  <a:lnTo>
                    <a:pt x="2098548" y="1042416"/>
                  </a:lnTo>
                  <a:lnTo>
                    <a:pt x="2106167" y="1046988"/>
                  </a:lnTo>
                  <a:lnTo>
                    <a:pt x="2115311" y="1057656"/>
                  </a:lnTo>
                  <a:lnTo>
                    <a:pt x="2124455" y="1059180"/>
                  </a:lnTo>
                  <a:lnTo>
                    <a:pt x="2132075" y="1066800"/>
                  </a:lnTo>
                  <a:lnTo>
                    <a:pt x="2141219" y="1065275"/>
                  </a:lnTo>
                  <a:lnTo>
                    <a:pt x="2150363" y="1034796"/>
                  </a:lnTo>
                  <a:lnTo>
                    <a:pt x="2159508" y="1007364"/>
                  </a:lnTo>
                  <a:lnTo>
                    <a:pt x="2167127" y="958596"/>
                  </a:lnTo>
                  <a:lnTo>
                    <a:pt x="2176271" y="1007364"/>
                  </a:lnTo>
                  <a:lnTo>
                    <a:pt x="2185416" y="1013459"/>
                  </a:lnTo>
                  <a:lnTo>
                    <a:pt x="2194559" y="976883"/>
                  </a:lnTo>
                  <a:lnTo>
                    <a:pt x="2202179" y="992124"/>
                  </a:lnTo>
                  <a:lnTo>
                    <a:pt x="2211324" y="970788"/>
                  </a:lnTo>
                  <a:lnTo>
                    <a:pt x="2220467" y="964691"/>
                  </a:lnTo>
                  <a:lnTo>
                    <a:pt x="2228087" y="967740"/>
                  </a:lnTo>
                  <a:lnTo>
                    <a:pt x="2237232" y="947928"/>
                  </a:lnTo>
                  <a:lnTo>
                    <a:pt x="2246375" y="938783"/>
                  </a:lnTo>
                  <a:lnTo>
                    <a:pt x="2255519" y="929640"/>
                  </a:lnTo>
                  <a:lnTo>
                    <a:pt x="2263140" y="928116"/>
                  </a:lnTo>
                  <a:lnTo>
                    <a:pt x="2272283" y="911351"/>
                  </a:lnTo>
                  <a:lnTo>
                    <a:pt x="2281427" y="952500"/>
                  </a:lnTo>
                  <a:lnTo>
                    <a:pt x="2289048" y="978408"/>
                  </a:lnTo>
                  <a:lnTo>
                    <a:pt x="2298191" y="1007364"/>
                  </a:lnTo>
                  <a:lnTo>
                    <a:pt x="2307335" y="1045464"/>
                  </a:lnTo>
                  <a:lnTo>
                    <a:pt x="2314955" y="1048512"/>
                  </a:lnTo>
                  <a:lnTo>
                    <a:pt x="2324099" y="1068324"/>
                  </a:lnTo>
                  <a:lnTo>
                    <a:pt x="2333243" y="1072896"/>
                  </a:lnTo>
                  <a:lnTo>
                    <a:pt x="2342387" y="1074420"/>
                  </a:lnTo>
                  <a:lnTo>
                    <a:pt x="2350008" y="1085088"/>
                  </a:lnTo>
                  <a:lnTo>
                    <a:pt x="2359151" y="1086612"/>
                  </a:lnTo>
                  <a:lnTo>
                    <a:pt x="2368295" y="1078991"/>
                  </a:lnTo>
                  <a:lnTo>
                    <a:pt x="2377440" y="1112520"/>
                  </a:lnTo>
                  <a:lnTo>
                    <a:pt x="2385059" y="1092708"/>
                  </a:lnTo>
                  <a:lnTo>
                    <a:pt x="2394203" y="1080516"/>
                  </a:lnTo>
                  <a:lnTo>
                    <a:pt x="2403348" y="1089659"/>
                  </a:lnTo>
                  <a:lnTo>
                    <a:pt x="2412491" y="1107948"/>
                  </a:lnTo>
                  <a:lnTo>
                    <a:pt x="2420111" y="1121664"/>
                  </a:lnTo>
                  <a:lnTo>
                    <a:pt x="2429255" y="1101851"/>
                  </a:lnTo>
                  <a:lnTo>
                    <a:pt x="2436875" y="1082040"/>
                  </a:lnTo>
                  <a:lnTo>
                    <a:pt x="2446019" y="1088135"/>
                  </a:lnTo>
                  <a:lnTo>
                    <a:pt x="2455163" y="1092708"/>
                  </a:lnTo>
                  <a:lnTo>
                    <a:pt x="2464308" y="1083564"/>
                  </a:lnTo>
                  <a:lnTo>
                    <a:pt x="2471927" y="1086612"/>
                  </a:lnTo>
                  <a:lnTo>
                    <a:pt x="2481071" y="1072896"/>
                  </a:lnTo>
                  <a:lnTo>
                    <a:pt x="2490216" y="1072896"/>
                  </a:lnTo>
                  <a:lnTo>
                    <a:pt x="2499359" y="1077467"/>
                  </a:lnTo>
                  <a:lnTo>
                    <a:pt x="2506979" y="1095756"/>
                  </a:lnTo>
                  <a:lnTo>
                    <a:pt x="2516124" y="1103375"/>
                  </a:lnTo>
                  <a:lnTo>
                    <a:pt x="2523743" y="1098804"/>
                  </a:lnTo>
                  <a:lnTo>
                    <a:pt x="2532887" y="1115567"/>
                  </a:lnTo>
                  <a:lnTo>
                    <a:pt x="2542032" y="1095756"/>
                  </a:lnTo>
                  <a:lnTo>
                    <a:pt x="2551175" y="1100328"/>
                  </a:lnTo>
                  <a:lnTo>
                    <a:pt x="2558795" y="1103375"/>
                  </a:lnTo>
                  <a:lnTo>
                    <a:pt x="2567940" y="1100328"/>
                  </a:lnTo>
                  <a:lnTo>
                    <a:pt x="2577083" y="1097280"/>
                  </a:lnTo>
                  <a:lnTo>
                    <a:pt x="2586227" y="1082040"/>
                  </a:lnTo>
                  <a:lnTo>
                    <a:pt x="2593848" y="1057656"/>
                  </a:lnTo>
                  <a:lnTo>
                    <a:pt x="2602991" y="1048512"/>
                  </a:lnTo>
                  <a:lnTo>
                    <a:pt x="2612135" y="1045464"/>
                  </a:lnTo>
                  <a:lnTo>
                    <a:pt x="2621279" y="1030224"/>
                  </a:lnTo>
                  <a:lnTo>
                    <a:pt x="2628899" y="1046988"/>
                  </a:lnTo>
                  <a:lnTo>
                    <a:pt x="2638043" y="1037843"/>
                  </a:lnTo>
                  <a:lnTo>
                    <a:pt x="2647187" y="1071372"/>
                  </a:lnTo>
                  <a:lnTo>
                    <a:pt x="2654808" y="1053083"/>
                  </a:lnTo>
                  <a:lnTo>
                    <a:pt x="2663951" y="1050035"/>
                  </a:lnTo>
                  <a:lnTo>
                    <a:pt x="2673095" y="1037843"/>
                  </a:lnTo>
                  <a:lnTo>
                    <a:pt x="2682240" y="1037843"/>
                  </a:lnTo>
                  <a:lnTo>
                    <a:pt x="2689859" y="1024128"/>
                  </a:lnTo>
                  <a:lnTo>
                    <a:pt x="2699003" y="1007364"/>
                  </a:lnTo>
                  <a:lnTo>
                    <a:pt x="2708148" y="1039367"/>
                  </a:lnTo>
                  <a:lnTo>
                    <a:pt x="2717291" y="1027175"/>
                  </a:lnTo>
                  <a:lnTo>
                    <a:pt x="2724911" y="1024128"/>
                  </a:lnTo>
                  <a:lnTo>
                    <a:pt x="2734055" y="1018032"/>
                  </a:lnTo>
                  <a:lnTo>
                    <a:pt x="2741675" y="999743"/>
                  </a:lnTo>
                  <a:lnTo>
                    <a:pt x="2750819" y="989075"/>
                  </a:lnTo>
                  <a:lnTo>
                    <a:pt x="2759963" y="975359"/>
                  </a:lnTo>
                  <a:lnTo>
                    <a:pt x="2769108" y="986028"/>
                  </a:lnTo>
                  <a:lnTo>
                    <a:pt x="2776727" y="975359"/>
                  </a:lnTo>
                  <a:lnTo>
                    <a:pt x="2785871" y="952500"/>
                  </a:lnTo>
                  <a:lnTo>
                    <a:pt x="2795016" y="975359"/>
                  </a:lnTo>
                  <a:lnTo>
                    <a:pt x="2804159" y="918972"/>
                  </a:lnTo>
                  <a:lnTo>
                    <a:pt x="2811780" y="931164"/>
                  </a:lnTo>
                  <a:lnTo>
                    <a:pt x="2820923" y="931164"/>
                  </a:lnTo>
                  <a:lnTo>
                    <a:pt x="2830067" y="908304"/>
                  </a:lnTo>
                  <a:lnTo>
                    <a:pt x="2837687" y="880872"/>
                  </a:lnTo>
                  <a:lnTo>
                    <a:pt x="2846832" y="906780"/>
                  </a:lnTo>
                  <a:lnTo>
                    <a:pt x="2855975" y="896112"/>
                  </a:lnTo>
                  <a:lnTo>
                    <a:pt x="2863596" y="864108"/>
                  </a:lnTo>
                  <a:lnTo>
                    <a:pt x="2872739" y="865632"/>
                  </a:lnTo>
                  <a:lnTo>
                    <a:pt x="2881883" y="854964"/>
                  </a:lnTo>
                  <a:lnTo>
                    <a:pt x="2891028" y="813816"/>
                  </a:lnTo>
                  <a:lnTo>
                    <a:pt x="2898648" y="829056"/>
                  </a:lnTo>
                  <a:lnTo>
                    <a:pt x="2907791" y="839724"/>
                  </a:lnTo>
                  <a:lnTo>
                    <a:pt x="2916935" y="874775"/>
                  </a:lnTo>
                  <a:lnTo>
                    <a:pt x="2926080" y="873251"/>
                  </a:lnTo>
                  <a:lnTo>
                    <a:pt x="2933700" y="879348"/>
                  </a:lnTo>
                  <a:lnTo>
                    <a:pt x="2942844" y="894588"/>
                  </a:lnTo>
                  <a:lnTo>
                    <a:pt x="2950464" y="858012"/>
                  </a:lnTo>
                  <a:lnTo>
                    <a:pt x="2959607" y="822959"/>
                  </a:lnTo>
                  <a:lnTo>
                    <a:pt x="2968751" y="841248"/>
                  </a:lnTo>
                  <a:lnTo>
                    <a:pt x="2977896" y="842772"/>
                  </a:lnTo>
                  <a:lnTo>
                    <a:pt x="2985516" y="830580"/>
                  </a:lnTo>
                  <a:lnTo>
                    <a:pt x="2994659" y="836675"/>
                  </a:lnTo>
                  <a:lnTo>
                    <a:pt x="3003803" y="841248"/>
                  </a:lnTo>
                  <a:lnTo>
                    <a:pt x="3012948" y="812291"/>
                  </a:lnTo>
                  <a:lnTo>
                    <a:pt x="3020567" y="801624"/>
                  </a:lnTo>
                  <a:lnTo>
                    <a:pt x="3029712" y="784859"/>
                  </a:lnTo>
                  <a:lnTo>
                    <a:pt x="3038855" y="726948"/>
                  </a:lnTo>
                  <a:lnTo>
                    <a:pt x="3046475" y="720851"/>
                  </a:lnTo>
                  <a:lnTo>
                    <a:pt x="3055619" y="638556"/>
                  </a:lnTo>
                  <a:lnTo>
                    <a:pt x="3064764" y="605028"/>
                  </a:lnTo>
                  <a:lnTo>
                    <a:pt x="3073907" y="621791"/>
                  </a:lnTo>
                  <a:lnTo>
                    <a:pt x="3081528" y="562356"/>
                  </a:lnTo>
                  <a:lnTo>
                    <a:pt x="3090671" y="521208"/>
                  </a:lnTo>
                  <a:lnTo>
                    <a:pt x="3099816" y="441960"/>
                  </a:lnTo>
                  <a:lnTo>
                    <a:pt x="3108959" y="505968"/>
                  </a:lnTo>
                  <a:lnTo>
                    <a:pt x="3116580" y="509016"/>
                  </a:lnTo>
                  <a:lnTo>
                    <a:pt x="3125723" y="553212"/>
                  </a:lnTo>
                  <a:lnTo>
                    <a:pt x="3134867" y="536448"/>
                  </a:lnTo>
                  <a:lnTo>
                    <a:pt x="3144012" y="507491"/>
                  </a:lnTo>
                  <a:lnTo>
                    <a:pt x="3151632" y="562356"/>
                  </a:lnTo>
                  <a:lnTo>
                    <a:pt x="3160775" y="598932"/>
                  </a:lnTo>
                  <a:lnTo>
                    <a:pt x="3168396" y="551687"/>
                  </a:lnTo>
                  <a:lnTo>
                    <a:pt x="3177539" y="591312"/>
                  </a:lnTo>
                  <a:lnTo>
                    <a:pt x="3186683" y="533399"/>
                  </a:lnTo>
                  <a:lnTo>
                    <a:pt x="3195828" y="519683"/>
                  </a:lnTo>
                  <a:lnTo>
                    <a:pt x="3203448" y="480060"/>
                  </a:lnTo>
                  <a:lnTo>
                    <a:pt x="3212591" y="498348"/>
                  </a:lnTo>
                  <a:lnTo>
                    <a:pt x="3221735" y="446532"/>
                  </a:lnTo>
                  <a:lnTo>
                    <a:pt x="3229355" y="384048"/>
                  </a:lnTo>
                  <a:lnTo>
                    <a:pt x="3238500" y="434340"/>
                  </a:lnTo>
                  <a:lnTo>
                    <a:pt x="3247644" y="454152"/>
                  </a:lnTo>
                  <a:lnTo>
                    <a:pt x="3255264" y="475487"/>
                  </a:lnTo>
                  <a:lnTo>
                    <a:pt x="3264407" y="425195"/>
                  </a:lnTo>
                  <a:lnTo>
                    <a:pt x="3273551" y="513587"/>
                  </a:lnTo>
                  <a:lnTo>
                    <a:pt x="3282696" y="566928"/>
                  </a:lnTo>
                  <a:lnTo>
                    <a:pt x="3290316" y="560832"/>
                  </a:lnTo>
                  <a:lnTo>
                    <a:pt x="3299459" y="490728"/>
                  </a:lnTo>
                  <a:lnTo>
                    <a:pt x="3308603" y="519683"/>
                  </a:lnTo>
                  <a:lnTo>
                    <a:pt x="3317748" y="524256"/>
                  </a:lnTo>
                  <a:lnTo>
                    <a:pt x="3325367" y="589788"/>
                  </a:lnTo>
                  <a:lnTo>
                    <a:pt x="3334512" y="643128"/>
                  </a:lnTo>
                  <a:lnTo>
                    <a:pt x="3343655" y="697991"/>
                  </a:lnTo>
                  <a:lnTo>
                    <a:pt x="3352800" y="664464"/>
                  </a:lnTo>
                  <a:lnTo>
                    <a:pt x="3360419" y="627888"/>
                  </a:lnTo>
                  <a:lnTo>
                    <a:pt x="3369564" y="531876"/>
                  </a:lnTo>
                  <a:lnTo>
                    <a:pt x="3377183" y="507491"/>
                  </a:lnTo>
                  <a:lnTo>
                    <a:pt x="3386328" y="376428"/>
                  </a:lnTo>
                  <a:lnTo>
                    <a:pt x="3395471" y="373380"/>
                  </a:lnTo>
                  <a:lnTo>
                    <a:pt x="3404616" y="364236"/>
                  </a:lnTo>
                  <a:lnTo>
                    <a:pt x="3412235" y="353568"/>
                  </a:lnTo>
                  <a:lnTo>
                    <a:pt x="3421380" y="359664"/>
                  </a:lnTo>
                  <a:lnTo>
                    <a:pt x="3430523" y="333756"/>
                  </a:lnTo>
                  <a:lnTo>
                    <a:pt x="3438144" y="310895"/>
                  </a:lnTo>
                  <a:lnTo>
                    <a:pt x="3447287" y="350520"/>
                  </a:lnTo>
                  <a:lnTo>
                    <a:pt x="3456432" y="327660"/>
                  </a:lnTo>
                  <a:lnTo>
                    <a:pt x="3465575" y="272795"/>
                  </a:lnTo>
                  <a:lnTo>
                    <a:pt x="3473196" y="277368"/>
                  </a:lnTo>
                  <a:lnTo>
                    <a:pt x="3482339" y="259080"/>
                  </a:lnTo>
                  <a:lnTo>
                    <a:pt x="3491483" y="176783"/>
                  </a:lnTo>
                  <a:lnTo>
                    <a:pt x="3499103" y="88391"/>
                  </a:lnTo>
                  <a:lnTo>
                    <a:pt x="3508248" y="0"/>
                  </a:lnTo>
                  <a:lnTo>
                    <a:pt x="3517391" y="9144"/>
                  </a:lnTo>
                  <a:lnTo>
                    <a:pt x="3526535" y="144780"/>
                  </a:lnTo>
                  <a:lnTo>
                    <a:pt x="3535680" y="131064"/>
                  </a:lnTo>
                  <a:lnTo>
                    <a:pt x="3543300" y="126491"/>
                  </a:lnTo>
                  <a:lnTo>
                    <a:pt x="3552444" y="3048"/>
                  </a:lnTo>
                  <a:lnTo>
                    <a:pt x="3561587" y="56387"/>
                  </a:lnTo>
                  <a:lnTo>
                    <a:pt x="3569207" y="121920"/>
                  </a:lnTo>
                  <a:lnTo>
                    <a:pt x="3578351" y="196595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655564" y="20513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19812" y="41147"/>
                  </a:moveTo>
                  <a:lnTo>
                    <a:pt x="12215" y="39552"/>
                  </a:lnTo>
                  <a:lnTo>
                    <a:pt x="5905" y="35242"/>
                  </a:lnTo>
                  <a:lnTo>
                    <a:pt x="1595" y="28932"/>
                  </a:lnTo>
                  <a:lnTo>
                    <a:pt x="0" y="21335"/>
                  </a:lnTo>
                  <a:lnTo>
                    <a:pt x="1595" y="12858"/>
                  </a:lnTo>
                  <a:lnTo>
                    <a:pt x="5905" y="6095"/>
                  </a:lnTo>
                  <a:lnTo>
                    <a:pt x="12215" y="1619"/>
                  </a:lnTo>
                  <a:lnTo>
                    <a:pt x="19812" y="0"/>
                  </a:lnTo>
                  <a:lnTo>
                    <a:pt x="28289" y="1619"/>
                  </a:lnTo>
                  <a:lnTo>
                    <a:pt x="35052" y="6095"/>
                  </a:lnTo>
                  <a:lnTo>
                    <a:pt x="39528" y="12858"/>
                  </a:lnTo>
                  <a:lnTo>
                    <a:pt x="41148" y="21335"/>
                  </a:lnTo>
                  <a:lnTo>
                    <a:pt x="39528" y="28932"/>
                  </a:lnTo>
                  <a:lnTo>
                    <a:pt x="35052" y="35242"/>
                  </a:lnTo>
                  <a:lnTo>
                    <a:pt x="28289" y="39552"/>
                  </a:lnTo>
                  <a:lnTo>
                    <a:pt x="19812" y="41147"/>
                  </a:lnTo>
                  <a:close/>
                </a:path>
              </a:pathLst>
            </a:custGeom>
            <a:solidFill>
              <a:srgbClr val="542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55564" y="2051304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21335"/>
                  </a:moveTo>
                  <a:lnTo>
                    <a:pt x="39528" y="28932"/>
                  </a:lnTo>
                  <a:lnTo>
                    <a:pt x="35052" y="35242"/>
                  </a:lnTo>
                  <a:lnTo>
                    <a:pt x="28289" y="39552"/>
                  </a:lnTo>
                  <a:lnTo>
                    <a:pt x="19812" y="41147"/>
                  </a:lnTo>
                  <a:lnTo>
                    <a:pt x="12215" y="39552"/>
                  </a:lnTo>
                  <a:lnTo>
                    <a:pt x="5905" y="35242"/>
                  </a:lnTo>
                  <a:lnTo>
                    <a:pt x="1595" y="28932"/>
                  </a:lnTo>
                  <a:lnTo>
                    <a:pt x="0" y="21335"/>
                  </a:lnTo>
                  <a:lnTo>
                    <a:pt x="1595" y="12858"/>
                  </a:lnTo>
                  <a:lnTo>
                    <a:pt x="5905" y="6095"/>
                  </a:lnTo>
                  <a:lnTo>
                    <a:pt x="12215" y="1619"/>
                  </a:lnTo>
                  <a:lnTo>
                    <a:pt x="19812" y="0"/>
                  </a:lnTo>
                  <a:lnTo>
                    <a:pt x="28289" y="1619"/>
                  </a:lnTo>
                  <a:lnTo>
                    <a:pt x="35052" y="6095"/>
                  </a:lnTo>
                  <a:lnTo>
                    <a:pt x="39528" y="12858"/>
                  </a:lnTo>
                  <a:lnTo>
                    <a:pt x="41148" y="21335"/>
                  </a:lnTo>
                </a:path>
              </a:pathLst>
            </a:custGeom>
            <a:ln w="4572">
              <a:solidFill>
                <a:srgbClr val="542A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920211" y="1493050"/>
            <a:ext cx="130175" cy="628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45%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26334" y="1355816"/>
            <a:ext cx="163004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Sum</a:t>
            </a:r>
            <a:r>
              <a:rPr dirty="0" sz="550" spc="1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550" spc="3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Top 10</a:t>
            </a:r>
            <a:r>
              <a:rPr dirty="0" sz="550" spc="4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Largest</a:t>
            </a:r>
            <a:r>
              <a:rPr dirty="0" sz="550" spc="-1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Weights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in</a:t>
            </a:r>
            <a:r>
              <a:rPr dirty="0" sz="550" spc="2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the S&amp;P</a:t>
            </a:r>
            <a:r>
              <a:rPr dirty="0" sz="550" spc="1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endParaRPr sz="55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21138" y="2038547"/>
            <a:ext cx="257810" cy="1803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>
              <a:lnSpc>
                <a:spcPct val="102000"/>
              </a:lnSpc>
              <a:spcBef>
                <a:spcPts val="90"/>
              </a:spcBef>
            </a:pPr>
            <a:r>
              <a:rPr dirty="0" sz="500" spc="-10" b="1">
                <a:solidFill>
                  <a:srgbClr val="542A5E"/>
                </a:solidFill>
                <a:latin typeface="Gadugi"/>
                <a:cs typeface="Gadugi"/>
              </a:rPr>
              <a:t>Current:</a:t>
            </a:r>
            <a:r>
              <a:rPr dirty="0" sz="500" spc="500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42A5E"/>
                </a:solidFill>
                <a:latin typeface="Gadugi"/>
                <a:cs typeface="Gadugi"/>
              </a:rPr>
              <a:t>35.0%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20211" y="2287077"/>
            <a:ext cx="3909060" cy="17697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25%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15%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 marL="112395">
              <a:lnSpc>
                <a:spcPct val="100000"/>
              </a:lnSpc>
              <a:spcBef>
                <a:spcPts val="17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1990</a:t>
            </a:r>
            <a:r>
              <a:rPr dirty="0" sz="450" spc="2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1992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1994</a:t>
            </a:r>
            <a:r>
              <a:rPr dirty="0" sz="450" spc="22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1996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1998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2000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2002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2004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2006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2008</a:t>
            </a:r>
            <a:r>
              <a:rPr dirty="0" sz="450" spc="2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2010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2012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2014</a:t>
            </a:r>
            <a:r>
              <a:rPr dirty="0" sz="450" spc="229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2016</a:t>
            </a:r>
            <a:r>
              <a:rPr dirty="0" sz="450" spc="2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2018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2020</a:t>
            </a:r>
            <a:r>
              <a:rPr dirty="0" sz="450" spc="2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2022</a:t>
            </a:r>
            <a:r>
              <a:rPr dirty="0" sz="450" spc="2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2024</a:t>
            </a:r>
            <a:endParaRPr sz="450">
              <a:latin typeface="Gadugi"/>
              <a:cs typeface="Gadugi"/>
            </a:endParaRPr>
          </a:p>
          <a:p>
            <a:pPr marL="277495" marR="5080" indent="-137795">
              <a:lnSpc>
                <a:spcPct val="104700"/>
              </a:lnSpc>
              <a:spcBef>
                <a:spcPts val="56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27876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weight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largest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stocks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benchmark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moved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down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but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remains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elevated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compared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history.</a:t>
            </a:r>
            <a:endParaRPr sz="650">
              <a:latin typeface="Gadugi"/>
              <a:cs typeface="Gadugi"/>
            </a:endParaRPr>
          </a:p>
          <a:p>
            <a:pPr marL="277495" marR="156845" indent="-137795">
              <a:lnSpc>
                <a:spcPct val="104700"/>
              </a:lnSpc>
              <a:spcBef>
                <a:spcPts val="30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278765" algn="l"/>
              </a:tabLst>
            </a:pP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move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coincided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outperformance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average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stock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so far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year,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trend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believe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will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continue.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921546" y="4804695"/>
            <a:ext cx="561657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weight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benchmark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highest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levels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recent history.</a:t>
            </a:r>
            <a:endParaRPr sz="1300">
              <a:latin typeface="Calibri"/>
              <a:cs typeface="Calibri"/>
            </a:endParaRPr>
          </a:p>
          <a:p>
            <a:pPr marL="12700" marR="1778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While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dynamic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persist,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less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concentrated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wider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group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contributing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 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bulk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returns.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485" y="4297950"/>
            <a:ext cx="94012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0849" y="1095699"/>
            <a:ext cx="2449510" cy="1379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234" y="4205471"/>
            <a:ext cx="2412955" cy="16424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410967" y="2542032"/>
            <a:ext cx="620395" cy="472440"/>
          </a:xfrm>
          <a:custGeom>
            <a:avLst/>
            <a:gdLst/>
            <a:ahLst/>
            <a:cxnLst/>
            <a:rect l="l" t="t" r="r" b="b"/>
            <a:pathLst>
              <a:path w="620394" h="472439">
                <a:moveTo>
                  <a:pt x="620268" y="472439"/>
                </a:moveTo>
                <a:lnTo>
                  <a:pt x="0" y="472439"/>
                </a:lnTo>
                <a:lnTo>
                  <a:pt x="0" y="0"/>
                </a:lnTo>
                <a:lnTo>
                  <a:pt x="620268" y="0"/>
                </a:lnTo>
                <a:lnTo>
                  <a:pt x="620268" y="472439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342132" y="2423160"/>
            <a:ext cx="622300" cy="119380"/>
          </a:xfrm>
          <a:custGeom>
            <a:avLst/>
            <a:gdLst/>
            <a:ahLst/>
            <a:cxnLst/>
            <a:rect l="l" t="t" r="r" b="b"/>
            <a:pathLst>
              <a:path w="622300" h="119380">
                <a:moveTo>
                  <a:pt x="621791" y="118872"/>
                </a:moveTo>
                <a:lnTo>
                  <a:pt x="0" y="118872"/>
                </a:lnTo>
                <a:lnTo>
                  <a:pt x="0" y="0"/>
                </a:lnTo>
                <a:lnTo>
                  <a:pt x="621791" y="0"/>
                </a:lnTo>
                <a:lnTo>
                  <a:pt x="621791" y="118872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273296" y="2299716"/>
            <a:ext cx="622300" cy="242570"/>
          </a:xfrm>
          <a:custGeom>
            <a:avLst/>
            <a:gdLst/>
            <a:ahLst/>
            <a:cxnLst/>
            <a:rect l="l" t="t" r="r" b="b"/>
            <a:pathLst>
              <a:path w="622300" h="242569">
                <a:moveTo>
                  <a:pt x="621791" y="242316"/>
                </a:moveTo>
                <a:lnTo>
                  <a:pt x="0" y="242316"/>
                </a:lnTo>
                <a:lnTo>
                  <a:pt x="0" y="0"/>
                </a:lnTo>
                <a:lnTo>
                  <a:pt x="621791" y="0"/>
                </a:lnTo>
                <a:lnTo>
                  <a:pt x="621791" y="242316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2230119" y="1565655"/>
            <a:ext cx="3756025" cy="1709420"/>
            <a:chOff x="2230119" y="1565655"/>
            <a:chExt cx="3756025" cy="1709420"/>
          </a:xfrm>
        </p:grpSpPr>
        <p:sp>
          <p:nvSpPr>
            <p:cNvPr id="11" name="object 11" descr=""/>
            <p:cNvSpPr/>
            <p:nvPr/>
          </p:nvSpPr>
          <p:spPr>
            <a:xfrm>
              <a:off x="2255519" y="1568196"/>
              <a:ext cx="0" cy="1704339"/>
            </a:xfrm>
            <a:custGeom>
              <a:avLst/>
              <a:gdLst/>
              <a:ahLst/>
              <a:cxnLst/>
              <a:rect l="l" t="t" r="r" b="b"/>
              <a:pathLst>
                <a:path w="0" h="1704339">
                  <a:moveTo>
                    <a:pt x="0" y="1703831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32659" y="1568195"/>
              <a:ext cx="22860" cy="1704339"/>
            </a:xfrm>
            <a:custGeom>
              <a:avLst/>
              <a:gdLst/>
              <a:ahLst/>
              <a:cxnLst/>
              <a:rect l="l" t="t" r="r" b="b"/>
              <a:pathLst>
                <a:path w="22860" h="1704339">
                  <a:moveTo>
                    <a:pt x="0" y="1703832"/>
                  </a:moveTo>
                  <a:lnTo>
                    <a:pt x="22859" y="1703832"/>
                  </a:lnTo>
                </a:path>
                <a:path w="22860" h="1704339">
                  <a:moveTo>
                    <a:pt x="0" y="1461516"/>
                  </a:moveTo>
                  <a:lnTo>
                    <a:pt x="22859" y="1461516"/>
                  </a:lnTo>
                </a:path>
                <a:path w="22860" h="1704339">
                  <a:moveTo>
                    <a:pt x="0" y="1217676"/>
                  </a:moveTo>
                  <a:lnTo>
                    <a:pt x="22859" y="1217676"/>
                  </a:lnTo>
                </a:path>
                <a:path w="22860" h="1704339">
                  <a:moveTo>
                    <a:pt x="0" y="973836"/>
                  </a:moveTo>
                  <a:lnTo>
                    <a:pt x="22859" y="973836"/>
                  </a:lnTo>
                </a:path>
                <a:path w="22860" h="1704339">
                  <a:moveTo>
                    <a:pt x="0" y="729996"/>
                  </a:moveTo>
                  <a:lnTo>
                    <a:pt x="22859" y="729996"/>
                  </a:lnTo>
                </a:path>
                <a:path w="22860" h="1704339">
                  <a:moveTo>
                    <a:pt x="0" y="487680"/>
                  </a:moveTo>
                  <a:lnTo>
                    <a:pt x="22859" y="487680"/>
                  </a:lnTo>
                </a:path>
                <a:path w="22860" h="1704339">
                  <a:moveTo>
                    <a:pt x="0" y="243840"/>
                  </a:moveTo>
                  <a:lnTo>
                    <a:pt x="22859" y="243840"/>
                  </a:lnTo>
                </a:path>
                <a:path w="22860" h="170433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55519" y="2542032"/>
              <a:ext cx="3728085" cy="0"/>
            </a:xfrm>
            <a:custGeom>
              <a:avLst/>
              <a:gdLst/>
              <a:ahLst/>
              <a:cxnLst/>
              <a:rect l="l" t="t" r="r" b="b"/>
              <a:pathLst>
                <a:path w="3728085" h="0">
                  <a:moveTo>
                    <a:pt x="0" y="0"/>
                  </a:moveTo>
                  <a:lnTo>
                    <a:pt x="3727703" y="0"/>
                  </a:lnTo>
                </a:path>
              </a:pathLst>
            </a:custGeom>
            <a:ln w="457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636545" y="3036757"/>
            <a:ext cx="18415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3.9%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81417" y="2302201"/>
            <a:ext cx="15811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1.0%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12597" y="2180280"/>
            <a:ext cx="15811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2.0%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75708" y="2731953"/>
            <a:ext cx="126364" cy="344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101629" y="2488112"/>
            <a:ext cx="1003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101629" y="2244269"/>
            <a:ext cx="1003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101629" y="1756625"/>
            <a:ext cx="100330" cy="346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820425" y="1886896"/>
            <a:ext cx="187325" cy="94234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 marR="5080" indent="20955">
              <a:lnSpc>
                <a:spcPct val="117800"/>
              </a:lnSpc>
              <a:spcBef>
                <a:spcPts val="70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Equal</a:t>
            </a:r>
            <a:r>
              <a:rPr dirty="0" sz="4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vs.</a:t>
            </a:r>
            <a:r>
              <a:rPr dirty="0" sz="4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Cap</a:t>
            </a:r>
            <a:r>
              <a:rPr dirty="0" sz="4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Weight</a:t>
            </a:r>
            <a:r>
              <a:rPr dirty="0" sz="450" spc="50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5-Year</a:t>
            </a:r>
            <a:r>
              <a:rPr dirty="0" sz="450" spc="12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Annualized</a:t>
            </a:r>
            <a:r>
              <a:rPr dirty="0" sz="450" spc="1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Performance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101629" y="1319234"/>
            <a:ext cx="3589654" cy="434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69240"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Index</a:t>
            </a:r>
            <a:r>
              <a:rPr dirty="0" sz="5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Concentration</a:t>
            </a:r>
            <a:r>
              <a:rPr dirty="0" sz="5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vs.</a:t>
            </a:r>
            <a:r>
              <a:rPr dirty="0" sz="5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Subsequent</a:t>
            </a:r>
            <a:r>
              <a:rPr dirty="0" sz="5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Five-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Year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Performance</a:t>
            </a:r>
            <a:r>
              <a:rPr dirty="0" sz="5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550" spc="13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Equal</a:t>
            </a:r>
            <a:r>
              <a:rPr dirty="0" sz="550" spc="12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vs.</a:t>
            </a:r>
            <a:r>
              <a:rPr dirty="0" sz="550" spc="9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Cap-Weighted</a:t>
            </a:r>
            <a:r>
              <a:rPr dirty="0" sz="5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550" spc="10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8%</a:t>
            </a:r>
            <a:endParaRPr sz="500">
              <a:latin typeface="Gadugi"/>
              <a:cs typeface="Gadugi"/>
            </a:endParaRPr>
          </a:p>
          <a:p>
            <a:pPr algn="r" marR="93980">
              <a:lnSpc>
                <a:spcPct val="100000"/>
              </a:lnSpc>
              <a:spcBef>
                <a:spcPts val="490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6.3%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76583" y="3198930"/>
            <a:ext cx="3903345" cy="84391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254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500">
              <a:latin typeface="Gadugi"/>
              <a:cs typeface="Gadugi"/>
            </a:endParaRPr>
          </a:p>
          <a:p>
            <a:pPr marL="535940">
              <a:lnSpc>
                <a:spcPct val="100000"/>
              </a:lnSpc>
              <a:spcBef>
                <a:spcPts val="155"/>
              </a:spcBef>
              <a:tabLst>
                <a:tab pos="1549400" algn="l"/>
                <a:tab pos="2482215" algn="l"/>
                <a:tab pos="3448685" algn="l"/>
              </a:tabLst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Less Than 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18%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18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 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21%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21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 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24%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24%</a:t>
            </a:r>
            <a:r>
              <a:rPr dirty="0" sz="500" spc="-1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50">
                <a:solidFill>
                  <a:srgbClr val="595959"/>
                </a:solidFill>
                <a:latin typeface="Gadugi"/>
                <a:cs typeface="Gadugi"/>
              </a:rPr>
              <a:t>+</a:t>
            </a:r>
            <a:endParaRPr sz="500">
              <a:latin typeface="Gadugi"/>
              <a:cs typeface="Gadugi"/>
            </a:endParaRPr>
          </a:p>
          <a:p>
            <a:pPr marL="1502410">
              <a:lnSpc>
                <a:spcPct val="100000"/>
              </a:lnSpc>
              <a:spcBef>
                <a:spcPts val="280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Weight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10</a:t>
            </a:r>
            <a:r>
              <a:rPr dirty="0" sz="45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Largest</a:t>
            </a:r>
            <a:r>
              <a:rPr dirty="0" sz="4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Constituents</a:t>
            </a:r>
            <a:endParaRPr sz="450">
              <a:latin typeface="Gadugi"/>
              <a:cs typeface="Gadugi"/>
            </a:endParaRPr>
          </a:p>
          <a:p>
            <a:pPr marL="112395" marR="5080" indent="-113030">
              <a:lnSpc>
                <a:spcPct val="104700"/>
              </a:lnSpc>
              <a:spcBef>
                <a:spcPts val="55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When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top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10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weights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500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accounted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24%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benchmark,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equal-weight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500 has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outperformed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its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cap-weighted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counterpart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by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an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average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6.3%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(annualized)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next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five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years.</a:t>
            </a:r>
            <a:endParaRPr sz="650">
              <a:latin typeface="Gadugi"/>
              <a:cs typeface="Gadugi"/>
            </a:endParaRPr>
          </a:p>
          <a:p>
            <a:pPr marL="112395" indent="-112395">
              <a:lnSpc>
                <a:spcPct val="100000"/>
              </a:lnSpc>
              <a:spcBef>
                <a:spcPts val="32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top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10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weights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500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currently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make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up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35%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benchmark.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205984" y="1770888"/>
            <a:ext cx="622300" cy="771525"/>
          </a:xfrm>
          <a:prstGeom prst="rect">
            <a:avLst/>
          </a:prstGeom>
          <a:solidFill>
            <a:srgbClr val="0397A1"/>
          </a:solidFill>
        </p:spPr>
        <p:txBody>
          <a:bodyPr wrap="square" lIns="0" tIns="18415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145"/>
              </a:spcBef>
            </a:pPr>
            <a:r>
              <a:rPr dirty="0" sz="500" spc="-10" b="1">
                <a:solidFill>
                  <a:srgbClr val="FFFFFF"/>
                </a:solidFill>
                <a:latin typeface="Gadugi"/>
                <a:cs typeface="Gadugi"/>
              </a:rPr>
              <a:t>Current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251632" y="2559773"/>
            <a:ext cx="5130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%</a:t>
            </a:r>
            <a:r>
              <a:rPr dirty="0" sz="500" spc="6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Positive:</a:t>
            </a:r>
            <a:r>
              <a:rPr dirty="0" sz="500" spc="5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89%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921546" y="4795182"/>
            <a:ext cx="5770880" cy="8775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73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When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top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10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weights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accounted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24%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of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benchmark,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equal-</a:t>
            </a:r>
            <a:r>
              <a:rPr dirty="0" sz="1300">
                <a:latin typeface="Calibri"/>
                <a:cs typeface="Calibri"/>
              </a:rPr>
              <a:t>weight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0">
                <a:latin typeface="Calibri"/>
                <a:cs typeface="Calibri"/>
              </a:rPr>
              <a:t> outperformed </a:t>
            </a:r>
            <a:r>
              <a:rPr dirty="0" sz="1300">
                <a:latin typeface="Calibri"/>
                <a:cs typeface="Calibri"/>
              </a:rPr>
              <a:t>its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cap-</a:t>
            </a:r>
            <a:r>
              <a:rPr dirty="0" sz="1300" spc="-10">
                <a:latin typeface="Calibri"/>
                <a:cs typeface="Calibri"/>
              </a:rPr>
              <a:t>weighted counterpart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by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average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 6.3% </a:t>
            </a:r>
            <a:r>
              <a:rPr dirty="0" sz="1300" spc="-10">
                <a:latin typeface="Calibri"/>
                <a:cs typeface="Calibri"/>
              </a:rPr>
              <a:t>(annualized)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next five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years.</a:t>
            </a:r>
            <a:endParaRPr sz="1300">
              <a:latin typeface="Calibri"/>
              <a:cs typeface="Calibri"/>
            </a:endParaRPr>
          </a:p>
          <a:p>
            <a:pPr marL="100965" indent="-88265">
              <a:lnSpc>
                <a:spcPct val="100000"/>
              </a:lnSpc>
              <a:spcBef>
                <a:spcPts val="120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top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10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weights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currently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make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up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35% 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benchmark.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9718" y="4297950"/>
            <a:ext cx="43815" cy="69850"/>
          </a:xfrm>
          <a:custGeom>
            <a:avLst/>
            <a:gdLst/>
            <a:ahLst/>
            <a:cxnLst/>
            <a:rect l="l" t="t" r="r" b="b"/>
            <a:pathLst>
              <a:path w="43814" h="69850">
                <a:moveTo>
                  <a:pt x="43586" y="69855"/>
                </a:moveTo>
                <a:lnTo>
                  <a:pt x="0" y="69855"/>
                </a:lnTo>
                <a:lnTo>
                  <a:pt x="0" y="60838"/>
                </a:lnTo>
                <a:lnTo>
                  <a:pt x="17929" y="43201"/>
                </a:lnTo>
                <a:lnTo>
                  <a:pt x="23873" y="37256"/>
                </a:lnTo>
                <a:lnTo>
                  <a:pt x="27967" y="32516"/>
                </a:lnTo>
                <a:lnTo>
                  <a:pt x="32458" y="25448"/>
                </a:lnTo>
                <a:lnTo>
                  <a:pt x="33581" y="22195"/>
                </a:lnTo>
                <a:lnTo>
                  <a:pt x="33581" y="15853"/>
                </a:lnTo>
                <a:lnTo>
                  <a:pt x="32640" y="13145"/>
                </a:lnTo>
                <a:lnTo>
                  <a:pt x="28875" y="9049"/>
                </a:lnTo>
                <a:lnTo>
                  <a:pt x="26151" y="8025"/>
                </a:lnTo>
                <a:lnTo>
                  <a:pt x="15123" y="8025"/>
                </a:lnTo>
                <a:lnTo>
                  <a:pt x="11391" y="12022"/>
                </a:lnTo>
                <a:lnTo>
                  <a:pt x="11391" y="20015"/>
                </a:lnTo>
                <a:lnTo>
                  <a:pt x="990" y="20015"/>
                </a:lnTo>
                <a:lnTo>
                  <a:pt x="990" y="13805"/>
                </a:lnTo>
                <a:lnTo>
                  <a:pt x="2938" y="8917"/>
                </a:lnTo>
                <a:lnTo>
                  <a:pt x="10731" y="1783"/>
                </a:lnTo>
                <a:lnTo>
                  <a:pt x="15849" y="0"/>
                </a:lnTo>
                <a:lnTo>
                  <a:pt x="28595" y="0"/>
                </a:lnTo>
                <a:lnTo>
                  <a:pt x="33729" y="1816"/>
                </a:lnTo>
                <a:lnTo>
                  <a:pt x="41456" y="9082"/>
                </a:lnTo>
                <a:lnTo>
                  <a:pt x="43388" y="14004"/>
                </a:lnTo>
                <a:lnTo>
                  <a:pt x="43388" y="24441"/>
                </a:lnTo>
                <a:lnTo>
                  <a:pt x="41935" y="28602"/>
                </a:lnTo>
                <a:lnTo>
                  <a:pt x="36123" y="36793"/>
                </a:lnTo>
                <a:lnTo>
                  <a:pt x="32392" y="41120"/>
                </a:lnTo>
                <a:lnTo>
                  <a:pt x="27835" y="45678"/>
                </a:lnTo>
                <a:lnTo>
                  <a:pt x="23213" y="50302"/>
                </a:lnTo>
                <a:lnTo>
                  <a:pt x="21000" y="52465"/>
                </a:lnTo>
                <a:lnTo>
                  <a:pt x="15849" y="57420"/>
                </a:lnTo>
                <a:lnTo>
                  <a:pt x="13373" y="59781"/>
                </a:lnTo>
                <a:lnTo>
                  <a:pt x="10995" y="62027"/>
                </a:lnTo>
                <a:lnTo>
                  <a:pt x="43586" y="62027"/>
                </a:lnTo>
                <a:lnTo>
                  <a:pt x="43586" y="69855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9113" y="2438054"/>
            <a:ext cx="874663" cy="8579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867434" y="2789662"/>
            <a:ext cx="92710" cy="89725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415"/>
              </a:spcBef>
            </a:pPr>
            <a:r>
              <a:rPr dirty="0" sz="550" spc="-50">
                <a:solidFill>
                  <a:srgbClr val="576460"/>
                </a:solidFill>
                <a:latin typeface="Gadugi"/>
                <a:cs typeface="Gadugi"/>
              </a:rPr>
              <a:t>3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dirty="0" sz="550" spc="-25">
                <a:solidFill>
                  <a:srgbClr val="576460"/>
                </a:solidFill>
                <a:latin typeface="Gadugi"/>
                <a:cs typeface="Gadugi"/>
              </a:rPr>
              <a:t>13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dirty="0" sz="550" spc="-25">
                <a:solidFill>
                  <a:srgbClr val="576460"/>
                </a:solidFill>
                <a:latin typeface="Gadugi"/>
                <a:cs typeface="Gadugi"/>
              </a:rPr>
              <a:t>28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r>
              <a:rPr dirty="0" sz="550" spc="-25">
                <a:solidFill>
                  <a:srgbClr val="576460"/>
                </a:solidFill>
                <a:latin typeface="Gadugi"/>
                <a:cs typeface="Gadugi"/>
              </a:rPr>
              <a:t>37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dirty="0" sz="550" spc="-25">
                <a:solidFill>
                  <a:srgbClr val="576460"/>
                </a:solidFill>
                <a:latin typeface="Gadugi"/>
                <a:cs typeface="Gadugi"/>
              </a:rPr>
              <a:t>44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dirty="0" sz="550" spc="-25">
                <a:solidFill>
                  <a:srgbClr val="576460"/>
                </a:solidFill>
                <a:latin typeface="Gadugi"/>
                <a:cs typeface="Gadugi"/>
              </a:rPr>
              <a:t>52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dirty="0" sz="550" spc="-25">
                <a:solidFill>
                  <a:srgbClr val="576460"/>
                </a:solidFill>
                <a:latin typeface="Gadugi"/>
                <a:cs typeface="Gadugi"/>
              </a:rPr>
              <a:t>61</a:t>
            </a:r>
            <a:endParaRPr sz="550">
              <a:latin typeface="Gadugi"/>
              <a:cs typeface="Gadug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4588" y="2789662"/>
            <a:ext cx="621030" cy="897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48500"/>
              </a:lnSpc>
              <a:spcBef>
                <a:spcPts val="95"/>
              </a:spcBef>
            </a:pPr>
            <a:r>
              <a:rPr dirty="0" sz="550" spc="10">
                <a:solidFill>
                  <a:srgbClr val="576460"/>
                </a:solidFill>
                <a:latin typeface="Gadugi"/>
                <a:cs typeface="Gadugi"/>
              </a:rPr>
              <a:t>Economic</a:t>
            </a:r>
            <a:r>
              <a:rPr dirty="0" sz="550" spc="2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Outlook</a:t>
            </a:r>
            <a:r>
              <a:rPr dirty="0" sz="55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Market</a:t>
            </a:r>
            <a:r>
              <a:rPr dirty="0" sz="5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Outlook</a:t>
            </a:r>
            <a:r>
              <a:rPr dirty="0" sz="55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Fixed</a:t>
            </a:r>
            <a:r>
              <a:rPr dirty="0" sz="550" spc="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Income</a:t>
            </a:r>
            <a:r>
              <a:rPr dirty="0" sz="55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Fundamentals</a:t>
            </a:r>
            <a:r>
              <a:rPr dirty="0" sz="55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Market</a:t>
            </a:r>
            <a:r>
              <a:rPr dirty="0" sz="5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Leadership</a:t>
            </a:r>
            <a:r>
              <a:rPr dirty="0" sz="55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International</a:t>
            </a:r>
            <a:r>
              <a:rPr dirty="0" sz="55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Investor</a:t>
            </a:r>
            <a:r>
              <a:rPr dirty="0" sz="5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Pitfalls</a:t>
            </a:r>
            <a:endParaRPr sz="550">
              <a:latin typeface="Gadugi"/>
              <a:cs typeface="Gadug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851"/>
            <a:ext cx="99555" cy="713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3901" y="1095699"/>
            <a:ext cx="2824697" cy="1379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7576" y="4204447"/>
            <a:ext cx="2869900" cy="16526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895600" y="2348483"/>
            <a:ext cx="233679" cy="513715"/>
          </a:xfrm>
          <a:custGeom>
            <a:avLst/>
            <a:gdLst/>
            <a:ahLst/>
            <a:cxnLst/>
            <a:rect l="l" t="t" r="r" b="b"/>
            <a:pathLst>
              <a:path w="233680" h="513714">
                <a:moveTo>
                  <a:pt x="233172" y="513588"/>
                </a:moveTo>
                <a:lnTo>
                  <a:pt x="0" y="513588"/>
                </a:lnTo>
                <a:lnTo>
                  <a:pt x="0" y="0"/>
                </a:lnTo>
                <a:lnTo>
                  <a:pt x="233172" y="0"/>
                </a:lnTo>
                <a:lnTo>
                  <a:pt x="233172" y="513588"/>
                </a:lnTo>
                <a:close/>
              </a:path>
            </a:pathLst>
          </a:custGeom>
          <a:solidFill>
            <a:srgbClr val="542A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294632" y="2862072"/>
            <a:ext cx="233679" cy="41275"/>
          </a:xfrm>
          <a:custGeom>
            <a:avLst/>
            <a:gdLst/>
            <a:ahLst/>
            <a:cxnLst/>
            <a:rect l="l" t="t" r="r" b="b"/>
            <a:pathLst>
              <a:path w="233679" h="41275">
                <a:moveTo>
                  <a:pt x="233171" y="41147"/>
                </a:moveTo>
                <a:lnTo>
                  <a:pt x="0" y="41147"/>
                </a:lnTo>
                <a:lnTo>
                  <a:pt x="0" y="0"/>
                </a:lnTo>
                <a:lnTo>
                  <a:pt x="233171" y="0"/>
                </a:lnTo>
                <a:lnTo>
                  <a:pt x="233171" y="41147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643628" y="2862072"/>
            <a:ext cx="233679" cy="43180"/>
          </a:xfrm>
          <a:custGeom>
            <a:avLst/>
            <a:gdLst/>
            <a:ahLst/>
            <a:cxnLst/>
            <a:rect l="l" t="t" r="r" b="b"/>
            <a:pathLst>
              <a:path w="233679" h="43180">
                <a:moveTo>
                  <a:pt x="233172" y="42671"/>
                </a:moveTo>
                <a:lnTo>
                  <a:pt x="0" y="42671"/>
                </a:lnTo>
                <a:lnTo>
                  <a:pt x="0" y="0"/>
                </a:lnTo>
                <a:lnTo>
                  <a:pt x="233172" y="0"/>
                </a:lnTo>
                <a:lnTo>
                  <a:pt x="233172" y="42671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992623" y="2862072"/>
            <a:ext cx="233679" cy="129539"/>
          </a:xfrm>
          <a:custGeom>
            <a:avLst/>
            <a:gdLst/>
            <a:ahLst/>
            <a:cxnLst/>
            <a:rect l="l" t="t" r="r" b="b"/>
            <a:pathLst>
              <a:path w="233679" h="129539">
                <a:moveTo>
                  <a:pt x="233172" y="129539"/>
                </a:moveTo>
                <a:lnTo>
                  <a:pt x="0" y="129539"/>
                </a:lnTo>
                <a:lnTo>
                  <a:pt x="0" y="0"/>
                </a:lnTo>
                <a:lnTo>
                  <a:pt x="233172" y="0"/>
                </a:lnTo>
                <a:lnTo>
                  <a:pt x="233172" y="129539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343144" y="2862072"/>
            <a:ext cx="231775" cy="160020"/>
          </a:xfrm>
          <a:custGeom>
            <a:avLst/>
            <a:gdLst/>
            <a:ahLst/>
            <a:cxnLst/>
            <a:rect l="l" t="t" r="r" b="b"/>
            <a:pathLst>
              <a:path w="231775" h="160019">
                <a:moveTo>
                  <a:pt x="231648" y="160019"/>
                </a:moveTo>
                <a:lnTo>
                  <a:pt x="0" y="160019"/>
                </a:lnTo>
                <a:lnTo>
                  <a:pt x="0" y="0"/>
                </a:lnTo>
                <a:lnTo>
                  <a:pt x="231648" y="0"/>
                </a:lnTo>
                <a:lnTo>
                  <a:pt x="231648" y="160019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692139" y="2862072"/>
            <a:ext cx="233679" cy="184785"/>
          </a:xfrm>
          <a:custGeom>
            <a:avLst/>
            <a:gdLst/>
            <a:ahLst/>
            <a:cxnLst/>
            <a:rect l="l" t="t" r="r" b="b"/>
            <a:pathLst>
              <a:path w="233679" h="184785">
                <a:moveTo>
                  <a:pt x="233172" y="184403"/>
                </a:moveTo>
                <a:lnTo>
                  <a:pt x="0" y="184403"/>
                </a:lnTo>
                <a:lnTo>
                  <a:pt x="0" y="0"/>
                </a:lnTo>
                <a:lnTo>
                  <a:pt x="233172" y="0"/>
                </a:lnTo>
                <a:lnTo>
                  <a:pt x="233172" y="184403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196083" y="1760220"/>
            <a:ext cx="233679" cy="1103630"/>
          </a:xfrm>
          <a:custGeom>
            <a:avLst/>
            <a:gdLst/>
            <a:ahLst/>
            <a:cxnLst/>
            <a:rect l="l" t="t" r="r" b="b"/>
            <a:pathLst>
              <a:path w="233680" h="1103630">
                <a:moveTo>
                  <a:pt x="233172" y="1103375"/>
                </a:moveTo>
                <a:lnTo>
                  <a:pt x="0" y="1103375"/>
                </a:lnTo>
                <a:lnTo>
                  <a:pt x="0" y="0"/>
                </a:lnTo>
                <a:lnTo>
                  <a:pt x="233172" y="0"/>
                </a:lnTo>
                <a:lnTo>
                  <a:pt x="233172" y="1103375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546604" y="2139695"/>
            <a:ext cx="233679" cy="723900"/>
          </a:xfrm>
          <a:custGeom>
            <a:avLst/>
            <a:gdLst/>
            <a:ahLst/>
            <a:cxnLst/>
            <a:rect l="l" t="t" r="r" b="b"/>
            <a:pathLst>
              <a:path w="233680" h="723900">
                <a:moveTo>
                  <a:pt x="233172" y="723899"/>
                </a:moveTo>
                <a:lnTo>
                  <a:pt x="0" y="723899"/>
                </a:lnTo>
                <a:lnTo>
                  <a:pt x="0" y="0"/>
                </a:lnTo>
                <a:lnTo>
                  <a:pt x="233172" y="0"/>
                </a:lnTo>
                <a:lnTo>
                  <a:pt x="233172" y="723899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244595" y="2436876"/>
            <a:ext cx="233679" cy="426720"/>
          </a:xfrm>
          <a:custGeom>
            <a:avLst/>
            <a:gdLst/>
            <a:ahLst/>
            <a:cxnLst/>
            <a:rect l="l" t="t" r="r" b="b"/>
            <a:pathLst>
              <a:path w="233679" h="426719">
                <a:moveTo>
                  <a:pt x="233171" y="426719"/>
                </a:moveTo>
                <a:lnTo>
                  <a:pt x="0" y="426719"/>
                </a:lnTo>
                <a:lnTo>
                  <a:pt x="0" y="0"/>
                </a:lnTo>
                <a:lnTo>
                  <a:pt x="233171" y="0"/>
                </a:lnTo>
                <a:lnTo>
                  <a:pt x="233171" y="426719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595116" y="2462783"/>
            <a:ext cx="233679" cy="401320"/>
          </a:xfrm>
          <a:custGeom>
            <a:avLst/>
            <a:gdLst/>
            <a:ahLst/>
            <a:cxnLst/>
            <a:rect l="l" t="t" r="r" b="b"/>
            <a:pathLst>
              <a:path w="233679" h="401319">
                <a:moveTo>
                  <a:pt x="233171" y="400811"/>
                </a:moveTo>
                <a:lnTo>
                  <a:pt x="0" y="400811"/>
                </a:lnTo>
                <a:lnTo>
                  <a:pt x="0" y="0"/>
                </a:lnTo>
                <a:lnTo>
                  <a:pt x="233171" y="0"/>
                </a:lnTo>
                <a:lnTo>
                  <a:pt x="233171" y="400811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944111" y="2644140"/>
            <a:ext cx="233679" cy="219710"/>
          </a:xfrm>
          <a:custGeom>
            <a:avLst/>
            <a:gdLst/>
            <a:ahLst/>
            <a:cxnLst/>
            <a:rect l="l" t="t" r="r" b="b"/>
            <a:pathLst>
              <a:path w="233679" h="219710">
                <a:moveTo>
                  <a:pt x="233171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3171" y="0"/>
                </a:lnTo>
                <a:lnTo>
                  <a:pt x="233171" y="219455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2117344" y="1510791"/>
            <a:ext cx="3868420" cy="1739900"/>
            <a:chOff x="2117344" y="1510791"/>
            <a:chExt cx="3868420" cy="1739900"/>
          </a:xfrm>
        </p:grpSpPr>
        <p:sp>
          <p:nvSpPr>
            <p:cNvPr id="19" name="object 19" descr=""/>
            <p:cNvSpPr/>
            <p:nvPr/>
          </p:nvSpPr>
          <p:spPr>
            <a:xfrm>
              <a:off x="2139696" y="1513332"/>
              <a:ext cx="0" cy="1734820"/>
            </a:xfrm>
            <a:custGeom>
              <a:avLst/>
              <a:gdLst/>
              <a:ahLst/>
              <a:cxnLst/>
              <a:rect l="l" t="t" r="r" b="b"/>
              <a:pathLst>
                <a:path w="0" h="1734820">
                  <a:moveTo>
                    <a:pt x="0" y="1734311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119884" y="1513331"/>
              <a:ext cx="20320" cy="1734820"/>
            </a:xfrm>
            <a:custGeom>
              <a:avLst/>
              <a:gdLst/>
              <a:ahLst/>
              <a:cxnLst/>
              <a:rect l="l" t="t" r="r" b="b"/>
              <a:pathLst>
                <a:path w="20319" h="1734820">
                  <a:moveTo>
                    <a:pt x="0" y="1734312"/>
                  </a:moveTo>
                  <a:lnTo>
                    <a:pt x="19812" y="1734312"/>
                  </a:lnTo>
                </a:path>
                <a:path w="20319" h="1734820">
                  <a:moveTo>
                    <a:pt x="0" y="1542288"/>
                  </a:moveTo>
                  <a:lnTo>
                    <a:pt x="19812" y="1542288"/>
                  </a:lnTo>
                </a:path>
                <a:path w="20319" h="1734820">
                  <a:moveTo>
                    <a:pt x="0" y="1350264"/>
                  </a:moveTo>
                  <a:lnTo>
                    <a:pt x="19812" y="1350264"/>
                  </a:lnTo>
                </a:path>
                <a:path w="20319" h="1734820">
                  <a:moveTo>
                    <a:pt x="0" y="1156716"/>
                  </a:moveTo>
                  <a:lnTo>
                    <a:pt x="19812" y="1156716"/>
                  </a:lnTo>
                </a:path>
                <a:path w="20319" h="1734820">
                  <a:moveTo>
                    <a:pt x="0" y="964691"/>
                  </a:moveTo>
                  <a:lnTo>
                    <a:pt x="19812" y="964691"/>
                  </a:lnTo>
                </a:path>
                <a:path w="20319" h="1734820">
                  <a:moveTo>
                    <a:pt x="0" y="771143"/>
                  </a:moveTo>
                  <a:lnTo>
                    <a:pt x="19812" y="771143"/>
                  </a:lnTo>
                </a:path>
                <a:path w="20319" h="1734820">
                  <a:moveTo>
                    <a:pt x="0" y="579120"/>
                  </a:moveTo>
                  <a:lnTo>
                    <a:pt x="19812" y="579120"/>
                  </a:lnTo>
                </a:path>
                <a:path w="20319" h="1734820">
                  <a:moveTo>
                    <a:pt x="0" y="385571"/>
                  </a:moveTo>
                  <a:lnTo>
                    <a:pt x="19812" y="385571"/>
                  </a:lnTo>
                </a:path>
                <a:path w="20319" h="1734820">
                  <a:moveTo>
                    <a:pt x="0" y="193548"/>
                  </a:moveTo>
                  <a:lnTo>
                    <a:pt x="19812" y="193548"/>
                  </a:lnTo>
                </a:path>
                <a:path w="20319" h="1734820">
                  <a:moveTo>
                    <a:pt x="0" y="0"/>
                  </a:moveTo>
                  <a:lnTo>
                    <a:pt x="19812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39696" y="2862072"/>
              <a:ext cx="3843654" cy="0"/>
            </a:xfrm>
            <a:custGeom>
              <a:avLst/>
              <a:gdLst/>
              <a:ahLst/>
              <a:cxnLst/>
              <a:rect l="l" t="t" r="r" b="b"/>
              <a:pathLst>
                <a:path w="3843654" h="0">
                  <a:moveTo>
                    <a:pt x="0" y="0"/>
                  </a:moveTo>
                  <a:lnTo>
                    <a:pt x="3843527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296404" y="2328161"/>
            <a:ext cx="14478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221%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645379" y="2352545"/>
            <a:ext cx="14478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208%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995911" y="2533907"/>
            <a:ext cx="14478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114%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49474" y="2925589"/>
            <a:ext cx="48577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48615" algn="l"/>
              </a:tabLst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21%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-</a:t>
            </a: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22%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042871" y="2994154"/>
            <a:ext cx="13716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67%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397957" y="3042923"/>
            <a:ext cx="13716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83%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746966" y="3065784"/>
            <a:ext cx="13716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95%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924813" y="3199901"/>
            <a:ext cx="16954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200%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24813" y="3006347"/>
            <a:ext cx="16954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100%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47651" y="2620779"/>
            <a:ext cx="147955" cy="2851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100%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400">
              <a:latin typeface="Gadugi"/>
              <a:cs typeface="Gadugi"/>
            </a:endParaRPr>
          </a:p>
          <a:p>
            <a:pPr marL="59055">
              <a:lnSpc>
                <a:spcPct val="100000"/>
              </a:lnSpc>
              <a:spcBef>
                <a:spcPts val="5"/>
              </a:spcBef>
            </a:pP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0%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47651" y="2428748"/>
            <a:ext cx="14795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200%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922251" y="1464054"/>
            <a:ext cx="1195070" cy="8674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700%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40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tabLst>
                <a:tab pos="325120" algn="l"/>
              </a:tabLst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600%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baseline="6944" sz="600" spc="-30">
                <a:solidFill>
                  <a:srgbClr val="576460"/>
                </a:solidFill>
                <a:latin typeface="Gadugi"/>
                <a:cs typeface="Gadugi"/>
              </a:rPr>
              <a:t>572%</a:t>
            </a:r>
            <a:endParaRPr baseline="6944" sz="6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40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500%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40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tabLst>
                <a:tab pos="674370" algn="l"/>
              </a:tabLst>
            </a:pP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400%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baseline="13888" sz="600" spc="-30">
                <a:solidFill>
                  <a:srgbClr val="576460"/>
                </a:solidFill>
                <a:latin typeface="Gadugi"/>
                <a:cs typeface="Gadugi"/>
              </a:rPr>
              <a:t>375%</a:t>
            </a:r>
            <a:endParaRPr baseline="13888" sz="6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tabLst>
                <a:tab pos="1024890" algn="l"/>
              </a:tabLst>
            </a:pPr>
            <a:r>
              <a:rPr dirty="0" baseline="6944" sz="600" spc="-30">
                <a:solidFill>
                  <a:srgbClr val="576460"/>
                </a:solidFill>
                <a:latin typeface="Gadugi"/>
                <a:cs typeface="Gadugi"/>
              </a:rPr>
              <a:t>300%</a:t>
            </a:r>
            <a:r>
              <a:rPr dirty="0" baseline="6944" sz="60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267%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197591" y="3280676"/>
            <a:ext cx="125666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62585" algn="l"/>
                <a:tab pos="709295" algn="l"/>
                <a:tab pos="1086485" algn="l"/>
              </a:tabLst>
            </a:pP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Microsoft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Walmart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S&amp;P</a:t>
            </a:r>
            <a:r>
              <a:rPr dirty="0" sz="400" spc="6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Oracle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640825" y="3271852"/>
            <a:ext cx="154940" cy="1752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>
              <a:lnSpc>
                <a:spcPct val="122500"/>
              </a:lnSpc>
              <a:spcBef>
                <a:spcPts val="90"/>
              </a:spcBef>
            </a:pP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Exxon</a:t>
            </a:r>
            <a:r>
              <a:rPr dirty="0" sz="40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Mobil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014178" y="3280676"/>
            <a:ext cx="10922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IBM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370791" y="3280676"/>
            <a:ext cx="7874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spc="-25">
                <a:solidFill>
                  <a:srgbClr val="576460"/>
                </a:solidFill>
                <a:latin typeface="Gadugi"/>
                <a:cs typeface="Gadugi"/>
              </a:rPr>
              <a:t>GE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695584" y="3271852"/>
            <a:ext cx="1291590" cy="1752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tabLst>
                <a:tab pos="360680" algn="l"/>
                <a:tab pos="648970" algn="l"/>
                <a:tab pos="1023619" algn="l"/>
              </a:tabLst>
            </a:pP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Cisco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Intel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Citigroup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Lucent</a:t>
            </a:r>
            <a:endParaRPr sz="400">
              <a:latin typeface="Gadugi"/>
              <a:cs typeface="Gadugi"/>
            </a:endParaRPr>
          </a:p>
          <a:p>
            <a:pPr marL="932180">
              <a:lnSpc>
                <a:spcPct val="100000"/>
              </a:lnSpc>
              <a:spcBef>
                <a:spcPts val="110"/>
              </a:spcBef>
            </a:pP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Technologies*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819355" y="2045119"/>
            <a:ext cx="98425" cy="65595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00" spc="10" b="1">
                <a:solidFill>
                  <a:srgbClr val="576460"/>
                </a:solidFill>
                <a:latin typeface="Gadugi"/>
                <a:cs typeface="Gadugi"/>
              </a:rPr>
              <a:t>Cumulative</a:t>
            </a:r>
            <a:r>
              <a:rPr dirty="0" sz="40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10" b="1">
                <a:solidFill>
                  <a:srgbClr val="576460"/>
                </a:solidFill>
                <a:latin typeface="Gadugi"/>
                <a:cs typeface="Gadugi"/>
              </a:rPr>
              <a:t>Price</a:t>
            </a:r>
            <a:r>
              <a:rPr dirty="0" sz="40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-10" b="1">
                <a:solidFill>
                  <a:srgbClr val="576460"/>
                </a:solidFill>
                <a:latin typeface="Gadugi"/>
                <a:cs typeface="Gadugi"/>
              </a:rPr>
              <a:t>Return</a:t>
            </a:r>
            <a:endParaRPr sz="400">
              <a:latin typeface="Gadugi"/>
              <a:cs typeface="Gadug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932408" y="3515344"/>
            <a:ext cx="3982720" cy="477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2395" marR="5080" indent="-113030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peak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dot-com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mania,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prospects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10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largest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500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constituents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varied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widely.</a:t>
            </a:r>
            <a:endParaRPr sz="650">
              <a:latin typeface="Gadugi"/>
              <a:cs typeface="Gadugi"/>
            </a:endParaRPr>
          </a:p>
          <a:p>
            <a:pPr marL="112395" marR="172720" indent="-113030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believe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that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similar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dynamic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may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play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out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years,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presenting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potential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opportunity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active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managers.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921546" y="4804695"/>
            <a:ext cx="563308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5875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Following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peak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dot-</a:t>
            </a:r>
            <a:r>
              <a:rPr dirty="0" sz="1300">
                <a:latin typeface="Calibri"/>
                <a:cs typeface="Calibri"/>
              </a:rPr>
              <a:t>com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mania,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prospects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10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largest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500 </a:t>
            </a:r>
            <a:r>
              <a:rPr dirty="0" sz="1300" spc="-10">
                <a:latin typeface="Calibri"/>
                <a:cs typeface="Calibri"/>
              </a:rPr>
              <a:t>constituents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varied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widely.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believe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similar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dynamic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play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coming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years,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presenting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an </a:t>
            </a:r>
            <a:r>
              <a:rPr dirty="0" sz="1300" spc="-10">
                <a:latin typeface="Calibri"/>
                <a:cs typeface="Calibri"/>
              </a:rPr>
              <a:t>opportunity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active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managers.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950"/>
            <a:ext cx="85587" cy="698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023" y="1095107"/>
            <a:ext cx="1143893" cy="1385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0160" y="4204447"/>
            <a:ext cx="3025810" cy="16526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401311" y="2266188"/>
            <a:ext cx="363220" cy="1188720"/>
          </a:xfrm>
          <a:custGeom>
            <a:avLst/>
            <a:gdLst/>
            <a:ahLst/>
            <a:cxnLst/>
            <a:rect l="l" t="t" r="r" b="b"/>
            <a:pathLst>
              <a:path w="363220" h="1188720">
                <a:moveTo>
                  <a:pt x="362712" y="1188720"/>
                </a:moveTo>
                <a:lnTo>
                  <a:pt x="0" y="1188720"/>
                </a:lnTo>
                <a:lnTo>
                  <a:pt x="0" y="0"/>
                </a:lnTo>
                <a:lnTo>
                  <a:pt x="362712" y="0"/>
                </a:lnTo>
                <a:lnTo>
                  <a:pt x="362712" y="1188720"/>
                </a:lnTo>
                <a:close/>
              </a:path>
            </a:pathLst>
          </a:custGeom>
          <a:solidFill>
            <a:srgbClr val="542A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489447" y="1766316"/>
            <a:ext cx="363220" cy="1689100"/>
          </a:xfrm>
          <a:custGeom>
            <a:avLst/>
            <a:gdLst/>
            <a:ahLst/>
            <a:cxnLst/>
            <a:rect l="l" t="t" r="r" b="b"/>
            <a:pathLst>
              <a:path w="363220" h="1689100">
                <a:moveTo>
                  <a:pt x="362712" y="1688591"/>
                </a:moveTo>
                <a:lnTo>
                  <a:pt x="0" y="1688591"/>
                </a:lnTo>
                <a:lnTo>
                  <a:pt x="0" y="0"/>
                </a:lnTo>
                <a:lnTo>
                  <a:pt x="362712" y="0"/>
                </a:lnTo>
                <a:lnTo>
                  <a:pt x="362712" y="1688591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225039" y="2979419"/>
            <a:ext cx="363220" cy="475615"/>
          </a:xfrm>
          <a:custGeom>
            <a:avLst/>
            <a:gdLst/>
            <a:ahLst/>
            <a:cxnLst/>
            <a:rect l="l" t="t" r="r" b="b"/>
            <a:pathLst>
              <a:path w="363219" h="475614">
                <a:moveTo>
                  <a:pt x="362712" y="475487"/>
                </a:moveTo>
                <a:lnTo>
                  <a:pt x="0" y="475487"/>
                </a:lnTo>
                <a:lnTo>
                  <a:pt x="0" y="0"/>
                </a:lnTo>
                <a:lnTo>
                  <a:pt x="362712" y="0"/>
                </a:lnTo>
                <a:lnTo>
                  <a:pt x="362712" y="475487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769108" y="2932175"/>
            <a:ext cx="363220" cy="523240"/>
          </a:xfrm>
          <a:custGeom>
            <a:avLst/>
            <a:gdLst/>
            <a:ahLst/>
            <a:cxnLst/>
            <a:rect l="l" t="t" r="r" b="b"/>
            <a:pathLst>
              <a:path w="363219" h="523239">
                <a:moveTo>
                  <a:pt x="362711" y="522731"/>
                </a:moveTo>
                <a:lnTo>
                  <a:pt x="0" y="522731"/>
                </a:lnTo>
                <a:lnTo>
                  <a:pt x="0" y="0"/>
                </a:lnTo>
                <a:lnTo>
                  <a:pt x="362711" y="0"/>
                </a:lnTo>
                <a:lnTo>
                  <a:pt x="362711" y="522731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313176" y="2622803"/>
            <a:ext cx="363220" cy="832485"/>
          </a:xfrm>
          <a:custGeom>
            <a:avLst/>
            <a:gdLst/>
            <a:ahLst/>
            <a:cxnLst/>
            <a:rect l="l" t="t" r="r" b="b"/>
            <a:pathLst>
              <a:path w="363220" h="832485">
                <a:moveTo>
                  <a:pt x="362712" y="832103"/>
                </a:moveTo>
                <a:lnTo>
                  <a:pt x="0" y="832103"/>
                </a:lnTo>
                <a:lnTo>
                  <a:pt x="0" y="0"/>
                </a:lnTo>
                <a:lnTo>
                  <a:pt x="362712" y="0"/>
                </a:lnTo>
                <a:lnTo>
                  <a:pt x="362712" y="832103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857244" y="2452115"/>
            <a:ext cx="363220" cy="1003300"/>
          </a:xfrm>
          <a:custGeom>
            <a:avLst/>
            <a:gdLst/>
            <a:ahLst/>
            <a:cxnLst/>
            <a:rect l="l" t="t" r="r" b="b"/>
            <a:pathLst>
              <a:path w="363220" h="1003300">
                <a:moveTo>
                  <a:pt x="362712" y="1002792"/>
                </a:moveTo>
                <a:lnTo>
                  <a:pt x="0" y="1002792"/>
                </a:lnTo>
                <a:lnTo>
                  <a:pt x="0" y="0"/>
                </a:lnTo>
                <a:lnTo>
                  <a:pt x="362712" y="0"/>
                </a:lnTo>
                <a:lnTo>
                  <a:pt x="362712" y="1002792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945380" y="1988819"/>
            <a:ext cx="363220" cy="1466215"/>
          </a:xfrm>
          <a:custGeom>
            <a:avLst/>
            <a:gdLst/>
            <a:ahLst/>
            <a:cxnLst/>
            <a:rect l="l" t="t" r="r" b="b"/>
            <a:pathLst>
              <a:path w="363220" h="1466214">
                <a:moveTo>
                  <a:pt x="362711" y="1466088"/>
                </a:moveTo>
                <a:lnTo>
                  <a:pt x="0" y="1466088"/>
                </a:lnTo>
                <a:lnTo>
                  <a:pt x="0" y="0"/>
                </a:lnTo>
                <a:lnTo>
                  <a:pt x="362711" y="0"/>
                </a:lnTo>
                <a:lnTo>
                  <a:pt x="362711" y="1466088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2111248" y="1471168"/>
            <a:ext cx="3835400" cy="1986280"/>
            <a:chOff x="2111248" y="1471168"/>
            <a:chExt cx="3835400" cy="1986280"/>
          </a:xfrm>
        </p:grpSpPr>
        <p:sp>
          <p:nvSpPr>
            <p:cNvPr id="15" name="object 15" descr=""/>
            <p:cNvSpPr/>
            <p:nvPr/>
          </p:nvSpPr>
          <p:spPr>
            <a:xfrm>
              <a:off x="2135124" y="1473708"/>
              <a:ext cx="0" cy="1981200"/>
            </a:xfrm>
            <a:custGeom>
              <a:avLst/>
              <a:gdLst/>
              <a:ahLst/>
              <a:cxnLst/>
              <a:rect l="l" t="t" r="r" b="b"/>
              <a:pathLst>
                <a:path w="0" h="1981200">
                  <a:moveTo>
                    <a:pt x="0" y="1981200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13788" y="1473708"/>
              <a:ext cx="21590" cy="1981200"/>
            </a:xfrm>
            <a:custGeom>
              <a:avLst/>
              <a:gdLst/>
              <a:ahLst/>
              <a:cxnLst/>
              <a:rect l="l" t="t" r="r" b="b"/>
              <a:pathLst>
                <a:path w="21589" h="1981200">
                  <a:moveTo>
                    <a:pt x="0" y="1981200"/>
                  </a:moveTo>
                  <a:lnTo>
                    <a:pt x="21336" y="1981200"/>
                  </a:lnTo>
                </a:path>
                <a:path w="21589" h="1981200">
                  <a:moveTo>
                    <a:pt x="0" y="1584960"/>
                  </a:moveTo>
                  <a:lnTo>
                    <a:pt x="21336" y="1584960"/>
                  </a:lnTo>
                </a:path>
                <a:path w="21589" h="1981200">
                  <a:moveTo>
                    <a:pt x="0" y="1188720"/>
                  </a:moveTo>
                  <a:lnTo>
                    <a:pt x="21336" y="1188720"/>
                  </a:lnTo>
                </a:path>
                <a:path w="21589" h="1981200">
                  <a:moveTo>
                    <a:pt x="0" y="792479"/>
                  </a:moveTo>
                  <a:lnTo>
                    <a:pt x="21336" y="792479"/>
                  </a:lnTo>
                </a:path>
                <a:path w="21589" h="1981200">
                  <a:moveTo>
                    <a:pt x="0" y="396240"/>
                  </a:moveTo>
                  <a:lnTo>
                    <a:pt x="21336" y="396240"/>
                  </a:lnTo>
                </a:path>
                <a:path w="21589" h="198120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35124" y="3454908"/>
              <a:ext cx="3808729" cy="0"/>
            </a:xfrm>
            <a:custGeom>
              <a:avLst/>
              <a:gdLst/>
              <a:ahLst/>
              <a:cxnLst/>
              <a:rect l="l" t="t" r="r" b="b"/>
              <a:pathLst>
                <a:path w="3808729" h="0">
                  <a:moveTo>
                    <a:pt x="0" y="0"/>
                  </a:moveTo>
                  <a:lnTo>
                    <a:pt x="3808475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345408" y="2863156"/>
            <a:ext cx="1358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22%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889461" y="2815889"/>
            <a:ext cx="1358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23%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433532" y="2506515"/>
            <a:ext cx="1358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31%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977585" y="2335851"/>
            <a:ext cx="1358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35%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21637" y="2149910"/>
            <a:ext cx="1358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42A5E"/>
                </a:solidFill>
                <a:latin typeface="Gadugi"/>
                <a:cs typeface="Gadugi"/>
              </a:rPr>
              <a:t>40%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065709" y="1872525"/>
            <a:ext cx="1358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47%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609762" y="1650020"/>
            <a:ext cx="1358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0397A1"/>
                </a:solidFill>
                <a:latin typeface="Gadugi"/>
                <a:cs typeface="Gadugi"/>
              </a:rPr>
              <a:t>53%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955278" y="3402667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55278" y="3006389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55278" y="2610148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55278" y="2213925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955278" y="1817646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50%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55278" y="1421412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60%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240243" y="3494094"/>
            <a:ext cx="19284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495300" algn="l"/>
                <a:tab pos="1682114" algn="l"/>
              </a:tabLst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Russell</a:t>
            </a:r>
            <a:r>
              <a:rPr dirty="0" sz="450" spc="8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2000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	Russell</a:t>
            </a:r>
            <a:r>
              <a:rPr dirty="0" sz="450" spc="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Mid</a:t>
            </a:r>
            <a:r>
              <a:rPr dirty="0" sz="450" spc="6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Cap</a:t>
            </a:r>
            <a:r>
              <a:rPr dirty="0" sz="450" spc="265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Russell</a:t>
            </a:r>
            <a:r>
              <a:rPr dirty="0" sz="450" spc="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1000</a:t>
            </a:r>
            <a:r>
              <a:rPr dirty="0" sz="450" spc="4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Value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	S&amp;P</a:t>
            </a:r>
            <a:r>
              <a:rPr dirty="0" sz="450" spc="6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493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466474" y="3494094"/>
            <a:ext cx="24574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4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959025" y="3486486"/>
            <a:ext cx="911225" cy="187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8580" marR="5080" indent="-68580">
              <a:lnSpc>
                <a:spcPct val="117800"/>
              </a:lnSpc>
              <a:spcBef>
                <a:spcPts val="90"/>
              </a:spcBef>
              <a:tabLst>
                <a:tab pos="525145" algn="l"/>
              </a:tabLst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Russell</a:t>
            </a:r>
            <a:r>
              <a:rPr dirty="0" sz="450" spc="8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1000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50" spc="10">
                <a:solidFill>
                  <a:srgbClr val="576460"/>
                </a:solidFill>
                <a:latin typeface="Gadugi"/>
                <a:cs typeface="Gadugi"/>
              </a:rPr>
              <a:t>Magnificent</a:t>
            </a:r>
            <a:r>
              <a:rPr dirty="0" sz="450" spc="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50">
                <a:solidFill>
                  <a:srgbClr val="576460"/>
                </a:solidFill>
                <a:latin typeface="Gadugi"/>
                <a:cs typeface="Gadugi"/>
              </a:rPr>
              <a:t>7</a:t>
            </a:r>
            <a:r>
              <a:rPr dirty="0" sz="45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Growth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820425" y="2091241"/>
            <a:ext cx="106680" cy="69850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%</a:t>
            </a:r>
            <a:r>
              <a:rPr dirty="0" sz="45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r>
              <a:rPr dirty="0" sz="45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Non-U.S.</a:t>
            </a:r>
            <a:r>
              <a:rPr dirty="0" sz="4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Revenue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940037" y="3745461"/>
            <a:ext cx="3987165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1125" marR="5080" indent="-111760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Magnificent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7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derive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substantially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larger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portion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their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revenues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from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outside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United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States,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making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them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more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exposed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risks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from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trade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war.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2221992" y="2007107"/>
            <a:ext cx="1996439" cy="143510"/>
          </a:xfrm>
          <a:custGeom>
            <a:avLst/>
            <a:gdLst/>
            <a:ahLst/>
            <a:cxnLst/>
            <a:rect l="l" t="t" r="r" b="b"/>
            <a:pathLst>
              <a:path w="1996439" h="143510">
                <a:moveTo>
                  <a:pt x="0" y="143255"/>
                </a:moveTo>
                <a:lnTo>
                  <a:pt x="833" y="115347"/>
                </a:lnTo>
                <a:lnTo>
                  <a:pt x="3238" y="92582"/>
                </a:lnTo>
                <a:lnTo>
                  <a:pt x="7072" y="77247"/>
                </a:lnTo>
                <a:lnTo>
                  <a:pt x="12192" y="71627"/>
                </a:lnTo>
                <a:lnTo>
                  <a:pt x="986027" y="71627"/>
                </a:lnTo>
                <a:lnTo>
                  <a:pt x="990504" y="66008"/>
                </a:lnTo>
                <a:lnTo>
                  <a:pt x="994410" y="50672"/>
                </a:lnTo>
                <a:lnTo>
                  <a:pt x="997172" y="27908"/>
                </a:lnTo>
                <a:lnTo>
                  <a:pt x="998220" y="0"/>
                </a:lnTo>
                <a:lnTo>
                  <a:pt x="999053" y="27908"/>
                </a:lnTo>
                <a:lnTo>
                  <a:pt x="1001458" y="50672"/>
                </a:lnTo>
                <a:lnTo>
                  <a:pt x="1005292" y="66008"/>
                </a:lnTo>
                <a:lnTo>
                  <a:pt x="1010412" y="71627"/>
                </a:lnTo>
                <a:lnTo>
                  <a:pt x="1984248" y="71627"/>
                </a:lnTo>
                <a:lnTo>
                  <a:pt x="1988724" y="77247"/>
                </a:lnTo>
                <a:lnTo>
                  <a:pt x="1992630" y="92582"/>
                </a:lnTo>
                <a:lnTo>
                  <a:pt x="1995392" y="115347"/>
                </a:lnTo>
                <a:lnTo>
                  <a:pt x="1996440" y="143255"/>
                </a:lnTo>
              </a:path>
            </a:pathLst>
          </a:custGeom>
          <a:ln w="4572">
            <a:solidFill>
              <a:srgbClr val="8921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2862006" y="1857204"/>
            <a:ext cx="73914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Less</a:t>
            </a:r>
            <a:r>
              <a:rPr dirty="0" sz="500" spc="5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Exposed</a:t>
            </a:r>
            <a:r>
              <a:rPr dirty="0" sz="500" spc="8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to</a:t>
            </a:r>
            <a:r>
              <a:rPr dirty="0" sz="500" spc="5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892144"/>
                </a:solidFill>
                <a:latin typeface="Gadugi"/>
                <a:cs typeface="Gadugi"/>
              </a:rPr>
              <a:t>Tariffs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921546" y="4804695"/>
            <a:ext cx="5798185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Magnificent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derive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substantially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portion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their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revenues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from </a:t>
            </a:r>
            <a:r>
              <a:rPr dirty="0" sz="1300">
                <a:latin typeface="Calibri"/>
                <a:cs typeface="Calibri"/>
              </a:rPr>
              <a:t>outside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United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States,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making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them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exposed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risks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from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potential </a:t>
            </a:r>
            <a:r>
              <a:rPr dirty="0" sz="1300">
                <a:latin typeface="Calibri"/>
                <a:cs typeface="Calibri"/>
              </a:rPr>
              <a:t>trade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war.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950"/>
            <a:ext cx="98069" cy="698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023" y="1097177"/>
            <a:ext cx="1986069" cy="1364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6064" y="4029138"/>
            <a:ext cx="3000792" cy="34042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238755" y="1735836"/>
            <a:ext cx="361315" cy="797560"/>
          </a:xfrm>
          <a:custGeom>
            <a:avLst/>
            <a:gdLst/>
            <a:ahLst/>
            <a:cxnLst/>
            <a:rect l="l" t="t" r="r" b="b"/>
            <a:pathLst>
              <a:path w="361314" h="797560">
                <a:moveTo>
                  <a:pt x="361187" y="797052"/>
                </a:moveTo>
                <a:lnTo>
                  <a:pt x="0" y="797052"/>
                </a:lnTo>
                <a:lnTo>
                  <a:pt x="0" y="0"/>
                </a:lnTo>
                <a:lnTo>
                  <a:pt x="361187" y="0"/>
                </a:lnTo>
                <a:lnTo>
                  <a:pt x="361187" y="797052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503676" y="1610868"/>
            <a:ext cx="361315" cy="922019"/>
          </a:xfrm>
          <a:custGeom>
            <a:avLst/>
            <a:gdLst/>
            <a:ahLst/>
            <a:cxnLst/>
            <a:rect l="l" t="t" r="r" b="b"/>
            <a:pathLst>
              <a:path w="361314" h="922019">
                <a:moveTo>
                  <a:pt x="361187" y="922020"/>
                </a:moveTo>
                <a:lnTo>
                  <a:pt x="0" y="922020"/>
                </a:lnTo>
                <a:lnTo>
                  <a:pt x="0" y="0"/>
                </a:lnTo>
                <a:lnTo>
                  <a:pt x="361187" y="0"/>
                </a:lnTo>
                <a:lnTo>
                  <a:pt x="361187" y="92202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768596" y="2133600"/>
            <a:ext cx="361315" cy="399415"/>
          </a:xfrm>
          <a:custGeom>
            <a:avLst/>
            <a:gdLst/>
            <a:ahLst/>
            <a:cxnLst/>
            <a:rect l="l" t="t" r="r" b="b"/>
            <a:pathLst>
              <a:path w="361314" h="399414">
                <a:moveTo>
                  <a:pt x="361187" y="399288"/>
                </a:moveTo>
                <a:lnTo>
                  <a:pt x="0" y="399288"/>
                </a:lnTo>
                <a:lnTo>
                  <a:pt x="0" y="0"/>
                </a:lnTo>
                <a:lnTo>
                  <a:pt x="361187" y="0"/>
                </a:lnTo>
                <a:lnTo>
                  <a:pt x="361187" y="399288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599943" y="2532887"/>
            <a:ext cx="361315" cy="104139"/>
          </a:xfrm>
          <a:custGeom>
            <a:avLst/>
            <a:gdLst/>
            <a:ahLst/>
            <a:cxnLst/>
            <a:rect l="l" t="t" r="r" b="b"/>
            <a:pathLst>
              <a:path w="361314" h="104139">
                <a:moveTo>
                  <a:pt x="361187" y="103632"/>
                </a:moveTo>
                <a:lnTo>
                  <a:pt x="0" y="103632"/>
                </a:lnTo>
                <a:lnTo>
                  <a:pt x="0" y="0"/>
                </a:lnTo>
                <a:lnTo>
                  <a:pt x="361187" y="0"/>
                </a:lnTo>
                <a:lnTo>
                  <a:pt x="361187" y="103632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864864" y="2410967"/>
            <a:ext cx="361315" cy="121920"/>
          </a:xfrm>
          <a:custGeom>
            <a:avLst/>
            <a:gdLst/>
            <a:ahLst/>
            <a:cxnLst/>
            <a:rect l="l" t="t" r="r" b="b"/>
            <a:pathLst>
              <a:path w="361314" h="121919">
                <a:moveTo>
                  <a:pt x="361187" y="121920"/>
                </a:moveTo>
                <a:lnTo>
                  <a:pt x="0" y="121920"/>
                </a:lnTo>
                <a:lnTo>
                  <a:pt x="0" y="0"/>
                </a:lnTo>
                <a:lnTo>
                  <a:pt x="361187" y="0"/>
                </a:lnTo>
                <a:lnTo>
                  <a:pt x="361187" y="12192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129784" y="2314955"/>
            <a:ext cx="361315" cy="218440"/>
          </a:xfrm>
          <a:custGeom>
            <a:avLst/>
            <a:gdLst/>
            <a:ahLst/>
            <a:cxnLst/>
            <a:rect l="l" t="t" r="r" b="b"/>
            <a:pathLst>
              <a:path w="361314" h="218439">
                <a:moveTo>
                  <a:pt x="361187" y="217931"/>
                </a:moveTo>
                <a:lnTo>
                  <a:pt x="0" y="217931"/>
                </a:lnTo>
                <a:lnTo>
                  <a:pt x="0" y="0"/>
                </a:lnTo>
                <a:lnTo>
                  <a:pt x="361187" y="0"/>
                </a:lnTo>
                <a:lnTo>
                  <a:pt x="361187" y="217931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961132" y="2532888"/>
            <a:ext cx="361315" cy="273050"/>
          </a:xfrm>
          <a:custGeom>
            <a:avLst/>
            <a:gdLst/>
            <a:ahLst/>
            <a:cxnLst/>
            <a:rect l="l" t="t" r="r" b="b"/>
            <a:pathLst>
              <a:path w="361314" h="273050">
                <a:moveTo>
                  <a:pt x="361187" y="272795"/>
                </a:moveTo>
                <a:lnTo>
                  <a:pt x="0" y="272795"/>
                </a:lnTo>
                <a:lnTo>
                  <a:pt x="0" y="0"/>
                </a:lnTo>
                <a:lnTo>
                  <a:pt x="361187" y="0"/>
                </a:lnTo>
                <a:lnTo>
                  <a:pt x="361187" y="272795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226052" y="2532888"/>
            <a:ext cx="361315" cy="408940"/>
          </a:xfrm>
          <a:custGeom>
            <a:avLst/>
            <a:gdLst/>
            <a:ahLst/>
            <a:cxnLst/>
            <a:rect l="l" t="t" r="r" b="b"/>
            <a:pathLst>
              <a:path w="361314" h="408939">
                <a:moveTo>
                  <a:pt x="361187" y="408432"/>
                </a:moveTo>
                <a:lnTo>
                  <a:pt x="0" y="408432"/>
                </a:lnTo>
                <a:lnTo>
                  <a:pt x="0" y="0"/>
                </a:lnTo>
                <a:lnTo>
                  <a:pt x="361187" y="0"/>
                </a:lnTo>
                <a:lnTo>
                  <a:pt x="361187" y="408432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490972" y="1650491"/>
            <a:ext cx="363220" cy="882650"/>
          </a:xfrm>
          <a:custGeom>
            <a:avLst/>
            <a:gdLst/>
            <a:ahLst/>
            <a:cxnLst/>
            <a:rect l="l" t="t" r="r" b="b"/>
            <a:pathLst>
              <a:path w="363220" h="882650">
                <a:moveTo>
                  <a:pt x="362711" y="882396"/>
                </a:moveTo>
                <a:lnTo>
                  <a:pt x="0" y="882396"/>
                </a:lnTo>
                <a:lnTo>
                  <a:pt x="0" y="0"/>
                </a:lnTo>
                <a:lnTo>
                  <a:pt x="362711" y="0"/>
                </a:lnTo>
                <a:lnTo>
                  <a:pt x="362711" y="882396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2123439" y="1356868"/>
            <a:ext cx="3822700" cy="1882775"/>
            <a:chOff x="2123439" y="1356868"/>
            <a:chExt cx="3822700" cy="1882775"/>
          </a:xfrm>
        </p:grpSpPr>
        <p:sp>
          <p:nvSpPr>
            <p:cNvPr id="17" name="object 17" descr=""/>
            <p:cNvSpPr/>
            <p:nvPr/>
          </p:nvSpPr>
          <p:spPr>
            <a:xfrm>
              <a:off x="2148840" y="1359408"/>
              <a:ext cx="0" cy="1877695"/>
            </a:xfrm>
            <a:custGeom>
              <a:avLst/>
              <a:gdLst/>
              <a:ahLst/>
              <a:cxnLst/>
              <a:rect l="l" t="t" r="r" b="b"/>
              <a:pathLst>
                <a:path w="0" h="1877695">
                  <a:moveTo>
                    <a:pt x="0" y="1877567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25979" y="1359408"/>
              <a:ext cx="22860" cy="1877695"/>
            </a:xfrm>
            <a:custGeom>
              <a:avLst/>
              <a:gdLst/>
              <a:ahLst/>
              <a:cxnLst/>
              <a:rect l="l" t="t" r="r" b="b"/>
              <a:pathLst>
                <a:path w="22860" h="1877695">
                  <a:moveTo>
                    <a:pt x="0" y="1877567"/>
                  </a:moveTo>
                  <a:lnTo>
                    <a:pt x="22859" y="1877567"/>
                  </a:lnTo>
                </a:path>
                <a:path w="22860" h="1877695">
                  <a:moveTo>
                    <a:pt x="0" y="1642871"/>
                  </a:moveTo>
                  <a:lnTo>
                    <a:pt x="22859" y="1642871"/>
                  </a:lnTo>
                </a:path>
                <a:path w="22860" h="1877695">
                  <a:moveTo>
                    <a:pt x="0" y="1408175"/>
                  </a:moveTo>
                  <a:lnTo>
                    <a:pt x="22859" y="1408175"/>
                  </a:lnTo>
                </a:path>
                <a:path w="22860" h="1877695">
                  <a:moveTo>
                    <a:pt x="0" y="1173479"/>
                  </a:moveTo>
                  <a:lnTo>
                    <a:pt x="22859" y="1173479"/>
                  </a:lnTo>
                </a:path>
                <a:path w="22860" h="1877695">
                  <a:moveTo>
                    <a:pt x="0" y="938783"/>
                  </a:moveTo>
                  <a:lnTo>
                    <a:pt x="22859" y="938783"/>
                  </a:lnTo>
                </a:path>
                <a:path w="22860" h="1877695">
                  <a:moveTo>
                    <a:pt x="0" y="704087"/>
                  </a:moveTo>
                  <a:lnTo>
                    <a:pt x="22859" y="704087"/>
                  </a:lnTo>
                </a:path>
                <a:path w="22860" h="1877695">
                  <a:moveTo>
                    <a:pt x="0" y="469391"/>
                  </a:moveTo>
                  <a:lnTo>
                    <a:pt x="22859" y="469391"/>
                  </a:lnTo>
                </a:path>
                <a:path w="22860" h="1877695">
                  <a:moveTo>
                    <a:pt x="0" y="234695"/>
                  </a:moveTo>
                  <a:lnTo>
                    <a:pt x="22859" y="234695"/>
                  </a:lnTo>
                </a:path>
                <a:path w="22860" h="1877695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148840" y="2532888"/>
              <a:ext cx="3794760" cy="0"/>
            </a:xfrm>
            <a:custGeom>
              <a:avLst/>
              <a:gdLst/>
              <a:ahLst/>
              <a:cxnLst/>
              <a:rect l="l" t="t" r="r" b="b"/>
              <a:pathLst>
                <a:path w="3794760" h="0">
                  <a:moveTo>
                    <a:pt x="0" y="0"/>
                  </a:moveTo>
                  <a:lnTo>
                    <a:pt x="37947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148840" y="2532888"/>
              <a:ext cx="3794760" cy="21590"/>
            </a:xfrm>
            <a:custGeom>
              <a:avLst/>
              <a:gdLst/>
              <a:ahLst/>
              <a:cxnLst/>
              <a:rect l="l" t="t" r="r" b="b"/>
              <a:pathLst>
                <a:path w="3794760" h="21589">
                  <a:moveTo>
                    <a:pt x="0" y="0"/>
                  </a:moveTo>
                  <a:lnTo>
                    <a:pt x="0" y="21336"/>
                  </a:lnTo>
                </a:path>
                <a:path w="3794760" h="21589">
                  <a:moveTo>
                    <a:pt x="1263395" y="0"/>
                  </a:moveTo>
                  <a:lnTo>
                    <a:pt x="1263395" y="21336"/>
                  </a:lnTo>
                </a:path>
                <a:path w="3794760" h="21589">
                  <a:moveTo>
                    <a:pt x="2529840" y="0"/>
                  </a:moveTo>
                  <a:lnTo>
                    <a:pt x="2529840" y="21336"/>
                  </a:lnTo>
                </a:path>
                <a:path w="3794760" h="21589">
                  <a:moveTo>
                    <a:pt x="3794759" y="0"/>
                  </a:moveTo>
                  <a:lnTo>
                    <a:pt x="3794759" y="21336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331697" y="1619531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34.0%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596590" y="1494568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39.3%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861501" y="2017321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17.0%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98963" y="2657415"/>
            <a:ext cx="17716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4.4%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976078" y="2294669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5.2%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240971" y="2198666"/>
            <a:ext cx="1524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9.3%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41859" y="2826589"/>
            <a:ext cx="2120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11.6%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306770" y="2962212"/>
            <a:ext cx="2120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17.4%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583866" y="1534198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37.6%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44600" y="3184719"/>
            <a:ext cx="15430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44600" y="2950022"/>
            <a:ext cx="15430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44600" y="2715326"/>
            <a:ext cx="15430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002512" y="2480611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68970" y="2245933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968970" y="2011218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968970" y="1776502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968970" y="1307109"/>
            <a:ext cx="130175" cy="3333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802161" y="2138917"/>
            <a:ext cx="106680" cy="36131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EPS</a:t>
            </a:r>
            <a:r>
              <a:rPr dirty="0" sz="4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Growth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2269236" y="344119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36575" y="36575"/>
                </a:moveTo>
                <a:lnTo>
                  <a:pt x="0" y="36575"/>
                </a:lnTo>
                <a:lnTo>
                  <a:pt x="0" y="0"/>
                </a:lnTo>
                <a:lnTo>
                  <a:pt x="36575" y="0"/>
                </a:lnTo>
                <a:lnTo>
                  <a:pt x="36575" y="36575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2322544" y="3274637"/>
            <a:ext cx="949960" cy="231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2413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2023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(Actual)</a:t>
            </a: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  <a:spcBef>
                <a:spcPts val="505"/>
              </a:spcBef>
            </a:pP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Magnificent</a:t>
            </a:r>
            <a:r>
              <a:rPr dirty="0" sz="450" spc="2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7</a:t>
            </a:r>
            <a:r>
              <a:rPr dirty="0" sz="450" spc="5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Weighted</a:t>
            </a:r>
            <a:r>
              <a:rPr dirty="0" sz="450" spc="4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3698747" y="344119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36575" y="36575"/>
                </a:moveTo>
                <a:lnTo>
                  <a:pt x="0" y="36575"/>
                </a:lnTo>
                <a:lnTo>
                  <a:pt x="0" y="0"/>
                </a:lnTo>
                <a:lnTo>
                  <a:pt x="36575" y="0"/>
                </a:lnTo>
                <a:lnTo>
                  <a:pt x="36575" y="36575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3752020" y="3274637"/>
            <a:ext cx="808990" cy="231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2024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(Actual)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4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493</a:t>
            </a:r>
            <a:r>
              <a:rPr dirty="0" sz="450" spc="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Weighted</a:t>
            </a:r>
            <a:r>
              <a:rPr dirty="0" sz="450" spc="2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4988052" y="344119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36576" y="36575"/>
                </a:moveTo>
                <a:lnTo>
                  <a:pt x="0" y="36575"/>
                </a:lnTo>
                <a:lnTo>
                  <a:pt x="0" y="0"/>
                </a:lnTo>
                <a:lnTo>
                  <a:pt x="36576" y="0"/>
                </a:lnTo>
                <a:lnTo>
                  <a:pt x="36576" y="36575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5041339" y="3274637"/>
            <a:ext cx="365125" cy="231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2025E</a:t>
            </a:r>
            <a:endParaRPr sz="450">
              <a:latin typeface="Gadugi"/>
              <a:cs typeface="Gadugi"/>
            </a:endParaRPr>
          </a:p>
          <a:p>
            <a:pPr algn="r" marR="20955">
              <a:lnSpc>
                <a:spcPct val="100000"/>
              </a:lnSpc>
              <a:spcBef>
                <a:spcPts val="505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Russell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016242" y="3549482"/>
            <a:ext cx="3902710" cy="40957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37795" indent="-137795">
              <a:lnSpc>
                <a:spcPct val="100000"/>
              </a:lnSpc>
              <a:spcBef>
                <a:spcPts val="41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7795" algn="l"/>
              </a:tabLst>
            </a:pP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key driver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Magnificent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7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outperformance has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superior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earnings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growth.</a:t>
            </a:r>
            <a:endParaRPr sz="650">
              <a:latin typeface="Gadugi"/>
              <a:cs typeface="Gadugi"/>
            </a:endParaRPr>
          </a:p>
          <a:p>
            <a:pPr marL="137160" marR="5080" indent="-137795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Bottom-up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consensus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expects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advantage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narrow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which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could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help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drive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broader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equity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leadership.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3944111" y="1699260"/>
            <a:ext cx="1324610" cy="352425"/>
          </a:xfrm>
          <a:custGeom>
            <a:avLst/>
            <a:gdLst/>
            <a:ahLst/>
            <a:cxnLst/>
            <a:rect l="l" t="t" r="r" b="b"/>
            <a:pathLst>
              <a:path w="1324610" h="352425">
                <a:moveTo>
                  <a:pt x="1297003" y="335651"/>
                </a:moveTo>
                <a:lnTo>
                  <a:pt x="0" y="9144"/>
                </a:lnTo>
                <a:lnTo>
                  <a:pt x="3048" y="0"/>
                </a:lnTo>
                <a:lnTo>
                  <a:pt x="1300442" y="326606"/>
                </a:lnTo>
                <a:lnTo>
                  <a:pt x="1306634" y="332798"/>
                </a:lnTo>
                <a:lnTo>
                  <a:pt x="1297003" y="335651"/>
                </a:lnTo>
                <a:close/>
              </a:path>
              <a:path w="1324610" h="352425">
                <a:moveTo>
                  <a:pt x="1314602" y="339852"/>
                </a:moveTo>
                <a:lnTo>
                  <a:pt x="1313688" y="339852"/>
                </a:lnTo>
                <a:lnTo>
                  <a:pt x="1316736" y="330708"/>
                </a:lnTo>
                <a:lnTo>
                  <a:pt x="1300442" y="326606"/>
                </a:lnTo>
                <a:lnTo>
                  <a:pt x="1280160" y="306324"/>
                </a:lnTo>
                <a:lnTo>
                  <a:pt x="1280160" y="303276"/>
                </a:lnTo>
                <a:lnTo>
                  <a:pt x="1283207" y="300228"/>
                </a:lnTo>
                <a:lnTo>
                  <a:pt x="1286256" y="300228"/>
                </a:lnTo>
                <a:lnTo>
                  <a:pt x="1287780" y="301752"/>
                </a:lnTo>
                <a:lnTo>
                  <a:pt x="1324356" y="336804"/>
                </a:lnTo>
                <a:lnTo>
                  <a:pt x="1314602" y="339852"/>
                </a:lnTo>
                <a:close/>
              </a:path>
              <a:path w="1324610" h="352425">
                <a:moveTo>
                  <a:pt x="1306634" y="332798"/>
                </a:moveTo>
                <a:lnTo>
                  <a:pt x="1300442" y="326606"/>
                </a:lnTo>
                <a:lnTo>
                  <a:pt x="1316736" y="330708"/>
                </a:lnTo>
                <a:lnTo>
                  <a:pt x="1313688" y="330708"/>
                </a:lnTo>
                <a:lnTo>
                  <a:pt x="1306634" y="332798"/>
                </a:lnTo>
                <a:close/>
              </a:path>
              <a:path w="1324610" h="352425">
                <a:moveTo>
                  <a:pt x="1312164" y="338328"/>
                </a:moveTo>
                <a:lnTo>
                  <a:pt x="1306634" y="332798"/>
                </a:lnTo>
                <a:lnTo>
                  <a:pt x="1313688" y="330708"/>
                </a:lnTo>
                <a:lnTo>
                  <a:pt x="1312164" y="338328"/>
                </a:lnTo>
                <a:close/>
              </a:path>
              <a:path w="1324610" h="352425">
                <a:moveTo>
                  <a:pt x="1314196" y="338328"/>
                </a:moveTo>
                <a:lnTo>
                  <a:pt x="1312164" y="338328"/>
                </a:lnTo>
                <a:lnTo>
                  <a:pt x="1313688" y="330708"/>
                </a:lnTo>
                <a:lnTo>
                  <a:pt x="1316736" y="330708"/>
                </a:lnTo>
                <a:lnTo>
                  <a:pt x="1314196" y="338328"/>
                </a:lnTo>
                <a:close/>
              </a:path>
              <a:path w="1324610" h="352425">
                <a:moveTo>
                  <a:pt x="1313688" y="339852"/>
                </a:moveTo>
                <a:lnTo>
                  <a:pt x="1297003" y="335651"/>
                </a:lnTo>
                <a:lnTo>
                  <a:pt x="1306634" y="332798"/>
                </a:lnTo>
                <a:lnTo>
                  <a:pt x="1312164" y="338328"/>
                </a:lnTo>
                <a:lnTo>
                  <a:pt x="1314196" y="338328"/>
                </a:lnTo>
                <a:lnTo>
                  <a:pt x="1313688" y="339852"/>
                </a:lnTo>
                <a:close/>
              </a:path>
              <a:path w="1324610" h="352425">
                <a:moveTo>
                  <a:pt x="1275588" y="352044"/>
                </a:moveTo>
                <a:lnTo>
                  <a:pt x="1272540" y="352044"/>
                </a:lnTo>
                <a:lnTo>
                  <a:pt x="1269492" y="348996"/>
                </a:lnTo>
                <a:lnTo>
                  <a:pt x="1269492" y="345948"/>
                </a:lnTo>
                <a:lnTo>
                  <a:pt x="1271015" y="342900"/>
                </a:lnTo>
                <a:lnTo>
                  <a:pt x="1272540" y="342900"/>
                </a:lnTo>
                <a:lnTo>
                  <a:pt x="1297003" y="335651"/>
                </a:lnTo>
                <a:lnTo>
                  <a:pt x="1313688" y="339852"/>
                </a:lnTo>
                <a:lnTo>
                  <a:pt x="1314602" y="339852"/>
                </a:lnTo>
                <a:lnTo>
                  <a:pt x="1275588" y="352044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4337220" y="1640820"/>
            <a:ext cx="800735" cy="18859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59079" marR="5080" indent="-259715">
              <a:lnSpc>
                <a:spcPct val="108000"/>
              </a:lnSpc>
              <a:spcBef>
                <a:spcPts val="80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Mag7</a:t>
            </a:r>
            <a:r>
              <a:rPr dirty="0" sz="500" spc="8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EPS</a:t>
            </a:r>
            <a:r>
              <a:rPr dirty="0" sz="500" spc="10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Converging</a:t>
            </a:r>
            <a:r>
              <a:rPr dirty="0" sz="500" spc="8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to</a:t>
            </a:r>
            <a:r>
              <a:rPr dirty="0" sz="500" spc="50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S&amp;P</a:t>
            </a:r>
            <a:r>
              <a:rPr dirty="0" sz="500" spc="5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493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697417" y="1988273"/>
            <a:ext cx="673735" cy="2692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R="5080">
              <a:lnSpc>
                <a:spcPct val="107000"/>
              </a:lnSpc>
              <a:spcBef>
                <a:spcPts val="85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Superior</a:t>
            </a:r>
            <a:r>
              <a:rPr dirty="0" sz="500" spc="8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EPS</a:t>
            </a:r>
            <a:r>
              <a:rPr dirty="0" sz="500" spc="9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892144"/>
                </a:solidFill>
                <a:latin typeface="Gadugi"/>
                <a:cs typeface="Gadugi"/>
              </a:rPr>
              <a:t>Growth</a:t>
            </a:r>
            <a:r>
              <a:rPr dirty="0" sz="500" spc="50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Helps</a:t>
            </a:r>
            <a:r>
              <a:rPr dirty="0" sz="500" spc="5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892144"/>
                </a:solidFill>
                <a:latin typeface="Gadugi"/>
                <a:cs typeface="Gadugi"/>
              </a:rPr>
              <a:t>Drive</a:t>
            </a:r>
            <a:r>
              <a:rPr dirty="0" sz="500" spc="50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892144"/>
                </a:solidFill>
                <a:latin typeface="Gadugi"/>
                <a:cs typeface="Gadugi"/>
              </a:rPr>
              <a:t>Outperformance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921546" y="4722071"/>
            <a:ext cx="5570220" cy="78930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00965" indent="-88265">
              <a:lnSpc>
                <a:spcPct val="100000"/>
              </a:lnSpc>
              <a:spcBef>
                <a:spcPts val="75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key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driver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Mag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outperformance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superior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earnings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growth.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ct val="100699"/>
              </a:lnSpc>
              <a:spcBef>
                <a:spcPts val="650"/>
              </a:spcBef>
              <a:buChar char="-"/>
              <a:tabLst>
                <a:tab pos="100965" algn="l"/>
              </a:tabLst>
            </a:pPr>
            <a:r>
              <a:rPr dirty="0" sz="1300" spc="-10">
                <a:latin typeface="Calibri"/>
                <a:cs typeface="Calibri"/>
              </a:rPr>
              <a:t>Bottom-</a:t>
            </a:r>
            <a:r>
              <a:rPr dirty="0" sz="1300">
                <a:latin typeface="Calibri"/>
                <a:cs typeface="Calibri"/>
              </a:rPr>
              <a:t>up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consensus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expects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advantage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narrow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coming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year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which </a:t>
            </a:r>
            <a:r>
              <a:rPr dirty="0" sz="1300">
                <a:latin typeface="Calibri"/>
                <a:cs typeface="Calibri"/>
              </a:rPr>
              <a:t>could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help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drive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broader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leadership.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950"/>
            <a:ext cx="99654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467" y="1095107"/>
            <a:ext cx="2507606" cy="1385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741" y="4264436"/>
            <a:ext cx="2705489" cy="10527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135632" y="1448307"/>
            <a:ext cx="3557270" cy="1785620"/>
            <a:chOff x="2135632" y="1448307"/>
            <a:chExt cx="3557270" cy="1785620"/>
          </a:xfrm>
        </p:grpSpPr>
        <p:sp>
          <p:nvSpPr>
            <p:cNvPr id="8" name="object 8" descr=""/>
            <p:cNvSpPr/>
            <p:nvPr/>
          </p:nvSpPr>
          <p:spPr>
            <a:xfrm>
              <a:off x="2159508" y="1450848"/>
              <a:ext cx="0" cy="1758950"/>
            </a:xfrm>
            <a:custGeom>
              <a:avLst/>
              <a:gdLst/>
              <a:ahLst/>
              <a:cxnLst/>
              <a:rect l="l" t="t" r="r" b="b"/>
              <a:pathLst>
                <a:path w="0" h="1758950">
                  <a:moveTo>
                    <a:pt x="0" y="1758695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38172" y="1450847"/>
              <a:ext cx="21590" cy="1758950"/>
            </a:xfrm>
            <a:custGeom>
              <a:avLst/>
              <a:gdLst/>
              <a:ahLst/>
              <a:cxnLst/>
              <a:rect l="l" t="t" r="r" b="b"/>
              <a:pathLst>
                <a:path w="21589" h="1758950">
                  <a:moveTo>
                    <a:pt x="0" y="1758695"/>
                  </a:moveTo>
                  <a:lnTo>
                    <a:pt x="21336" y="1758695"/>
                  </a:lnTo>
                </a:path>
                <a:path w="21589" h="1758950">
                  <a:moveTo>
                    <a:pt x="0" y="1539239"/>
                  </a:moveTo>
                  <a:lnTo>
                    <a:pt x="21336" y="1539239"/>
                  </a:lnTo>
                </a:path>
                <a:path w="21589" h="1758950">
                  <a:moveTo>
                    <a:pt x="0" y="1318259"/>
                  </a:moveTo>
                  <a:lnTo>
                    <a:pt x="21336" y="1318259"/>
                  </a:lnTo>
                </a:path>
                <a:path w="21589" h="1758950">
                  <a:moveTo>
                    <a:pt x="0" y="1098803"/>
                  </a:moveTo>
                  <a:lnTo>
                    <a:pt x="21336" y="1098803"/>
                  </a:lnTo>
                </a:path>
                <a:path w="21589" h="1758950">
                  <a:moveTo>
                    <a:pt x="0" y="879347"/>
                  </a:moveTo>
                  <a:lnTo>
                    <a:pt x="21336" y="879347"/>
                  </a:lnTo>
                </a:path>
                <a:path w="21589" h="1758950">
                  <a:moveTo>
                    <a:pt x="0" y="659891"/>
                  </a:moveTo>
                  <a:lnTo>
                    <a:pt x="21336" y="659891"/>
                  </a:lnTo>
                </a:path>
                <a:path w="21589" h="1758950">
                  <a:moveTo>
                    <a:pt x="0" y="440436"/>
                  </a:moveTo>
                  <a:lnTo>
                    <a:pt x="21336" y="440436"/>
                  </a:lnTo>
                </a:path>
                <a:path w="21589" h="1758950">
                  <a:moveTo>
                    <a:pt x="0" y="220979"/>
                  </a:moveTo>
                  <a:lnTo>
                    <a:pt x="21336" y="220979"/>
                  </a:lnTo>
                </a:path>
                <a:path w="21589" h="175895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59508" y="3209543"/>
              <a:ext cx="3519170" cy="0"/>
            </a:xfrm>
            <a:custGeom>
              <a:avLst/>
              <a:gdLst/>
              <a:ahLst/>
              <a:cxnLst/>
              <a:rect l="l" t="t" r="r" b="b"/>
              <a:pathLst>
                <a:path w="3519170" h="0">
                  <a:moveTo>
                    <a:pt x="0" y="0"/>
                  </a:moveTo>
                  <a:lnTo>
                    <a:pt x="3518915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59508" y="3209543"/>
              <a:ext cx="3377565" cy="21590"/>
            </a:xfrm>
            <a:custGeom>
              <a:avLst/>
              <a:gdLst/>
              <a:ahLst/>
              <a:cxnLst/>
              <a:rect l="l" t="t" r="r" b="b"/>
              <a:pathLst>
                <a:path w="3377565" h="21589">
                  <a:moveTo>
                    <a:pt x="0" y="0"/>
                  </a:moveTo>
                  <a:lnTo>
                    <a:pt x="0" y="21336"/>
                  </a:lnTo>
                </a:path>
                <a:path w="3377565" h="21589">
                  <a:moveTo>
                    <a:pt x="225551" y="0"/>
                  </a:moveTo>
                  <a:lnTo>
                    <a:pt x="225551" y="21336"/>
                  </a:lnTo>
                </a:path>
                <a:path w="3377565" h="21589">
                  <a:moveTo>
                    <a:pt x="449580" y="0"/>
                  </a:moveTo>
                  <a:lnTo>
                    <a:pt x="449580" y="21336"/>
                  </a:lnTo>
                </a:path>
                <a:path w="3377565" h="21589">
                  <a:moveTo>
                    <a:pt x="675131" y="0"/>
                  </a:moveTo>
                  <a:lnTo>
                    <a:pt x="675131" y="21336"/>
                  </a:lnTo>
                </a:path>
                <a:path w="3377565" h="21589">
                  <a:moveTo>
                    <a:pt x="900683" y="0"/>
                  </a:moveTo>
                  <a:lnTo>
                    <a:pt x="900683" y="21336"/>
                  </a:lnTo>
                </a:path>
                <a:path w="3377565" h="21589">
                  <a:moveTo>
                    <a:pt x="1126235" y="0"/>
                  </a:moveTo>
                  <a:lnTo>
                    <a:pt x="1126235" y="21336"/>
                  </a:lnTo>
                </a:path>
                <a:path w="3377565" h="21589">
                  <a:moveTo>
                    <a:pt x="1350263" y="0"/>
                  </a:moveTo>
                  <a:lnTo>
                    <a:pt x="1350263" y="21336"/>
                  </a:lnTo>
                </a:path>
                <a:path w="3377565" h="21589">
                  <a:moveTo>
                    <a:pt x="1575816" y="0"/>
                  </a:moveTo>
                  <a:lnTo>
                    <a:pt x="1575816" y="21336"/>
                  </a:lnTo>
                </a:path>
                <a:path w="3377565" h="21589">
                  <a:moveTo>
                    <a:pt x="1801367" y="0"/>
                  </a:moveTo>
                  <a:lnTo>
                    <a:pt x="1801367" y="21336"/>
                  </a:lnTo>
                </a:path>
                <a:path w="3377565" h="21589">
                  <a:moveTo>
                    <a:pt x="2026920" y="0"/>
                  </a:moveTo>
                  <a:lnTo>
                    <a:pt x="2026920" y="21336"/>
                  </a:lnTo>
                </a:path>
                <a:path w="3377565" h="21589">
                  <a:moveTo>
                    <a:pt x="2250948" y="0"/>
                  </a:moveTo>
                  <a:lnTo>
                    <a:pt x="2250948" y="21336"/>
                  </a:lnTo>
                </a:path>
                <a:path w="3377565" h="21589">
                  <a:moveTo>
                    <a:pt x="2476500" y="0"/>
                  </a:moveTo>
                  <a:lnTo>
                    <a:pt x="2476500" y="21336"/>
                  </a:lnTo>
                </a:path>
                <a:path w="3377565" h="21589">
                  <a:moveTo>
                    <a:pt x="2702051" y="0"/>
                  </a:moveTo>
                  <a:lnTo>
                    <a:pt x="2702051" y="21336"/>
                  </a:lnTo>
                </a:path>
                <a:path w="3377565" h="21589">
                  <a:moveTo>
                    <a:pt x="2927603" y="0"/>
                  </a:moveTo>
                  <a:lnTo>
                    <a:pt x="2927603" y="21336"/>
                  </a:lnTo>
                </a:path>
                <a:path w="3377565" h="21589">
                  <a:moveTo>
                    <a:pt x="3151632" y="0"/>
                  </a:moveTo>
                  <a:lnTo>
                    <a:pt x="3151632" y="21336"/>
                  </a:lnTo>
                </a:path>
                <a:path w="3377565" h="21589">
                  <a:moveTo>
                    <a:pt x="3377183" y="0"/>
                  </a:moveTo>
                  <a:lnTo>
                    <a:pt x="3377183" y="21336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3412" y="1603247"/>
              <a:ext cx="3539489" cy="140512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031477" y="1398546"/>
            <a:ext cx="79375" cy="9785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45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35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60058" y="2055792"/>
            <a:ext cx="106680" cy="54991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NTM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P/E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Ratio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595959"/>
                </a:solidFill>
                <a:latin typeface="Gadugi"/>
                <a:cs typeface="Gadugi"/>
              </a:rPr>
              <a:t>(x)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040189" y="3457765"/>
            <a:ext cx="1210945" cy="9525"/>
            <a:chOff x="3040189" y="3457765"/>
            <a:chExt cx="1210945" cy="9525"/>
          </a:xfrm>
        </p:grpSpPr>
        <p:sp>
          <p:nvSpPr>
            <p:cNvPr id="16" name="object 16" descr=""/>
            <p:cNvSpPr/>
            <p:nvPr/>
          </p:nvSpPr>
          <p:spPr>
            <a:xfrm>
              <a:off x="3044951" y="346252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144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26991" y="346252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144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5719503" y="2245933"/>
            <a:ext cx="329565" cy="1733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ct val="108900"/>
              </a:lnSpc>
              <a:spcBef>
                <a:spcPts val="80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10</a:t>
            </a:r>
            <a:r>
              <a:rPr dirty="0" sz="450" spc="40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Largest:</a:t>
            </a:r>
            <a:r>
              <a:rPr dirty="0" sz="450" spc="500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24.1x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31477" y="2497377"/>
            <a:ext cx="4010660" cy="15855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692525" algn="l"/>
              </a:tabLst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baseline="6172" sz="675" b="1">
                <a:solidFill>
                  <a:srgbClr val="576460"/>
                </a:solidFill>
                <a:latin typeface="Gadugi"/>
                <a:cs typeface="Gadugi"/>
              </a:rPr>
              <a:t>Other</a:t>
            </a:r>
            <a:r>
              <a:rPr dirty="0" baseline="6172" sz="675" spc="1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baseline="6172" sz="675" spc="-30" b="1">
                <a:solidFill>
                  <a:srgbClr val="576460"/>
                </a:solidFill>
                <a:latin typeface="Gadugi"/>
                <a:cs typeface="Gadugi"/>
              </a:rPr>
              <a:t>490:</a:t>
            </a:r>
            <a:endParaRPr baseline="6172" sz="675">
              <a:latin typeface="Gadugi"/>
              <a:cs typeface="Gadugi"/>
            </a:endParaRPr>
          </a:p>
          <a:p>
            <a:pPr marL="3692525">
              <a:lnSpc>
                <a:spcPct val="100000"/>
              </a:lnSpc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18.7x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15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5</a:t>
            </a:r>
            <a:endParaRPr sz="450">
              <a:latin typeface="Gadugi"/>
              <a:cs typeface="Gadugi"/>
            </a:endParaRPr>
          </a:p>
          <a:p>
            <a:pPr marL="66675">
              <a:lnSpc>
                <a:spcPct val="100000"/>
              </a:lnSpc>
              <a:spcBef>
                <a:spcPts val="165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1994</a:t>
            </a:r>
            <a:r>
              <a:rPr dirty="0" sz="450" spc="27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1996</a:t>
            </a:r>
            <a:r>
              <a:rPr dirty="0" sz="450" spc="28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1998</a:t>
            </a:r>
            <a:r>
              <a:rPr dirty="0" sz="450" spc="28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2000</a:t>
            </a:r>
            <a:r>
              <a:rPr dirty="0" sz="450" spc="28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2002</a:t>
            </a:r>
            <a:r>
              <a:rPr dirty="0" sz="450" spc="29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2004</a:t>
            </a:r>
            <a:r>
              <a:rPr dirty="0" sz="450" spc="29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2006</a:t>
            </a:r>
            <a:r>
              <a:rPr dirty="0" sz="450" spc="28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2008</a:t>
            </a:r>
            <a:r>
              <a:rPr dirty="0" sz="450" spc="28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2010</a:t>
            </a:r>
            <a:r>
              <a:rPr dirty="0" sz="450" spc="28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2012</a:t>
            </a:r>
            <a:r>
              <a:rPr dirty="0" sz="450" spc="29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2014</a:t>
            </a:r>
            <a:r>
              <a:rPr dirty="0" sz="450" spc="28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2016</a:t>
            </a:r>
            <a:r>
              <a:rPr dirty="0" sz="450" spc="29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2018</a:t>
            </a:r>
            <a:r>
              <a:rPr dirty="0" sz="450" spc="29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2020</a:t>
            </a:r>
            <a:r>
              <a:rPr dirty="0" sz="450" spc="28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2022</a:t>
            </a:r>
            <a:r>
              <a:rPr dirty="0" sz="450" spc="29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450">
              <a:latin typeface="Gadugi"/>
              <a:cs typeface="Gadugi"/>
            </a:endParaRPr>
          </a:p>
          <a:p>
            <a:pPr marL="1145540">
              <a:lnSpc>
                <a:spcPct val="100000"/>
              </a:lnSpc>
              <a:spcBef>
                <a:spcPts val="5"/>
              </a:spcBef>
              <a:tabLst>
                <a:tab pos="2227580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10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Largest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Stocks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Other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490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Stocks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450">
              <a:latin typeface="Gadugi"/>
              <a:cs typeface="Gadugi"/>
            </a:endParaRPr>
          </a:p>
          <a:p>
            <a:pPr marL="226695" marR="325755" indent="-11303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2266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largest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500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trade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significant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premium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even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after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de-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rating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5x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turns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1Q25.</a:t>
            </a:r>
            <a:endParaRPr sz="650">
              <a:latin typeface="Gadugi"/>
              <a:cs typeface="Gadugi"/>
            </a:endParaRPr>
          </a:p>
          <a:p>
            <a:pPr marL="226695" marR="494030" indent="-113030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2266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typical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(other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490)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still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trades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more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reasonable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valuation,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closer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averages.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921546" y="4804695"/>
            <a:ext cx="592264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largest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trade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0">
                <a:latin typeface="Calibri"/>
                <a:cs typeface="Calibri"/>
              </a:rPr>
              <a:t> significant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premium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which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 </a:t>
            </a:r>
            <a:r>
              <a:rPr dirty="0" sz="1300" spc="-10">
                <a:latin typeface="Calibri"/>
                <a:cs typeface="Calibri"/>
              </a:rPr>
              <a:t>distorting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the </a:t>
            </a:r>
            <a:r>
              <a:rPr dirty="0" sz="1300">
                <a:latin typeface="Calibri"/>
                <a:cs typeface="Calibri"/>
              </a:rPr>
              <a:t>broader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benchmark's</a:t>
            </a:r>
            <a:r>
              <a:rPr dirty="0" sz="1300" spc="-6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valuation.</a:t>
            </a:r>
            <a:endParaRPr sz="1300">
              <a:latin typeface="Calibri"/>
              <a:cs typeface="Calibri"/>
            </a:endParaRPr>
          </a:p>
          <a:p>
            <a:pPr marL="12700" marR="64262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typical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(other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490) trades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reasonable</a:t>
            </a:r>
            <a:r>
              <a:rPr dirty="0" sz="1300" spc="-10">
                <a:latin typeface="Calibri"/>
                <a:cs typeface="Calibri"/>
              </a:rPr>
              <a:t> valuation,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closer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to </a:t>
            </a:r>
            <a:r>
              <a:rPr dirty="0" sz="1300">
                <a:latin typeface="Calibri"/>
                <a:cs typeface="Calibri"/>
              </a:rPr>
              <a:t>historical</a:t>
            </a:r>
            <a:r>
              <a:rPr dirty="0" sz="1300" spc="-7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averages.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950"/>
            <a:ext cx="102428" cy="698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0849" y="1095403"/>
            <a:ext cx="3056344" cy="1110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8844" y="4264436"/>
            <a:ext cx="2380857" cy="1052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6248" y="1394459"/>
            <a:ext cx="2269235" cy="7315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2305812" y="1507236"/>
            <a:ext cx="88900" cy="1704339"/>
          </a:xfrm>
          <a:custGeom>
            <a:avLst/>
            <a:gdLst/>
            <a:ahLst/>
            <a:cxnLst/>
            <a:rect l="l" t="t" r="r" b="b"/>
            <a:pathLst>
              <a:path w="88900" h="1704339">
                <a:moveTo>
                  <a:pt x="88391" y="1703831"/>
                </a:moveTo>
                <a:lnTo>
                  <a:pt x="0" y="1703831"/>
                </a:lnTo>
                <a:lnTo>
                  <a:pt x="0" y="0"/>
                </a:lnTo>
                <a:lnTo>
                  <a:pt x="88391" y="0"/>
                </a:lnTo>
                <a:lnTo>
                  <a:pt x="88391" y="170383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709672" y="1507236"/>
            <a:ext cx="33655" cy="1704339"/>
          </a:xfrm>
          <a:custGeom>
            <a:avLst/>
            <a:gdLst/>
            <a:ahLst/>
            <a:cxnLst/>
            <a:rect l="l" t="t" r="r" b="b"/>
            <a:pathLst>
              <a:path w="33655" h="1704339">
                <a:moveTo>
                  <a:pt x="33527" y="1703831"/>
                </a:moveTo>
                <a:lnTo>
                  <a:pt x="0" y="1703831"/>
                </a:lnTo>
                <a:lnTo>
                  <a:pt x="0" y="0"/>
                </a:lnTo>
                <a:lnTo>
                  <a:pt x="33527" y="0"/>
                </a:lnTo>
                <a:lnTo>
                  <a:pt x="33527" y="170383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808732" y="1507236"/>
            <a:ext cx="86995" cy="1704339"/>
          </a:xfrm>
          <a:custGeom>
            <a:avLst/>
            <a:gdLst/>
            <a:ahLst/>
            <a:cxnLst/>
            <a:rect l="l" t="t" r="r" b="b"/>
            <a:pathLst>
              <a:path w="86994" h="1704339">
                <a:moveTo>
                  <a:pt x="86867" y="1703831"/>
                </a:moveTo>
                <a:lnTo>
                  <a:pt x="0" y="1703831"/>
                </a:lnTo>
                <a:lnTo>
                  <a:pt x="0" y="0"/>
                </a:lnTo>
                <a:lnTo>
                  <a:pt x="86867" y="0"/>
                </a:lnTo>
                <a:lnTo>
                  <a:pt x="86867" y="170383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396996" y="1507236"/>
            <a:ext cx="44450" cy="1704339"/>
          </a:xfrm>
          <a:custGeom>
            <a:avLst/>
            <a:gdLst/>
            <a:ahLst/>
            <a:cxnLst/>
            <a:rect l="l" t="t" r="r" b="b"/>
            <a:pathLst>
              <a:path w="44450" h="1704339">
                <a:moveTo>
                  <a:pt x="44195" y="1703831"/>
                </a:moveTo>
                <a:lnTo>
                  <a:pt x="0" y="1703831"/>
                </a:lnTo>
                <a:lnTo>
                  <a:pt x="0" y="0"/>
                </a:lnTo>
                <a:lnTo>
                  <a:pt x="44195" y="0"/>
                </a:lnTo>
                <a:lnTo>
                  <a:pt x="44195" y="170383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096511" y="1507236"/>
            <a:ext cx="43180" cy="1704339"/>
          </a:xfrm>
          <a:custGeom>
            <a:avLst/>
            <a:gdLst/>
            <a:ahLst/>
            <a:cxnLst/>
            <a:rect l="l" t="t" r="r" b="b"/>
            <a:pathLst>
              <a:path w="43179" h="1704339">
                <a:moveTo>
                  <a:pt x="42672" y="1703831"/>
                </a:moveTo>
                <a:lnTo>
                  <a:pt x="0" y="1703831"/>
                </a:lnTo>
                <a:lnTo>
                  <a:pt x="0" y="0"/>
                </a:lnTo>
                <a:lnTo>
                  <a:pt x="42672" y="0"/>
                </a:lnTo>
                <a:lnTo>
                  <a:pt x="42672" y="170383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538472" y="1507236"/>
            <a:ext cx="97790" cy="1704339"/>
          </a:xfrm>
          <a:custGeom>
            <a:avLst/>
            <a:gdLst/>
            <a:ahLst/>
            <a:cxnLst/>
            <a:rect l="l" t="t" r="r" b="b"/>
            <a:pathLst>
              <a:path w="97789" h="1704339">
                <a:moveTo>
                  <a:pt x="97535" y="1703831"/>
                </a:moveTo>
                <a:lnTo>
                  <a:pt x="0" y="1703831"/>
                </a:lnTo>
                <a:lnTo>
                  <a:pt x="0" y="0"/>
                </a:lnTo>
                <a:lnTo>
                  <a:pt x="97535" y="0"/>
                </a:lnTo>
                <a:lnTo>
                  <a:pt x="97535" y="1703831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335523" y="1868424"/>
            <a:ext cx="10795" cy="1343025"/>
          </a:xfrm>
          <a:custGeom>
            <a:avLst/>
            <a:gdLst/>
            <a:ahLst/>
            <a:cxnLst/>
            <a:rect l="l" t="t" r="r" b="b"/>
            <a:pathLst>
              <a:path w="10795" h="1343025">
                <a:moveTo>
                  <a:pt x="0" y="1342644"/>
                </a:moveTo>
                <a:lnTo>
                  <a:pt x="10668" y="1342644"/>
                </a:lnTo>
                <a:lnTo>
                  <a:pt x="10668" y="0"/>
                </a:lnTo>
                <a:lnTo>
                  <a:pt x="0" y="0"/>
                </a:lnTo>
                <a:lnTo>
                  <a:pt x="0" y="1342644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335523" y="1507236"/>
            <a:ext cx="10795" cy="45720"/>
          </a:xfrm>
          <a:custGeom>
            <a:avLst/>
            <a:gdLst/>
            <a:ahLst/>
            <a:cxnLst/>
            <a:rect l="l" t="t" r="r" b="b"/>
            <a:pathLst>
              <a:path w="10795" h="45719">
                <a:moveTo>
                  <a:pt x="0" y="45719"/>
                </a:moveTo>
                <a:lnTo>
                  <a:pt x="10668" y="45719"/>
                </a:lnTo>
                <a:lnTo>
                  <a:pt x="10668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177795" y="1716024"/>
            <a:ext cx="3487420" cy="1247140"/>
          </a:xfrm>
          <a:custGeom>
            <a:avLst/>
            <a:gdLst/>
            <a:ahLst/>
            <a:cxnLst/>
            <a:rect l="l" t="t" r="r" b="b"/>
            <a:pathLst>
              <a:path w="3487420" h="1247139">
                <a:moveTo>
                  <a:pt x="3486911" y="1106424"/>
                </a:moveTo>
                <a:lnTo>
                  <a:pt x="3482339" y="950975"/>
                </a:lnTo>
                <a:lnTo>
                  <a:pt x="3476243" y="810767"/>
                </a:lnTo>
                <a:lnTo>
                  <a:pt x="3471671" y="763524"/>
                </a:lnTo>
                <a:lnTo>
                  <a:pt x="3465575" y="809243"/>
                </a:lnTo>
                <a:lnTo>
                  <a:pt x="3459480" y="835151"/>
                </a:lnTo>
                <a:lnTo>
                  <a:pt x="3454907" y="842772"/>
                </a:lnTo>
                <a:lnTo>
                  <a:pt x="3448811" y="886967"/>
                </a:lnTo>
                <a:lnTo>
                  <a:pt x="3444239" y="917448"/>
                </a:lnTo>
                <a:lnTo>
                  <a:pt x="3438143" y="880872"/>
                </a:lnTo>
                <a:lnTo>
                  <a:pt x="3433571" y="862583"/>
                </a:lnTo>
                <a:lnTo>
                  <a:pt x="3427475" y="699516"/>
                </a:lnTo>
                <a:lnTo>
                  <a:pt x="3421380" y="655320"/>
                </a:lnTo>
                <a:lnTo>
                  <a:pt x="3416807" y="705612"/>
                </a:lnTo>
                <a:lnTo>
                  <a:pt x="3410711" y="664463"/>
                </a:lnTo>
                <a:lnTo>
                  <a:pt x="3406139" y="850391"/>
                </a:lnTo>
                <a:lnTo>
                  <a:pt x="3400043" y="1019556"/>
                </a:lnTo>
                <a:lnTo>
                  <a:pt x="3395471" y="969264"/>
                </a:lnTo>
                <a:lnTo>
                  <a:pt x="3389375" y="888491"/>
                </a:lnTo>
                <a:lnTo>
                  <a:pt x="3383280" y="856487"/>
                </a:lnTo>
                <a:lnTo>
                  <a:pt x="3378707" y="813816"/>
                </a:lnTo>
                <a:lnTo>
                  <a:pt x="3372611" y="961643"/>
                </a:lnTo>
                <a:lnTo>
                  <a:pt x="3368039" y="1065275"/>
                </a:lnTo>
                <a:lnTo>
                  <a:pt x="3361943" y="970787"/>
                </a:lnTo>
                <a:lnTo>
                  <a:pt x="3355848" y="1005840"/>
                </a:lnTo>
                <a:lnTo>
                  <a:pt x="3351275" y="906779"/>
                </a:lnTo>
                <a:lnTo>
                  <a:pt x="3345180" y="947927"/>
                </a:lnTo>
                <a:lnTo>
                  <a:pt x="3340607" y="1050035"/>
                </a:lnTo>
                <a:lnTo>
                  <a:pt x="3334511" y="1112519"/>
                </a:lnTo>
                <a:lnTo>
                  <a:pt x="3329939" y="1048511"/>
                </a:lnTo>
                <a:lnTo>
                  <a:pt x="3323843" y="1074419"/>
                </a:lnTo>
                <a:lnTo>
                  <a:pt x="3317748" y="1082040"/>
                </a:lnTo>
                <a:lnTo>
                  <a:pt x="3313175" y="1216151"/>
                </a:lnTo>
                <a:lnTo>
                  <a:pt x="3307080" y="1246632"/>
                </a:lnTo>
                <a:lnTo>
                  <a:pt x="3302507" y="1077467"/>
                </a:lnTo>
                <a:lnTo>
                  <a:pt x="3296411" y="941832"/>
                </a:lnTo>
                <a:lnTo>
                  <a:pt x="3290316" y="1057656"/>
                </a:lnTo>
                <a:lnTo>
                  <a:pt x="3285743" y="989075"/>
                </a:lnTo>
                <a:lnTo>
                  <a:pt x="3279648" y="900683"/>
                </a:lnTo>
                <a:lnTo>
                  <a:pt x="3275075" y="832103"/>
                </a:lnTo>
                <a:lnTo>
                  <a:pt x="3268980" y="897635"/>
                </a:lnTo>
                <a:lnTo>
                  <a:pt x="3264407" y="810767"/>
                </a:lnTo>
                <a:lnTo>
                  <a:pt x="3258311" y="787908"/>
                </a:lnTo>
                <a:lnTo>
                  <a:pt x="3252216" y="838200"/>
                </a:lnTo>
                <a:lnTo>
                  <a:pt x="3247643" y="618743"/>
                </a:lnTo>
                <a:lnTo>
                  <a:pt x="3241548" y="533400"/>
                </a:lnTo>
                <a:lnTo>
                  <a:pt x="3236975" y="585216"/>
                </a:lnTo>
                <a:lnTo>
                  <a:pt x="3230880" y="477012"/>
                </a:lnTo>
                <a:lnTo>
                  <a:pt x="3224784" y="545591"/>
                </a:lnTo>
                <a:lnTo>
                  <a:pt x="3220211" y="708659"/>
                </a:lnTo>
                <a:lnTo>
                  <a:pt x="3214116" y="664463"/>
                </a:lnTo>
                <a:lnTo>
                  <a:pt x="3209543" y="629412"/>
                </a:lnTo>
                <a:lnTo>
                  <a:pt x="3203448" y="705612"/>
                </a:lnTo>
                <a:lnTo>
                  <a:pt x="3198875" y="608075"/>
                </a:lnTo>
                <a:lnTo>
                  <a:pt x="3192780" y="635508"/>
                </a:lnTo>
                <a:lnTo>
                  <a:pt x="3186684" y="762000"/>
                </a:lnTo>
                <a:lnTo>
                  <a:pt x="3182111" y="794003"/>
                </a:lnTo>
                <a:lnTo>
                  <a:pt x="3176016" y="681227"/>
                </a:lnTo>
                <a:lnTo>
                  <a:pt x="3171443" y="798575"/>
                </a:lnTo>
                <a:lnTo>
                  <a:pt x="3165348" y="809243"/>
                </a:lnTo>
                <a:lnTo>
                  <a:pt x="3160775" y="460247"/>
                </a:lnTo>
                <a:lnTo>
                  <a:pt x="3154680" y="220979"/>
                </a:lnTo>
                <a:lnTo>
                  <a:pt x="3148584" y="245363"/>
                </a:lnTo>
                <a:lnTo>
                  <a:pt x="3144011" y="256031"/>
                </a:lnTo>
                <a:lnTo>
                  <a:pt x="3137916" y="306324"/>
                </a:lnTo>
                <a:lnTo>
                  <a:pt x="3133343" y="332231"/>
                </a:lnTo>
                <a:lnTo>
                  <a:pt x="3127248" y="377951"/>
                </a:lnTo>
                <a:lnTo>
                  <a:pt x="3121152" y="446531"/>
                </a:lnTo>
                <a:lnTo>
                  <a:pt x="3116580" y="274320"/>
                </a:lnTo>
                <a:lnTo>
                  <a:pt x="3110484" y="277367"/>
                </a:lnTo>
                <a:lnTo>
                  <a:pt x="3105911" y="240791"/>
                </a:lnTo>
                <a:lnTo>
                  <a:pt x="3099816" y="297179"/>
                </a:lnTo>
                <a:lnTo>
                  <a:pt x="3095243" y="274320"/>
                </a:lnTo>
                <a:lnTo>
                  <a:pt x="3089148" y="365759"/>
                </a:lnTo>
                <a:lnTo>
                  <a:pt x="3083052" y="419100"/>
                </a:lnTo>
                <a:lnTo>
                  <a:pt x="3078480" y="275843"/>
                </a:lnTo>
                <a:lnTo>
                  <a:pt x="3072384" y="291083"/>
                </a:lnTo>
                <a:lnTo>
                  <a:pt x="3067811" y="269747"/>
                </a:lnTo>
                <a:lnTo>
                  <a:pt x="3061716" y="239267"/>
                </a:lnTo>
                <a:lnTo>
                  <a:pt x="3055620" y="318516"/>
                </a:lnTo>
                <a:lnTo>
                  <a:pt x="3051048" y="283463"/>
                </a:lnTo>
                <a:lnTo>
                  <a:pt x="3044952" y="277367"/>
                </a:lnTo>
                <a:lnTo>
                  <a:pt x="3040380" y="281939"/>
                </a:lnTo>
                <a:lnTo>
                  <a:pt x="3034284" y="265175"/>
                </a:lnTo>
                <a:lnTo>
                  <a:pt x="3029711" y="213359"/>
                </a:lnTo>
                <a:lnTo>
                  <a:pt x="3023616" y="246887"/>
                </a:lnTo>
                <a:lnTo>
                  <a:pt x="3017520" y="327659"/>
                </a:lnTo>
                <a:lnTo>
                  <a:pt x="3012948" y="324612"/>
                </a:lnTo>
                <a:lnTo>
                  <a:pt x="3006852" y="271271"/>
                </a:lnTo>
                <a:lnTo>
                  <a:pt x="3002280" y="227075"/>
                </a:lnTo>
                <a:lnTo>
                  <a:pt x="2996184" y="339851"/>
                </a:lnTo>
                <a:lnTo>
                  <a:pt x="2991611" y="306324"/>
                </a:lnTo>
                <a:lnTo>
                  <a:pt x="2985516" y="374904"/>
                </a:lnTo>
                <a:lnTo>
                  <a:pt x="2979420" y="341375"/>
                </a:lnTo>
                <a:lnTo>
                  <a:pt x="2974848" y="300227"/>
                </a:lnTo>
                <a:lnTo>
                  <a:pt x="2968752" y="301751"/>
                </a:lnTo>
                <a:lnTo>
                  <a:pt x="2964180" y="303275"/>
                </a:lnTo>
                <a:lnTo>
                  <a:pt x="2958084" y="315467"/>
                </a:lnTo>
                <a:lnTo>
                  <a:pt x="2951987" y="271271"/>
                </a:lnTo>
                <a:lnTo>
                  <a:pt x="2947416" y="277367"/>
                </a:lnTo>
                <a:lnTo>
                  <a:pt x="2941320" y="365759"/>
                </a:lnTo>
                <a:lnTo>
                  <a:pt x="2936748" y="498347"/>
                </a:lnTo>
                <a:lnTo>
                  <a:pt x="2930652" y="419100"/>
                </a:lnTo>
                <a:lnTo>
                  <a:pt x="2926080" y="446531"/>
                </a:lnTo>
                <a:lnTo>
                  <a:pt x="2919984" y="441959"/>
                </a:lnTo>
                <a:lnTo>
                  <a:pt x="2913887" y="371855"/>
                </a:lnTo>
                <a:lnTo>
                  <a:pt x="2909316" y="347471"/>
                </a:lnTo>
                <a:lnTo>
                  <a:pt x="2903220" y="463295"/>
                </a:lnTo>
                <a:lnTo>
                  <a:pt x="2898648" y="422147"/>
                </a:lnTo>
                <a:lnTo>
                  <a:pt x="2892552" y="408431"/>
                </a:lnTo>
                <a:lnTo>
                  <a:pt x="2886455" y="402335"/>
                </a:lnTo>
                <a:lnTo>
                  <a:pt x="2881884" y="390143"/>
                </a:lnTo>
                <a:lnTo>
                  <a:pt x="2875787" y="416051"/>
                </a:lnTo>
                <a:lnTo>
                  <a:pt x="2871216" y="441959"/>
                </a:lnTo>
                <a:lnTo>
                  <a:pt x="2865120" y="498347"/>
                </a:lnTo>
                <a:lnTo>
                  <a:pt x="2860548" y="403859"/>
                </a:lnTo>
                <a:lnTo>
                  <a:pt x="2854452" y="379475"/>
                </a:lnTo>
                <a:lnTo>
                  <a:pt x="2848355" y="320039"/>
                </a:lnTo>
                <a:lnTo>
                  <a:pt x="2843784" y="428243"/>
                </a:lnTo>
                <a:lnTo>
                  <a:pt x="2837687" y="324612"/>
                </a:lnTo>
                <a:lnTo>
                  <a:pt x="2833116" y="382524"/>
                </a:lnTo>
                <a:lnTo>
                  <a:pt x="2827020" y="333755"/>
                </a:lnTo>
                <a:lnTo>
                  <a:pt x="2820923" y="280416"/>
                </a:lnTo>
                <a:lnTo>
                  <a:pt x="2816352" y="370331"/>
                </a:lnTo>
                <a:lnTo>
                  <a:pt x="2810255" y="466343"/>
                </a:lnTo>
                <a:lnTo>
                  <a:pt x="2805684" y="504443"/>
                </a:lnTo>
                <a:lnTo>
                  <a:pt x="2799587" y="551687"/>
                </a:lnTo>
                <a:lnTo>
                  <a:pt x="2795016" y="592835"/>
                </a:lnTo>
                <a:lnTo>
                  <a:pt x="2788920" y="608075"/>
                </a:lnTo>
                <a:lnTo>
                  <a:pt x="2782823" y="592835"/>
                </a:lnTo>
                <a:lnTo>
                  <a:pt x="2778252" y="605027"/>
                </a:lnTo>
                <a:lnTo>
                  <a:pt x="2772155" y="560831"/>
                </a:lnTo>
                <a:lnTo>
                  <a:pt x="2767584" y="643127"/>
                </a:lnTo>
                <a:lnTo>
                  <a:pt x="2761487" y="611124"/>
                </a:lnTo>
                <a:lnTo>
                  <a:pt x="2756916" y="618743"/>
                </a:lnTo>
                <a:lnTo>
                  <a:pt x="2750820" y="592835"/>
                </a:lnTo>
                <a:lnTo>
                  <a:pt x="2744723" y="742187"/>
                </a:lnTo>
                <a:lnTo>
                  <a:pt x="2740152" y="780287"/>
                </a:lnTo>
                <a:lnTo>
                  <a:pt x="2734055" y="693420"/>
                </a:lnTo>
                <a:lnTo>
                  <a:pt x="2729484" y="601979"/>
                </a:lnTo>
                <a:lnTo>
                  <a:pt x="2723387" y="541020"/>
                </a:lnTo>
                <a:lnTo>
                  <a:pt x="2717291" y="560831"/>
                </a:lnTo>
                <a:lnTo>
                  <a:pt x="2712720" y="553212"/>
                </a:lnTo>
                <a:lnTo>
                  <a:pt x="2706623" y="716279"/>
                </a:lnTo>
                <a:lnTo>
                  <a:pt x="2702052" y="672083"/>
                </a:lnTo>
                <a:lnTo>
                  <a:pt x="2695955" y="691895"/>
                </a:lnTo>
                <a:lnTo>
                  <a:pt x="2691384" y="768095"/>
                </a:lnTo>
                <a:lnTo>
                  <a:pt x="2685287" y="786383"/>
                </a:lnTo>
                <a:lnTo>
                  <a:pt x="2679192" y="589787"/>
                </a:lnTo>
                <a:lnTo>
                  <a:pt x="2674620" y="591312"/>
                </a:lnTo>
                <a:lnTo>
                  <a:pt x="2668523" y="678179"/>
                </a:lnTo>
                <a:lnTo>
                  <a:pt x="2663952" y="758951"/>
                </a:lnTo>
                <a:lnTo>
                  <a:pt x="2657855" y="798575"/>
                </a:lnTo>
                <a:lnTo>
                  <a:pt x="2651760" y="780287"/>
                </a:lnTo>
                <a:lnTo>
                  <a:pt x="2647187" y="658367"/>
                </a:lnTo>
                <a:lnTo>
                  <a:pt x="2641092" y="716279"/>
                </a:lnTo>
                <a:lnTo>
                  <a:pt x="2636520" y="719327"/>
                </a:lnTo>
                <a:lnTo>
                  <a:pt x="2630423" y="737616"/>
                </a:lnTo>
                <a:lnTo>
                  <a:pt x="2625852" y="743711"/>
                </a:lnTo>
                <a:lnTo>
                  <a:pt x="2619755" y="847343"/>
                </a:lnTo>
                <a:lnTo>
                  <a:pt x="2613660" y="970787"/>
                </a:lnTo>
                <a:lnTo>
                  <a:pt x="2609087" y="1030224"/>
                </a:lnTo>
                <a:lnTo>
                  <a:pt x="2602992" y="1056132"/>
                </a:lnTo>
                <a:lnTo>
                  <a:pt x="2598420" y="1130808"/>
                </a:lnTo>
                <a:lnTo>
                  <a:pt x="2592323" y="970787"/>
                </a:lnTo>
                <a:lnTo>
                  <a:pt x="2587752" y="813816"/>
                </a:lnTo>
                <a:lnTo>
                  <a:pt x="2581655" y="758951"/>
                </a:lnTo>
                <a:lnTo>
                  <a:pt x="2575560" y="848867"/>
                </a:lnTo>
                <a:lnTo>
                  <a:pt x="2570987" y="894587"/>
                </a:lnTo>
                <a:lnTo>
                  <a:pt x="2564892" y="693420"/>
                </a:lnTo>
                <a:lnTo>
                  <a:pt x="2560320" y="760475"/>
                </a:lnTo>
                <a:lnTo>
                  <a:pt x="2554223" y="754379"/>
                </a:lnTo>
                <a:lnTo>
                  <a:pt x="2548128" y="812291"/>
                </a:lnTo>
                <a:lnTo>
                  <a:pt x="2543555" y="891540"/>
                </a:lnTo>
                <a:lnTo>
                  <a:pt x="2537460" y="880872"/>
                </a:lnTo>
                <a:lnTo>
                  <a:pt x="2532887" y="867156"/>
                </a:lnTo>
                <a:lnTo>
                  <a:pt x="2526792" y="888491"/>
                </a:lnTo>
                <a:lnTo>
                  <a:pt x="2522220" y="723900"/>
                </a:lnTo>
                <a:lnTo>
                  <a:pt x="2516123" y="772667"/>
                </a:lnTo>
                <a:lnTo>
                  <a:pt x="2510028" y="800100"/>
                </a:lnTo>
                <a:lnTo>
                  <a:pt x="2505455" y="772667"/>
                </a:lnTo>
                <a:lnTo>
                  <a:pt x="2499360" y="772667"/>
                </a:lnTo>
                <a:lnTo>
                  <a:pt x="2494787" y="755903"/>
                </a:lnTo>
                <a:lnTo>
                  <a:pt x="2488692" y="794003"/>
                </a:lnTo>
                <a:lnTo>
                  <a:pt x="2482596" y="897635"/>
                </a:lnTo>
                <a:lnTo>
                  <a:pt x="2478023" y="832103"/>
                </a:lnTo>
                <a:lnTo>
                  <a:pt x="2471928" y="774191"/>
                </a:lnTo>
                <a:lnTo>
                  <a:pt x="2467355" y="931164"/>
                </a:lnTo>
                <a:lnTo>
                  <a:pt x="2461260" y="925067"/>
                </a:lnTo>
                <a:lnTo>
                  <a:pt x="2456687" y="829056"/>
                </a:lnTo>
                <a:lnTo>
                  <a:pt x="2450592" y="870203"/>
                </a:lnTo>
                <a:lnTo>
                  <a:pt x="2444496" y="943356"/>
                </a:lnTo>
                <a:lnTo>
                  <a:pt x="2439923" y="1100327"/>
                </a:lnTo>
                <a:lnTo>
                  <a:pt x="2433828" y="1120140"/>
                </a:lnTo>
                <a:lnTo>
                  <a:pt x="2429255" y="1021079"/>
                </a:lnTo>
                <a:lnTo>
                  <a:pt x="2423160" y="1043940"/>
                </a:lnTo>
                <a:lnTo>
                  <a:pt x="2417063" y="1139951"/>
                </a:lnTo>
                <a:lnTo>
                  <a:pt x="2412492" y="1094232"/>
                </a:lnTo>
                <a:lnTo>
                  <a:pt x="2406396" y="838200"/>
                </a:lnTo>
                <a:lnTo>
                  <a:pt x="2401823" y="986027"/>
                </a:lnTo>
                <a:lnTo>
                  <a:pt x="2395728" y="1021079"/>
                </a:lnTo>
                <a:lnTo>
                  <a:pt x="2391155" y="1118616"/>
                </a:lnTo>
                <a:lnTo>
                  <a:pt x="2385060" y="1050035"/>
                </a:lnTo>
                <a:lnTo>
                  <a:pt x="2378963" y="993648"/>
                </a:lnTo>
                <a:lnTo>
                  <a:pt x="2374392" y="854964"/>
                </a:lnTo>
                <a:lnTo>
                  <a:pt x="2368296" y="829056"/>
                </a:lnTo>
                <a:lnTo>
                  <a:pt x="2363723" y="675131"/>
                </a:lnTo>
                <a:lnTo>
                  <a:pt x="2357628" y="734567"/>
                </a:lnTo>
                <a:lnTo>
                  <a:pt x="2353055" y="722375"/>
                </a:lnTo>
                <a:lnTo>
                  <a:pt x="2346960" y="624839"/>
                </a:lnTo>
                <a:lnTo>
                  <a:pt x="2340863" y="574547"/>
                </a:lnTo>
                <a:lnTo>
                  <a:pt x="2336292" y="574547"/>
                </a:lnTo>
                <a:lnTo>
                  <a:pt x="2330196" y="434339"/>
                </a:lnTo>
                <a:lnTo>
                  <a:pt x="2325623" y="536447"/>
                </a:lnTo>
                <a:lnTo>
                  <a:pt x="2319528" y="477012"/>
                </a:lnTo>
                <a:lnTo>
                  <a:pt x="2313431" y="501395"/>
                </a:lnTo>
                <a:lnTo>
                  <a:pt x="2308860" y="473963"/>
                </a:lnTo>
                <a:lnTo>
                  <a:pt x="2302763" y="416051"/>
                </a:lnTo>
                <a:lnTo>
                  <a:pt x="2298192" y="303275"/>
                </a:lnTo>
                <a:lnTo>
                  <a:pt x="2292096" y="408431"/>
                </a:lnTo>
                <a:lnTo>
                  <a:pt x="2287523" y="400812"/>
                </a:lnTo>
                <a:lnTo>
                  <a:pt x="2281428" y="370331"/>
                </a:lnTo>
                <a:lnTo>
                  <a:pt x="2275331" y="534924"/>
                </a:lnTo>
                <a:lnTo>
                  <a:pt x="2270760" y="603504"/>
                </a:lnTo>
                <a:lnTo>
                  <a:pt x="2264663" y="548639"/>
                </a:lnTo>
                <a:lnTo>
                  <a:pt x="2260092" y="545591"/>
                </a:lnTo>
                <a:lnTo>
                  <a:pt x="2253996" y="661416"/>
                </a:lnTo>
                <a:lnTo>
                  <a:pt x="2247900" y="495300"/>
                </a:lnTo>
                <a:lnTo>
                  <a:pt x="2243328" y="464820"/>
                </a:lnTo>
                <a:lnTo>
                  <a:pt x="2237231" y="509016"/>
                </a:lnTo>
                <a:lnTo>
                  <a:pt x="2232660" y="419100"/>
                </a:lnTo>
                <a:lnTo>
                  <a:pt x="2226563" y="413004"/>
                </a:lnTo>
                <a:lnTo>
                  <a:pt x="2221992" y="611124"/>
                </a:lnTo>
                <a:lnTo>
                  <a:pt x="2215896" y="760475"/>
                </a:lnTo>
                <a:lnTo>
                  <a:pt x="2209800" y="705612"/>
                </a:lnTo>
                <a:lnTo>
                  <a:pt x="2205228" y="460247"/>
                </a:lnTo>
                <a:lnTo>
                  <a:pt x="2199131" y="312420"/>
                </a:lnTo>
                <a:lnTo>
                  <a:pt x="2194560" y="321563"/>
                </a:lnTo>
                <a:lnTo>
                  <a:pt x="2188463" y="504443"/>
                </a:lnTo>
                <a:lnTo>
                  <a:pt x="2183892" y="489204"/>
                </a:lnTo>
                <a:lnTo>
                  <a:pt x="2177796" y="390143"/>
                </a:lnTo>
                <a:lnTo>
                  <a:pt x="2171700" y="359663"/>
                </a:lnTo>
                <a:lnTo>
                  <a:pt x="2167128" y="332231"/>
                </a:lnTo>
                <a:lnTo>
                  <a:pt x="2161031" y="300227"/>
                </a:lnTo>
                <a:lnTo>
                  <a:pt x="2156460" y="385571"/>
                </a:lnTo>
                <a:lnTo>
                  <a:pt x="2150363" y="408431"/>
                </a:lnTo>
                <a:lnTo>
                  <a:pt x="2144268" y="358139"/>
                </a:lnTo>
                <a:lnTo>
                  <a:pt x="2139696" y="324612"/>
                </a:lnTo>
                <a:lnTo>
                  <a:pt x="2133600" y="307847"/>
                </a:lnTo>
                <a:lnTo>
                  <a:pt x="2129028" y="330708"/>
                </a:lnTo>
                <a:lnTo>
                  <a:pt x="2122931" y="438912"/>
                </a:lnTo>
                <a:lnTo>
                  <a:pt x="2118360" y="358139"/>
                </a:lnTo>
                <a:lnTo>
                  <a:pt x="2112263" y="326135"/>
                </a:lnTo>
                <a:lnTo>
                  <a:pt x="2106168" y="353567"/>
                </a:lnTo>
                <a:lnTo>
                  <a:pt x="2101596" y="164591"/>
                </a:lnTo>
                <a:lnTo>
                  <a:pt x="2095500" y="390143"/>
                </a:lnTo>
                <a:lnTo>
                  <a:pt x="2090928" y="368808"/>
                </a:lnTo>
                <a:lnTo>
                  <a:pt x="2084831" y="451104"/>
                </a:lnTo>
                <a:lnTo>
                  <a:pt x="2078736" y="489204"/>
                </a:lnTo>
                <a:lnTo>
                  <a:pt x="2074163" y="457200"/>
                </a:lnTo>
                <a:lnTo>
                  <a:pt x="2068068" y="425195"/>
                </a:lnTo>
                <a:lnTo>
                  <a:pt x="2063496" y="448055"/>
                </a:lnTo>
                <a:lnTo>
                  <a:pt x="2057400" y="400812"/>
                </a:lnTo>
                <a:lnTo>
                  <a:pt x="2052828" y="522731"/>
                </a:lnTo>
                <a:lnTo>
                  <a:pt x="2046731" y="691895"/>
                </a:lnTo>
                <a:lnTo>
                  <a:pt x="2040636" y="646175"/>
                </a:lnTo>
                <a:lnTo>
                  <a:pt x="2036063" y="595883"/>
                </a:lnTo>
                <a:lnTo>
                  <a:pt x="2029968" y="509016"/>
                </a:lnTo>
                <a:lnTo>
                  <a:pt x="2025396" y="559308"/>
                </a:lnTo>
                <a:lnTo>
                  <a:pt x="2019300" y="630935"/>
                </a:lnTo>
                <a:lnTo>
                  <a:pt x="2013204" y="521208"/>
                </a:lnTo>
                <a:lnTo>
                  <a:pt x="2008631" y="490727"/>
                </a:lnTo>
                <a:lnTo>
                  <a:pt x="2002536" y="480059"/>
                </a:lnTo>
                <a:lnTo>
                  <a:pt x="1997963" y="394716"/>
                </a:lnTo>
                <a:lnTo>
                  <a:pt x="1991868" y="303275"/>
                </a:lnTo>
                <a:lnTo>
                  <a:pt x="1987296" y="382524"/>
                </a:lnTo>
                <a:lnTo>
                  <a:pt x="1981200" y="327659"/>
                </a:lnTo>
                <a:lnTo>
                  <a:pt x="1975104" y="428243"/>
                </a:lnTo>
                <a:lnTo>
                  <a:pt x="1970531" y="382524"/>
                </a:lnTo>
                <a:lnTo>
                  <a:pt x="1964436" y="466343"/>
                </a:lnTo>
                <a:lnTo>
                  <a:pt x="1959863" y="565404"/>
                </a:lnTo>
                <a:lnTo>
                  <a:pt x="1953768" y="589787"/>
                </a:lnTo>
                <a:lnTo>
                  <a:pt x="1949196" y="608075"/>
                </a:lnTo>
                <a:lnTo>
                  <a:pt x="1943100" y="413004"/>
                </a:lnTo>
                <a:lnTo>
                  <a:pt x="1937004" y="394716"/>
                </a:lnTo>
                <a:lnTo>
                  <a:pt x="1932431" y="390143"/>
                </a:lnTo>
                <a:lnTo>
                  <a:pt x="1926336" y="402335"/>
                </a:lnTo>
                <a:lnTo>
                  <a:pt x="1921763" y="473963"/>
                </a:lnTo>
                <a:lnTo>
                  <a:pt x="1915668" y="413004"/>
                </a:lnTo>
                <a:lnTo>
                  <a:pt x="1909571" y="429767"/>
                </a:lnTo>
                <a:lnTo>
                  <a:pt x="1905000" y="347471"/>
                </a:lnTo>
                <a:lnTo>
                  <a:pt x="1898904" y="274320"/>
                </a:lnTo>
                <a:lnTo>
                  <a:pt x="1894331" y="88391"/>
                </a:lnTo>
                <a:lnTo>
                  <a:pt x="1888236" y="124967"/>
                </a:lnTo>
                <a:lnTo>
                  <a:pt x="1883663" y="105155"/>
                </a:lnTo>
                <a:lnTo>
                  <a:pt x="1877568" y="94487"/>
                </a:lnTo>
                <a:lnTo>
                  <a:pt x="1871471" y="74675"/>
                </a:lnTo>
                <a:lnTo>
                  <a:pt x="1866900" y="112775"/>
                </a:lnTo>
                <a:lnTo>
                  <a:pt x="1860804" y="25908"/>
                </a:lnTo>
                <a:lnTo>
                  <a:pt x="1856231" y="56387"/>
                </a:lnTo>
                <a:lnTo>
                  <a:pt x="1850136" y="99059"/>
                </a:lnTo>
                <a:lnTo>
                  <a:pt x="1844039" y="13716"/>
                </a:lnTo>
                <a:lnTo>
                  <a:pt x="1839468" y="0"/>
                </a:lnTo>
                <a:lnTo>
                  <a:pt x="1833371" y="132587"/>
                </a:lnTo>
                <a:lnTo>
                  <a:pt x="1828800" y="96012"/>
                </a:lnTo>
                <a:lnTo>
                  <a:pt x="1822704" y="176783"/>
                </a:lnTo>
                <a:lnTo>
                  <a:pt x="1818131" y="96012"/>
                </a:lnTo>
                <a:lnTo>
                  <a:pt x="1812036" y="150875"/>
                </a:lnTo>
                <a:lnTo>
                  <a:pt x="1805939" y="120395"/>
                </a:lnTo>
                <a:lnTo>
                  <a:pt x="1801368" y="94487"/>
                </a:lnTo>
                <a:lnTo>
                  <a:pt x="1795271" y="105155"/>
                </a:lnTo>
                <a:lnTo>
                  <a:pt x="1790700" y="149351"/>
                </a:lnTo>
                <a:lnTo>
                  <a:pt x="1784604" y="126491"/>
                </a:lnTo>
                <a:lnTo>
                  <a:pt x="1780031" y="79247"/>
                </a:lnTo>
                <a:lnTo>
                  <a:pt x="1773936" y="163067"/>
                </a:lnTo>
                <a:lnTo>
                  <a:pt x="1767839" y="231647"/>
                </a:lnTo>
                <a:lnTo>
                  <a:pt x="1763268" y="187451"/>
                </a:lnTo>
                <a:lnTo>
                  <a:pt x="1757171" y="294131"/>
                </a:lnTo>
                <a:lnTo>
                  <a:pt x="1752600" y="224027"/>
                </a:lnTo>
                <a:lnTo>
                  <a:pt x="1746504" y="152400"/>
                </a:lnTo>
                <a:lnTo>
                  <a:pt x="1740407" y="137159"/>
                </a:lnTo>
                <a:lnTo>
                  <a:pt x="1735836" y="129539"/>
                </a:lnTo>
                <a:lnTo>
                  <a:pt x="1729739" y="111251"/>
                </a:lnTo>
                <a:lnTo>
                  <a:pt x="1725168" y="67055"/>
                </a:lnTo>
                <a:lnTo>
                  <a:pt x="1719071" y="111251"/>
                </a:lnTo>
                <a:lnTo>
                  <a:pt x="1714500" y="32004"/>
                </a:lnTo>
                <a:lnTo>
                  <a:pt x="1708404" y="108204"/>
                </a:lnTo>
                <a:lnTo>
                  <a:pt x="1702307" y="199643"/>
                </a:lnTo>
                <a:lnTo>
                  <a:pt x="1697736" y="96012"/>
                </a:lnTo>
                <a:lnTo>
                  <a:pt x="1691639" y="129539"/>
                </a:lnTo>
                <a:lnTo>
                  <a:pt x="1687068" y="120395"/>
                </a:lnTo>
                <a:lnTo>
                  <a:pt x="1680971" y="152400"/>
                </a:lnTo>
                <a:lnTo>
                  <a:pt x="1674876" y="99059"/>
                </a:lnTo>
                <a:lnTo>
                  <a:pt x="1670304" y="150875"/>
                </a:lnTo>
                <a:lnTo>
                  <a:pt x="1664207" y="176783"/>
                </a:lnTo>
                <a:lnTo>
                  <a:pt x="1659636" y="213359"/>
                </a:lnTo>
                <a:lnTo>
                  <a:pt x="1653539" y="240791"/>
                </a:lnTo>
                <a:lnTo>
                  <a:pt x="1648968" y="246887"/>
                </a:lnTo>
                <a:lnTo>
                  <a:pt x="1642871" y="294131"/>
                </a:lnTo>
                <a:lnTo>
                  <a:pt x="1636776" y="303275"/>
                </a:lnTo>
                <a:lnTo>
                  <a:pt x="1632204" y="257555"/>
                </a:lnTo>
                <a:lnTo>
                  <a:pt x="1626107" y="312420"/>
                </a:lnTo>
                <a:lnTo>
                  <a:pt x="1621536" y="347471"/>
                </a:lnTo>
                <a:lnTo>
                  <a:pt x="1615439" y="335279"/>
                </a:lnTo>
                <a:lnTo>
                  <a:pt x="1609344" y="347471"/>
                </a:lnTo>
                <a:lnTo>
                  <a:pt x="1604771" y="394716"/>
                </a:lnTo>
                <a:lnTo>
                  <a:pt x="1598676" y="454151"/>
                </a:lnTo>
                <a:lnTo>
                  <a:pt x="1594104" y="388620"/>
                </a:lnTo>
                <a:lnTo>
                  <a:pt x="1588007" y="368808"/>
                </a:lnTo>
                <a:lnTo>
                  <a:pt x="1583436" y="472439"/>
                </a:lnTo>
                <a:lnTo>
                  <a:pt x="1577339" y="457200"/>
                </a:lnTo>
                <a:lnTo>
                  <a:pt x="1571244" y="422147"/>
                </a:lnTo>
                <a:lnTo>
                  <a:pt x="1566671" y="478535"/>
                </a:lnTo>
                <a:lnTo>
                  <a:pt x="1560576" y="438912"/>
                </a:lnTo>
                <a:lnTo>
                  <a:pt x="1556004" y="464820"/>
                </a:lnTo>
                <a:lnTo>
                  <a:pt x="1549907" y="318516"/>
                </a:lnTo>
                <a:lnTo>
                  <a:pt x="1545336" y="353567"/>
                </a:lnTo>
                <a:lnTo>
                  <a:pt x="1539239" y="388620"/>
                </a:lnTo>
                <a:lnTo>
                  <a:pt x="1533144" y="446531"/>
                </a:lnTo>
                <a:lnTo>
                  <a:pt x="1528571" y="391667"/>
                </a:lnTo>
                <a:lnTo>
                  <a:pt x="1522476" y="435863"/>
                </a:lnTo>
                <a:lnTo>
                  <a:pt x="1517904" y="339851"/>
                </a:lnTo>
                <a:lnTo>
                  <a:pt x="1511807" y="289559"/>
                </a:lnTo>
                <a:lnTo>
                  <a:pt x="1505712" y="339851"/>
                </a:lnTo>
                <a:lnTo>
                  <a:pt x="1501139" y="409955"/>
                </a:lnTo>
                <a:lnTo>
                  <a:pt x="1495044" y="388620"/>
                </a:lnTo>
                <a:lnTo>
                  <a:pt x="1490471" y="413004"/>
                </a:lnTo>
                <a:lnTo>
                  <a:pt x="1484376" y="408431"/>
                </a:lnTo>
                <a:lnTo>
                  <a:pt x="1479804" y="463295"/>
                </a:lnTo>
                <a:lnTo>
                  <a:pt x="1473707" y="419100"/>
                </a:lnTo>
                <a:lnTo>
                  <a:pt x="1467612" y="385571"/>
                </a:lnTo>
                <a:lnTo>
                  <a:pt x="1463039" y="390143"/>
                </a:lnTo>
                <a:lnTo>
                  <a:pt x="1456944" y="413004"/>
                </a:lnTo>
                <a:lnTo>
                  <a:pt x="1452371" y="377951"/>
                </a:lnTo>
                <a:lnTo>
                  <a:pt x="1446276" y="356616"/>
                </a:lnTo>
                <a:lnTo>
                  <a:pt x="1440179" y="478535"/>
                </a:lnTo>
                <a:lnTo>
                  <a:pt x="1435607" y="618743"/>
                </a:lnTo>
                <a:lnTo>
                  <a:pt x="1429512" y="589787"/>
                </a:lnTo>
                <a:lnTo>
                  <a:pt x="1424939" y="685800"/>
                </a:lnTo>
                <a:lnTo>
                  <a:pt x="1418844" y="697991"/>
                </a:lnTo>
                <a:lnTo>
                  <a:pt x="1414271" y="704087"/>
                </a:lnTo>
                <a:lnTo>
                  <a:pt x="1408176" y="614171"/>
                </a:lnTo>
                <a:lnTo>
                  <a:pt x="1402079" y="637031"/>
                </a:lnTo>
                <a:lnTo>
                  <a:pt x="1397507" y="530351"/>
                </a:lnTo>
                <a:lnTo>
                  <a:pt x="1391412" y="524255"/>
                </a:lnTo>
                <a:lnTo>
                  <a:pt x="1386839" y="510539"/>
                </a:lnTo>
                <a:lnTo>
                  <a:pt x="1380744" y="457200"/>
                </a:lnTo>
                <a:lnTo>
                  <a:pt x="1376171" y="422147"/>
                </a:lnTo>
                <a:lnTo>
                  <a:pt x="1370076" y="536447"/>
                </a:lnTo>
                <a:lnTo>
                  <a:pt x="1363979" y="778764"/>
                </a:lnTo>
                <a:lnTo>
                  <a:pt x="1359407" y="731519"/>
                </a:lnTo>
                <a:lnTo>
                  <a:pt x="1353312" y="722375"/>
                </a:lnTo>
                <a:lnTo>
                  <a:pt x="1348739" y="711708"/>
                </a:lnTo>
                <a:lnTo>
                  <a:pt x="1342644" y="635508"/>
                </a:lnTo>
                <a:lnTo>
                  <a:pt x="1336547" y="659891"/>
                </a:lnTo>
                <a:lnTo>
                  <a:pt x="1331976" y="699516"/>
                </a:lnTo>
                <a:lnTo>
                  <a:pt x="1325879" y="723900"/>
                </a:lnTo>
                <a:lnTo>
                  <a:pt x="1321307" y="868679"/>
                </a:lnTo>
                <a:lnTo>
                  <a:pt x="1315212" y="894587"/>
                </a:lnTo>
                <a:lnTo>
                  <a:pt x="1310639" y="880872"/>
                </a:lnTo>
                <a:lnTo>
                  <a:pt x="1304544" y="862583"/>
                </a:lnTo>
                <a:lnTo>
                  <a:pt x="1298447" y="678179"/>
                </a:lnTo>
                <a:lnTo>
                  <a:pt x="1293876" y="583691"/>
                </a:lnTo>
                <a:lnTo>
                  <a:pt x="1287779" y="603504"/>
                </a:lnTo>
                <a:lnTo>
                  <a:pt x="1283207" y="585216"/>
                </a:lnTo>
                <a:lnTo>
                  <a:pt x="1277112" y="601979"/>
                </a:lnTo>
                <a:lnTo>
                  <a:pt x="1271015" y="678179"/>
                </a:lnTo>
                <a:lnTo>
                  <a:pt x="1266444" y="608075"/>
                </a:lnTo>
                <a:lnTo>
                  <a:pt x="1260347" y="489204"/>
                </a:lnTo>
                <a:lnTo>
                  <a:pt x="1255776" y="836675"/>
                </a:lnTo>
                <a:lnTo>
                  <a:pt x="1249679" y="908303"/>
                </a:lnTo>
                <a:lnTo>
                  <a:pt x="1245107" y="935735"/>
                </a:lnTo>
                <a:lnTo>
                  <a:pt x="1239012" y="925067"/>
                </a:lnTo>
                <a:lnTo>
                  <a:pt x="1232915" y="967740"/>
                </a:lnTo>
                <a:lnTo>
                  <a:pt x="1228344" y="787908"/>
                </a:lnTo>
                <a:lnTo>
                  <a:pt x="1222247" y="716279"/>
                </a:lnTo>
                <a:lnTo>
                  <a:pt x="1217676" y="478535"/>
                </a:lnTo>
                <a:lnTo>
                  <a:pt x="1211579" y="477012"/>
                </a:lnTo>
                <a:lnTo>
                  <a:pt x="1205484" y="429767"/>
                </a:lnTo>
                <a:lnTo>
                  <a:pt x="1200912" y="364235"/>
                </a:lnTo>
                <a:lnTo>
                  <a:pt x="1194815" y="416051"/>
                </a:lnTo>
                <a:lnTo>
                  <a:pt x="1190244" y="452627"/>
                </a:lnTo>
                <a:lnTo>
                  <a:pt x="1184147" y="382524"/>
                </a:lnTo>
                <a:lnTo>
                  <a:pt x="1179576" y="432816"/>
                </a:lnTo>
                <a:lnTo>
                  <a:pt x="1173479" y="425195"/>
                </a:lnTo>
                <a:lnTo>
                  <a:pt x="1167384" y="364235"/>
                </a:lnTo>
                <a:lnTo>
                  <a:pt x="1162812" y="326135"/>
                </a:lnTo>
                <a:lnTo>
                  <a:pt x="1156715" y="451104"/>
                </a:lnTo>
                <a:lnTo>
                  <a:pt x="1152144" y="402335"/>
                </a:lnTo>
                <a:lnTo>
                  <a:pt x="1146047" y="429767"/>
                </a:lnTo>
                <a:lnTo>
                  <a:pt x="1141476" y="428243"/>
                </a:lnTo>
                <a:lnTo>
                  <a:pt x="1135379" y="413004"/>
                </a:lnTo>
                <a:lnTo>
                  <a:pt x="1129284" y="356616"/>
                </a:lnTo>
                <a:lnTo>
                  <a:pt x="1124712" y="333755"/>
                </a:lnTo>
                <a:lnTo>
                  <a:pt x="1118615" y="283463"/>
                </a:lnTo>
                <a:lnTo>
                  <a:pt x="1114044" y="403859"/>
                </a:lnTo>
                <a:lnTo>
                  <a:pt x="1107947" y="382524"/>
                </a:lnTo>
                <a:lnTo>
                  <a:pt x="1101852" y="359663"/>
                </a:lnTo>
                <a:lnTo>
                  <a:pt x="1097279" y="295655"/>
                </a:lnTo>
                <a:lnTo>
                  <a:pt x="1091184" y="294131"/>
                </a:lnTo>
                <a:lnTo>
                  <a:pt x="1086612" y="374904"/>
                </a:lnTo>
                <a:lnTo>
                  <a:pt x="1080515" y="347471"/>
                </a:lnTo>
                <a:lnTo>
                  <a:pt x="1075944" y="345947"/>
                </a:lnTo>
                <a:lnTo>
                  <a:pt x="1069847" y="419100"/>
                </a:lnTo>
                <a:lnTo>
                  <a:pt x="1063752" y="350520"/>
                </a:lnTo>
                <a:lnTo>
                  <a:pt x="1059179" y="409955"/>
                </a:lnTo>
                <a:lnTo>
                  <a:pt x="1053084" y="426720"/>
                </a:lnTo>
                <a:lnTo>
                  <a:pt x="1048512" y="507491"/>
                </a:lnTo>
                <a:lnTo>
                  <a:pt x="1042415" y="580643"/>
                </a:lnTo>
                <a:lnTo>
                  <a:pt x="1036320" y="457200"/>
                </a:lnTo>
                <a:lnTo>
                  <a:pt x="1031747" y="370331"/>
                </a:lnTo>
                <a:lnTo>
                  <a:pt x="1025652" y="353567"/>
                </a:lnTo>
                <a:lnTo>
                  <a:pt x="1021079" y="368808"/>
                </a:lnTo>
                <a:lnTo>
                  <a:pt x="1014984" y="413004"/>
                </a:lnTo>
                <a:lnTo>
                  <a:pt x="1010412" y="420624"/>
                </a:lnTo>
                <a:lnTo>
                  <a:pt x="1004315" y="385571"/>
                </a:lnTo>
                <a:lnTo>
                  <a:pt x="998220" y="426720"/>
                </a:lnTo>
                <a:lnTo>
                  <a:pt x="993647" y="438912"/>
                </a:lnTo>
                <a:lnTo>
                  <a:pt x="987552" y="434339"/>
                </a:lnTo>
                <a:lnTo>
                  <a:pt x="982979" y="460247"/>
                </a:lnTo>
                <a:lnTo>
                  <a:pt x="976884" y="414527"/>
                </a:lnTo>
                <a:lnTo>
                  <a:pt x="970787" y="330708"/>
                </a:lnTo>
                <a:lnTo>
                  <a:pt x="966215" y="403859"/>
                </a:lnTo>
                <a:lnTo>
                  <a:pt x="960120" y="344424"/>
                </a:lnTo>
                <a:lnTo>
                  <a:pt x="955547" y="288035"/>
                </a:lnTo>
                <a:lnTo>
                  <a:pt x="949452" y="256031"/>
                </a:lnTo>
                <a:lnTo>
                  <a:pt x="944879" y="345947"/>
                </a:lnTo>
                <a:lnTo>
                  <a:pt x="938784" y="318516"/>
                </a:lnTo>
                <a:lnTo>
                  <a:pt x="932687" y="339851"/>
                </a:lnTo>
                <a:lnTo>
                  <a:pt x="928115" y="324612"/>
                </a:lnTo>
                <a:lnTo>
                  <a:pt x="922020" y="330708"/>
                </a:lnTo>
                <a:lnTo>
                  <a:pt x="917447" y="364235"/>
                </a:lnTo>
                <a:lnTo>
                  <a:pt x="911352" y="425195"/>
                </a:lnTo>
                <a:lnTo>
                  <a:pt x="906779" y="473963"/>
                </a:lnTo>
                <a:lnTo>
                  <a:pt x="900684" y="400812"/>
                </a:lnTo>
                <a:lnTo>
                  <a:pt x="894587" y="394716"/>
                </a:lnTo>
                <a:lnTo>
                  <a:pt x="890015" y="362712"/>
                </a:lnTo>
                <a:lnTo>
                  <a:pt x="883920" y="312420"/>
                </a:lnTo>
                <a:lnTo>
                  <a:pt x="879347" y="406908"/>
                </a:lnTo>
                <a:lnTo>
                  <a:pt x="873252" y="350520"/>
                </a:lnTo>
                <a:lnTo>
                  <a:pt x="867155" y="368808"/>
                </a:lnTo>
                <a:lnTo>
                  <a:pt x="862584" y="368808"/>
                </a:lnTo>
                <a:lnTo>
                  <a:pt x="856487" y="321563"/>
                </a:lnTo>
                <a:lnTo>
                  <a:pt x="851915" y="384047"/>
                </a:lnTo>
                <a:lnTo>
                  <a:pt x="845820" y="327659"/>
                </a:lnTo>
                <a:lnTo>
                  <a:pt x="841247" y="315467"/>
                </a:lnTo>
                <a:lnTo>
                  <a:pt x="835152" y="224027"/>
                </a:lnTo>
                <a:lnTo>
                  <a:pt x="829055" y="259079"/>
                </a:lnTo>
                <a:lnTo>
                  <a:pt x="824484" y="309371"/>
                </a:lnTo>
                <a:lnTo>
                  <a:pt x="818387" y="332231"/>
                </a:lnTo>
                <a:lnTo>
                  <a:pt x="813815" y="280416"/>
                </a:lnTo>
                <a:lnTo>
                  <a:pt x="807720" y="320039"/>
                </a:lnTo>
                <a:lnTo>
                  <a:pt x="801623" y="220979"/>
                </a:lnTo>
                <a:lnTo>
                  <a:pt x="797052" y="294131"/>
                </a:lnTo>
                <a:lnTo>
                  <a:pt x="790955" y="239267"/>
                </a:lnTo>
                <a:lnTo>
                  <a:pt x="786384" y="358139"/>
                </a:lnTo>
                <a:lnTo>
                  <a:pt x="780287" y="420624"/>
                </a:lnTo>
                <a:lnTo>
                  <a:pt x="775715" y="457200"/>
                </a:lnTo>
                <a:lnTo>
                  <a:pt x="769620" y="445008"/>
                </a:lnTo>
                <a:lnTo>
                  <a:pt x="763523" y="425195"/>
                </a:lnTo>
                <a:lnTo>
                  <a:pt x="758952" y="385571"/>
                </a:lnTo>
                <a:lnTo>
                  <a:pt x="752855" y="397763"/>
                </a:lnTo>
                <a:lnTo>
                  <a:pt x="748284" y="376427"/>
                </a:lnTo>
                <a:lnTo>
                  <a:pt x="742187" y="460247"/>
                </a:lnTo>
                <a:lnTo>
                  <a:pt x="737615" y="627887"/>
                </a:lnTo>
                <a:lnTo>
                  <a:pt x="731520" y="752856"/>
                </a:lnTo>
                <a:lnTo>
                  <a:pt x="725423" y="836675"/>
                </a:lnTo>
                <a:lnTo>
                  <a:pt x="720852" y="806195"/>
                </a:lnTo>
                <a:lnTo>
                  <a:pt x="714755" y="803148"/>
                </a:lnTo>
                <a:lnTo>
                  <a:pt x="710184" y="775716"/>
                </a:lnTo>
                <a:lnTo>
                  <a:pt x="704087" y="858011"/>
                </a:lnTo>
                <a:lnTo>
                  <a:pt x="697992" y="937259"/>
                </a:lnTo>
                <a:lnTo>
                  <a:pt x="693420" y="937259"/>
                </a:lnTo>
                <a:lnTo>
                  <a:pt x="687323" y="931164"/>
                </a:lnTo>
                <a:lnTo>
                  <a:pt x="682752" y="894587"/>
                </a:lnTo>
                <a:lnTo>
                  <a:pt x="676655" y="935735"/>
                </a:lnTo>
                <a:lnTo>
                  <a:pt x="672084" y="1005840"/>
                </a:lnTo>
                <a:lnTo>
                  <a:pt x="665987" y="914400"/>
                </a:lnTo>
                <a:lnTo>
                  <a:pt x="659892" y="824483"/>
                </a:lnTo>
                <a:lnTo>
                  <a:pt x="655320" y="958595"/>
                </a:lnTo>
                <a:lnTo>
                  <a:pt x="649223" y="995172"/>
                </a:lnTo>
                <a:lnTo>
                  <a:pt x="644652" y="838200"/>
                </a:lnTo>
                <a:lnTo>
                  <a:pt x="638555" y="781811"/>
                </a:lnTo>
                <a:lnTo>
                  <a:pt x="632460" y="699516"/>
                </a:lnTo>
                <a:lnTo>
                  <a:pt x="627887" y="762000"/>
                </a:lnTo>
                <a:lnTo>
                  <a:pt x="621792" y="781811"/>
                </a:lnTo>
                <a:lnTo>
                  <a:pt x="617220" y="717804"/>
                </a:lnTo>
                <a:lnTo>
                  <a:pt x="611123" y="797051"/>
                </a:lnTo>
                <a:lnTo>
                  <a:pt x="606552" y="914400"/>
                </a:lnTo>
                <a:lnTo>
                  <a:pt x="600455" y="906779"/>
                </a:lnTo>
                <a:lnTo>
                  <a:pt x="594360" y="816864"/>
                </a:lnTo>
                <a:lnTo>
                  <a:pt x="589787" y="955548"/>
                </a:lnTo>
                <a:lnTo>
                  <a:pt x="583692" y="710183"/>
                </a:lnTo>
                <a:lnTo>
                  <a:pt x="579120" y="743711"/>
                </a:lnTo>
                <a:lnTo>
                  <a:pt x="573023" y="769619"/>
                </a:lnTo>
                <a:lnTo>
                  <a:pt x="566928" y="899159"/>
                </a:lnTo>
                <a:lnTo>
                  <a:pt x="562355" y="999743"/>
                </a:lnTo>
                <a:lnTo>
                  <a:pt x="556260" y="1071372"/>
                </a:lnTo>
                <a:lnTo>
                  <a:pt x="551687" y="1213103"/>
                </a:lnTo>
                <a:lnTo>
                  <a:pt x="545592" y="1193291"/>
                </a:lnTo>
                <a:lnTo>
                  <a:pt x="541020" y="1115567"/>
                </a:lnTo>
                <a:lnTo>
                  <a:pt x="534923" y="906779"/>
                </a:lnTo>
                <a:lnTo>
                  <a:pt x="528828" y="905256"/>
                </a:lnTo>
                <a:lnTo>
                  <a:pt x="524255" y="1025651"/>
                </a:lnTo>
                <a:lnTo>
                  <a:pt x="518160" y="979932"/>
                </a:lnTo>
                <a:lnTo>
                  <a:pt x="513587" y="1002791"/>
                </a:lnTo>
                <a:lnTo>
                  <a:pt x="507492" y="911351"/>
                </a:lnTo>
                <a:lnTo>
                  <a:pt x="502920" y="955548"/>
                </a:lnTo>
                <a:lnTo>
                  <a:pt x="496823" y="1037843"/>
                </a:lnTo>
                <a:lnTo>
                  <a:pt x="490728" y="929640"/>
                </a:lnTo>
                <a:lnTo>
                  <a:pt x="486155" y="882395"/>
                </a:lnTo>
                <a:lnTo>
                  <a:pt x="480060" y="925067"/>
                </a:lnTo>
                <a:lnTo>
                  <a:pt x="475487" y="876300"/>
                </a:lnTo>
                <a:lnTo>
                  <a:pt x="469392" y="766572"/>
                </a:lnTo>
                <a:lnTo>
                  <a:pt x="463295" y="803148"/>
                </a:lnTo>
                <a:lnTo>
                  <a:pt x="458723" y="923543"/>
                </a:lnTo>
                <a:lnTo>
                  <a:pt x="452628" y="743711"/>
                </a:lnTo>
                <a:lnTo>
                  <a:pt x="448055" y="658367"/>
                </a:lnTo>
                <a:lnTo>
                  <a:pt x="441960" y="635508"/>
                </a:lnTo>
                <a:lnTo>
                  <a:pt x="437387" y="675131"/>
                </a:lnTo>
                <a:lnTo>
                  <a:pt x="431292" y="595883"/>
                </a:lnTo>
                <a:lnTo>
                  <a:pt x="425195" y="643127"/>
                </a:lnTo>
                <a:lnTo>
                  <a:pt x="420623" y="585216"/>
                </a:lnTo>
                <a:lnTo>
                  <a:pt x="414528" y="611124"/>
                </a:lnTo>
                <a:lnTo>
                  <a:pt x="409955" y="667512"/>
                </a:lnTo>
                <a:lnTo>
                  <a:pt x="403860" y="557783"/>
                </a:lnTo>
                <a:lnTo>
                  <a:pt x="397763" y="569975"/>
                </a:lnTo>
                <a:lnTo>
                  <a:pt x="393192" y="554735"/>
                </a:lnTo>
                <a:lnTo>
                  <a:pt x="387095" y="554735"/>
                </a:lnTo>
                <a:lnTo>
                  <a:pt x="382523" y="463295"/>
                </a:lnTo>
                <a:lnTo>
                  <a:pt x="371855" y="463295"/>
                </a:lnTo>
                <a:lnTo>
                  <a:pt x="365760" y="438912"/>
                </a:lnTo>
                <a:lnTo>
                  <a:pt x="355092" y="438912"/>
                </a:lnTo>
                <a:lnTo>
                  <a:pt x="348995" y="501395"/>
                </a:lnTo>
                <a:lnTo>
                  <a:pt x="338328" y="501395"/>
                </a:lnTo>
                <a:lnTo>
                  <a:pt x="333755" y="502920"/>
                </a:lnTo>
                <a:lnTo>
                  <a:pt x="321563" y="502920"/>
                </a:lnTo>
                <a:lnTo>
                  <a:pt x="316992" y="448055"/>
                </a:lnTo>
                <a:lnTo>
                  <a:pt x="306323" y="448055"/>
                </a:lnTo>
                <a:lnTo>
                  <a:pt x="300228" y="577595"/>
                </a:lnTo>
                <a:lnTo>
                  <a:pt x="289560" y="577595"/>
                </a:lnTo>
                <a:lnTo>
                  <a:pt x="283463" y="551687"/>
                </a:lnTo>
                <a:lnTo>
                  <a:pt x="272795" y="551687"/>
                </a:lnTo>
                <a:lnTo>
                  <a:pt x="268223" y="731519"/>
                </a:lnTo>
                <a:lnTo>
                  <a:pt x="256032" y="731519"/>
                </a:lnTo>
                <a:lnTo>
                  <a:pt x="251459" y="729995"/>
                </a:lnTo>
                <a:lnTo>
                  <a:pt x="240791" y="729995"/>
                </a:lnTo>
                <a:lnTo>
                  <a:pt x="234696" y="787908"/>
                </a:lnTo>
                <a:lnTo>
                  <a:pt x="224028" y="787908"/>
                </a:lnTo>
                <a:lnTo>
                  <a:pt x="217932" y="1094232"/>
                </a:lnTo>
                <a:lnTo>
                  <a:pt x="207263" y="1094232"/>
                </a:lnTo>
                <a:lnTo>
                  <a:pt x="202691" y="1056132"/>
                </a:lnTo>
                <a:lnTo>
                  <a:pt x="190500" y="1056132"/>
                </a:lnTo>
                <a:lnTo>
                  <a:pt x="185928" y="957072"/>
                </a:lnTo>
                <a:lnTo>
                  <a:pt x="175259" y="957072"/>
                </a:lnTo>
                <a:lnTo>
                  <a:pt x="169163" y="803148"/>
                </a:lnTo>
                <a:lnTo>
                  <a:pt x="158496" y="803148"/>
                </a:lnTo>
                <a:lnTo>
                  <a:pt x="152400" y="1008887"/>
                </a:lnTo>
                <a:lnTo>
                  <a:pt x="141732" y="1008887"/>
                </a:lnTo>
                <a:lnTo>
                  <a:pt x="137159" y="713231"/>
                </a:lnTo>
                <a:lnTo>
                  <a:pt x="124967" y="713231"/>
                </a:lnTo>
                <a:lnTo>
                  <a:pt x="120396" y="804672"/>
                </a:lnTo>
                <a:lnTo>
                  <a:pt x="109728" y="804672"/>
                </a:lnTo>
                <a:lnTo>
                  <a:pt x="103632" y="704087"/>
                </a:lnTo>
                <a:lnTo>
                  <a:pt x="92963" y="704087"/>
                </a:lnTo>
                <a:lnTo>
                  <a:pt x="86867" y="605027"/>
                </a:lnTo>
                <a:lnTo>
                  <a:pt x="76200" y="605027"/>
                </a:lnTo>
                <a:lnTo>
                  <a:pt x="71628" y="428243"/>
                </a:lnTo>
                <a:lnTo>
                  <a:pt x="59436" y="428243"/>
                </a:lnTo>
                <a:lnTo>
                  <a:pt x="54863" y="338327"/>
                </a:lnTo>
                <a:lnTo>
                  <a:pt x="44196" y="338327"/>
                </a:lnTo>
                <a:lnTo>
                  <a:pt x="38100" y="470916"/>
                </a:lnTo>
                <a:lnTo>
                  <a:pt x="27432" y="470916"/>
                </a:lnTo>
                <a:lnTo>
                  <a:pt x="21336" y="385571"/>
                </a:lnTo>
                <a:lnTo>
                  <a:pt x="10667" y="385571"/>
                </a:lnTo>
                <a:lnTo>
                  <a:pt x="6096" y="603504"/>
                </a:lnTo>
                <a:lnTo>
                  <a:pt x="0" y="603504"/>
                </a:lnTo>
              </a:path>
            </a:pathLst>
          </a:custGeom>
          <a:ln w="9144">
            <a:solidFill>
              <a:srgbClr val="0397A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4624" y="1655063"/>
            <a:ext cx="53339" cy="1431036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2031491" y="1507236"/>
            <a:ext cx="3778250" cy="1807845"/>
            <a:chOff x="2031491" y="1507236"/>
            <a:chExt cx="3778250" cy="1807845"/>
          </a:xfrm>
        </p:grpSpPr>
        <p:sp>
          <p:nvSpPr>
            <p:cNvPr id="19" name="object 19" descr=""/>
            <p:cNvSpPr/>
            <p:nvPr/>
          </p:nvSpPr>
          <p:spPr>
            <a:xfrm>
              <a:off x="2164079" y="1507236"/>
              <a:ext cx="3645535" cy="1704339"/>
            </a:xfrm>
            <a:custGeom>
              <a:avLst/>
              <a:gdLst/>
              <a:ahLst/>
              <a:cxnLst/>
              <a:rect l="l" t="t" r="r" b="b"/>
              <a:pathLst>
                <a:path w="3645535" h="1704339">
                  <a:moveTo>
                    <a:pt x="1524" y="0"/>
                  </a:moveTo>
                  <a:lnTo>
                    <a:pt x="1524" y="1703831"/>
                  </a:lnTo>
                </a:path>
                <a:path w="3645535" h="1704339">
                  <a:moveTo>
                    <a:pt x="0" y="1703831"/>
                  </a:moveTo>
                  <a:lnTo>
                    <a:pt x="3645407" y="1703831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48071" y="1551432"/>
              <a:ext cx="646430" cy="320040"/>
            </a:xfrm>
            <a:custGeom>
              <a:avLst/>
              <a:gdLst/>
              <a:ahLst/>
              <a:cxnLst/>
              <a:rect l="l" t="t" r="r" b="b"/>
              <a:pathLst>
                <a:path w="646429" h="320039">
                  <a:moveTo>
                    <a:pt x="0" y="0"/>
                  </a:moveTo>
                  <a:lnTo>
                    <a:pt x="646176" y="0"/>
                  </a:lnTo>
                  <a:lnTo>
                    <a:pt x="646176" y="320039"/>
                  </a:lnTo>
                  <a:lnTo>
                    <a:pt x="0" y="320039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151119" y="1552955"/>
              <a:ext cx="640080" cy="315595"/>
            </a:xfrm>
            <a:custGeom>
              <a:avLst/>
              <a:gdLst/>
              <a:ahLst/>
              <a:cxnLst/>
              <a:rect l="l" t="t" r="r" b="b"/>
              <a:pathLst>
                <a:path w="640079" h="315594">
                  <a:moveTo>
                    <a:pt x="640080" y="315468"/>
                  </a:moveTo>
                  <a:lnTo>
                    <a:pt x="0" y="315468"/>
                  </a:lnTo>
                  <a:lnTo>
                    <a:pt x="0" y="0"/>
                  </a:lnTo>
                  <a:lnTo>
                    <a:pt x="640080" y="0"/>
                  </a:lnTo>
                  <a:lnTo>
                    <a:pt x="640080" y="315468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6171" y="1613915"/>
              <a:ext cx="562355" cy="213359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368295" y="278739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59" y="45719"/>
                  </a:moveTo>
                  <a:lnTo>
                    <a:pt x="13501" y="43862"/>
                  </a:lnTo>
                  <a:lnTo>
                    <a:pt x="6286" y="38861"/>
                  </a:lnTo>
                  <a:lnTo>
                    <a:pt x="1643" y="31575"/>
                  </a:lnTo>
                  <a:lnTo>
                    <a:pt x="0" y="22859"/>
                  </a:lnTo>
                  <a:lnTo>
                    <a:pt x="1643" y="13501"/>
                  </a:lnTo>
                  <a:lnTo>
                    <a:pt x="6286" y="6286"/>
                  </a:lnTo>
                  <a:lnTo>
                    <a:pt x="13501" y="1643"/>
                  </a:lnTo>
                  <a:lnTo>
                    <a:pt x="22859" y="0"/>
                  </a:lnTo>
                  <a:lnTo>
                    <a:pt x="31575" y="1643"/>
                  </a:lnTo>
                  <a:lnTo>
                    <a:pt x="38861" y="6286"/>
                  </a:lnTo>
                  <a:lnTo>
                    <a:pt x="43862" y="13501"/>
                  </a:lnTo>
                  <a:lnTo>
                    <a:pt x="45719" y="22859"/>
                  </a:lnTo>
                  <a:lnTo>
                    <a:pt x="43862" y="31575"/>
                  </a:lnTo>
                  <a:lnTo>
                    <a:pt x="38861" y="38861"/>
                  </a:lnTo>
                  <a:lnTo>
                    <a:pt x="31575" y="43862"/>
                  </a:lnTo>
                  <a:lnTo>
                    <a:pt x="22859" y="45719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8567" y="2894075"/>
              <a:ext cx="237743" cy="11582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571999" y="2833115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2860" y="45719"/>
                  </a:moveTo>
                  <a:lnTo>
                    <a:pt x="14144" y="44076"/>
                  </a:lnTo>
                  <a:lnTo>
                    <a:pt x="6858" y="39433"/>
                  </a:lnTo>
                  <a:lnTo>
                    <a:pt x="1857" y="32218"/>
                  </a:lnTo>
                  <a:lnTo>
                    <a:pt x="0" y="22859"/>
                  </a:lnTo>
                  <a:lnTo>
                    <a:pt x="1857" y="14144"/>
                  </a:lnTo>
                  <a:lnTo>
                    <a:pt x="6858" y="6857"/>
                  </a:lnTo>
                  <a:lnTo>
                    <a:pt x="14144" y="1857"/>
                  </a:lnTo>
                  <a:lnTo>
                    <a:pt x="22860" y="0"/>
                  </a:lnTo>
                  <a:lnTo>
                    <a:pt x="32456" y="1857"/>
                  </a:lnTo>
                  <a:lnTo>
                    <a:pt x="40195" y="6857"/>
                  </a:lnTo>
                  <a:lnTo>
                    <a:pt x="45362" y="14144"/>
                  </a:lnTo>
                  <a:lnTo>
                    <a:pt x="47244" y="22859"/>
                  </a:lnTo>
                  <a:lnTo>
                    <a:pt x="45362" y="32218"/>
                  </a:lnTo>
                  <a:lnTo>
                    <a:pt x="40195" y="39433"/>
                  </a:lnTo>
                  <a:lnTo>
                    <a:pt x="32456" y="44076"/>
                  </a:lnTo>
                  <a:lnTo>
                    <a:pt x="22860" y="45719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6843" y="2939796"/>
              <a:ext cx="242315" cy="11582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5462015" y="293979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45719"/>
                  </a:moveTo>
                  <a:lnTo>
                    <a:pt x="14144" y="44076"/>
                  </a:lnTo>
                  <a:lnTo>
                    <a:pt x="6858" y="39433"/>
                  </a:lnTo>
                  <a:lnTo>
                    <a:pt x="1857" y="32218"/>
                  </a:lnTo>
                  <a:lnTo>
                    <a:pt x="0" y="22859"/>
                  </a:lnTo>
                  <a:lnTo>
                    <a:pt x="1857" y="14144"/>
                  </a:lnTo>
                  <a:lnTo>
                    <a:pt x="6858" y="6857"/>
                  </a:lnTo>
                  <a:lnTo>
                    <a:pt x="14144" y="1857"/>
                  </a:lnTo>
                  <a:lnTo>
                    <a:pt x="22860" y="0"/>
                  </a:lnTo>
                  <a:lnTo>
                    <a:pt x="32218" y="1857"/>
                  </a:lnTo>
                  <a:lnTo>
                    <a:pt x="39433" y="6857"/>
                  </a:lnTo>
                  <a:lnTo>
                    <a:pt x="44076" y="14144"/>
                  </a:lnTo>
                  <a:lnTo>
                    <a:pt x="45720" y="22859"/>
                  </a:lnTo>
                  <a:lnTo>
                    <a:pt x="44076" y="32218"/>
                  </a:lnTo>
                  <a:lnTo>
                    <a:pt x="39433" y="39433"/>
                  </a:lnTo>
                  <a:lnTo>
                    <a:pt x="32218" y="44076"/>
                  </a:lnTo>
                  <a:lnTo>
                    <a:pt x="22860" y="45719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66003" y="3044951"/>
              <a:ext cx="230124" cy="11582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706623" y="290626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59" y="45719"/>
                  </a:moveTo>
                  <a:lnTo>
                    <a:pt x="13501" y="43862"/>
                  </a:lnTo>
                  <a:lnTo>
                    <a:pt x="6286" y="38861"/>
                  </a:lnTo>
                  <a:lnTo>
                    <a:pt x="1643" y="31575"/>
                  </a:lnTo>
                  <a:lnTo>
                    <a:pt x="0" y="22859"/>
                  </a:lnTo>
                  <a:lnTo>
                    <a:pt x="1643" y="13501"/>
                  </a:lnTo>
                  <a:lnTo>
                    <a:pt x="6286" y="6286"/>
                  </a:lnTo>
                  <a:lnTo>
                    <a:pt x="13501" y="1643"/>
                  </a:lnTo>
                  <a:lnTo>
                    <a:pt x="22859" y="0"/>
                  </a:lnTo>
                  <a:lnTo>
                    <a:pt x="31575" y="1643"/>
                  </a:lnTo>
                  <a:lnTo>
                    <a:pt x="38861" y="6286"/>
                  </a:lnTo>
                  <a:lnTo>
                    <a:pt x="43862" y="13501"/>
                  </a:lnTo>
                  <a:lnTo>
                    <a:pt x="45719" y="22859"/>
                  </a:lnTo>
                  <a:lnTo>
                    <a:pt x="43862" y="31575"/>
                  </a:lnTo>
                  <a:lnTo>
                    <a:pt x="38861" y="38861"/>
                  </a:lnTo>
                  <a:lnTo>
                    <a:pt x="31575" y="43862"/>
                  </a:lnTo>
                  <a:lnTo>
                    <a:pt x="22859" y="45719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2323" y="3008375"/>
              <a:ext cx="246887" cy="11582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825495" y="2699004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4383" y="45719"/>
                  </a:moveTo>
                  <a:lnTo>
                    <a:pt x="14787" y="43862"/>
                  </a:lnTo>
                  <a:lnTo>
                    <a:pt x="7048" y="38861"/>
                  </a:lnTo>
                  <a:lnTo>
                    <a:pt x="1881" y="31575"/>
                  </a:lnTo>
                  <a:lnTo>
                    <a:pt x="0" y="22859"/>
                  </a:lnTo>
                  <a:lnTo>
                    <a:pt x="1881" y="13501"/>
                  </a:lnTo>
                  <a:lnTo>
                    <a:pt x="7048" y="6286"/>
                  </a:lnTo>
                  <a:lnTo>
                    <a:pt x="14787" y="1643"/>
                  </a:lnTo>
                  <a:lnTo>
                    <a:pt x="24383" y="0"/>
                  </a:lnTo>
                  <a:lnTo>
                    <a:pt x="33099" y="1643"/>
                  </a:lnTo>
                  <a:lnTo>
                    <a:pt x="40385" y="6286"/>
                  </a:lnTo>
                  <a:lnTo>
                    <a:pt x="45386" y="13501"/>
                  </a:lnTo>
                  <a:lnTo>
                    <a:pt x="47243" y="22859"/>
                  </a:lnTo>
                  <a:lnTo>
                    <a:pt x="45386" y="31575"/>
                  </a:lnTo>
                  <a:lnTo>
                    <a:pt x="40385" y="38861"/>
                  </a:lnTo>
                  <a:lnTo>
                    <a:pt x="33099" y="43862"/>
                  </a:lnTo>
                  <a:lnTo>
                    <a:pt x="24383" y="45719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1299" y="2788919"/>
              <a:ext cx="237743" cy="11582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387852" y="2660904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2860" y="45719"/>
                  </a:moveTo>
                  <a:lnTo>
                    <a:pt x="14144" y="43862"/>
                  </a:lnTo>
                  <a:lnTo>
                    <a:pt x="6858" y="38861"/>
                  </a:lnTo>
                  <a:lnTo>
                    <a:pt x="1857" y="31575"/>
                  </a:lnTo>
                  <a:lnTo>
                    <a:pt x="0" y="22859"/>
                  </a:lnTo>
                  <a:lnTo>
                    <a:pt x="1857" y="13501"/>
                  </a:lnTo>
                  <a:lnTo>
                    <a:pt x="6858" y="6286"/>
                  </a:lnTo>
                  <a:lnTo>
                    <a:pt x="14144" y="1643"/>
                  </a:lnTo>
                  <a:lnTo>
                    <a:pt x="22860" y="0"/>
                  </a:lnTo>
                  <a:lnTo>
                    <a:pt x="32456" y="1643"/>
                  </a:lnTo>
                  <a:lnTo>
                    <a:pt x="40195" y="6286"/>
                  </a:lnTo>
                  <a:lnTo>
                    <a:pt x="45362" y="13501"/>
                  </a:lnTo>
                  <a:lnTo>
                    <a:pt x="47244" y="22859"/>
                  </a:lnTo>
                  <a:lnTo>
                    <a:pt x="45362" y="31575"/>
                  </a:lnTo>
                  <a:lnTo>
                    <a:pt x="40195" y="38861"/>
                  </a:lnTo>
                  <a:lnTo>
                    <a:pt x="32456" y="43862"/>
                  </a:lnTo>
                  <a:lnTo>
                    <a:pt x="22860" y="45719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2696" y="2740151"/>
              <a:ext cx="228600" cy="11582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201667" y="238505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45719"/>
                  </a:moveTo>
                  <a:lnTo>
                    <a:pt x="14144" y="43862"/>
                  </a:lnTo>
                  <a:lnTo>
                    <a:pt x="6858" y="38861"/>
                  </a:lnTo>
                  <a:lnTo>
                    <a:pt x="1857" y="31575"/>
                  </a:lnTo>
                  <a:lnTo>
                    <a:pt x="0" y="22859"/>
                  </a:lnTo>
                  <a:lnTo>
                    <a:pt x="1857" y="14144"/>
                  </a:lnTo>
                  <a:lnTo>
                    <a:pt x="6858" y="6857"/>
                  </a:lnTo>
                  <a:lnTo>
                    <a:pt x="14144" y="1857"/>
                  </a:lnTo>
                  <a:lnTo>
                    <a:pt x="22860" y="0"/>
                  </a:lnTo>
                  <a:lnTo>
                    <a:pt x="31575" y="1857"/>
                  </a:lnTo>
                  <a:lnTo>
                    <a:pt x="38862" y="6857"/>
                  </a:lnTo>
                  <a:lnTo>
                    <a:pt x="43862" y="14144"/>
                  </a:lnTo>
                  <a:lnTo>
                    <a:pt x="45720" y="22859"/>
                  </a:lnTo>
                  <a:lnTo>
                    <a:pt x="43862" y="31575"/>
                  </a:lnTo>
                  <a:lnTo>
                    <a:pt x="38862" y="38861"/>
                  </a:lnTo>
                  <a:lnTo>
                    <a:pt x="31575" y="43862"/>
                  </a:lnTo>
                  <a:lnTo>
                    <a:pt x="22860" y="45719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00500" y="2464308"/>
              <a:ext cx="237743" cy="115823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4370831" y="245363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45719"/>
                  </a:moveTo>
                  <a:lnTo>
                    <a:pt x="14144" y="43862"/>
                  </a:lnTo>
                  <a:lnTo>
                    <a:pt x="6858" y="38861"/>
                  </a:lnTo>
                  <a:lnTo>
                    <a:pt x="1857" y="31575"/>
                  </a:lnTo>
                  <a:lnTo>
                    <a:pt x="0" y="22859"/>
                  </a:lnTo>
                  <a:lnTo>
                    <a:pt x="1857" y="13501"/>
                  </a:lnTo>
                  <a:lnTo>
                    <a:pt x="6858" y="6286"/>
                  </a:lnTo>
                  <a:lnTo>
                    <a:pt x="14144" y="1643"/>
                  </a:lnTo>
                  <a:lnTo>
                    <a:pt x="22860" y="0"/>
                  </a:lnTo>
                  <a:lnTo>
                    <a:pt x="31575" y="1643"/>
                  </a:lnTo>
                  <a:lnTo>
                    <a:pt x="38862" y="6286"/>
                  </a:lnTo>
                  <a:lnTo>
                    <a:pt x="43862" y="13501"/>
                  </a:lnTo>
                  <a:lnTo>
                    <a:pt x="45720" y="22859"/>
                  </a:lnTo>
                  <a:lnTo>
                    <a:pt x="43862" y="31575"/>
                  </a:lnTo>
                  <a:lnTo>
                    <a:pt x="38862" y="38861"/>
                  </a:lnTo>
                  <a:lnTo>
                    <a:pt x="31575" y="43862"/>
                  </a:lnTo>
                  <a:lnTo>
                    <a:pt x="22860" y="45719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09872" y="2537459"/>
              <a:ext cx="228600" cy="115823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753355" y="2822447"/>
              <a:ext cx="45720" cy="47625"/>
            </a:xfrm>
            <a:custGeom>
              <a:avLst/>
              <a:gdLst/>
              <a:ahLst/>
              <a:cxnLst/>
              <a:rect l="l" t="t" r="r" b="b"/>
              <a:pathLst>
                <a:path w="45720" h="47625">
                  <a:moveTo>
                    <a:pt x="22860" y="47243"/>
                  </a:moveTo>
                  <a:lnTo>
                    <a:pt x="13501" y="45386"/>
                  </a:lnTo>
                  <a:lnTo>
                    <a:pt x="6286" y="40385"/>
                  </a:lnTo>
                  <a:lnTo>
                    <a:pt x="1643" y="33099"/>
                  </a:lnTo>
                  <a:lnTo>
                    <a:pt x="0" y="24383"/>
                  </a:lnTo>
                  <a:lnTo>
                    <a:pt x="1643" y="14787"/>
                  </a:lnTo>
                  <a:lnTo>
                    <a:pt x="6286" y="7048"/>
                  </a:lnTo>
                  <a:lnTo>
                    <a:pt x="13501" y="1881"/>
                  </a:lnTo>
                  <a:lnTo>
                    <a:pt x="22860" y="0"/>
                  </a:lnTo>
                  <a:lnTo>
                    <a:pt x="31575" y="1881"/>
                  </a:lnTo>
                  <a:lnTo>
                    <a:pt x="38862" y="7048"/>
                  </a:lnTo>
                  <a:lnTo>
                    <a:pt x="43862" y="14787"/>
                  </a:lnTo>
                  <a:lnTo>
                    <a:pt x="45720" y="24383"/>
                  </a:lnTo>
                  <a:lnTo>
                    <a:pt x="43862" y="33099"/>
                  </a:lnTo>
                  <a:lnTo>
                    <a:pt x="38862" y="40385"/>
                  </a:lnTo>
                  <a:lnTo>
                    <a:pt x="31575" y="45386"/>
                  </a:lnTo>
                  <a:lnTo>
                    <a:pt x="22860" y="47243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79264" y="2907792"/>
              <a:ext cx="239267" cy="115823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5091683" y="2191511"/>
              <a:ext cx="45720" cy="47625"/>
            </a:xfrm>
            <a:custGeom>
              <a:avLst/>
              <a:gdLst/>
              <a:ahLst/>
              <a:cxnLst/>
              <a:rect l="l" t="t" r="r" b="b"/>
              <a:pathLst>
                <a:path w="45720" h="47625">
                  <a:moveTo>
                    <a:pt x="22860" y="47243"/>
                  </a:moveTo>
                  <a:lnTo>
                    <a:pt x="13501" y="45362"/>
                  </a:lnTo>
                  <a:lnTo>
                    <a:pt x="6286" y="40195"/>
                  </a:lnTo>
                  <a:lnTo>
                    <a:pt x="1643" y="32456"/>
                  </a:lnTo>
                  <a:lnTo>
                    <a:pt x="0" y="22859"/>
                  </a:lnTo>
                  <a:lnTo>
                    <a:pt x="1643" y="14144"/>
                  </a:lnTo>
                  <a:lnTo>
                    <a:pt x="6286" y="6857"/>
                  </a:lnTo>
                  <a:lnTo>
                    <a:pt x="13501" y="1857"/>
                  </a:lnTo>
                  <a:lnTo>
                    <a:pt x="22860" y="0"/>
                  </a:lnTo>
                  <a:lnTo>
                    <a:pt x="31575" y="1857"/>
                  </a:lnTo>
                  <a:lnTo>
                    <a:pt x="38862" y="6857"/>
                  </a:lnTo>
                  <a:lnTo>
                    <a:pt x="43862" y="14144"/>
                  </a:lnTo>
                  <a:lnTo>
                    <a:pt x="45720" y="22859"/>
                  </a:lnTo>
                  <a:lnTo>
                    <a:pt x="43862" y="32456"/>
                  </a:lnTo>
                  <a:lnTo>
                    <a:pt x="38862" y="40195"/>
                  </a:lnTo>
                  <a:lnTo>
                    <a:pt x="31575" y="45362"/>
                  </a:lnTo>
                  <a:lnTo>
                    <a:pt x="22860" y="47243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91100" y="2266187"/>
              <a:ext cx="228600" cy="11582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320283" y="2500883"/>
              <a:ext cx="45720" cy="47625"/>
            </a:xfrm>
            <a:custGeom>
              <a:avLst/>
              <a:gdLst/>
              <a:ahLst/>
              <a:cxnLst/>
              <a:rect l="l" t="t" r="r" b="b"/>
              <a:pathLst>
                <a:path w="45720" h="47625">
                  <a:moveTo>
                    <a:pt x="22860" y="47243"/>
                  </a:moveTo>
                  <a:lnTo>
                    <a:pt x="14144" y="45386"/>
                  </a:lnTo>
                  <a:lnTo>
                    <a:pt x="6858" y="40385"/>
                  </a:lnTo>
                  <a:lnTo>
                    <a:pt x="1857" y="33099"/>
                  </a:lnTo>
                  <a:lnTo>
                    <a:pt x="0" y="24383"/>
                  </a:lnTo>
                  <a:lnTo>
                    <a:pt x="1857" y="14787"/>
                  </a:lnTo>
                  <a:lnTo>
                    <a:pt x="6858" y="7048"/>
                  </a:lnTo>
                  <a:lnTo>
                    <a:pt x="14144" y="1881"/>
                  </a:lnTo>
                  <a:lnTo>
                    <a:pt x="22860" y="0"/>
                  </a:lnTo>
                  <a:lnTo>
                    <a:pt x="31575" y="1881"/>
                  </a:lnTo>
                  <a:lnTo>
                    <a:pt x="38862" y="7048"/>
                  </a:lnTo>
                  <a:lnTo>
                    <a:pt x="43862" y="14787"/>
                  </a:lnTo>
                  <a:lnTo>
                    <a:pt x="45720" y="24383"/>
                  </a:lnTo>
                  <a:lnTo>
                    <a:pt x="43862" y="33099"/>
                  </a:lnTo>
                  <a:lnTo>
                    <a:pt x="38862" y="40385"/>
                  </a:lnTo>
                  <a:lnTo>
                    <a:pt x="31575" y="45386"/>
                  </a:lnTo>
                  <a:lnTo>
                    <a:pt x="22860" y="47243"/>
                  </a:lnTo>
                  <a:close/>
                </a:path>
              </a:pathLst>
            </a:custGeom>
            <a:solidFill>
              <a:srgbClr val="562A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51119" y="2599943"/>
              <a:ext cx="234695" cy="115823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5641848" y="2799588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19">
                  <a:moveTo>
                    <a:pt x="22860" y="45719"/>
                  </a:moveTo>
                  <a:lnTo>
                    <a:pt x="14144" y="43862"/>
                  </a:lnTo>
                  <a:lnTo>
                    <a:pt x="6858" y="38861"/>
                  </a:lnTo>
                  <a:lnTo>
                    <a:pt x="1857" y="31575"/>
                  </a:lnTo>
                  <a:lnTo>
                    <a:pt x="0" y="22859"/>
                  </a:lnTo>
                  <a:lnTo>
                    <a:pt x="1857" y="13501"/>
                  </a:lnTo>
                  <a:lnTo>
                    <a:pt x="6858" y="6286"/>
                  </a:lnTo>
                  <a:lnTo>
                    <a:pt x="14144" y="1643"/>
                  </a:lnTo>
                  <a:lnTo>
                    <a:pt x="22860" y="0"/>
                  </a:lnTo>
                  <a:lnTo>
                    <a:pt x="32456" y="1643"/>
                  </a:lnTo>
                  <a:lnTo>
                    <a:pt x="40195" y="6286"/>
                  </a:lnTo>
                  <a:lnTo>
                    <a:pt x="45362" y="13501"/>
                  </a:lnTo>
                  <a:lnTo>
                    <a:pt x="47244" y="22859"/>
                  </a:lnTo>
                  <a:lnTo>
                    <a:pt x="45362" y="31575"/>
                  </a:lnTo>
                  <a:lnTo>
                    <a:pt x="40195" y="38861"/>
                  </a:lnTo>
                  <a:lnTo>
                    <a:pt x="32456" y="43862"/>
                  </a:lnTo>
                  <a:lnTo>
                    <a:pt x="22860" y="45719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56503" y="2865119"/>
              <a:ext cx="204216" cy="115823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2141219" y="1556003"/>
              <a:ext cx="22860" cy="1607820"/>
            </a:xfrm>
            <a:custGeom>
              <a:avLst/>
              <a:gdLst/>
              <a:ahLst/>
              <a:cxnLst/>
              <a:rect l="l" t="t" r="r" b="b"/>
              <a:pathLst>
                <a:path w="22860" h="1607820">
                  <a:moveTo>
                    <a:pt x="0" y="1607820"/>
                  </a:moveTo>
                  <a:lnTo>
                    <a:pt x="22859" y="1607820"/>
                  </a:lnTo>
                </a:path>
                <a:path w="22860" h="1607820">
                  <a:moveTo>
                    <a:pt x="0" y="1406652"/>
                  </a:moveTo>
                  <a:lnTo>
                    <a:pt x="22859" y="1406652"/>
                  </a:lnTo>
                </a:path>
                <a:path w="22860" h="1607820">
                  <a:moveTo>
                    <a:pt x="0" y="1205484"/>
                  </a:moveTo>
                  <a:lnTo>
                    <a:pt x="22859" y="1205484"/>
                  </a:lnTo>
                </a:path>
                <a:path w="22860" h="1607820">
                  <a:moveTo>
                    <a:pt x="0" y="1004315"/>
                  </a:moveTo>
                  <a:lnTo>
                    <a:pt x="22859" y="1004315"/>
                  </a:lnTo>
                </a:path>
                <a:path w="22860" h="1607820">
                  <a:moveTo>
                    <a:pt x="0" y="803147"/>
                  </a:moveTo>
                  <a:lnTo>
                    <a:pt x="22859" y="803147"/>
                  </a:lnTo>
                </a:path>
                <a:path w="22860" h="1607820">
                  <a:moveTo>
                    <a:pt x="0" y="601979"/>
                  </a:moveTo>
                  <a:lnTo>
                    <a:pt x="22859" y="601979"/>
                  </a:lnTo>
                </a:path>
                <a:path w="22860" h="1607820">
                  <a:moveTo>
                    <a:pt x="0" y="400812"/>
                  </a:moveTo>
                  <a:lnTo>
                    <a:pt x="22859" y="400812"/>
                  </a:lnTo>
                </a:path>
                <a:path w="22860" h="1607820">
                  <a:moveTo>
                    <a:pt x="0" y="201167"/>
                  </a:moveTo>
                  <a:lnTo>
                    <a:pt x="22859" y="201167"/>
                  </a:lnTo>
                </a:path>
                <a:path w="22860" h="160782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031479" y="1536191"/>
              <a:ext cx="84455" cy="1655445"/>
            </a:xfrm>
            <a:custGeom>
              <a:avLst/>
              <a:gdLst/>
              <a:ahLst/>
              <a:cxnLst/>
              <a:rect l="l" t="t" r="r" b="b"/>
              <a:pathLst>
                <a:path w="84455" h="1655445">
                  <a:moveTo>
                    <a:pt x="13716" y="402348"/>
                  </a:moveTo>
                  <a:lnTo>
                    <a:pt x="10668" y="402348"/>
                  </a:lnTo>
                  <a:lnTo>
                    <a:pt x="10668" y="403872"/>
                  </a:lnTo>
                  <a:lnTo>
                    <a:pt x="9144" y="403872"/>
                  </a:lnTo>
                  <a:lnTo>
                    <a:pt x="6096" y="406920"/>
                  </a:lnTo>
                  <a:lnTo>
                    <a:pt x="4572" y="406920"/>
                  </a:lnTo>
                  <a:lnTo>
                    <a:pt x="4572" y="408444"/>
                  </a:lnTo>
                  <a:lnTo>
                    <a:pt x="1524" y="408444"/>
                  </a:lnTo>
                  <a:lnTo>
                    <a:pt x="0" y="409968"/>
                  </a:lnTo>
                  <a:lnTo>
                    <a:pt x="0" y="413016"/>
                  </a:lnTo>
                  <a:lnTo>
                    <a:pt x="1524" y="411492"/>
                  </a:lnTo>
                  <a:lnTo>
                    <a:pt x="3048" y="411492"/>
                  </a:lnTo>
                  <a:lnTo>
                    <a:pt x="6096" y="409968"/>
                  </a:lnTo>
                  <a:lnTo>
                    <a:pt x="7620" y="408444"/>
                  </a:lnTo>
                  <a:lnTo>
                    <a:pt x="9144" y="408444"/>
                  </a:lnTo>
                  <a:lnTo>
                    <a:pt x="10668" y="406920"/>
                  </a:lnTo>
                  <a:lnTo>
                    <a:pt x="10668" y="448068"/>
                  </a:lnTo>
                  <a:lnTo>
                    <a:pt x="13716" y="448068"/>
                  </a:lnTo>
                  <a:lnTo>
                    <a:pt x="13716" y="402348"/>
                  </a:lnTo>
                  <a:close/>
                </a:path>
                <a:path w="84455" h="1655445">
                  <a:moveTo>
                    <a:pt x="13716" y="0"/>
                  </a:moveTo>
                  <a:lnTo>
                    <a:pt x="10668" y="0"/>
                  </a:lnTo>
                  <a:lnTo>
                    <a:pt x="10668" y="1524"/>
                  </a:lnTo>
                  <a:lnTo>
                    <a:pt x="9144" y="1524"/>
                  </a:lnTo>
                  <a:lnTo>
                    <a:pt x="7620" y="3048"/>
                  </a:lnTo>
                  <a:lnTo>
                    <a:pt x="7620" y="4572"/>
                  </a:lnTo>
                  <a:lnTo>
                    <a:pt x="4572" y="4572"/>
                  </a:lnTo>
                  <a:lnTo>
                    <a:pt x="4572" y="6096"/>
                  </a:lnTo>
                  <a:lnTo>
                    <a:pt x="3048" y="6096"/>
                  </a:lnTo>
                  <a:lnTo>
                    <a:pt x="1524" y="7620"/>
                  </a:lnTo>
                  <a:lnTo>
                    <a:pt x="0" y="7620"/>
                  </a:lnTo>
                  <a:lnTo>
                    <a:pt x="0" y="10668"/>
                  </a:lnTo>
                  <a:lnTo>
                    <a:pt x="1524" y="9144"/>
                  </a:lnTo>
                  <a:lnTo>
                    <a:pt x="3048" y="9144"/>
                  </a:lnTo>
                  <a:lnTo>
                    <a:pt x="6096" y="7620"/>
                  </a:lnTo>
                  <a:lnTo>
                    <a:pt x="7620" y="6096"/>
                  </a:lnTo>
                  <a:lnTo>
                    <a:pt x="9144" y="6096"/>
                  </a:lnTo>
                  <a:lnTo>
                    <a:pt x="10668" y="4572"/>
                  </a:lnTo>
                  <a:lnTo>
                    <a:pt x="10668" y="45720"/>
                  </a:lnTo>
                  <a:lnTo>
                    <a:pt x="13716" y="45720"/>
                  </a:lnTo>
                  <a:lnTo>
                    <a:pt x="13716" y="0"/>
                  </a:lnTo>
                  <a:close/>
                </a:path>
                <a:path w="84455" h="1655445">
                  <a:moveTo>
                    <a:pt x="22860" y="201168"/>
                  </a:moveTo>
                  <a:lnTo>
                    <a:pt x="21336" y="201168"/>
                  </a:lnTo>
                  <a:lnTo>
                    <a:pt x="21336" y="202692"/>
                  </a:lnTo>
                  <a:lnTo>
                    <a:pt x="19812" y="202692"/>
                  </a:lnTo>
                  <a:lnTo>
                    <a:pt x="16764" y="205740"/>
                  </a:lnTo>
                  <a:lnTo>
                    <a:pt x="15240" y="205740"/>
                  </a:lnTo>
                  <a:lnTo>
                    <a:pt x="13716" y="207264"/>
                  </a:lnTo>
                  <a:lnTo>
                    <a:pt x="12192" y="207264"/>
                  </a:lnTo>
                  <a:lnTo>
                    <a:pt x="10668" y="208788"/>
                  </a:lnTo>
                  <a:lnTo>
                    <a:pt x="9144" y="208788"/>
                  </a:lnTo>
                  <a:lnTo>
                    <a:pt x="9144" y="211836"/>
                  </a:lnTo>
                  <a:lnTo>
                    <a:pt x="12192" y="210312"/>
                  </a:lnTo>
                  <a:lnTo>
                    <a:pt x="13716" y="210312"/>
                  </a:lnTo>
                  <a:lnTo>
                    <a:pt x="15240" y="208788"/>
                  </a:lnTo>
                  <a:lnTo>
                    <a:pt x="18288" y="207264"/>
                  </a:lnTo>
                  <a:lnTo>
                    <a:pt x="19812" y="207264"/>
                  </a:lnTo>
                  <a:lnTo>
                    <a:pt x="21336" y="205740"/>
                  </a:lnTo>
                  <a:lnTo>
                    <a:pt x="21336" y="246888"/>
                  </a:lnTo>
                  <a:lnTo>
                    <a:pt x="22860" y="246888"/>
                  </a:lnTo>
                  <a:lnTo>
                    <a:pt x="22860" y="201168"/>
                  </a:lnTo>
                  <a:close/>
                </a:path>
                <a:path w="84455" h="1655445">
                  <a:moveTo>
                    <a:pt x="47244" y="201168"/>
                  </a:moveTo>
                  <a:lnTo>
                    <a:pt x="44196" y="201168"/>
                  </a:lnTo>
                  <a:lnTo>
                    <a:pt x="44196" y="202692"/>
                  </a:lnTo>
                  <a:lnTo>
                    <a:pt x="42672" y="202692"/>
                  </a:lnTo>
                  <a:lnTo>
                    <a:pt x="39624" y="205740"/>
                  </a:lnTo>
                  <a:lnTo>
                    <a:pt x="38100" y="205740"/>
                  </a:lnTo>
                  <a:lnTo>
                    <a:pt x="38100" y="207264"/>
                  </a:lnTo>
                  <a:lnTo>
                    <a:pt x="35052" y="207264"/>
                  </a:lnTo>
                  <a:lnTo>
                    <a:pt x="33528" y="208788"/>
                  </a:lnTo>
                  <a:lnTo>
                    <a:pt x="32004" y="208788"/>
                  </a:lnTo>
                  <a:lnTo>
                    <a:pt x="32004" y="211836"/>
                  </a:lnTo>
                  <a:lnTo>
                    <a:pt x="35052" y="210312"/>
                  </a:lnTo>
                  <a:lnTo>
                    <a:pt x="36576" y="210312"/>
                  </a:lnTo>
                  <a:lnTo>
                    <a:pt x="38100" y="208788"/>
                  </a:lnTo>
                  <a:lnTo>
                    <a:pt x="41148" y="207264"/>
                  </a:lnTo>
                  <a:lnTo>
                    <a:pt x="42672" y="207264"/>
                  </a:lnTo>
                  <a:lnTo>
                    <a:pt x="44196" y="205740"/>
                  </a:lnTo>
                  <a:lnTo>
                    <a:pt x="44196" y="246888"/>
                  </a:lnTo>
                  <a:lnTo>
                    <a:pt x="47244" y="246888"/>
                  </a:lnTo>
                  <a:lnTo>
                    <a:pt x="47244" y="201168"/>
                  </a:lnTo>
                  <a:close/>
                </a:path>
                <a:path w="84455" h="1655445">
                  <a:moveTo>
                    <a:pt x="48768" y="7620"/>
                  </a:moveTo>
                  <a:lnTo>
                    <a:pt x="47244" y="6096"/>
                  </a:lnTo>
                  <a:lnTo>
                    <a:pt x="47244" y="4572"/>
                  </a:lnTo>
                  <a:lnTo>
                    <a:pt x="45720" y="4572"/>
                  </a:lnTo>
                  <a:lnTo>
                    <a:pt x="45720" y="3048"/>
                  </a:lnTo>
                  <a:lnTo>
                    <a:pt x="44196" y="1524"/>
                  </a:lnTo>
                  <a:lnTo>
                    <a:pt x="42672" y="1524"/>
                  </a:lnTo>
                  <a:lnTo>
                    <a:pt x="41148" y="0"/>
                  </a:lnTo>
                  <a:lnTo>
                    <a:pt x="32004" y="0"/>
                  </a:lnTo>
                  <a:lnTo>
                    <a:pt x="30480" y="1524"/>
                  </a:lnTo>
                  <a:lnTo>
                    <a:pt x="27432" y="1524"/>
                  </a:lnTo>
                  <a:lnTo>
                    <a:pt x="24384" y="4572"/>
                  </a:lnTo>
                  <a:lnTo>
                    <a:pt x="24384" y="7620"/>
                  </a:lnTo>
                  <a:lnTo>
                    <a:pt x="27432" y="4572"/>
                  </a:lnTo>
                  <a:lnTo>
                    <a:pt x="30480" y="4572"/>
                  </a:lnTo>
                  <a:lnTo>
                    <a:pt x="32004" y="3048"/>
                  </a:lnTo>
                  <a:lnTo>
                    <a:pt x="41148" y="3048"/>
                  </a:lnTo>
                  <a:lnTo>
                    <a:pt x="44196" y="6096"/>
                  </a:lnTo>
                  <a:lnTo>
                    <a:pt x="45720" y="9144"/>
                  </a:lnTo>
                  <a:lnTo>
                    <a:pt x="45720" y="15240"/>
                  </a:lnTo>
                  <a:lnTo>
                    <a:pt x="44196" y="16764"/>
                  </a:lnTo>
                  <a:lnTo>
                    <a:pt x="44196" y="18288"/>
                  </a:lnTo>
                  <a:lnTo>
                    <a:pt x="41148" y="21336"/>
                  </a:lnTo>
                  <a:lnTo>
                    <a:pt x="41148" y="22860"/>
                  </a:lnTo>
                  <a:lnTo>
                    <a:pt x="39624" y="22860"/>
                  </a:lnTo>
                  <a:lnTo>
                    <a:pt x="36576" y="25908"/>
                  </a:lnTo>
                  <a:lnTo>
                    <a:pt x="35052" y="25908"/>
                  </a:lnTo>
                  <a:lnTo>
                    <a:pt x="33528" y="27432"/>
                  </a:lnTo>
                  <a:lnTo>
                    <a:pt x="33528" y="28956"/>
                  </a:lnTo>
                  <a:lnTo>
                    <a:pt x="32004" y="28956"/>
                  </a:lnTo>
                  <a:lnTo>
                    <a:pt x="30480" y="30480"/>
                  </a:lnTo>
                  <a:lnTo>
                    <a:pt x="28956" y="30480"/>
                  </a:lnTo>
                  <a:lnTo>
                    <a:pt x="28956" y="32004"/>
                  </a:lnTo>
                  <a:lnTo>
                    <a:pt x="27432" y="32004"/>
                  </a:lnTo>
                  <a:lnTo>
                    <a:pt x="25908" y="33528"/>
                  </a:lnTo>
                  <a:lnTo>
                    <a:pt x="25908" y="35052"/>
                  </a:lnTo>
                  <a:lnTo>
                    <a:pt x="24384" y="36576"/>
                  </a:lnTo>
                  <a:lnTo>
                    <a:pt x="24384" y="38100"/>
                  </a:lnTo>
                  <a:lnTo>
                    <a:pt x="22860" y="39624"/>
                  </a:lnTo>
                  <a:lnTo>
                    <a:pt x="22860" y="45720"/>
                  </a:lnTo>
                  <a:lnTo>
                    <a:pt x="48768" y="45720"/>
                  </a:lnTo>
                  <a:lnTo>
                    <a:pt x="48768" y="42672"/>
                  </a:lnTo>
                  <a:lnTo>
                    <a:pt x="25908" y="42672"/>
                  </a:lnTo>
                  <a:lnTo>
                    <a:pt x="25908" y="39624"/>
                  </a:lnTo>
                  <a:lnTo>
                    <a:pt x="27432" y="38100"/>
                  </a:lnTo>
                  <a:lnTo>
                    <a:pt x="27432" y="36576"/>
                  </a:lnTo>
                  <a:lnTo>
                    <a:pt x="33528" y="30480"/>
                  </a:lnTo>
                  <a:lnTo>
                    <a:pt x="35052" y="30480"/>
                  </a:lnTo>
                  <a:lnTo>
                    <a:pt x="41148" y="24384"/>
                  </a:lnTo>
                  <a:lnTo>
                    <a:pt x="42672" y="24384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7244" y="18288"/>
                  </a:lnTo>
                  <a:lnTo>
                    <a:pt x="47244" y="16764"/>
                  </a:lnTo>
                  <a:lnTo>
                    <a:pt x="48768" y="15240"/>
                  </a:lnTo>
                  <a:lnTo>
                    <a:pt x="48768" y="7620"/>
                  </a:lnTo>
                  <a:close/>
                </a:path>
                <a:path w="84455" h="1655445">
                  <a:moveTo>
                    <a:pt x="48780" y="1435608"/>
                  </a:moveTo>
                  <a:lnTo>
                    <a:pt x="47256" y="1432560"/>
                  </a:lnTo>
                  <a:lnTo>
                    <a:pt x="42684" y="1427988"/>
                  </a:lnTo>
                  <a:lnTo>
                    <a:pt x="38112" y="1426464"/>
                  </a:lnTo>
                  <a:lnTo>
                    <a:pt x="28968" y="1426464"/>
                  </a:lnTo>
                  <a:lnTo>
                    <a:pt x="30492" y="1411224"/>
                  </a:lnTo>
                  <a:lnTo>
                    <a:pt x="45732" y="1411224"/>
                  </a:lnTo>
                  <a:lnTo>
                    <a:pt x="45732" y="1408176"/>
                  </a:lnTo>
                  <a:lnTo>
                    <a:pt x="27444" y="1408176"/>
                  </a:lnTo>
                  <a:lnTo>
                    <a:pt x="25920" y="1429512"/>
                  </a:lnTo>
                  <a:lnTo>
                    <a:pt x="41160" y="1429512"/>
                  </a:lnTo>
                  <a:lnTo>
                    <a:pt x="45732" y="1432560"/>
                  </a:lnTo>
                  <a:lnTo>
                    <a:pt x="45732" y="1443228"/>
                  </a:lnTo>
                  <a:lnTo>
                    <a:pt x="44208" y="1446276"/>
                  </a:lnTo>
                  <a:lnTo>
                    <a:pt x="39636" y="1450848"/>
                  </a:lnTo>
                  <a:lnTo>
                    <a:pt x="27444" y="1450848"/>
                  </a:lnTo>
                  <a:lnTo>
                    <a:pt x="24396" y="1449324"/>
                  </a:lnTo>
                  <a:lnTo>
                    <a:pt x="24396" y="1452372"/>
                  </a:lnTo>
                  <a:lnTo>
                    <a:pt x="27444" y="1453896"/>
                  </a:lnTo>
                  <a:lnTo>
                    <a:pt x="38112" y="1453896"/>
                  </a:lnTo>
                  <a:lnTo>
                    <a:pt x="44208" y="1450848"/>
                  </a:lnTo>
                  <a:lnTo>
                    <a:pt x="47256" y="1447800"/>
                  </a:lnTo>
                  <a:lnTo>
                    <a:pt x="48780" y="1444752"/>
                  </a:lnTo>
                  <a:lnTo>
                    <a:pt x="48780" y="1435608"/>
                  </a:lnTo>
                  <a:close/>
                </a:path>
                <a:path w="84455" h="1655445">
                  <a:moveTo>
                    <a:pt x="50292" y="1232916"/>
                  </a:moveTo>
                  <a:lnTo>
                    <a:pt x="48768" y="1231392"/>
                  </a:lnTo>
                  <a:lnTo>
                    <a:pt x="48768" y="1229868"/>
                  </a:lnTo>
                  <a:lnTo>
                    <a:pt x="47244" y="1228344"/>
                  </a:lnTo>
                  <a:lnTo>
                    <a:pt x="47244" y="1234440"/>
                  </a:lnTo>
                  <a:lnTo>
                    <a:pt x="47244" y="1243584"/>
                  </a:lnTo>
                  <a:lnTo>
                    <a:pt x="45720" y="1245108"/>
                  </a:lnTo>
                  <a:lnTo>
                    <a:pt x="45720" y="1246632"/>
                  </a:lnTo>
                  <a:lnTo>
                    <a:pt x="44196" y="1246632"/>
                  </a:lnTo>
                  <a:lnTo>
                    <a:pt x="44196" y="1248156"/>
                  </a:lnTo>
                  <a:lnTo>
                    <a:pt x="42672" y="1249680"/>
                  </a:lnTo>
                  <a:lnTo>
                    <a:pt x="39624" y="1249680"/>
                  </a:lnTo>
                  <a:lnTo>
                    <a:pt x="38100" y="1251204"/>
                  </a:lnTo>
                  <a:lnTo>
                    <a:pt x="35052" y="1251204"/>
                  </a:lnTo>
                  <a:lnTo>
                    <a:pt x="32004" y="1248156"/>
                  </a:lnTo>
                  <a:lnTo>
                    <a:pt x="30480" y="1248156"/>
                  </a:lnTo>
                  <a:lnTo>
                    <a:pt x="30480" y="1246632"/>
                  </a:lnTo>
                  <a:lnTo>
                    <a:pt x="28956" y="1245108"/>
                  </a:lnTo>
                  <a:lnTo>
                    <a:pt x="28956" y="1243584"/>
                  </a:lnTo>
                  <a:lnTo>
                    <a:pt x="27432" y="1242060"/>
                  </a:lnTo>
                  <a:lnTo>
                    <a:pt x="27432" y="1232916"/>
                  </a:lnTo>
                  <a:lnTo>
                    <a:pt x="28956" y="1232916"/>
                  </a:lnTo>
                  <a:lnTo>
                    <a:pt x="28956" y="1231392"/>
                  </a:lnTo>
                  <a:lnTo>
                    <a:pt x="30480" y="1229868"/>
                  </a:lnTo>
                  <a:lnTo>
                    <a:pt x="30480" y="1228344"/>
                  </a:lnTo>
                  <a:lnTo>
                    <a:pt x="33528" y="1228344"/>
                  </a:lnTo>
                  <a:lnTo>
                    <a:pt x="35052" y="1226820"/>
                  </a:lnTo>
                  <a:lnTo>
                    <a:pt x="41148" y="1226820"/>
                  </a:lnTo>
                  <a:lnTo>
                    <a:pt x="42672" y="1228344"/>
                  </a:lnTo>
                  <a:lnTo>
                    <a:pt x="44196" y="1228344"/>
                  </a:lnTo>
                  <a:lnTo>
                    <a:pt x="44196" y="1229868"/>
                  </a:lnTo>
                  <a:lnTo>
                    <a:pt x="45720" y="1231392"/>
                  </a:lnTo>
                  <a:lnTo>
                    <a:pt x="45720" y="1232916"/>
                  </a:lnTo>
                  <a:lnTo>
                    <a:pt x="47244" y="1234440"/>
                  </a:lnTo>
                  <a:lnTo>
                    <a:pt x="47244" y="1228344"/>
                  </a:lnTo>
                  <a:lnTo>
                    <a:pt x="45720" y="1226820"/>
                  </a:lnTo>
                  <a:lnTo>
                    <a:pt x="44196" y="1225296"/>
                  </a:lnTo>
                  <a:lnTo>
                    <a:pt x="42672" y="1225296"/>
                  </a:lnTo>
                  <a:lnTo>
                    <a:pt x="41148" y="1223772"/>
                  </a:lnTo>
                  <a:lnTo>
                    <a:pt x="32004" y="1223772"/>
                  </a:lnTo>
                  <a:lnTo>
                    <a:pt x="28956" y="1226820"/>
                  </a:lnTo>
                  <a:lnTo>
                    <a:pt x="27432" y="1231392"/>
                  </a:lnTo>
                  <a:lnTo>
                    <a:pt x="25908" y="1231392"/>
                  </a:lnTo>
                  <a:lnTo>
                    <a:pt x="25908" y="1228344"/>
                  </a:lnTo>
                  <a:lnTo>
                    <a:pt x="27432" y="1225296"/>
                  </a:lnTo>
                  <a:lnTo>
                    <a:pt x="27432" y="1222248"/>
                  </a:lnTo>
                  <a:lnTo>
                    <a:pt x="28956" y="1219200"/>
                  </a:lnTo>
                  <a:lnTo>
                    <a:pt x="28956" y="1217676"/>
                  </a:lnTo>
                  <a:lnTo>
                    <a:pt x="30480" y="1214628"/>
                  </a:lnTo>
                  <a:lnTo>
                    <a:pt x="35052" y="1210056"/>
                  </a:lnTo>
                  <a:lnTo>
                    <a:pt x="36576" y="1210056"/>
                  </a:lnTo>
                  <a:lnTo>
                    <a:pt x="39624" y="1208532"/>
                  </a:lnTo>
                  <a:lnTo>
                    <a:pt x="44196" y="1208532"/>
                  </a:lnTo>
                  <a:lnTo>
                    <a:pt x="45720" y="1210056"/>
                  </a:lnTo>
                  <a:lnTo>
                    <a:pt x="47244" y="1210056"/>
                  </a:lnTo>
                  <a:lnTo>
                    <a:pt x="47244" y="1208532"/>
                  </a:lnTo>
                  <a:lnTo>
                    <a:pt x="47244" y="1207008"/>
                  </a:lnTo>
                  <a:lnTo>
                    <a:pt x="36576" y="1207008"/>
                  </a:lnTo>
                  <a:lnTo>
                    <a:pt x="33528" y="1208532"/>
                  </a:lnTo>
                  <a:lnTo>
                    <a:pt x="28956" y="1213104"/>
                  </a:lnTo>
                  <a:lnTo>
                    <a:pt x="24384" y="1222248"/>
                  </a:lnTo>
                  <a:lnTo>
                    <a:pt x="24384" y="1243584"/>
                  </a:lnTo>
                  <a:lnTo>
                    <a:pt x="25908" y="1246632"/>
                  </a:lnTo>
                  <a:lnTo>
                    <a:pt x="28956" y="1249680"/>
                  </a:lnTo>
                  <a:lnTo>
                    <a:pt x="28956" y="1251204"/>
                  </a:lnTo>
                  <a:lnTo>
                    <a:pt x="32004" y="1251204"/>
                  </a:lnTo>
                  <a:lnTo>
                    <a:pt x="33528" y="1252728"/>
                  </a:lnTo>
                  <a:lnTo>
                    <a:pt x="42672" y="1252728"/>
                  </a:lnTo>
                  <a:lnTo>
                    <a:pt x="48768" y="1246632"/>
                  </a:lnTo>
                  <a:lnTo>
                    <a:pt x="48768" y="1243584"/>
                  </a:lnTo>
                  <a:lnTo>
                    <a:pt x="50292" y="1242060"/>
                  </a:lnTo>
                  <a:lnTo>
                    <a:pt x="50292" y="1232916"/>
                  </a:lnTo>
                  <a:close/>
                </a:path>
                <a:path w="84455" h="1655445">
                  <a:moveTo>
                    <a:pt x="50292" y="1005852"/>
                  </a:moveTo>
                  <a:lnTo>
                    <a:pt x="22860" y="1005852"/>
                  </a:lnTo>
                  <a:lnTo>
                    <a:pt x="22860" y="1008900"/>
                  </a:lnTo>
                  <a:lnTo>
                    <a:pt x="47244" y="1008900"/>
                  </a:lnTo>
                  <a:lnTo>
                    <a:pt x="45720" y="1011948"/>
                  </a:lnTo>
                  <a:lnTo>
                    <a:pt x="42672" y="1014996"/>
                  </a:lnTo>
                  <a:lnTo>
                    <a:pt x="41148" y="1019568"/>
                  </a:lnTo>
                  <a:lnTo>
                    <a:pt x="36576" y="1028712"/>
                  </a:lnTo>
                  <a:lnTo>
                    <a:pt x="35052" y="1033284"/>
                  </a:lnTo>
                  <a:lnTo>
                    <a:pt x="32004" y="1039380"/>
                  </a:lnTo>
                  <a:lnTo>
                    <a:pt x="32004" y="1043952"/>
                  </a:lnTo>
                  <a:lnTo>
                    <a:pt x="30480" y="1047000"/>
                  </a:lnTo>
                  <a:lnTo>
                    <a:pt x="30480" y="1051572"/>
                  </a:lnTo>
                  <a:lnTo>
                    <a:pt x="33528" y="1051572"/>
                  </a:lnTo>
                  <a:lnTo>
                    <a:pt x="33528" y="1047000"/>
                  </a:lnTo>
                  <a:lnTo>
                    <a:pt x="35052" y="1043952"/>
                  </a:lnTo>
                  <a:lnTo>
                    <a:pt x="36576" y="1039380"/>
                  </a:lnTo>
                  <a:lnTo>
                    <a:pt x="36576" y="1036332"/>
                  </a:lnTo>
                  <a:lnTo>
                    <a:pt x="38100" y="1033284"/>
                  </a:lnTo>
                  <a:lnTo>
                    <a:pt x="39624" y="1028712"/>
                  </a:lnTo>
                  <a:lnTo>
                    <a:pt x="42672" y="1022616"/>
                  </a:lnTo>
                  <a:lnTo>
                    <a:pt x="44196" y="1018044"/>
                  </a:lnTo>
                  <a:lnTo>
                    <a:pt x="47244" y="1014996"/>
                  </a:lnTo>
                  <a:lnTo>
                    <a:pt x="48768" y="1010424"/>
                  </a:lnTo>
                  <a:lnTo>
                    <a:pt x="50292" y="1007376"/>
                  </a:lnTo>
                  <a:lnTo>
                    <a:pt x="50292" y="1005852"/>
                  </a:lnTo>
                  <a:close/>
                </a:path>
                <a:path w="84455" h="1655445">
                  <a:moveTo>
                    <a:pt x="50292" y="835164"/>
                  </a:moveTo>
                  <a:lnTo>
                    <a:pt x="48768" y="833640"/>
                  </a:lnTo>
                  <a:lnTo>
                    <a:pt x="48768" y="832116"/>
                  </a:lnTo>
                  <a:lnTo>
                    <a:pt x="47244" y="830592"/>
                  </a:lnTo>
                  <a:lnTo>
                    <a:pt x="47244" y="836688"/>
                  </a:lnTo>
                  <a:lnTo>
                    <a:pt x="47244" y="839736"/>
                  </a:lnTo>
                  <a:lnTo>
                    <a:pt x="45720" y="841260"/>
                  </a:lnTo>
                  <a:lnTo>
                    <a:pt x="45720" y="842784"/>
                  </a:lnTo>
                  <a:lnTo>
                    <a:pt x="44196" y="844308"/>
                  </a:lnTo>
                  <a:lnTo>
                    <a:pt x="44196" y="845832"/>
                  </a:lnTo>
                  <a:lnTo>
                    <a:pt x="42672" y="845832"/>
                  </a:lnTo>
                  <a:lnTo>
                    <a:pt x="39624" y="848880"/>
                  </a:lnTo>
                  <a:lnTo>
                    <a:pt x="33528" y="848880"/>
                  </a:lnTo>
                  <a:lnTo>
                    <a:pt x="32004" y="847356"/>
                  </a:lnTo>
                  <a:lnTo>
                    <a:pt x="30480" y="847356"/>
                  </a:lnTo>
                  <a:lnTo>
                    <a:pt x="30480" y="845832"/>
                  </a:lnTo>
                  <a:lnTo>
                    <a:pt x="28956" y="845832"/>
                  </a:lnTo>
                  <a:lnTo>
                    <a:pt x="27432" y="844308"/>
                  </a:lnTo>
                  <a:lnTo>
                    <a:pt x="27432" y="842784"/>
                  </a:lnTo>
                  <a:lnTo>
                    <a:pt x="25908" y="841260"/>
                  </a:lnTo>
                  <a:lnTo>
                    <a:pt x="25908" y="835164"/>
                  </a:lnTo>
                  <a:lnTo>
                    <a:pt x="27432" y="833640"/>
                  </a:lnTo>
                  <a:lnTo>
                    <a:pt x="27432" y="830592"/>
                  </a:lnTo>
                  <a:lnTo>
                    <a:pt x="28956" y="830592"/>
                  </a:lnTo>
                  <a:lnTo>
                    <a:pt x="32004" y="827544"/>
                  </a:lnTo>
                  <a:lnTo>
                    <a:pt x="39624" y="827544"/>
                  </a:lnTo>
                  <a:lnTo>
                    <a:pt x="41148" y="829068"/>
                  </a:lnTo>
                  <a:lnTo>
                    <a:pt x="42672" y="829068"/>
                  </a:lnTo>
                  <a:lnTo>
                    <a:pt x="44196" y="830592"/>
                  </a:lnTo>
                  <a:lnTo>
                    <a:pt x="44196" y="832116"/>
                  </a:lnTo>
                  <a:lnTo>
                    <a:pt x="45720" y="832116"/>
                  </a:lnTo>
                  <a:lnTo>
                    <a:pt x="45720" y="835164"/>
                  </a:lnTo>
                  <a:lnTo>
                    <a:pt x="47244" y="836688"/>
                  </a:lnTo>
                  <a:lnTo>
                    <a:pt x="47244" y="830592"/>
                  </a:lnTo>
                  <a:lnTo>
                    <a:pt x="47244" y="829068"/>
                  </a:lnTo>
                  <a:lnTo>
                    <a:pt x="45720" y="829068"/>
                  </a:lnTo>
                  <a:lnTo>
                    <a:pt x="45720" y="827544"/>
                  </a:lnTo>
                  <a:lnTo>
                    <a:pt x="44196" y="827544"/>
                  </a:lnTo>
                  <a:lnTo>
                    <a:pt x="42672" y="826020"/>
                  </a:lnTo>
                  <a:lnTo>
                    <a:pt x="44196" y="824496"/>
                  </a:lnTo>
                  <a:lnTo>
                    <a:pt x="45720" y="822972"/>
                  </a:lnTo>
                  <a:lnTo>
                    <a:pt x="45720" y="821448"/>
                  </a:lnTo>
                  <a:lnTo>
                    <a:pt x="47244" y="821448"/>
                  </a:lnTo>
                  <a:lnTo>
                    <a:pt x="47244" y="818400"/>
                  </a:lnTo>
                  <a:lnTo>
                    <a:pt x="48768" y="818400"/>
                  </a:lnTo>
                  <a:lnTo>
                    <a:pt x="48768" y="813828"/>
                  </a:lnTo>
                  <a:lnTo>
                    <a:pt x="47244" y="812304"/>
                  </a:lnTo>
                  <a:lnTo>
                    <a:pt x="47244" y="809256"/>
                  </a:lnTo>
                  <a:lnTo>
                    <a:pt x="45720" y="809256"/>
                  </a:lnTo>
                  <a:lnTo>
                    <a:pt x="45720" y="813828"/>
                  </a:lnTo>
                  <a:lnTo>
                    <a:pt x="45720" y="818400"/>
                  </a:lnTo>
                  <a:lnTo>
                    <a:pt x="39624" y="824496"/>
                  </a:lnTo>
                  <a:lnTo>
                    <a:pt x="33528" y="824496"/>
                  </a:lnTo>
                  <a:lnTo>
                    <a:pt x="32004" y="822972"/>
                  </a:lnTo>
                  <a:lnTo>
                    <a:pt x="30480" y="822972"/>
                  </a:lnTo>
                  <a:lnTo>
                    <a:pt x="30480" y="821448"/>
                  </a:lnTo>
                  <a:lnTo>
                    <a:pt x="28956" y="821448"/>
                  </a:lnTo>
                  <a:lnTo>
                    <a:pt x="28956" y="819924"/>
                  </a:lnTo>
                  <a:lnTo>
                    <a:pt x="27432" y="818400"/>
                  </a:lnTo>
                  <a:lnTo>
                    <a:pt x="27432" y="813828"/>
                  </a:lnTo>
                  <a:lnTo>
                    <a:pt x="28956" y="812304"/>
                  </a:lnTo>
                  <a:lnTo>
                    <a:pt x="28956" y="810780"/>
                  </a:lnTo>
                  <a:lnTo>
                    <a:pt x="32004" y="807732"/>
                  </a:lnTo>
                  <a:lnTo>
                    <a:pt x="33528" y="807732"/>
                  </a:lnTo>
                  <a:lnTo>
                    <a:pt x="35052" y="806208"/>
                  </a:lnTo>
                  <a:lnTo>
                    <a:pt x="38100" y="806208"/>
                  </a:lnTo>
                  <a:lnTo>
                    <a:pt x="38100" y="807732"/>
                  </a:lnTo>
                  <a:lnTo>
                    <a:pt x="41148" y="807732"/>
                  </a:lnTo>
                  <a:lnTo>
                    <a:pt x="41148" y="809256"/>
                  </a:lnTo>
                  <a:lnTo>
                    <a:pt x="42672" y="809256"/>
                  </a:lnTo>
                  <a:lnTo>
                    <a:pt x="44196" y="810780"/>
                  </a:lnTo>
                  <a:lnTo>
                    <a:pt x="44196" y="812304"/>
                  </a:lnTo>
                  <a:lnTo>
                    <a:pt x="45720" y="813828"/>
                  </a:lnTo>
                  <a:lnTo>
                    <a:pt x="45720" y="809256"/>
                  </a:lnTo>
                  <a:lnTo>
                    <a:pt x="44196" y="807732"/>
                  </a:lnTo>
                  <a:lnTo>
                    <a:pt x="44196" y="806208"/>
                  </a:lnTo>
                  <a:lnTo>
                    <a:pt x="42672" y="806208"/>
                  </a:lnTo>
                  <a:lnTo>
                    <a:pt x="41148" y="804684"/>
                  </a:lnTo>
                  <a:lnTo>
                    <a:pt x="32004" y="804684"/>
                  </a:lnTo>
                  <a:lnTo>
                    <a:pt x="30480" y="806208"/>
                  </a:lnTo>
                  <a:lnTo>
                    <a:pt x="28956" y="806208"/>
                  </a:lnTo>
                  <a:lnTo>
                    <a:pt x="25908" y="809256"/>
                  </a:lnTo>
                  <a:lnTo>
                    <a:pt x="25908" y="810780"/>
                  </a:lnTo>
                  <a:lnTo>
                    <a:pt x="24384" y="812304"/>
                  </a:lnTo>
                  <a:lnTo>
                    <a:pt x="24384" y="818400"/>
                  </a:lnTo>
                  <a:lnTo>
                    <a:pt x="25908" y="819924"/>
                  </a:lnTo>
                  <a:lnTo>
                    <a:pt x="25908" y="821448"/>
                  </a:lnTo>
                  <a:lnTo>
                    <a:pt x="30480" y="826020"/>
                  </a:lnTo>
                  <a:lnTo>
                    <a:pt x="28956" y="827544"/>
                  </a:lnTo>
                  <a:lnTo>
                    <a:pt x="27432" y="827544"/>
                  </a:lnTo>
                  <a:lnTo>
                    <a:pt x="27432" y="829068"/>
                  </a:lnTo>
                  <a:lnTo>
                    <a:pt x="25908" y="829068"/>
                  </a:lnTo>
                  <a:lnTo>
                    <a:pt x="25908" y="830592"/>
                  </a:lnTo>
                  <a:lnTo>
                    <a:pt x="24384" y="832116"/>
                  </a:lnTo>
                  <a:lnTo>
                    <a:pt x="24384" y="833640"/>
                  </a:lnTo>
                  <a:lnTo>
                    <a:pt x="22860" y="835164"/>
                  </a:lnTo>
                  <a:lnTo>
                    <a:pt x="22860" y="841260"/>
                  </a:lnTo>
                  <a:lnTo>
                    <a:pt x="24384" y="842784"/>
                  </a:lnTo>
                  <a:lnTo>
                    <a:pt x="24384" y="844308"/>
                  </a:lnTo>
                  <a:lnTo>
                    <a:pt x="27432" y="847356"/>
                  </a:lnTo>
                  <a:lnTo>
                    <a:pt x="27432" y="848880"/>
                  </a:lnTo>
                  <a:lnTo>
                    <a:pt x="28956" y="848880"/>
                  </a:lnTo>
                  <a:lnTo>
                    <a:pt x="30480" y="850404"/>
                  </a:lnTo>
                  <a:lnTo>
                    <a:pt x="41148" y="850404"/>
                  </a:lnTo>
                  <a:lnTo>
                    <a:pt x="44196" y="848880"/>
                  </a:lnTo>
                  <a:lnTo>
                    <a:pt x="48768" y="844308"/>
                  </a:lnTo>
                  <a:lnTo>
                    <a:pt x="48768" y="841260"/>
                  </a:lnTo>
                  <a:lnTo>
                    <a:pt x="50292" y="839736"/>
                  </a:lnTo>
                  <a:lnTo>
                    <a:pt x="50292" y="835164"/>
                  </a:lnTo>
                  <a:close/>
                </a:path>
                <a:path w="84455" h="1655445">
                  <a:moveTo>
                    <a:pt x="50292" y="620280"/>
                  </a:moveTo>
                  <a:lnTo>
                    <a:pt x="48768" y="617232"/>
                  </a:lnTo>
                  <a:lnTo>
                    <a:pt x="48768" y="612660"/>
                  </a:lnTo>
                  <a:lnTo>
                    <a:pt x="47244" y="609612"/>
                  </a:lnTo>
                  <a:lnTo>
                    <a:pt x="45720" y="608088"/>
                  </a:lnTo>
                  <a:lnTo>
                    <a:pt x="45720" y="612660"/>
                  </a:lnTo>
                  <a:lnTo>
                    <a:pt x="45720" y="624852"/>
                  </a:lnTo>
                  <a:lnTo>
                    <a:pt x="44196" y="624852"/>
                  </a:lnTo>
                  <a:lnTo>
                    <a:pt x="42672" y="626376"/>
                  </a:lnTo>
                  <a:lnTo>
                    <a:pt x="42672" y="627900"/>
                  </a:lnTo>
                  <a:lnTo>
                    <a:pt x="39624" y="627900"/>
                  </a:lnTo>
                  <a:lnTo>
                    <a:pt x="39624" y="629424"/>
                  </a:lnTo>
                  <a:lnTo>
                    <a:pt x="33528" y="629424"/>
                  </a:lnTo>
                  <a:lnTo>
                    <a:pt x="32004" y="627900"/>
                  </a:lnTo>
                  <a:lnTo>
                    <a:pt x="30480" y="627900"/>
                  </a:lnTo>
                  <a:lnTo>
                    <a:pt x="27432" y="624852"/>
                  </a:lnTo>
                  <a:lnTo>
                    <a:pt x="27432" y="621804"/>
                  </a:lnTo>
                  <a:lnTo>
                    <a:pt x="25908" y="620280"/>
                  </a:lnTo>
                  <a:lnTo>
                    <a:pt x="25908" y="614184"/>
                  </a:lnTo>
                  <a:lnTo>
                    <a:pt x="27432" y="612660"/>
                  </a:lnTo>
                  <a:lnTo>
                    <a:pt x="27432" y="609612"/>
                  </a:lnTo>
                  <a:lnTo>
                    <a:pt x="28956" y="609612"/>
                  </a:lnTo>
                  <a:lnTo>
                    <a:pt x="30480" y="608088"/>
                  </a:lnTo>
                  <a:lnTo>
                    <a:pt x="30480" y="606564"/>
                  </a:lnTo>
                  <a:lnTo>
                    <a:pt x="33528" y="606564"/>
                  </a:lnTo>
                  <a:lnTo>
                    <a:pt x="35052" y="605040"/>
                  </a:lnTo>
                  <a:lnTo>
                    <a:pt x="38100" y="605040"/>
                  </a:lnTo>
                  <a:lnTo>
                    <a:pt x="41148" y="608088"/>
                  </a:lnTo>
                  <a:lnTo>
                    <a:pt x="42672" y="608088"/>
                  </a:lnTo>
                  <a:lnTo>
                    <a:pt x="44196" y="609612"/>
                  </a:lnTo>
                  <a:lnTo>
                    <a:pt x="44196" y="611136"/>
                  </a:lnTo>
                  <a:lnTo>
                    <a:pt x="45720" y="612660"/>
                  </a:lnTo>
                  <a:lnTo>
                    <a:pt x="45720" y="608088"/>
                  </a:lnTo>
                  <a:lnTo>
                    <a:pt x="45720" y="606564"/>
                  </a:lnTo>
                  <a:lnTo>
                    <a:pt x="44196" y="605040"/>
                  </a:lnTo>
                  <a:lnTo>
                    <a:pt x="42672" y="605040"/>
                  </a:lnTo>
                  <a:lnTo>
                    <a:pt x="41148" y="603516"/>
                  </a:lnTo>
                  <a:lnTo>
                    <a:pt x="30480" y="603516"/>
                  </a:lnTo>
                  <a:lnTo>
                    <a:pt x="24384" y="609612"/>
                  </a:lnTo>
                  <a:lnTo>
                    <a:pt x="24384" y="612660"/>
                  </a:lnTo>
                  <a:lnTo>
                    <a:pt x="22860" y="614184"/>
                  </a:lnTo>
                  <a:lnTo>
                    <a:pt x="22860" y="621804"/>
                  </a:lnTo>
                  <a:lnTo>
                    <a:pt x="24384" y="623328"/>
                  </a:lnTo>
                  <a:lnTo>
                    <a:pt x="24384" y="624852"/>
                  </a:lnTo>
                  <a:lnTo>
                    <a:pt x="25908" y="626376"/>
                  </a:lnTo>
                  <a:lnTo>
                    <a:pt x="25908" y="627900"/>
                  </a:lnTo>
                  <a:lnTo>
                    <a:pt x="28956" y="630948"/>
                  </a:lnTo>
                  <a:lnTo>
                    <a:pt x="32004" y="630948"/>
                  </a:lnTo>
                  <a:lnTo>
                    <a:pt x="33528" y="632472"/>
                  </a:lnTo>
                  <a:lnTo>
                    <a:pt x="41148" y="632472"/>
                  </a:lnTo>
                  <a:lnTo>
                    <a:pt x="44196" y="629424"/>
                  </a:lnTo>
                  <a:lnTo>
                    <a:pt x="47244" y="624852"/>
                  </a:lnTo>
                  <a:lnTo>
                    <a:pt x="47244" y="632472"/>
                  </a:lnTo>
                  <a:lnTo>
                    <a:pt x="45720" y="637044"/>
                  </a:lnTo>
                  <a:lnTo>
                    <a:pt x="42672" y="641616"/>
                  </a:lnTo>
                  <a:lnTo>
                    <a:pt x="41148" y="644664"/>
                  </a:lnTo>
                  <a:lnTo>
                    <a:pt x="36576" y="647712"/>
                  </a:lnTo>
                  <a:lnTo>
                    <a:pt x="30480" y="647712"/>
                  </a:lnTo>
                  <a:lnTo>
                    <a:pt x="27432" y="646188"/>
                  </a:lnTo>
                  <a:lnTo>
                    <a:pt x="25908" y="646188"/>
                  </a:lnTo>
                  <a:lnTo>
                    <a:pt x="25908" y="649236"/>
                  </a:lnTo>
                  <a:lnTo>
                    <a:pt x="38100" y="649236"/>
                  </a:lnTo>
                  <a:lnTo>
                    <a:pt x="39624" y="647712"/>
                  </a:lnTo>
                  <a:lnTo>
                    <a:pt x="41148" y="647712"/>
                  </a:lnTo>
                  <a:lnTo>
                    <a:pt x="47244" y="641616"/>
                  </a:lnTo>
                  <a:lnTo>
                    <a:pt x="47244" y="638568"/>
                  </a:lnTo>
                  <a:lnTo>
                    <a:pt x="48768" y="635520"/>
                  </a:lnTo>
                  <a:lnTo>
                    <a:pt x="48768" y="630948"/>
                  </a:lnTo>
                  <a:lnTo>
                    <a:pt x="50292" y="627900"/>
                  </a:lnTo>
                  <a:lnTo>
                    <a:pt x="50292" y="620280"/>
                  </a:lnTo>
                  <a:close/>
                </a:path>
                <a:path w="84455" h="1655445">
                  <a:moveTo>
                    <a:pt x="50292" y="425208"/>
                  </a:moveTo>
                  <a:lnTo>
                    <a:pt x="49441" y="415201"/>
                  </a:lnTo>
                  <a:lnTo>
                    <a:pt x="46863" y="408063"/>
                  </a:lnTo>
                  <a:lnTo>
                    <a:pt x="44196" y="405396"/>
                  </a:lnTo>
                  <a:lnTo>
                    <a:pt x="47244" y="411492"/>
                  </a:lnTo>
                  <a:lnTo>
                    <a:pt x="47244" y="432828"/>
                  </a:lnTo>
                  <a:lnTo>
                    <a:pt x="45720" y="437400"/>
                  </a:lnTo>
                  <a:lnTo>
                    <a:pt x="44196" y="440448"/>
                  </a:lnTo>
                  <a:lnTo>
                    <a:pt x="42672" y="445020"/>
                  </a:lnTo>
                  <a:lnTo>
                    <a:pt x="39624" y="446544"/>
                  </a:lnTo>
                  <a:lnTo>
                    <a:pt x="33528" y="446544"/>
                  </a:lnTo>
                  <a:lnTo>
                    <a:pt x="30480" y="445020"/>
                  </a:lnTo>
                  <a:lnTo>
                    <a:pt x="28956" y="440448"/>
                  </a:lnTo>
                  <a:lnTo>
                    <a:pt x="25908" y="437400"/>
                  </a:lnTo>
                  <a:lnTo>
                    <a:pt x="25908" y="419112"/>
                  </a:lnTo>
                  <a:lnTo>
                    <a:pt x="27432" y="413016"/>
                  </a:lnTo>
                  <a:lnTo>
                    <a:pt x="30480" y="406920"/>
                  </a:lnTo>
                  <a:lnTo>
                    <a:pt x="33528" y="405396"/>
                  </a:lnTo>
                  <a:lnTo>
                    <a:pt x="44196" y="405396"/>
                  </a:lnTo>
                  <a:lnTo>
                    <a:pt x="42583" y="403771"/>
                  </a:lnTo>
                  <a:lnTo>
                    <a:pt x="36576" y="402348"/>
                  </a:lnTo>
                  <a:lnTo>
                    <a:pt x="32004" y="402348"/>
                  </a:lnTo>
                  <a:lnTo>
                    <a:pt x="29146" y="403771"/>
                  </a:lnTo>
                  <a:lnTo>
                    <a:pt x="29019" y="403771"/>
                  </a:lnTo>
                  <a:lnTo>
                    <a:pt x="25908" y="408444"/>
                  </a:lnTo>
                  <a:lnTo>
                    <a:pt x="24384" y="413016"/>
                  </a:lnTo>
                  <a:lnTo>
                    <a:pt x="22860" y="419112"/>
                  </a:lnTo>
                  <a:lnTo>
                    <a:pt x="22860" y="434352"/>
                  </a:lnTo>
                  <a:lnTo>
                    <a:pt x="25908" y="443496"/>
                  </a:lnTo>
                  <a:lnTo>
                    <a:pt x="32004" y="449592"/>
                  </a:lnTo>
                  <a:lnTo>
                    <a:pt x="41148" y="449592"/>
                  </a:lnTo>
                  <a:lnTo>
                    <a:pt x="44196" y="446544"/>
                  </a:lnTo>
                  <a:lnTo>
                    <a:pt x="45720" y="443496"/>
                  </a:lnTo>
                  <a:lnTo>
                    <a:pt x="48768" y="438924"/>
                  </a:lnTo>
                  <a:lnTo>
                    <a:pt x="50292" y="432828"/>
                  </a:lnTo>
                  <a:lnTo>
                    <a:pt x="50292" y="425208"/>
                  </a:lnTo>
                  <a:close/>
                </a:path>
                <a:path w="84455" h="1655445">
                  <a:moveTo>
                    <a:pt x="51816" y="1639836"/>
                  </a:moveTo>
                  <a:lnTo>
                    <a:pt x="44196" y="1639836"/>
                  </a:lnTo>
                  <a:lnTo>
                    <a:pt x="44196" y="1613928"/>
                  </a:lnTo>
                  <a:lnTo>
                    <a:pt x="44196" y="1609356"/>
                  </a:lnTo>
                  <a:lnTo>
                    <a:pt x="42672" y="1609356"/>
                  </a:lnTo>
                  <a:lnTo>
                    <a:pt x="42672" y="1613928"/>
                  </a:lnTo>
                  <a:lnTo>
                    <a:pt x="42672" y="1639836"/>
                  </a:lnTo>
                  <a:lnTo>
                    <a:pt x="24384" y="1639836"/>
                  </a:lnTo>
                  <a:lnTo>
                    <a:pt x="24384" y="1638312"/>
                  </a:lnTo>
                  <a:lnTo>
                    <a:pt x="28956" y="1633740"/>
                  </a:lnTo>
                  <a:lnTo>
                    <a:pt x="30480" y="1630692"/>
                  </a:lnTo>
                  <a:lnTo>
                    <a:pt x="33528" y="1627644"/>
                  </a:lnTo>
                  <a:lnTo>
                    <a:pt x="36576" y="1621548"/>
                  </a:lnTo>
                  <a:lnTo>
                    <a:pt x="41148" y="1616976"/>
                  </a:lnTo>
                  <a:lnTo>
                    <a:pt x="42672" y="1613928"/>
                  </a:lnTo>
                  <a:lnTo>
                    <a:pt x="42672" y="1609356"/>
                  </a:lnTo>
                  <a:lnTo>
                    <a:pt x="41148" y="1609356"/>
                  </a:lnTo>
                  <a:lnTo>
                    <a:pt x="41148" y="1610880"/>
                  </a:lnTo>
                  <a:lnTo>
                    <a:pt x="38100" y="1616976"/>
                  </a:lnTo>
                  <a:lnTo>
                    <a:pt x="36576" y="1618500"/>
                  </a:lnTo>
                  <a:lnTo>
                    <a:pt x="35052" y="1621548"/>
                  </a:lnTo>
                  <a:lnTo>
                    <a:pt x="32004" y="1624596"/>
                  </a:lnTo>
                  <a:lnTo>
                    <a:pt x="30480" y="1627644"/>
                  </a:lnTo>
                  <a:lnTo>
                    <a:pt x="25908" y="1632216"/>
                  </a:lnTo>
                  <a:lnTo>
                    <a:pt x="22860" y="1638312"/>
                  </a:lnTo>
                  <a:lnTo>
                    <a:pt x="19812" y="1639836"/>
                  </a:lnTo>
                  <a:lnTo>
                    <a:pt x="19812" y="1642884"/>
                  </a:lnTo>
                  <a:lnTo>
                    <a:pt x="42672" y="1642884"/>
                  </a:lnTo>
                  <a:lnTo>
                    <a:pt x="42672" y="1655076"/>
                  </a:lnTo>
                  <a:lnTo>
                    <a:pt x="44196" y="1655076"/>
                  </a:lnTo>
                  <a:lnTo>
                    <a:pt x="44196" y="1642884"/>
                  </a:lnTo>
                  <a:lnTo>
                    <a:pt x="51816" y="1642884"/>
                  </a:lnTo>
                  <a:lnTo>
                    <a:pt x="51816" y="1639836"/>
                  </a:lnTo>
                  <a:close/>
                </a:path>
                <a:path w="84455" h="1655445">
                  <a:moveTo>
                    <a:pt x="83820" y="1632216"/>
                  </a:moveTo>
                  <a:lnTo>
                    <a:pt x="82969" y="1621332"/>
                  </a:lnTo>
                  <a:lnTo>
                    <a:pt x="80772" y="1614868"/>
                  </a:lnTo>
                  <a:lnTo>
                    <a:pt x="80772" y="1618500"/>
                  </a:lnTo>
                  <a:lnTo>
                    <a:pt x="80772" y="1638312"/>
                  </a:lnTo>
                  <a:lnTo>
                    <a:pt x="79248" y="1644408"/>
                  </a:lnTo>
                  <a:lnTo>
                    <a:pt x="76200" y="1650504"/>
                  </a:lnTo>
                  <a:lnTo>
                    <a:pt x="73152" y="1652028"/>
                  </a:lnTo>
                  <a:lnTo>
                    <a:pt x="67056" y="1652028"/>
                  </a:lnTo>
                  <a:lnTo>
                    <a:pt x="64008" y="1650504"/>
                  </a:lnTo>
                  <a:lnTo>
                    <a:pt x="62484" y="1647456"/>
                  </a:lnTo>
                  <a:lnTo>
                    <a:pt x="59436" y="1644408"/>
                  </a:lnTo>
                  <a:lnTo>
                    <a:pt x="59436" y="1620024"/>
                  </a:lnTo>
                  <a:lnTo>
                    <a:pt x="62484" y="1616976"/>
                  </a:lnTo>
                  <a:lnTo>
                    <a:pt x="64008" y="1612404"/>
                  </a:lnTo>
                  <a:lnTo>
                    <a:pt x="67056" y="1610880"/>
                  </a:lnTo>
                  <a:lnTo>
                    <a:pt x="76200" y="1610880"/>
                  </a:lnTo>
                  <a:lnTo>
                    <a:pt x="80772" y="1618500"/>
                  </a:lnTo>
                  <a:lnTo>
                    <a:pt x="80772" y="1614868"/>
                  </a:lnTo>
                  <a:lnTo>
                    <a:pt x="80391" y="1613738"/>
                  </a:lnTo>
                  <a:lnTo>
                    <a:pt x="77647" y="1610880"/>
                  </a:lnTo>
                  <a:lnTo>
                    <a:pt x="76111" y="1609280"/>
                  </a:lnTo>
                  <a:lnTo>
                    <a:pt x="70104" y="1607832"/>
                  </a:lnTo>
                  <a:lnTo>
                    <a:pt x="65532" y="1607832"/>
                  </a:lnTo>
                  <a:lnTo>
                    <a:pt x="59436" y="1613928"/>
                  </a:lnTo>
                  <a:lnTo>
                    <a:pt x="57912" y="1618500"/>
                  </a:lnTo>
                  <a:lnTo>
                    <a:pt x="56388" y="1624596"/>
                  </a:lnTo>
                  <a:lnTo>
                    <a:pt x="56388" y="1639836"/>
                  </a:lnTo>
                  <a:lnTo>
                    <a:pt x="57912" y="1645932"/>
                  </a:lnTo>
                  <a:lnTo>
                    <a:pt x="59436" y="1648980"/>
                  </a:lnTo>
                  <a:lnTo>
                    <a:pt x="62484" y="1653552"/>
                  </a:lnTo>
                  <a:lnTo>
                    <a:pt x="65532" y="1655076"/>
                  </a:lnTo>
                  <a:lnTo>
                    <a:pt x="73152" y="1655076"/>
                  </a:lnTo>
                  <a:lnTo>
                    <a:pt x="77724" y="1653552"/>
                  </a:lnTo>
                  <a:lnTo>
                    <a:pt x="78232" y="1652028"/>
                  </a:lnTo>
                  <a:lnTo>
                    <a:pt x="79248" y="1648980"/>
                  </a:lnTo>
                  <a:lnTo>
                    <a:pt x="82296" y="1645932"/>
                  </a:lnTo>
                  <a:lnTo>
                    <a:pt x="83820" y="1639836"/>
                  </a:lnTo>
                  <a:lnTo>
                    <a:pt x="83820" y="1632216"/>
                  </a:lnTo>
                  <a:close/>
                </a:path>
                <a:path w="84455" h="1655445">
                  <a:moveTo>
                    <a:pt x="83820" y="1229868"/>
                  </a:moveTo>
                  <a:lnTo>
                    <a:pt x="82969" y="1219873"/>
                  </a:lnTo>
                  <a:lnTo>
                    <a:pt x="80391" y="1212723"/>
                  </a:lnTo>
                  <a:lnTo>
                    <a:pt x="77724" y="1210056"/>
                  </a:lnTo>
                  <a:lnTo>
                    <a:pt x="76225" y="1208468"/>
                  </a:lnTo>
                  <a:lnTo>
                    <a:pt x="80772" y="1216152"/>
                  </a:lnTo>
                  <a:lnTo>
                    <a:pt x="80772" y="1235964"/>
                  </a:lnTo>
                  <a:lnTo>
                    <a:pt x="79248" y="1242060"/>
                  </a:lnTo>
                  <a:lnTo>
                    <a:pt x="76200" y="1248156"/>
                  </a:lnTo>
                  <a:lnTo>
                    <a:pt x="73152" y="1251204"/>
                  </a:lnTo>
                  <a:lnTo>
                    <a:pt x="67056" y="1251204"/>
                  </a:lnTo>
                  <a:lnTo>
                    <a:pt x="64008" y="1248156"/>
                  </a:lnTo>
                  <a:lnTo>
                    <a:pt x="62484" y="1245108"/>
                  </a:lnTo>
                  <a:lnTo>
                    <a:pt x="59436" y="1242060"/>
                  </a:lnTo>
                  <a:lnTo>
                    <a:pt x="59436" y="1217676"/>
                  </a:lnTo>
                  <a:lnTo>
                    <a:pt x="62484" y="1214628"/>
                  </a:lnTo>
                  <a:lnTo>
                    <a:pt x="64008" y="1210056"/>
                  </a:lnTo>
                  <a:lnTo>
                    <a:pt x="67195" y="1208468"/>
                  </a:lnTo>
                  <a:lnTo>
                    <a:pt x="76225" y="1208468"/>
                  </a:lnTo>
                  <a:lnTo>
                    <a:pt x="70104" y="1207008"/>
                  </a:lnTo>
                  <a:lnTo>
                    <a:pt x="65532" y="1207008"/>
                  </a:lnTo>
                  <a:lnTo>
                    <a:pt x="62623" y="1208468"/>
                  </a:lnTo>
                  <a:lnTo>
                    <a:pt x="61468" y="1210056"/>
                  </a:lnTo>
                  <a:lnTo>
                    <a:pt x="59436" y="1213104"/>
                  </a:lnTo>
                  <a:lnTo>
                    <a:pt x="57912" y="1216152"/>
                  </a:lnTo>
                  <a:lnTo>
                    <a:pt x="56388" y="1222248"/>
                  </a:lnTo>
                  <a:lnTo>
                    <a:pt x="56388" y="1237488"/>
                  </a:lnTo>
                  <a:lnTo>
                    <a:pt x="57912" y="1243584"/>
                  </a:lnTo>
                  <a:lnTo>
                    <a:pt x="59436" y="1248156"/>
                  </a:lnTo>
                  <a:lnTo>
                    <a:pt x="62484" y="1251204"/>
                  </a:lnTo>
                  <a:lnTo>
                    <a:pt x="65532" y="1252728"/>
                  </a:lnTo>
                  <a:lnTo>
                    <a:pt x="73152" y="1252728"/>
                  </a:lnTo>
                  <a:lnTo>
                    <a:pt x="77724" y="1251204"/>
                  </a:lnTo>
                  <a:lnTo>
                    <a:pt x="79248" y="1246632"/>
                  </a:lnTo>
                  <a:lnTo>
                    <a:pt x="82296" y="1243584"/>
                  </a:lnTo>
                  <a:lnTo>
                    <a:pt x="83820" y="1237488"/>
                  </a:lnTo>
                  <a:lnTo>
                    <a:pt x="83820" y="1229868"/>
                  </a:lnTo>
                  <a:close/>
                </a:path>
                <a:path w="84455" h="1655445">
                  <a:moveTo>
                    <a:pt x="83820" y="1028712"/>
                  </a:moveTo>
                  <a:lnTo>
                    <a:pt x="82969" y="1018705"/>
                  </a:lnTo>
                  <a:lnTo>
                    <a:pt x="80391" y="1011567"/>
                  </a:lnTo>
                  <a:lnTo>
                    <a:pt x="79248" y="1010424"/>
                  </a:lnTo>
                  <a:lnTo>
                    <a:pt x="76225" y="1007300"/>
                  </a:lnTo>
                  <a:lnTo>
                    <a:pt x="80772" y="1014996"/>
                  </a:lnTo>
                  <a:lnTo>
                    <a:pt x="80772" y="1034808"/>
                  </a:lnTo>
                  <a:lnTo>
                    <a:pt x="79248" y="1040904"/>
                  </a:lnTo>
                  <a:lnTo>
                    <a:pt x="76200" y="1047000"/>
                  </a:lnTo>
                  <a:lnTo>
                    <a:pt x="73152" y="1050048"/>
                  </a:lnTo>
                  <a:lnTo>
                    <a:pt x="67056" y="1050048"/>
                  </a:lnTo>
                  <a:lnTo>
                    <a:pt x="64008" y="1047000"/>
                  </a:lnTo>
                  <a:lnTo>
                    <a:pt x="62484" y="1043952"/>
                  </a:lnTo>
                  <a:lnTo>
                    <a:pt x="59436" y="1040904"/>
                  </a:lnTo>
                  <a:lnTo>
                    <a:pt x="59436" y="1016520"/>
                  </a:lnTo>
                  <a:lnTo>
                    <a:pt x="62484" y="1013472"/>
                  </a:lnTo>
                  <a:lnTo>
                    <a:pt x="64008" y="1010424"/>
                  </a:lnTo>
                  <a:lnTo>
                    <a:pt x="67132" y="1007300"/>
                  </a:lnTo>
                  <a:lnTo>
                    <a:pt x="76225" y="1007300"/>
                  </a:lnTo>
                  <a:lnTo>
                    <a:pt x="70104" y="1005852"/>
                  </a:lnTo>
                  <a:lnTo>
                    <a:pt x="65532" y="1005852"/>
                  </a:lnTo>
                  <a:lnTo>
                    <a:pt x="62623" y="1007300"/>
                  </a:lnTo>
                  <a:lnTo>
                    <a:pt x="60452" y="1010424"/>
                  </a:lnTo>
                  <a:lnTo>
                    <a:pt x="59436" y="1011948"/>
                  </a:lnTo>
                  <a:lnTo>
                    <a:pt x="57912" y="1014996"/>
                  </a:lnTo>
                  <a:lnTo>
                    <a:pt x="56388" y="1021092"/>
                  </a:lnTo>
                  <a:lnTo>
                    <a:pt x="56388" y="1036332"/>
                  </a:lnTo>
                  <a:lnTo>
                    <a:pt x="57912" y="1042428"/>
                  </a:lnTo>
                  <a:lnTo>
                    <a:pt x="59436" y="1047000"/>
                  </a:lnTo>
                  <a:lnTo>
                    <a:pt x="62484" y="1050048"/>
                  </a:lnTo>
                  <a:lnTo>
                    <a:pt x="65532" y="1051572"/>
                  </a:lnTo>
                  <a:lnTo>
                    <a:pt x="73152" y="1051572"/>
                  </a:lnTo>
                  <a:lnTo>
                    <a:pt x="77724" y="1050048"/>
                  </a:lnTo>
                  <a:lnTo>
                    <a:pt x="79248" y="1045476"/>
                  </a:lnTo>
                  <a:lnTo>
                    <a:pt x="82296" y="1042428"/>
                  </a:lnTo>
                  <a:lnTo>
                    <a:pt x="83820" y="1036332"/>
                  </a:lnTo>
                  <a:lnTo>
                    <a:pt x="83820" y="1028712"/>
                  </a:lnTo>
                  <a:close/>
                </a:path>
                <a:path w="84455" h="1655445">
                  <a:moveTo>
                    <a:pt x="83820" y="827544"/>
                  </a:moveTo>
                  <a:lnTo>
                    <a:pt x="82969" y="817537"/>
                  </a:lnTo>
                  <a:lnTo>
                    <a:pt x="80391" y="810399"/>
                  </a:lnTo>
                  <a:lnTo>
                    <a:pt x="79248" y="809256"/>
                  </a:lnTo>
                  <a:lnTo>
                    <a:pt x="76225" y="806132"/>
                  </a:lnTo>
                  <a:lnTo>
                    <a:pt x="80772" y="813828"/>
                  </a:lnTo>
                  <a:lnTo>
                    <a:pt x="80772" y="835164"/>
                  </a:lnTo>
                  <a:lnTo>
                    <a:pt x="79248" y="839736"/>
                  </a:lnTo>
                  <a:lnTo>
                    <a:pt x="77724" y="842784"/>
                  </a:lnTo>
                  <a:lnTo>
                    <a:pt x="76200" y="847356"/>
                  </a:lnTo>
                  <a:lnTo>
                    <a:pt x="73152" y="848880"/>
                  </a:lnTo>
                  <a:lnTo>
                    <a:pt x="67056" y="848880"/>
                  </a:lnTo>
                  <a:lnTo>
                    <a:pt x="64008" y="847356"/>
                  </a:lnTo>
                  <a:lnTo>
                    <a:pt x="62484" y="842784"/>
                  </a:lnTo>
                  <a:lnTo>
                    <a:pt x="59436" y="839736"/>
                  </a:lnTo>
                  <a:lnTo>
                    <a:pt x="59436" y="815352"/>
                  </a:lnTo>
                  <a:lnTo>
                    <a:pt x="62484" y="812304"/>
                  </a:lnTo>
                  <a:lnTo>
                    <a:pt x="64008" y="809256"/>
                  </a:lnTo>
                  <a:lnTo>
                    <a:pt x="67132" y="806132"/>
                  </a:lnTo>
                  <a:lnTo>
                    <a:pt x="76225" y="806132"/>
                  </a:lnTo>
                  <a:lnTo>
                    <a:pt x="70104" y="804684"/>
                  </a:lnTo>
                  <a:lnTo>
                    <a:pt x="65532" y="804684"/>
                  </a:lnTo>
                  <a:lnTo>
                    <a:pt x="62623" y="806132"/>
                  </a:lnTo>
                  <a:lnTo>
                    <a:pt x="60452" y="809256"/>
                  </a:lnTo>
                  <a:lnTo>
                    <a:pt x="59436" y="810780"/>
                  </a:lnTo>
                  <a:lnTo>
                    <a:pt x="57912" y="813828"/>
                  </a:lnTo>
                  <a:lnTo>
                    <a:pt x="56388" y="819924"/>
                  </a:lnTo>
                  <a:lnTo>
                    <a:pt x="56388" y="835164"/>
                  </a:lnTo>
                  <a:lnTo>
                    <a:pt x="57912" y="841260"/>
                  </a:lnTo>
                  <a:lnTo>
                    <a:pt x="59436" y="845832"/>
                  </a:lnTo>
                  <a:lnTo>
                    <a:pt x="62484" y="848880"/>
                  </a:lnTo>
                  <a:lnTo>
                    <a:pt x="65532" y="850404"/>
                  </a:lnTo>
                  <a:lnTo>
                    <a:pt x="73152" y="850404"/>
                  </a:lnTo>
                  <a:lnTo>
                    <a:pt x="77724" y="848880"/>
                  </a:lnTo>
                  <a:lnTo>
                    <a:pt x="79248" y="844308"/>
                  </a:lnTo>
                  <a:lnTo>
                    <a:pt x="82296" y="841260"/>
                  </a:lnTo>
                  <a:lnTo>
                    <a:pt x="83820" y="835164"/>
                  </a:lnTo>
                  <a:lnTo>
                    <a:pt x="83820" y="827544"/>
                  </a:lnTo>
                  <a:close/>
                </a:path>
                <a:path w="84455" h="1655445">
                  <a:moveTo>
                    <a:pt x="83820" y="626376"/>
                  </a:moveTo>
                  <a:lnTo>
                    <a:pt x="82969" y="616369"/>
                  </a:lnTo>
                  <a:lnTo>
                    <a:pt x="80391" y="609231"/>
                  </a:lnTo>
                  <a:lnTo>
                    <a:pt x="79248" y="608088"/>
                  </a:lnTo>
                  <a:lnTo>
                    <a:pt x="76225" y="604964"/>
                  </a:lnTo>
                  <a:lnTo>
                    <a:pt x="80772" y="612660"/>
                  </a:lnTo>
                  <a:lnTo>
                    <a:pt x="80772" y="633996"/>
                  </a:lnTo>
                  <a:lnTo>
                    <a:pt x="79248" y="638568"/>
                  </a:lnTo>
                  <a:lnTo>
                    <a:pt x="77724" y="641616"/>
                  </a:lnTo>
                  <a:lnTo>
                    <a:pt x="76200" y="646188"/>
                  </a:lnTo>
                  <a:lnTo>
                    <a:pt x="73152" y="647712"/>
                  </a:lnTo>
                  <a:lnTo>
                    <a:pt x="67056" y="647712"/>
                  </a:lnTo>
                  <a:lnTo>
                    <a:pt x="64008" y="646188"/>
                  </a:lnTo>
                  <a:lnTo>
                    <a:pt x="62484" y="641616"/>
                  </a:lnTo>
                  <a:lnTo>
                    <a:pt x="59436" y="638568"/>
                  </a:lnTo>
                  <a:lnTo>
                    <a:pt x="59436" y="614184"/>
                  </a:lnTo>
                  <a:lnTo>
                    <a:pt x="62484" y="611136"/>
                  </a:lnTo>
                  <a:lnTo>
                    <a:pt x="64008" y="608088"/>
                  </a:lnTo>
                  <a:lnTo>
                    <a:pt x="67132" y="604964"/>
                  </a:lnTo>
                  <a:lnTo>
                    <a:pt x="76225" y="604964"/>
                  </a:lnTo>
                  <a:lnTo>
                    <a:pt x="70104" y="603516"/>
                  </a:lnTo>
                  <a:lnTo>
                    <a:pt x="65532" y="603516"/>
                  </a:lnTo>
                  <a:lnTo>
                    <a:pt x="62623" y="604964"/>
                  </a:lnTo>
                  <a:lnTo>
                    <a:pt x="60452" y="608088"/>
                  </a:lnTo>
                  <a:lnTo>
                    <a:pt x="59436" y="609612"/>
                  </a:lnTo>
                  <a:lnTo>
                    <a:pt x="57912" y="612660"/>
                  </a:lnTo>
                  <a:lnTo>
                    <a:pt x="56388" y="618756"/>
                  </a:lnTo>
                  <a:lnTo>
                    <a:pt x="56388" y="635520"/>
                  </a:lnTo>
                  <a:lnTo>
                    <a:pt x="59436" y="644664"/>
                  </a:lnTo>
                  <a:lnTo>
                    <a:pt x="62484" y="647712"/>
                  </a:lnTo>
                  <a:lnTo>
                    <a:pt x="65532" y="649236"/>
                  </a:lnTo>
                  <a:lnTo>
                    <a:pt x="73152" y="649236"/>
                  </a:lnTo>
                  <a:lnTo>
                    <a:pt x="77724" y="647712"/>
                  </a:lnTo>
                  <a:lnTo>
                    <a:pt x="79248" y="644664"/>
                  </a:lnTo>
                  <a:lnTo>
                    <a:pt x="82296" y="640092"/>
                  </a:lnTo>
                  <a:lnTo>
                    <a:pt x="83820" y="633996"/>
                  </a:lnTo>
                  <a:lnTo>
                    <a:pt x="83820" y="626376"/>
                  </a:lnTo>
                  <a:close/>
                </a:path>
                <a:path w="84455" h="1655445">
                  <a:moveTo>
                    <a:pt x="83820" y="425208"/>
                  </a:moveTo>
                  <a:lnTo>
                    <a:pt x="82969" y="415201"/>
                  </a:lnTo>
                  <a:lnTo>
                    <a:pt x="80772" y="409130"/>
                  </a:lnTo>
                  <a:lnTo>
                    <a:pt x="80772" y="411492"/>
                  </a:lnTo>
                  <a:lnTo>
                    <a:pt x="80772" y="432828"/>
                  </a:lnTo>
                  <a:lnTo>
                    <a:pt x="79248" y="437400"/>
                  </a:lnTo>
                  <a:lnTo>
                    <a:pt x="77724" y="440448"/>
                  </a:lnTo>
                  <a:lnTo>
                    <a:pt x="76200" y="445020"/>
                  </a:lnTo>
                  <a:lnTo>
                    <a:pt x="73152" y="446544"/>
                  </a:lnTo>
                  <a:lnTo>
                    <a:pt x="65532" y="446544"/>
                  </a:lnTo>
                  <a:lnTo>
                    <a:pt x="64008" y="445020"/>
                  </a:lnTo>
                  <a:lnTo>
                    <a:pt x="62484" y="440448"/>
                  </a:lnTo>
                  <a:lnTo>
                    <a:pt x="59436" y="437400"/>
                  </a:lnTo>
                  <a:lnTo>
                    <a:pt x="59436" y="413016"/>
                  </a:lnTo>
                  <a:lnTo>
                    <a:pt x="62484" y="409968"/>
                  </a:lnTo>
                  <a:lnTo>
                    <a:pt x="64008" y="406920"/>
                  </a:lnTo>
                  <a:lnTo>
                    <a:pt x="67056" y="405396"/>
                  </a:lnTo>
                  <a:lnTo>
                    <a:pt x="76200" y="405396"/>
                  </a:lnTo>
                  <a:lnTo>
                    <a:pt x="80772" y="411492"/>
                  </a:lnTo>
                  <a:lnTo>
                    <a:pt x="80772" y="409130"/>
                  </a:lnTo>
                  <a:lnTo>
                    <a:pt x="80391" y="408063"/>
                  </a:lnTo>
                  <a:lnTo>
                    <a:pt x="77724" y="405396"/>
                  </a:lnTo>
                  <a:lnTo>
                    <a:pt x="76111" y="403771"/>
                  </a:lnTo>
                  <a:lnTo>
                    <a:pt x="70104" y="402348"/>
                  </a:lnTo>
                  <a:lnTo>
                    <a:pt x="65532" y="402348"/>
                  </a:lnTo>
                  <a:lnTo>
                    <a:pt x="62674" y="403771"/>
                  </a:lnTo>
                  <a:lnTo>
                    <a:pt x="62547" y="403771"/>
                  </a:lnTo>
                  <a:lnTo>
                    <a:pt x="59436" y="408444"/>
                  </a:lnTo>
                  <a:lnTo>
                    <a:pt x="57912" y="413016"/>
                  </a:lnTo>
                  <a:lnTo>
                    <a:pt x="56388" y="419112"/>
                  </a:lnTo>
                  <a:lnTo>
                    <a:pt x="56388" y="434352"/>
                  </a:lnTo>
                  <a:lnTo>
                    <a:pt x="59436" y="443496"/>
                  </a:lnTo>
                  <a:lnTo>
                    <a:pt x="65532" y="449592"/>
                  </a:lnTo>
                  <a:lnTo>
                    <a:pt x="73152" y="449592"/>
                  </a:lnTo>
                  <a:lnTo>
                    <a:pt x="77724" y="446544"/>
                  </a:lnTo>
                  <a:lnTo>
                    <a:pt x="79248" y="443496"/>
                  </a:lnTo>
                  <a:lnTo>
                    <a:pt x="82296" y="438924"/>
                  </a:lnTo>
                  <a:lnTo>
                    <a:pt x="83820" y="432828"/>
                  </a:lnTo>
                  <a:lnTo>
                    <a:pt x="83820" y="425208"/>
                  </a:lnTo>
                  <a:close/>
                </a:path>
                <a:path w="84455" h="1655445">
                  <a:moveTo>
                    <a:pt x="83820" y="224028"/>
                  </a:moveTo>
                  <a:lnTo>
                    <a:pt x="82969" y="214033"/>
                  </a:lnTo>
                  <a:lnTo>
                    <a:pt x="80772" y="207949"/>
                  </a:lnTo>
                  <a:lnTo>
                    <a:pt x="80772" y="210312"/>
                  </a:lnTo>
                  <a:lnTo>
                    <a:pt x="80772" y="231648"/>
                  </a:lnTo>
                  <a:lnTo>
                    <a:pt x="79248" y="236220"/>
                  </a:lnTo>
                  <a:lnTo>
                    <a:pt x="77724" y="239268"/>
                  </a:lnTo>
                  <a:lnTo>
                    <a:pt x="76200" y="243840"/>
                  </a:lnTo>
                  <a:lnTo>
                    <a:pt x="73152" y="245364"/>
                  </a:lnTo>
                  <a:lnTo>
                    <a:pt x="65532" y="245364"/>
                  </a:lnTo>
                  <a:lnTo>
                    <a:pt x="64008" y="243840"/>
                  </a:lnTo>
                  <a:lnTo>
                    <a:pt x="62484" y="239268"/>
                  </a:lnTo>
                  <a:lnTo>
                    <a:pt x="59436" y="236220"/>
                  </a:lnTo>
                  <a:lnTo>
                    <a:pt x="59436" y="211836"/>
                  </a:lnTo>
                  <a:lnTo>
                    <a:pt x="62484" y="208788"/>
                  </a:lnTo>
                  <a:lnTo>
                    <a:pt x="64008" y="205740"/>
                  </a:lnTo>
                  <a:lnTo>
                    <a:pt x="67056" y="204216"/>
                  </a:lnTo>
                  <a:lnTo>
                    <a:pt x="76200" y="204216"/>
                  </a:lnTo>
                  <a:lnTo>
                    <a:pt x="80772" y="210312"/>
                  </a:lnTo>
                  <a:lnTo>
                    <a:pt x="80772" y="207949"/>
                  </a:lnTo>
                  <a:lnTo>
                    <a:pt x="80391" y="206883"/>
                  </a:lnTo>
                  <a:lnTo>
                    <a:pt x="77724" y="204216"/>
                  </a:lnTo>
                  <a:lnTo>
                    <a:pt x="76111" y="202603"/>
                  </a:lnTo>
                  <a:lnTo>
                    <a:pt x="70104" y="201168"/>
                  </a:lnTo>
                  <a:lnTo>
                    <a:pt x="65532" y="201168"/>
                  </a:lnTo>
                  <a:lnTo>
                    <a:pt x="62674" y="202603"/>
                  </a:lnTo>
                  <a:lnTo>
                    <a:pt x="62547" y="202603"/>
                  </a:lnTo>
                  <a:lnTo>
                    <a:pt x="59436" y="207264"/>
                  </a:lnTo>
                  <a:lnTo>
                    <a:pt x="57912" y="211836"/>
                  </a:lnTo>
                  <a:lnTo>
                    <a:pt x="56388" y="217932"/>
                  </a:lnTo>
                  <a:lnTo>
                    <a:pt x="56388" y="233172"/>
                  </a:lnTo>
                  <a:lnTo>
                    <a:pt x="59436" y="242316"/>
                  </a:lnTo>
                  <a:lnTo>
                    <a:pt x="65532" y="248412"/>
                  </a:lnTo>
                  <a:lnTo>
                    <a:pt x="73152" y="248412"/>
                  </a:lnTo>
                  <a:lnTo>
                    <a:pt x="77724" y="245364"/>
                  </a:lnTo>
                  <a:lnTo>
                    <a:pt x="79248" y="242316"/>
                  </a:lnTo>
                  <a:lnTo>
                    <a:pt x="82296" y="237744"/>
                  </a:lnTo>
                  <a:lnTo>
                    <a:pt x="83820" y="231648"/>
                  </a:lnTo>
                  <a:lnTo>
                    <a:pt x="83820" y="224028"/>
                  </a:lnTo>
                  <a:close/>
                </a:path>
                <a:path w="84455" h="1655445">
                  <a:moveTo>
                    <a:pt x="83820" y="22860"/>
                  </a:moveTo>
                  <a:lnTo>
                    <a:pt x="82969" y="12865"/>
                  </a:lnTo>
                  <a:lnTo>
                    <a:pt x="80772" y="6781"/>
                  </a:lnTo>
                  <a:lnTo>
                    <a:pt x="80772" y="9144"/>
                  </a:lnTo>
                  <a:lnTo>
                    <a:pt x="80772" y="30480"/>
                  </a:lnTo>
                  <a:lnTo>
                    <a:pt x="79248" y="35052"/>
                  </a:lnTo>
                  <a:lnTo>
                    <a:pt x="77724" y="38100"/>
                  </a:lnTo>
                  <a:lnTo>
                    <a:pt x="76200" y="42672"/>
                  </a:lnTo>
                  <a:lnTo>
                    <a:pt x="73152" y="44196"/>
                  </a:lnTo>
                  <a:lnTo>
                    <a:pt x="65532" y="44196"/>
                  </a:lnTo>
                  <a:lnTo>
                    <a:pt x="64008" y="42672"/>
                  </a:lnTo>
                  <a:lnTo>
                    <a:pt x="62484" y="39624"/>
                  </a:lnTo>
                  <a:lnTo>
                    <a:pt x="59436" y="35052"/>
                  </a:lnTo>
                  <a:lnTo>
                    <a:pt x="59436" y="12192"/>
                  </a:lnTo>
                  <a:lnTo>
                    <a:pt x="62484" y="7620"/>
                  </a:lnTo>
                  <a:lnTo>
                    <a:pt x="64008" y="4572"/>
                  </a:lnTo>
                  <a:lnTo>
                    <a:pt x="67056" y="3048"/>
                  </a:lnTo>
                  <a:lnTo>
                    <a:pt x="76200" y="3048"/>
                  </a:lnTo>
                  <a:lnTo>
                    <a:pt x="80772" y="9144"/>
                  </a:lnTo>
                  <a:lnTo>
                    <a:pt x="80772" y="6781"/>
                  </a:lnTo>
                  <a:lnTo>
                    <a:pt x="80391" y="5715"/>
                  </a:lnTo>
                  <a:lnTo>
                    <a:pt x="77724" y="3048"/>
                  </a:lnTo>
                  <a:lnTo>
                    <a:pt x="76111" y="1435"/>
                  </a:lnTo>
                  <a:lnTo>
                    <a:pt x="70104" y="0"/>
                  </a:lnTo>
                  <a:lnTo>
                    <a:pt x="65532" y="0"/>
                  </a:lnTo>
                  <a:lnTo>
                    <a:pt x="62674" y="1435"/>
                  </a:lnTo>
                  <a:lnTo>
                    <a:pt x="62547" y="1435"/>
                  </a:lnTo>
                  <a:lnTo>
                    <a:pt x="59436" y="6096"/>
                  </a:lnTo>
                  <a:lnTo>
                    <a:pt x="57912" y="10668"/>
                  </a:lnTo>
                  <a:lnTo>
                    <a:pt x="56388" y="16764"/>
                  </a:lnTo>
                  <a:lnTo>
                    <a:pt x="56388" y="32004"/>
                  </a:lnTo>
                  <a:lnTo>
                    <a:pt x="59436" y="41148"/>
                  </a:lnTo>
                  <a:lnTo>
                    <a:pt x="65532" y="47244"/>
                  </a:lnTo>
                  <a:lnTo>
                    <a:pt x="73152" y="47244"/>
                  </a:lnTo>
                  <a:lnTo>
                    <a:pt x="77724" y="44196"/>
                  </a:lnTo>
                  <a:lnTo>
                    <a:pt x="79248" y="41148"/>
                  </a:lnTo>
                  <a:lnTo>
                    <a:pt x="82296" y="36576"/>
                  </a:lnTo>
                  <a:lnTo>
                    <a:pt x="83820" y="30480"/>
                  </a:lnTo>
                  <a:lnTo>
                    <a:pt x="83820" y="22860"/>
                  </a:lnTo>
                  <a:close/>
                </a:path>
                <a:path w="84455" h="1655445">
                  <a:moveTo>
                    <a:pt x="83832" y="1431036"/>
                  </a:moveTo>
                  <a:lnTo>
                    <a:pt x="82969" y="1420799"/>
                  </a:lnTo>
                  <a:lnTo>
                    <a:pt x="80784" y="1414272"/>
                  </a:lnTo>
                  <a:lnTo>
                    <a:pt x="80784" y="1417320"/>
                  </a:lnTo>
                  <a:lnTo>
                    <a:pt x="80784" y="1437132"/>
                  </a:lnTo>
                  <a:lnTo>
                    <a:pt x="79260" y="1443228"/>
                  </a:lnTo>
                  <a:lnTo>
                    <a:pt x="76212" y="1449324"/>
                  </a:lnTo>
                  <a:lnTo>
                    <a:pt x="73164" y="1450848"/>
                  </a:lnTo>
                  <a:lnTo>
                    <a:pt x="67068" y="1450848"/>
                  </a:lnTo>
                  <a:lnTo>
                    <a:pt x="64020" y="1449324"/>
                  </a:lnTo>
                  <a:lnTo>
                    <a:pt x="62496" y="1446276"/>
                  </a:lnTo>
                  <a:lnTo>
                    <a:pt x="59448" y="1443228"/>
                  </a:lnTo>
                  <a:lnTo>
                    <a:pt x="59448" y="1418844"/>
                  </a:lnTo>
                  <a:lnTo>
                    <a:pt x="62496" y="1415796"/>
                  </a:lnTo>
                  <a:lnTo>
                    <a:pt x="64020" y="1411224"/>
                  </a:lnTo>
                  <a:lnTo>
                    <a:pt x="67068" y="1409700"/>
                  </a:lnTo>
                  <a:lnTo>
                    <a:pt x="76212" y="1409700"/>
                  </a:lnTo>
                  <a:lnTo>
                    <a:pt x="80784" y="1417320"/>
                  </a:lnTo>
                  <a:lnTo>
                    <a:pt x="80784" y="1414272"/>
                  </a:lnTo>
                  <a:lnTo>
                    <a:pt x="80403" y="1413129"/>
                  </a:lnTo>
                  <a:lnTo>
                    <a:pt x="77343" y="1409700"/>
                  </a:lnTo>
                  <a:lnTo>
                    <a:pt x="76111" y="1408328"/>
                  </a:lnTo>
                  <a:lnTo>
                    <a:pt x="70116" y="1406652"/>
                  </a:lnTo>
                  <a:lnTo>
                    <a:pt x="65544" y="1406652"/>
                  </a:lnTo>
                  <a:lnTo>
                    <a:pt x="62496" y="1409700"/>
                  </a:lnTo>
                  <a:lnTo>
                    <a:pt x="59448" y="1414272"/>
                  </a:lnTo>
                  <a:lnTo>
                    <a:pt x="57924" y="1417320"/>
                  </a:lnTo>
                  <a:lnTo>
                    <a:pt x="56400" y="1423416"/>
                  </a:lnTo>
                  <a:lnTo>
                    <a:pt x="56400" y="1438656"/>
                  </a:lnTo>
                  <a:lnTo>
                    <a:pt x="57924" y="1444752"/>
                  </a:lnTo>
                  <a:lnTo>
                    <a:pt x="59448" y="1447800"/>
                  </a:lnTo>
                  <a:lnTo>
                    <a:pt x="62496" y="1452372"/>
                  </a:lnTo>
                  <a:lnTo>
                    <a:pt x="65544" y="1453896"/>
                  </a:lnTo>
                  <a:lnTo>
                    <a:pt x="73164" y="1453896"/>
                  </a:lnTo>
                  <a:lnTo>
                    <a:pt x="77736" y="1452372"/>
                  </a:lnTo>
                  <a:lnTo>
                    <a:pt x="78244" y="1450848"/>
                  </a:lnTo>
                  <a:lnTo>
                    <a:pt x="79260" y="1447800"/>
                  </a:lnTo>
                  <a:lnTo>
                    <a:pt x="82308" y="1444752"/>
                  </a:lnTo>
                  <a:lnTo>
                    <a:pt x="83832" y="1438656"/>
                  </a:lnTo>
                  <a:lnTo>
                    <a:pt x="83832" y="1431036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377439" y="3211067"/>
              <a:ext cx="3274060" cy="24765"/>
            </a:xfrm>
            <a:custGeom>
              <a:avLst/>
              <a:gdLst/>
              <a:ahLst/>
              <a:cxnLst/>
              <a:rect l="l" t="t" r="r" b="b"/>
              <a:pathLst>
                <a:path w="3274060" h="24764">
                  <a:moveTo>
                    <a:pt x="0" y="0"/>
                  </a:moveTo>
                  <a:lnTo>
                    <a:pt x="0" y="24383"/>
                  </a:lnTo>
                </a:path>
                <a:path w="3274060" h="24764">
                  <a:moveTo>
                    <a:pt x="327659" y="0"/>
                  </a:moveTo>
                  <a:lnTo>
                    <a:pt x="327659" y="24383"/>
                  </a:lnTo>
                </a:path>
                <a:path w="3274060" h="24764">
                  <a:moveTo>
                    <a:pt x="655319" y="0"/>
                  </a:moveTo>
                  <a:lnTo>
                    <a:pt x="655319" y="24383"/>
                  </a:lnTo>
                </a:path>
                <a:path w="3274060" h="24764">
                  <a:moveTo>
                    <a:pt x="981456" y="0"/>
                  </a:moveTo>
                  <a:lnTo>
                    <a:pt x="981456" y="24383"/>
                  </a:lnTo>
                </a:path>
                <a:path w="3274060" h="24764">
                  <a:moveTo>
                    <a:pt x="1309116" y="0"/>
                  </a:moveTo>
                  <a:lnTo>
                    <a:pt x="1309116" y="24383"/>
                  </a:lnTo>
                </a:path>
                <a:path w="3274060" h="24764">
                  <a:moveTo>
                    <a:pt x="1636775" y="0"/>
                  </a:moveTo>
                  <a:lnTo>
                    <a:pt x="1636775" y="24383"/>
                  </a:lnTo>
                </a:path>
                <a:path w="3274060" h="24764">
                  <a:moveTo>
                    <a:pt x="1964435" y="0"/>
                  </a:moveTo>
                  <a:lnTo>
                    <a:pt x="1964435" y="24383"/>
                  </a:lnTo>
                </a:path>
                <a:path w="3274060" h="24764">
                  <a:moveTo>
                    <a:pt x="2292095" y="0"/>
                  </a:moveTo>
                  <a:lnTo>
                    <a:pt x="2292095" y="24383"/>
                  </a:lnTo>
                </a:path>
                <a:path w="3274060" h="24764">
                  <a:moveTo>
                    <a:pt x="2619756" y="0"/>
                  </a:moveTo>
                  <a:lnTo>
                    <a:pt x="2619756" y="24383"/>
                  </a:lnTo>
                </a:path>
                <a:path w="3274060" h="24764">
                  <a:moveTo>
                    <a:pt x="2947415" y="0"/>
                  </a:moveTo>
                  <a:lnTo>
                    <a:pt x="2947415" y="24383"/>
                  </a:lnTo>
                </a:path>
                <a:path w="3274060" h="24764">
                  <a:moveTo>
                    <a:pt x="3273552" y="0"/>
                  </a:moveTo>
                  <a:lnTo>
                    <a:pt x="3273552" y="24383"/>
                  </a:lnTo>
                </a:path>
              </a:pathLst>
            </a:custGeom>
            <a:ln w="457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318004" y="3267468"/>
              <a:ext cx="3395979" cy="47625"/>
            </a:xfrm>
            <a:custGeom>
              <a:avLst/>
              <a:gdLst/>
              <a:ahLst/>
              <a:cxnLst/>
              <a:rect l="l" t="t" r="r" b="b"/>
              <a:pathLst>
                <a:path w="3395979" h="47625">
                  <a:moveTo>
                    <a:pt x="15240" y="0"/>
                  </a:moveTo>
                  <a:lnTo>
                    <a:pt x="13716" y="0"/>
                  </a:lnTo>
                  <a:lnTo>
                    <a:pt x="10668" y="3048"/>
                  </a:lnTo>
                  <a:lnTo>
                    <a:pt x="9144" y="3048"/>
                  </a:lnTo>
                  <a:lnTo>
                    <a:pt x="9144" y="4572"/>
                  </a:lnTo>
                  <a:lnTo>
                    <a:pt x="7620" y="4572"/>
                  </a:lnTo>
                  <a:lnTo>
                    <a:pt x="6096" y="6096"/>
                  </a:lnTo>
                  <a:lnTo>
                    <a:pt x="4572" y="6096"/>
                  </a:lnTo>
                  <a:lnTo>
                    <a:pt x="3048" y="7620"/>
                  </a:lnTo>
                  <a:lnTo>
                    <a:pt x="0" y="7620"/>
                  </a:lnTo>
                  <a:lnTo>
                    <a:pt x="0" y="10668"/>
                  </a:lnTo>
                  <a:lnTo>
                    <a:pt x="3048" y="10668"/>
                  </a:lnTo>
                  <a:lnTo>
                    <a:pt x="4572" y="9144"/>
                  </a:lnTo>
                  <a:lnTo>
                    <a:pt x="7620" y="7620"/>
                  </a:lnTo>
                  <a:lnTo>
                    <a:pt x="9144" y="7620"/>
                  </a:lnTo>
                  <a:lnTo>
                    <a:pt x="12192" y="4572"/>
                  </a:lnTo>
                  <a:lnTo>
                    <a:pt x="12192" y="45720"/>
                  </a:lnTo>
                  <a:lnTo>
                    <a:pt x="15240" y="45720"/>
                  </a:lnTo>
                  <a:lnTo>
                    <a:pt x="15240" y="0"/>
                  </a:lnTo>
                  <a:close/>
                </a:path>
                <a:path w="3395979" h="47625">
                  <a:moveTo>
                    <a:pt x="51816" y="16764"/>
                  </a:moveTo>
                  <a:lnTo>
                    <a:pt x="50292" y="13716"/>
                  </a:lnTo>
                  <a:lnTo>
                    <a:pt x="50292" y="9144"/>
                  </a:lnTo>
                  <a:lnTo>
                    <a:pt x="47244" y="6096"/>
                  </a:lnTo>
                  <a:lnTo>
                    <a:pt x="47244" y="9144"/>
                  </a:lnTo>
                  <a:lnTo>
                    <a:pt x="47244" y="19812"/>
                  </a:lnTo>
                  <a:lnTo>
                    <a:pt x="45720" y="21336"/>
                  </a:lnTo>
                  <a:lnTo>
                    <a:pt x="45720" y="22860"/>
                  </a:lnTo>
                  <a:lnTo>
                    <a:pt x="44196" y="22860"/>
                  </a:lnTo>
                  <a:lnTo>
                    <a:pt x="44196" y="24384"/>
                  </a:lnTo>
                  <a:lnTo>
                    <a:pt x="42672" y="24384"/>
                  </a:lnTo>
                  <a:lnTo>
                    <a:pt x="41148" y="25908"/>
                  </a:lnTo>
                  <a:lnTo>
                    <a:pt x="32004" y="25908"/>
                  </a:lnTo>
                  <a:lnTo>
                    <a:pt x="30480" y="24384"/>
                  </a:lnTo>
                  <a:lnTo>
                    <a:pt x="30480" y="22860"/>
                  </a:lnTo>
                  <a:lnTo>
                    <a:pt x="28956" y="22860"/>
                  </a:lnTo>
                  <a:lnTo>
                    <a:pt x="28956" y="21336"/>
                  </a:lnTo>
                  <a:lnTo>
                    <a:pt x="27432" y="19812"/>
                  </a:lnTo>
                  <a:lnTo>
                    <a:pt x="27432" y="10668"/>
                  </a:lnTo>
                  <a:lnTo>
                    <a:pt x="28956" y="9144"/>
                  </a:lnTo>
                  <a:lnTo>
                    <a:pt x="28956" y="7620"/>
                  </a:lnTo>
                  <a:lnTo>
                    <a:pt x="30480" y="6096"/>
                  </a:lnTo>
                  <a:lnTo>
                    <a:pt x="30480" y="4572"/>
                  </a:lnTo>
                  <a:lnTo>
                    <a:pt x="33528" y="4572"/>
                  </a:lnTo>
                  <a:lnTo>
                    <a:pt x="35052" y="3048"/>
                  </a:lnTo>
                  <a:lnTo>
                    <a:pt x="41148" y="3048"/>
                  </a:lnTo>
                  <a:lnTo>
                    <a:pt x="41148" y="4572"/>
                  </a:lnTo>
                  <a:lnTo>
                    <a:pt x="42672" y="4572"/>
                  </a:lnTo>
                  <a:lnTo>
                    <a:pt x="47244" y="9144"/>
                  </a:lnTo>
                  <a:lnTo>
                    <a:pt x="47244" y="6096"/>
                  </a:lnTo>
                  <a:lnTo>
                    <a:pt x="45720" y="3048"/>
                  </a:lnTo>
                  <a:lnTo>
                    <a:pt x="44196" y="1524"/>
                  </a:lnTo>
                  <a:lnTo>
                    <a:pt x="41148" y="0"/>
                  </a:lnTo>
                  <a:lnTo>
                    <a:pt x="33528" y="0"/>
                  </a:lnTo>
                  <a:lnTo>
                    <a:pt x="32004" y="1524"/>
                  </a:lnTo>
                  <a:lnTo>
                    <a:pt x="30480" y="1524"/>
                  </a:lnTo>
                  <a:lnTo>
                    <a:pt x="28956" y="3048"/>
                  </a:lnTo>
                  <a:lnTo>
                    <a:pt x="28956" y="4572"/>
                  </a:lnTo>
                  <a:lnTo>
                    <a:pt x="25908" y="7620"/>
                  </a:lnTo>
                  <a:lnTo>
                    <a:pt x="25908" y="9144"/>
                  </a:lnTo>
                  <a:lnTo>
                    <a:pt x="24384" y="10668"/>
                  </a:lnTo>
                  <a:lnTo>
                    <a:pt x="24384" y="19812"/>
                  </a:lnTo>
                  <a:lnTo>
                    <a:pt x="25908" y="21336"/>
                  </a:lnTo>
                  <a:lnTo>
                    <a:pt x="25908" y="22860"/>
                  </a:lnTo>
                  <a:lnTo>
                    <a:pt x="27432" y="24384"/>
                  </a:lnTo>
                  <a:lnTo>
                    <a:pt x="27432" y="25908"/>
                  </a:lnTo>
                  <a:lnTo>
                    <a:pt x="28956" y="25908"/>
                  </a:lnTo>
                  <a:lnTo>
                    <a:pt x="30480" y="27432"/>
                  </a:lnTo>
                  <a:lnTo>
                    <a:pt x="32004" y="27432"/>
                  </a:lnTo>
                  <a:lnTo>
                    <a:pt x="33528" y="28956"/>
                  </a:lnTo>
                  <a:lnTo>
                    <a:pt x="42672" y="28956"/>
                  </a:lnTo>
                  <a:lnTo>
                    <a:pt x="45720" y="27432"/>
                  </a:lnTo>
                  <a:lnTo>
                    <a:pt x="47244" y="21336"/>
                  </a:lnTo>
                  <a:lnTo>
                    <a:pt x="48768" y="21336"/>
                  </a:lnTo>
                  <a:lnTo>
                    <a:pt x="48768" y="28956"/>
                  </a:lnTo>
                  <a:lnTo>
                    <a:pt x="47244" y="35052"/>
                  </a:lnTo>
                  <a:lnTo>
                    <a:pt x="44196" y="38100"/>
                  </a:lnTo>
                  <a:lnTo>
                    <a:pt x="41148" y="42672"/>
                  </a:lnTo>
                  <a:lnTo>
                    <a:pt x="38100" y="44196"/>
                  </a:lnTo>
                  <a:lnTo>
                    <a:pt x="28956" y="44196"/>
                  </a:lnTo>
                  <a:lnTo>
                    <a:pt x="27432" y="42672"/>
                  </a:lnTo>
                  <a:lnTo>
                    <a:pt x="27432" y="45720"/>
                  </a:lnTo>
                  <a:lnTo>
                    <a:pt x="28956" y="47244"/>
                  </a:lnTo>
                  <a:lnTo>
                    <a:pt x="38100" y="47244"/>
                  </a:lnTo>
                  <a:lnTo>
                    <a:pt x="41148" y="45720"/>
                  </a:lnTo>
                  <a:lnTo>
                    <a:pt x="42672" y="44196"/>
                  </a:lnTo>
                  <a:lnTo>
                    <a:pt x="45720" y="42672"/>
                  </a:lnTo>
                  <a:lnTo>
                    <a:pt x="47244" y="39624"/>
                  </a:lnTo>
                  <a:lnTo>
                    <a:pt x="48768" y="38100"/>
                  </a:lnTo>
                  <a:lnTo>
                    <a:pt x="48768" y="35052"/>
                  </a:lnTo>
                  <a:lnTo>
                    <a:pt x="50292" y="32004"/>
                  </a:lnTo>
                  <a:lnTo>
                    <a:pt x="50292" y="28956"/>
                  </a:lnTo>
                  <a:lnTo>
                    <a:pt x="51816" y="24384"/>
                  </a:lnTo>
                  <a:lnTo>
                    <a:pt x="51816" y="21336"/>
                  </a:lnTo>
                  <a:lnTo>
                    <a:pt x="51816" y="16764"/>
                  </a:lnTo>
                  <a:close/>
                </a:path>
                <a:path w="3395979" h="47625">
                  <a:moveTo>
                    <a:pt x="83820" y="1524"/>
                  </a:moveTo>
                  <a:lnTo>
                    <a:pt x="56388" y="1524"/>
                  </a:lnTo>
                  <a:lnTo>
                    <a:pt x="56388" y="3048"/>
                  </a:lnTo>
                  <a:lnTo>
                    <a:pt x="80772" y="3048"/>
                  </a:lnTo>
                  <a:lnTo>
                    <a:pt x="79248" y="7620"/>
                  </a:lnTo>
                  <a:lnTo>
                    <a:pt x="76200" y="10668"/>
                  </a:lnTo>
                  <a:lnTo>
                    <a:pt x="73152" y="16764"/>
                  </a:lnTo>
                  <a:lnTo>
                    <a:pt x="71628" y="21336"/>
                  </a:lnTo>
                  <a:lnTo>
                    <a:pt x="68580" y="27432"/>
                  </a:lnTo>
                  <a:lnTo>
                    <a:pt x="67056" y="32004"/>
                  </a:lnTo>
                  <a:lnTo>
                    <a:pt x="67056" y="35052"/>
                  </a:lnTo>
                  <a:lnTo>
                    <a:pt x="65532" y="38100"/>
                  </a:lnTo>
                  <a:lnTo>
                    <a:pt x="64008" y="42672"/>
                  </a:lnTo>
                  <a:lnTo>
                    <a:pt x="64008" y="45720"/>
                  </a:lnTo>
                  <a:lnTo>
                    <a:pt x="67056" y="45720"/>
                  </a:lnTo>
                  <a:lnTo>
                    <a:pt x="67056" y="42672"/>
                  </a:lnTo>
                  <a:lnTo>
                    <a:pt x="68580" y="38100"/>
                  </a:lnTo>
                  <a:lnTo>
                    <a:pt x="70104" y="35052"/>
                  </a:lnTo>
                  <a:lnTo>
                    <a:pt x="70104" y="32004"/>
                  </a:lnTo>
                  <a:lnTo>
                    <a:pt x="71628" y="27432"/>
                  </a:lnTo>
                  <a:lnTo>
                    <a:pt x="74676" y="21336"/>
                  </a:lnTo>
                  <a:lnTo>
                    <a:pt x="76200" y="16764"/>
                  </a:lnTo>
                  <a:lnTo>
                    <a:pt x="79248" y="13716"/>
                  </a:lnTo>
                  <a:lnTo>
                    <a:pt x="80772" y="9144"/>
                  </a:lnTo>
                  <a:lnTo>
                    <a:pt x="82296" y="6096"/>
                  </a:lnTo>
                  <a:lnTo>
                    <a:pt x="83820" y="1524"/>
                  </a:lnTo>
                  <a:close/>
                </a:path>
                <a:path w="3395979" h="47625">
                  <a:moveTo>
                    <a:pt x="115824" y="28956"/>
                  </a:moveTo>
                  <a:lnTo>
                    <a:pt x="114300" y="25908"/>
                  </a:lnTo>
                  <a:lnTo>
                    <a:pt x="109728" y="21336"/>
                  </a:lnTo>
                  <a:lnTo>
                    <a:pt x="105156" y="19812"/>
                  </a:lnTo>
                  <a:lnTo>
                    <a:pt x="96012" y="19812"/>
                  </a:lnTo>
                  <a:lnTo>
                    <a:pt x="97536" y="3048"/>
                  </a:lnTo>
                  <a:lnTo>
                    <a:pt x="112776" y="3048"/>
                  </a:lnTo>
                  <a:lnTo>
                    <a:pt x="112776" y="1524"/>
                  </a:lnTo>
                  <a:lnTo>
                    <a:pt x="94488" y="1524"/>
                  </a:lnTo>
                  <a:lnTo>
                    <a:pt x="94373" y="3048"/>
                  </a:lnTo>
                  <a:lnTo>
                    <a:pt x="92964" y="22860"/>
                  </a:lnTo>
                  <a:lnTo>
                    <a:pt x="108204" y="22860"/>
                  </a:lnTo>
                  <a:lnTo>
                    <a:pt x="112776" y="25908"/>
                  </a:lnTo>
                  <a:lnTo>
                    <a:pt x="112776" y="36576"/>
                  </a:lnTo>
                  <a:lnTo>
                    <a:pt x="111252" y="39624"/>
                  </a:lnTo>
                  <a:lnTo>
                    <a:pt x="106680" y="44196"/>
                  </a:lnTo>
                  <a:lnTo>
                    <a:pt x="94488" y="44196"/>
                  </a:lnTo>
                  <a:lnTo>
                    <a:pt x="91440" y="42672"/>
                  </a:lnTo>
                  <a:lnTo>
                    <a:pt x="91440" y="45720"/>
                  </a:lnTo>
                  <a:lnTo>
                    <a:pt x="94488" y="47244"/>
                  </a:lnTo>
                  <a:lnTo>
                    <a:pt x="105156" y="47244"/>
                  </a:lnTo>
                  <a:lnTo>
                    <a:pt x="108204" y="45720"/>
                  </a:lnTo>
                  <a:lnTo>
                    <a:pt x="109728" y="44196"/>
                  </a:lnTo>
                  <a:lnTo>
                    <a:pt x="111252" y="42672"/>
                  </a:lnTo>
                  <a:lnTo>
                    <a:pt x="114300" y="41148"/>
                  </a:lnTo>
                  <a:lnTo>
                    <a:pt x="115824" y="36576"/>
                  </a:lnTo>
                  <a:lnTo>
                    <a:pt x="115824" y="28956"/>
                  </a:lnTo>
                  <a:close/>
                </a:path>
                <a:path w="3395979" h="47625">
                  <a:moveTo>
                    <a:pt x="341376" y="0"/>
                  </a:moveTo>
                  <a:lnTo>
                    <a:pt x="339852" y="1524"/>
                  </a:lnTo>
                  <a:lnTo>
                    <a:pt x="338328" y="1524"/>
                  </a:lnTo>
                  <a:lnTo>
                    <a:pt x="338328" y="3035"/>
                  </a:lnTo>
                  <a:lnTo>
                    <a:pt x="336804" y="3035"/>
                  </a:lnTo>
                  <a:lnTo>
                    <a:pt x="333756" y="6096"/>
                  </a:lnTo>
                  <a:lnTo>
                    <a:pt x="330695" y="6096"/>
                  </a:lnTo>
                  <a:lnTo>
                    <a:pt x="330695" y="7620"/>
                  </a:lnTo>
                  <a:lnTo>
                    <a:pt x="327660" y="7620"/>
                  </a:lnTo>
                  <a:lnTo>
                    <a:pt x="327660" y="10668"/>
                  </a:lnTo>
                  <a:lnTo>
                    <a:pt x="329184" y="10668"/>
                  </a:lnTo>
                  <a:lnTo>
                    <a:pt x="332219" y="9144"/>
                  </a:lnTo>
                  <a:lnTo>
                    <a:pt x="333756" y="7620"/>
                  </a:lnTo>
                  <a:lnTo>
                    <a:pt x="335280" y="7620"/>
                  </a:lnTo>
                  <a:lnTo>
                    <a:pt x="338328" y="4559"/>
                  </a:lnTo>
                  <a:lnTo>
                    <a:pt x="338328" y="45720"/>
                  </a:lnTo>
                  <a:lnTo>
                    <a:pt x="341376" y="45720"/>
                  </a:lnTo>
                  <a:lnTo>
                    <a:pt x="341376" y="4559"/>
                  </a:lnTo>
                  <a:lnTo>
                    <a:pt x="341376" y="0"/>
                  </a:lnTo>
                  <a:close/>
                </a:path>
                <a:path w="3395979" h="47625">
                  <a:moveTo>
                    <a:pt x="377952" y="13716"/>
                  </a:moveTo>
                  <a:lnTo>
                    <a:pt x="376428" y="12192"/>
                  </a:lnTo>
                  <a:lnTo>
                    <a:pt x="376428" y="7620"/>
                  </a:lnTo>
                  <a:lnTo>
                    <a:pt x="374904" y="6096"/>
                  </a:lnTo>
                  <a:lnTo>
                    <a:pt x="374904" y="12192"/>
                  </a:lnTo>
                  <a:lnTo>
                    <a:pt x="374904" y="18288"/>
                  </a:lnTo>
                  <a:lnTo>
                    <a:pt x="373380" y="19812"/>
                  </a:lnTo>
                  <a:lnTo>
                    <a:pt x="373380" y="21336"/>
                  </a:lnTo>
                  <a:lnTo>
                    <a:pt x="368795" y="25908"/>
                  </a:lnTo>
                  <a:lnTo>
                    <a:pt x="359664" y="25908"/>
                  </a:lnTo>
                  <a:lnTo>
                    <a:pt x="355092" y="21336"/>
                  </a:lnTo>
                  <a:lnTo>
                    <a:pt x="355092" y="9144"/>
                  </a:lnTo>
                  <a:lnTo>
                    <a:pt x="356603" y="7620"/>
                  </a:lnTo>
                  <a:lnTo>
                    <a:pt x="356603" y="6096"/>
                  </a:lnTo>
                  <a:lnTo>
                    <a:pt x="358127" y="4559"/>
                  </a:lnTo>
                  <a:lnTo>
                    <a:pt x="361188" y="4559"/>
                  </a:lnTo>
                  <a:lnTo>
                    <a:pt x="361188" y="3035"/>
                  </a:lnTo>
                  <a:lnTo>
                    <a:pt x="367284" y="3035"/>
                  </a:lnTo>
                  <a:lnTo>
                    <a:pt x="368795" y="4559"/>
                  </a:lnTo>
                  <a:lnTo>
                    <a:pt x="370319" y="4559"/>
                  </a:lnTo>
                  <a:lnTo>
                    <a:pt x="370319" y="6096"/>
                  </a:lnTo>
                  <a:lnTo>
                    <a:pt x="371856" y="6096"/>
                  </a:lnTo>
                  <a:lnTo>
                    <a:pt x="373380" y="7620"/>
                  </a:lnTo>
                  <a:lnTo>
                    <a:pt x="373380" y="10668"/>
                  </a:lnTo>
                  <a:lnTo>
                    <a:pt x="374904" y="12192"/>
                  </a:lnTo>
                  <a:lnTo>
                    <a:pt x="374904" y="6096"/>
                  </a:lnTo>
                  <a:lnTo>
                    <a:pt x="373380" y="3035"/>
                  </a:lnTo>
                  <a:lnTo>
                    <a:pt x="371856" y="3035"/>
                  </a:lnTo>
                  <a:lnTo>
                    <a:pt x="368795" y="0"/>
                  </a:lnTo>
                  <a:lnTo>
                    <a:pt x="361188" y="0"/>
                  </a:lnTo>
                  <a:lnTo>
                    <a:pt x="359664" y="1524"/>
                  </a:lnTo>
                  <a:lnTo>
                    <a:pt x="358127" y="1524"/>
                  </a:lnTo>
                  <a:lnTo>
                    <a:pt x="353568" y="6096"/>
                  </a:lnTo>
                  <a:lnTo>
                    <a:pt x="353568" y="7620"/>
                  </a:lnTo>
                  <a:lnTo>
                    <a:pt x="352044" y="9144"/>
                  </a:lnTo>
                  <a:lnTo>
                    <a:pt x="352044" y="22860"/>
                  </a:lnTo>
                  <a:lnTo>
                    <a:pt x="355092" y="25908"/>
                  </a:lnTo>
                  <a:lnTo>
                    <a:pt x="356603" y="25908"/>
                  </a:lnTo>
                  <a:lnTo>
                    <a:pt x="356603" y="27432"/>
                  </a:lnTo>
                  <a:lnTo>
                    <a:pt x="358127" y="27432"/>
                  </a:lnTo>
                  <a:lnTo>
                    <a:pt x="359664" y="28943"/>
                  </a:lnTo>
                  <a:lnTo>
                    <a:pt x="368795" y="28943"/>
                  </a:lnTo>
                  <a:lnTo>
                    <a:pt x="373380" y="27432"/>
                  </a:lnTo>
                  <a:lnTo>
                    <a:pt x="374904" y="21336"/>
                  </a:lnTo>
                  <a:lnTo>
                    <a:pt x="374904" y="28943"/>
                  </a:lnTo>
                  <a:lnTo>
                    <a:pt x="373380" y="35052"/>
                  </a:lnTo>
                  <a:lnTo>
                    <a:pt x="371856" y="38100"/>
                  </a:lnTo>
                  <a:lnTo>
                    <a:pt x="368795" y="42659"/>
                  </a:lnTo>
                  <a:lnTo>
                    <a:pt x="365760" y="44196"/>
                  </a:lnTo>
                  <a:lnTo>
                    <a:pt x="356603" y="44196"/>
                  </a:lnTo>
                  <a:lnTo>
                    <a:pt x="353568" y="42659"/>
                  </a:lnTo>
                  <a:lnTo>
                    <a:pt x="353568" y="45720"/>
                  </a:lnTo>
                  <a:lnTo>
                    <a:pt x="355092" y="47244"/>
                  </a:lnTo>
                  <a:lnTo>
                    <a:pt x="365760" y="47244"/>
                  </a:lnTo>
                  <a:lnTo>
                    <a:pt x="367284" y="45720"/>
                  </a:lnTo>
                  <a:lnTo>
                    <a:pt x="370319" y="44196"/>
                  </a:lnTo>
                  <a:lnTo>
                    <a:pt x="371856" y="42659"/>
                  </a:lnTo>
                  <a:lnTo>
                    <a:pt x="373380" y="39624"/>
                  </a:lnTo>
                  <a:lnTo>
                    <a:pt x="374904" y="38100"/>
                  </a:lnTo>
                  <a:lnTo>
                    <a:pt x="376428" y="35052"/>
                  </a:lnTo>
                  <a:lnTo>
                    <a:pt x="376428" y="32004"/>
                  </a:lnTo>
                  <a:lnTo>
                    <a:pt x="377952" y="28943"/>
                  </a:lnTo>
                  <a:lnTo>
                    <a:pt x="377952" y="21336"/>
                  </a:lnTo>
                  <a:lnTo>
                    <a:pt x="377952" y="13716"/>
                  </a:lnTo>
                  <a:close/>
                </a:path>
                <a:path w="3395979" h="47625">
                  <a:moveTo>
                    <a:pt x="411480" y="30480"/>
                  </a:moveTo>
                  <a:lnTo>
                    <a:pt x="409956" y="28943"/>
                  </a:lnTo>
                  <a:lnTo>
                    <a:pt x="409956" y="27432"/>
                  </a:lnTo>
                  <a:lnTo>
                    <a:pt x="408419" y="25908"/>
                  </a:lnTo>
                  <a:lnTo>
                    <a:pt x="408419" y="32004"/>
                  </a:lnTo>
                  <a:lnTo>
                    <a:pt x="408419" y="36576"/>
                  </a:lnTo>
                  <a:lnTo>
                    <a:pt x="406895" y="38100"/>
                  </a:lnTo>
                  <a:lnTo>
                    <a:pt x="406895" y="41135"/>
                  </a:lnTo>
                  <a:lnTo>
                    <a:pt x="405384" y="41135"/>
                  </a:lnTo>
                  <a:lnTo>
                    <a:pt x="402336" y="44196"/>
                  </a:lnTo>
                  <a:lnTo>
                    <a:pt x="393192" y="44196"/>
                  </a:lnTo>
                  <a:lnTo>
                    <a:pt x="393192" y="42659"/>
                  </a:lnTo>
                  <a:lnTo>
                    <a:pt x="391668" y="42659"/>
                  </a:lnTo>
                  <a:lnTo>
                    <a:pt x="388620" y="39624"/>
                  </a:lnTo>
                  <a:lnTo>
                    <a:pt x="388620" y="36576"/>
                  </a:lnTo>
                  <a:lnTo>
                    <a:pt x="387096" y="35052"/>
                  </a:lnTo>
                  <a:lnTo>
                    <a:pt x="387096" y="32004"/>
                  </a:lnTo>
                  <a:lnTo>
                    <a:pt x="388620" y="30480"/>
                  </a:lnTo>
                  <a:lnTo>
                    <a:pt x="388620" y="28943"/>
                  </a:lnTo>
                  <a:lnTo>
                    <a:pt x="390144" y="27432"/>
                  </a:lnTo>
                  <a:lnTo>
                    <a:pt x="390144" y="25908"/>
                  </a:lnTo>
                  <a:lnTo>
                    <a:pt x="391668" y="25908"/>
                  </a:lnTo>
                  <a:lnTo>
                    <a:pt x="393192" y="24384"/>
                  </a:lnTo>
                  <a:lnTo>
                    <a:pt x="403860" y="24384"/>
                  </a:lnTo>
                  <a:lnTo>
                    <a:pt x="403860" y="25908"/>
                  </a:lnTo>
                  <a:lnTo>
                    <a:pt x="405384" y="27432"/>
                  </a:lnTo>
                  <a:lnTo>
                    <a:pt x="406895" y="27432"/>
                  </a:lnTo>
                  <a:lnTo>
                    <a:pt x="406895" y="30480"/>
                  </a:lnTo>
                  <a:lnTo>
                    <a:pt x="408419" y="32004"/>
                  </a:lnTo>
                  <a:lnTo>
                    <a:pt x="408419" y="25908"/>
                  </a:lnTo>
                  <a:lnTo>
                    <a:pt x="408419" y="24384"/>
                  </a:lnTo>
                  <a:lnTo>
                    <a:pt x="406895" y="24384"/>
                  </a:lnTo>
                  <a:lnTo>
                    <a:pt x="405384" y="22860"/>
                  </a:lnTo>
                  <a:lnTo>
                    <a:pt x="402336" y="22860"/>
                  </a:lnTo>
                  <a:lnTo>
                    <a:pt x="403860" y="21336"/>
                  </a:lnTo>
                  <a:lnTo>
                    <a:pt x="405384" y="21336"/>
                  </a:lnTo>
                  <a:lnTo>
                    <a:pt x="405384" y="19812"/>
                  </a:lnTo>
                  <a:lnTo>
                    <a:pt x="406895" y="19812"/>
                  </a:lnTo>
                  <a:lnTo>
                    <a:pt x="406895" y="18288"/>
                  </a:lnTo>
                  <a:lnTo>
                    <a:pt x="408419" y="18288"/>
                  </a:lnTo>
                  <a:lnTo>
                    <a:pt x="408419" y="16751"/>
                  </a:lnTo>
                  <a:lnTo>
                    <a:pt x="409956" y="15240"/>
                  </a:lnTo>
                  <a:lnTo>
                    <a:pt x="409956" y="9144"/>
                  </a:lnTo>
                  <a:lnTo>
                    <a:pt x="408419" y="7620"/>
                  </a:lnTo>
                  <a:lnTo>
                    <a:pt x="408419" y="6096"/>
                  </a:lnTo>
                  <a:lnTo>
                    <a:pt x="406895" y="4559"/>
                  </a:lnTo>
                  <a:lnTo>
                    <a:pt x="406895" y="9144"/>
                  </a:lnTo>
                  <a:lnTo>
                    <a:pt x="406895" y="13716"/>
                  </a:lnTo>
                  <a:lnTo>
                    <a:pt x="405384" y="15240"/>
                  </a:lnTo>
                  <a:lnTo>
                    <a:pt x="405384" y="16751"/>
                  </a:lnTo>
                  <a:lnTo>
                    <a:pt x="403860" y="18288"/>
                  </a:lnTo>
                  <a:lnTo>
                    <a:pt x="403860" y="19812"/>
                  </a:lnTo>
                  <a:lnTo>
                    <a:pt x="400812" y="19812"/>
                  </a:lnTo>
                  <a:lnTo>
                    <a:pt x="400812" y="21336"/>
                  </a:lnTo>
                  <a:lnTo>
                    <a:pt x="396227" y="21336"/>
                  </a:lnTo>
                  <a:lnTo>
                    <a:pt x="394703" y="19812"/>
                  </a:lnTo>
                  <a:lnTo>
                    <a:pt x="393192" y="19812"/>
                  </a:lnTo>
                  <a:lnTo>
                    <a:pt x="390144" y="16751"/>
                  </a:lnTo>
                  <a:lnTo>
                    <a:pt x="390144" y="13716"/>
                  </a:lnTo>
                  <a:lnTo>
                    <a:pt x="388620" y="13716"/>
                  </a:lnTo>
                  <a:lnTo>
                    <a:pt x="388620" y="10668"/>
                  </a:lnTo>
                  <a:lnTo>
                    <a:pt x="390144" y="9144"/>
                  </a:lnTo>
                  <a:lnTo>
                    <a:pt x="390144" y="7620"/>
                  </a:lnTo>
                  <a:lnTo>
                    <a:pt x="394703" y="3035"/>
                  </a:lnTo>
                  <a:lnTo>
                    <a:pt x="400812" y="3035"/>
                  </a:lnTo>
                  <a:lnTo>
                    <a:pt x="402336" y="4559"/>
                  </a:lnTo>
                  <a:lnTo>
                    <a:pt x="403860" y="4559"/>
                  </a:lnTo>
                  <a:lnTo>
                    <a:pt x="403860" y="6096"/>
                  </a:lnTo>
                  <a:lnTo>
                    <a:pt x="405384" y="6096"/>
                  </a:lnTo>
                  <a:lnTo>
                    <a:pt x="405384" y="9144"/>
                  </a:lnTo>
                  <a:lnTo>
                    <a:pt x="406895" y="9144"/>
                  </a:lnTo>
                  <a:lnTo>
                    <a:pt x="406895" y="4559"/>
                  </a:lnTo>
                  <a:lnTo>
                    <a:pt x="406895" y="3035"/>
                  </a:lnTo>
                  <a:lnTo>
                    <a:pt x="405384" y="3035"/>
                  </a:lnTo>
                  <a:lnTo>
                    <a:pt x="403860" y="1524"/>
                  </a:lnTo>
                  <a:lnTo>
                    <a:pt x="402336" y="1524"/>
                  </a:lnTo>
                  <a:lnTo>
                    <a:pt x="400812" y="0"/>
                  </a:lnTo>
                  <a:lnTo>
                    <a:pt x="394703" y="0"/>
                  </a:lnTo>
                  <a:lnTo>
                    <a:pt x="393192" y="1524"/>
                  </a:lnTo>
                  <a:lnTo>
                    <a:pt x="391668" y="1524"/>
                  </a:lnTo>
                  <a:lnTo>
                    <a:pt x="387096" y="6096"/>
                  </a:lnTo>
                  <a:lnTo>
                    <a:pt x="387096" y="9144"/>
                  </a:lnTo>
                  <a:lnTo>
                    <a:pt x="385572" y="10668"/>
                  </a:lnTo>
                  <a:lnTo>
                    <a:pt x="385572" y="13716"/>
                  </a:lnTo>
                  <a:lnTo>
                    <a:pt x="387096" y="13716"/>
                  </a:lnTo>
                  <a:lnTo>
                    <a:pt x="387096" y="16751"/>
                  </a:lnTo>
                  <a:lnTo>
                    <a:pt x="393192" y="22860"/>
                  </a:lnTo>
                  <a:lnTo>
                    <a:pt x="390144" y="22860"/>
                  </a:lnTo>
                  <a:lnTo>
                    <a:pt x="390144" y="24384"/>
                  </a:lnTo>
                  <a:lnTo>
                    <a:pt x="388620" y="24384"/>
                  </a:lnTo>
                  <a:lnTo>
                    <a:pt x="387096" y="25908"/>
                  </a:lnTo>
                  <a:lnTo>
                    <a:pt x="387096" y="27432"/>
                  </a:lnTo>
                  <a:lnTo>
                    <a:pt x="385572" y="27432"/>
                  </a:lnTo>
                  <a:lnTo>
                    <a:pt x="385572" y="32004"/>
                  </a:lnTo>
                  <a:lnTo>
                    <a:pt x="384048" y="32004"/>
                  </a:lnTo>
                  <a:lnTo>
                    <a:pt x="384048" y="36576"/>
                  </a:lnTo>
                  <a:lnTo>
                    <a:pt x="385572" y="38100"/>
                  </a:lnTo>
                  <a:lnTo>
                    <a:pt x="385572" y="39624"/>
                  </a:lnTo>
                  <a:lnTo>
                    <a:pt x="387096" y="41135"/>
                  </a:lnTo>
                  <a:lnTo>
                    <a:pt x="387096" y="42659"/>
                  </a:lnTo>
                  <a:lnTo>
                    <a:pt x="388620" y="44196"/>
                  </a:lnTo>
                  <a:lnTo>
                    <a:pt x="390144" y="44196"/>
                  </a:lnTo>
                  <a:lnTo>
                    <a:pt x="391668" y="45720"/>
                  </a:lnTo>
                  <a:lnTo>
                    <a:pt x="393192" y="45720"/>
                  </a:lnTo>
                  <a:lnTo>
                    <a:pt x="394703" y="47244"/>
                  </a:lnTo>
                  <a:lnTo>
                    <a:pt x="402336" y="47244"/>
                  </a:lnTo>
                  <a:lnTo>
                    <a:pt x="403860" y="45720"/>
                  </a:lnTo>
                  <a:lnTo>
                    <a:pt x="405384" y="45720"/>
                  </a:lnTo>
                  <a:lnTo>
                    <a:pt x="409956" y="41135"/>
                  </a:lnTo>
                  <a:lnTo>
                    <a:pt x="409956" y="39624"/>
                  </a:lnTo>
                  <a:lnTo>
                    <a:pt x="411480" y="38100"/>
                  </a:lnTo>
                  <a:lnTo>
                    <a:pt x="411480" y="30480"/>
                  </a:lnTo>
                  <a:close/>
                </a:path>
                <a:path w="3395979" h="47625">
                  <a:moveTo>
                    <a:pt x="444995" y="22860"/>
                  </a:moveTo>
                  <a:lnTo>
                    <a:pt x="444144" y="12852"/>
                  </a:lnTo>
                  <a:lnTo>
                    <a:pt x="441579" y="5715"/>
                  </a:lnTo>
                  <a:lnTo>
                    <a:pt x="438912" y="3035"/>
                  </a:lnTo>
                  <a:lnTo>
                    <a:pt x="441960" y="10668"/>
                  </a:lnTo>
                  <a:lnTo>
                    <a:pt x="441960" y="30480"/>
                  </a:lnTo>
                  <a:lnTo>
                    <a:pt x="438912" y="39624"/>
                  </a:lnTo>
                  <a:lnTo>
                    <a:pt x="437388" y="42659"/>
                  </a:lnTo>
                  <a:lnTo>
                    <a:pt x="434327" y="44196"/>
                  </a:lnTo>
                  <a:lnTo>
                    <a:pt x="428244" y="44196"/>
                  </a:lnTo>
                  <a:lnTo>
                    <a:pt x="425196" y="42659"/>
                  </a:lnTo>
                  <a:lnTo>
                    <a:pt x="422148" y="36576"/>
                  </a:lnTo>
                  <a:lnTo>
                    <a:pt x="420611" y="30480"/>
                  </a:lnTo>
                  <a:lnTo>
                    <a:pt x="420611" y="16751"/>
                  </a:lnTo>
                  <a:lnTo>
                    <a:pt x="423672" y="7620"/>
                  </a:lnTo>
                  <a:lnTo>
                    <a:pt x="425196" y="4559"/>
                  </a:lnTo>
                  <a:lnTo>
                    <a:pt x="428244" y="3035"/>
                  </a:lnTo>
                  <a:lnTo>
                    <a:pt x="438899" y="3035"/>
                  </a:lnTo>
                  <a:lnTo>
                    <a:pt x="437286" y="1422"/>
                  </a:lnTo>
                  <a:lnTo>
                    <a:pt x="431292" y="0"/>
                  </a:lnTo>
                  <a:lnTo>
                    <a:pt x="426720" y="0"/>
                  </a:lnTo>
                  <a:lnTo>
                    <a:pt x="420611" y="6096"/>
                  </a:lnTo>
                  <a:lnTo>
                    <a:pt x="419087" y="10668"/>
                  </a:lnTo>
                  <a:lnTo>
                    <a:pt x="417576" y="16751"/>
                  </a:lnTo>
                  <a:lnTo>
                    <a:pt x="417576" y="32004"/>
                  </a:lnTo>
                  <a:lnTo>
                    <a:pt x="419087" y="38100"/>
                  </a:lnTo>
                  <a:lnTo>
                    <a:pt x="420611" y="41135"/>
                  </a:lnTo>
                  <a:lnTo>
                    <a:pt x="423672" y="45720"/>
                  </a:lnTo>
                  <a:lnTo>
                    <a:pt x="426720" y="47244"/>
                  </a:lnTo>
                  <a:lnTo>
                    <a:pt x="435864" y="47244"/>
                  </a:lnTo>
                  <a:lnTo>
                    <a:pt x="438912" y="45720"/>
                  </a:lnTo>
                  <a:lnTo>
                    <a:pt x="439928" y="44196"/>
                  </a:lnTo>
                  <a:lnTo>
                    <a:pt x="441960" y="41135"/>
                  </a:lnTo>
                  <a:lnTo>
                    <a:pt x="444995" y="32004"/>
                  </a:lnTo>
                  <a:lnTo>
                    <a:pt x="444995" y="22860"/>
                  </a:lnTo>
                  <a:close/>
                </a:path>
                <a:path w="3395979" h="47625">
                  <a:moveTo>
                    <a:pt x="669036" y="0"/>
                  </a:moveTo>
                  <a:lnTo>
                    <a:pt x="667512" y="0"/>
                  </a:lnTo>
                  <a:lnTo>
                    <a:pt x="667512" y="1524"/>
                  </a:lnTo>
                  <a:lnTo>
                    <a:pt x="665988" y="1524"/>
                  </a:lnTo>
                  <a:lnTo>
                    <a:pt x="662940" y="4559"/>
                  </a:lnTo>
                  <a:lnTo>
                    <a:pt x="661403" y="4559"/>
                  </a:lnTo>
                  <a:lnTo>
                    <a:pt x="661403" y="6096"/>
                  </a:lnTo>
                  <a:lnTo>
                    <a:pt x="658368" y="6096"/>
                  </a:lnTo>
                  <a:lnTo>
                    <a:pt x="658368" y="7620"/>
                  </a:lnTo>
                  <a:lnTo>
                    <a:pt x="655320" y="7620"/>
                  </a:lnTo>
                  <a:lnTo>
                    <a:pt x="655320" y="10668"/>
                  </a:lnTo>
                  <a:lnTo>
                    <a:pt x="656844" y="10668"/>
                  </a:lnTo>
                  <a:lnTo>
                    <a:pt x="659892" y="9144"/>
                  </a:lnTo>
                  <a:lnTo>
                    <a:pt x="661403" y="7620"/>
                  </a:lnTo>
                  <a:lnTo>
                    <a:pt x="662940" y="7620"/>
                  </a:lnTo>
                  <a:lnTo>
                    <a:pt x="665988" y="4559"/>
                  </a:lnTo>
                  <a:lnTo>
                    <a:pt x="665988" y="45720"/>
                  </a:lnTo>
                  <a:lnTo>
                    <a:pt x="669036" y="45720"/>
                  </a:lnTo>
                  <a:lnTo>
                    <a:pt x="669036" y="0"/>
                  </a:lnTo>
                  <a:close/>
                </a:path>
                <a:path w="3395979" h="47625">
                  <a:moveTo>
                    <a:pt x="705612" y="13716"/>
                  </a:moveTo>
                  <a:lnTo>
                    <a:pt x="704088" y="12192"/>
                  </a:lnTo>
                  <a:lnTo>
                    <a:pt x="704088" y="9144"/>
                  </a:lnTo>
                  <a:lnTo>
                    <a:pt x="702564" y="7620"/>
                  </a:lnTo>
                  <a:lnTo>
                    <a:pt x="702564" y="12192"/>
                  </a:lnTo>
                  <a:lnTo>
                    <a:pt x="702564" y="18288"/>
                  </a:lnTo>
                  <a:lnTo>
                    <a:pt x="701040" y="19812"/>
                  </a:lnTo>
                  <a:lnTo>
                    <a:pt x="701040" y="21336"/>
                  </a:lnTo>
                  <a:lnTo>
                    <a:pt x="697992" y="24384"/>
                  </a:lnTo>
                  <a:lnTo>
                    <a:pt x="696468" y="24384"/>
                  </a:lnTo>
                  <a:lnTo>
                    <a:pt x="696468" y="25908"/>
                  </a:lnTo>
                  <a:lnTo>
                    <a:pt x="687311" y="25908"/>
                  </a:lnTo>
                  <a:lnTo>
                    <a:pt x="682752" y="21336"/>
                  </a:lnTo>
                  <a:lnTo>
                    <a:pt x="682752" y="18288"/>
                  </a:lnTo>
                  <a:lnTo>
                    <a:pt x="681228" y="16751"/>
                  </a:lnTo>
                  <a:lnTo>
                    <a:pt x="681228" y="13716"/>
                  </a:lnTo>
                  <a:lnTo>
                    <a:pt x="682752" y="12192"/>
                  </a:lnTo>
                  <a:lnTo>
                    <a:pt x="682752" y="9144"/>
                  </a:lnTo>
                  <a:lnTo>
                    <a:pt x="684276" y="7620"/>
                  </a:lnTo>
                  <a:lnTo>
                    <a:pt x="684276" y="6096"/>
                  </a:lnTo>
                  <a:lnTo>
                    <a:pt x="685787" y="4559"/>
                  </a:lnTo>
                  <a:lnTo>
                    <a:pt x="687311" y="4559"/>
                  </a:lnTo>
                  <a:lnTo>
                    <a:pt x="688848" y="3035"/>
                  </a:lnTo>
                  <a:lnTo>
                    <a:pt x="694944" y="3035"/>
                  </a:lnTo>
                  <a:lnTo>
                    <a:pt x="696468" y="4559"/>
                  </a:lnTo>
                  <a:lnTo>
                    <a:pt x="697992" y="4559"/>
                  </a:lnTo>
                  <a:lnTo>
                    <a:pt x="697992" y="6096"/>
                  </a:lnTo>
                  <a:lnTo>
                    <a:pt x="699503" y="6096"/>
                  </a:lnTo>
                  <a:lnTo>
                    <a:pt x="699503" y="7620"/>
                  </a:lnTo>
                  <a:lnTo>
                    <a:pt x="701040" y="9144"/>
                  </a:lnTo>
                  <a:lnTo>
                    <a:pt x="701040" y="10668"/>
                  </a:lnTo>
                  <a:lnTo>
                    <a:pt x="702564" y="12192"/>
                  </a:lnTo>
                  <a:lnTo>
                    <a:pt x="702564" y="7620"/>
                  </a:lnTo>
                  <a:lnTo>
                    <a:pt x="702564" y="6096"/>
                  </a:lnTo>
                  <a:lnTo>
                    <a:pt x="701040" y="3035"/>
                  </a:lnTo>
                  <a:lnTo>
                    <a:pt x="699503" y="3035"/>
                  </a:lnTo>
                  <a:lnTo>
                    <a:pt x="696468" y="0"/>
                  </a:lnTo>
                  <a:lnTo>
                    <a:pt x="688848" y="0"/>
                  </a:lnTo>
                  <a:lnTo>
                    <a:pt x="687311" y="1524"/>
                  </a:lnTo>
                  <a:lnTo>
                    <a:pt x="685787" y="1524"/>
                  </a:lnTo>
                  <a:lnTo>
                    <a:pt x="679704" y="7620"/>
                  </a:lnTo>
                  <a:lnTo>
                    <a:pt x="679704" y="10668"/>
                  </a:lnTo>
                  <a:lnTo>
                    <a:pt x="678180" y="13716"/>
                  </a:lnTo>
                  <a:lnTo>
                    <a:pt x="678180" y="16751"/>
                  </a:lnTo>
                  <a:lnTo>
                    <a:pt x="679704" y="19812"/>
                  </a:lnTo>
                  <a:lnTo>
                    <a:pt x="679704" y="22860"/>
                  </a:lnTo>
                  <a:lnTo>
                    <a:pt x="684276" y="27432"/>
                  </a:lnTo>
                  <a:lnTo>
                    <a:pt x="685787" y="27432"/>
                  </a:lnTo>
                  <a:lnTo>
                    <a:pt x="687311" y="28943"/>
                  </a:lnTo>
                  <a:lnTo>
                    <a:pt x="696468" y="28943"/>
                  </a:lnTo>
                  <a:lnTo>
                    <a:pt x="701040" y="27432"/>
                  </a:lnTo>
                  <a:lnTo>
                    <a:pt x="701421" y="25908"/>
                  </a:lnTo>
                  <a:lnTo>
                    <a:pt x="702564" y="21336"/>
                  </a:lnTo>
                  <a:lnTo>
                    <a:pt x="702564" y="28943"/>
                  </a:lnTo>
                  <a:lnTo>
                    <a:pt x="701040" y="35052"/>
                  </a:lnTo>
                  <a:lnTo>
                    <a:pt x="697992" y="38100"/>
                  </a:lnTo>
                  <a:lnTo>
                    <a:pt x="696468" y="42659"/>
                  </a:lnTo>
                  <a:lnTo>
                    <a:pt x="691896" y="44196"/>
                  </a:lnTo>
                  <a:lnTo>
                    <a:pt x="684276" y="44196"/>
                  </a:lnTo>
                  <a:lnTo>
                    <a:pt x="681228" y="42659"/>
                  </a:lnTo>
                  <a:lnTo>
                    <a:pt x="681228" y="45720"/>
                  </a:lnTo>
                  <a:lnTo>
                    <a:pt x="682752" y="47244"/>
                  </a:lnTo>
                  <a:lnTo>
                    <a:pt x="693420" y="47244"/>
                  </a:lnTo>
                  <a:lnTo>
                    <a:pt x="694944" y="45720"/>
                  </a:lnTo>
                  <a:lnTo>
                    <a:pt x="697992" y="44196"/>
                  </a:lnTo>
                  <a:lnTo>
                    <a:pt x="699503" y="42659"/>
                  </a:lnTo>
                  <a:lnTo>
                    <a:pt x="701040" y="39624"/>
                  </a:lnTo>
                  <a:lnTo>
                    <a:pt x="702564" y="38100"/>
                  </a:lnTo>
                  <a:lnTo>
                    <a:pt x="704088" y="35052"/>
                  </a:lnTo>
                  <a:lnTo>
                    <a:pt x="704088" y="32004"/>
                  </a:lnTo>
                  <a:lnTo>
                    <a:pt x="705612" y="28943"/>
                  </a:lnTo>
                  <a:lnTo>
                    <a:pt x="705612" y="21336"/>
                  </a:lnTo>
                  <a:lnTo>
                    <a:pt x="705612" y="13716"/>
                  </a:lnTo>
                  <a:close/>
                </a:path>
                <a:path w="3395979" h="47625">
                  <a:moveTo>
                    <a:pt x="739140" y="32004"/>
                  </a:moveTo>
                  <a:lnTo>
                    <a:pt x="737603" y="30480"/>
                  </a:lnTo>
                  <a:lnTo>
                    <a:pt x="737603" y="27432"/>
                  </a:lnTo>
                  <a:lnTo>
                    <a:pt x="736092" y="27432"/>
                  </a:lnTo>
                  <a:lnTo>
                    <a:pt x="736092" y="32004"/>
                  </a:lnTo>
                  <a:lnTo>
                    <a:pt x="736092" y="36576"/>
                  </a:lnTo>
                  <a:lnTo>
                    <a:pt x="734568" y="38100"/>
                  </a:lnTo>
                  <a:lnTo>
                    <a:pt x="734568" y="39624"/>
                  </a:lnTo>
                  <a:lnTo>
                    <a:pt x="729996" y="44196"/>
                  </a:lnTo>
                  <a:lnTo>
                    <a:pt x="720852" y="44196"/>
                  </a:lnTo>
                  <a:lnTo>
                    <a:pt x="716280" y="39624"/>
                  </a:lnTo>
                  <a:lnTo>
                    <a:pt x="716280" y="38100"/>
                  </a:lnTo>
                  <a:lnTo>
                    <a:pt x="714756" y="36576"/>
                  </a:lnTo>
                  <a:lnTo>
                    <a:pt x="714756" y="30480"/>
                  </a:lnTo>
                  <a:lnTo>
                    <a:pt x="716280" y="30480"/>
                  </a:lnTo>
                  <a:lnTo>
                    <a:pt x="716280" y="28943"/>
                  </a:lnTo>
                  <a:lnTo>
                    <a:pt x="717804" y="27432"/>
                  </a:lnTo>
                  <a:lnTo>
                    <a:pt x="717804" y="25908"/>
                  </a:lnTo>
                  <a:lnTo>
                    <a:pt x="719328" y="25908"/>
                  </a:lnTo>
                  <a:lnTo>
                    <a:pt x="720852" y="24384"/>
                  </a:lnTo>
                  <a:lnTo>
                    <a:pt x="731520" y="24384"/>
                  </a:lnTo>
                  <a:lnTo>
                    <a:pt x="731520" y="25908"/>
                  </a:lnTo>
                  <a:lnTo>
                    <a:pt x="733044" y="27432"/>
                  </a:lnTo>
                  <a:lnTo>
                    <a:pt x="734568" y="27432"/>
                  </a:lnTo>
                  <a:lnTo>
                    <a:pt x="734568" y="30480"/>
                  </a:lnTo>
                  <a:lnTo>
                    <a:pt x="736092" y="32004"/>
                  </a:lnTo>
                  <a:lnTo>
                    <a:pt x="736092" y="27432"/>
                  </a:lnTo>
                  <a:lnTo>
                    <a:pt x="736092" y="25908"/>
                  </a:lnTo>
                  <a:lnTo>
                    <a:pt x="734568" y="24384"/>
                  </a:lnTo>
                  <a:lnTo>
                    <a:pt x="733044" y="22860"/>
                  </a:lnTo>
                  <a:lnTo>
                    <a:pt x="729996" y="22860"/>
                  </a:lnTo>
                  <a:lnTo>
                    <a:pt x="731520" y="21336"/>
                  </a:lnTo>
                  <a:lnTo>
                    <a:pt x="733044" y="21336"/>
                  </a:lnTo>
                  <a:lnTo>
                    <a:pt x="733044" y="19812"/>
                  </a:lnTo>
                  <a:lnTo>
                    <a:pt x="734568" y="19812"/>
                  </a:lnTo>
                  <a:lnTo>
                    <a:pt x="734568" y="18288"/>
                  </a:lnTo>
                  <a:lnTo>
                    <a:pt x="736092" y="18288"/>
                  </a:lnTo>
                  <a:lnTo>
                    <a:pt x="736092" y="16751"/>
                  </a:lnTo>
                  <a:lnTo>
                    <a:pt x="737603" y="15240"/>
                  </a:lnTo>
                  <a:lnTo>
                    <a:pt x="737603" y="9144"/>
                  </a:lnTo>
                  <a:lnTo>
                    <a:pt x="736092" y="7620"/>
                  </a:lnTo>
                  <a:lnTo>
                    <a:pt x="736092" y="6096"/>
                  </a:lnTo>
                  <a:lnTo>
                    <a:pt x="734568" y="4559"/>
                  </a:lnTo>
                  <a:lnTo>
                    <a:pt x="734568" y="9144"/>
                  </a:lnTo>
                  <a:lnTo>
                    <a:pt x="734568" y="13716"/>
                  </a:lnTo>
                  <a:lnTo>
                    <a:pt x="733044" y="15240"/>
                  </a:lnTo>
                  <a:lnTo>
                    <a:pt x="733044" y="16751"/>
                  </a:lnTo>
                  <a:lnTo>
                    <a:pt x="731520" y="18288"/>
                  </a:lnTo>
                  <a:lnTo>
                    <a:pt x="731520" y="19812"/>
                  </a:lnTo>
                  <a:lnTo>
                    <a:pt x="728472" y="19812"/>
                  </a:lnTo>
                  <a:lnTo>
                    <a:pt x="728472" y="21336"/>
                  </a:lnTo>
                  <a:lnTo>
                    <a:pt x="723887" y="21336"/>
                  </a:lnTo>
                  <a:lnTo>
                    <a:pt x="722376" y="19812"/>
                  </a:lnTo>
                  <a:lnTo>
                    <a:pt x="720852" y="19812"/>
                  </a:lnTo>
                  <a:lnTo>
                    <a:pt x="719328" y="18288"/>
                  </a:lnTo>
                  <a:lnTo>
                    <a:pt x="717804" y="18288"/>
                  </a:lnTo>
                  <a:lnTo>
                    <a:pt x="717804" y="15240"/>
                  </a:lnTo>
                  <a:lnTo>
                    <a:pt x="716280" y="13716"/>
                  </a:lnTo>
                  <a:lnTo>
                    <a:pt x="716280" y="9144"/>
                  </a:lnTo>
                  <a:lnTo>
                    <a:pt x="717804" y="9144"/>
                  </a:lnTo>
                  <a:lnTo>
                    <a:pt x="717804" y="6096"/>
                  </a:lnTo>
                  <a:lnTo>
                    <a:pt x="719328" y="6096"/>
                  </a:lnTo>
                  <a:lnTo>
                    <a:pt x="719328" y="4559"/>
                  </a:lnTo>
                  <a:lnTo>
                    <a:pt x="720852" y="4559"/>
                  </a:lnTo>
                  <a:lnTo>
                    <a:pt x="722376" y="3035"/>
                  </a:lnTo>
                  <a:lnTo>
                    <a:pt x="728472" y="3035"/>
                  </a:lnTo>
                  <a:lnTo>
                    <a:pt x="729996" y="4559"/>
                  </a:lnTo>
                  <a:lnTo>
                    <a:pt x="731520" y="4559"/>
                  </a:lnTo>
                  <a:lnTo>
                    <a:pt x="731520" y="6096"/>
                  </a:lnTo>
                  <a:lnTo>
                    <a:pt x="733044" y="6096"/>
                  </a:lnTo>
                  <a:lnTo>
                    <a:pt x="733044" y="9144"/>
                  </a:lnTo>
                  <a:lnTo>
                    <a:pt x="734568" y="9144"/>
                  </a:lnTo>
                  <a:lnTo>
                    <a:pt x="734568" y="4559"/>
                  </a:lnTo>
                  <a:lnTo>
                    <a:pt x="734568" y="3035"/>
                  </a:lnTo>
                  <a:lnTo>
                    <a:pt x="733044" y="3035"/>
                  </a:lnTo>
                  <a:lnTo>
                    <a:pt x="731520" y="1524"/>
                  </a:lnTo>
                  <a:lnTo>
                    <a:pt x="729996" y="1524"/>
                  </a:lnTo>
                  <a:lnTo>
                    <a:pt x="728472" y="0"/>
                  </a:lnTo>
                  <a:lnTo>
                    <a:pt x="722376" y="0"/>
                  </a:lnTo>
                  <a:lnTo>
                    <a:pt x="720852" y="1524"/>
                  </a:lnTo>
                  <a:lnTo>
                    <a:pt x="719328" y="1524"/>
                  </a:lnTo>
                  <a:lnTo>
                    <a:pt x="714756" y="6096"/>
                  </a:lnTo>
                  <a:lnTo>
                    <a:pt x="714756" y="7620"/>
                  </a:lnTo>
                  <a:lnTo>
                    <a:pt x="713219" y="9144"/>
                  </a:lnTo>
                  <a:lnTo>
                    <a:pt x="713219" y="13716"/>
                  </a:lnTo>
                  <a:lnTo>
                    <a:pt x="714756" y="15240"/>
                  </a:lnTo>
                  <a:lnTo>
                    <a:pt x="714756" y="16751"/>
                  </a:lnTo>
                  <a:lnTo>
                    <a:pt x="716280" y="18288"/>
                  </a:lnTo>
                  <a:lnTo>
                    <a:pt x="716280" y="19812"/>
                  </a:lnTo>
                  <a:lnTo>
                    <a:pt x="717804" y="19812"/>
                  </a:lnTo>
                  <a:lnTo>
                    <a:pt x="720852" y="22860"/>
                  </a:lnTo>
                  <a:lnTo>
                    <a:pt x="717804" y="22860"/>
                  </a:lnTo>
                  <a:lnTo>
                    <a:pt x="714756" y="25908"/>
                  </a:lnTo>
                  <a:lnTo>
                    <a:pt x="714756" y="27432"/>
                  </a:lnTo>
                  <a:lnTo>
                    <a:pt x="713219" y="27432"/>
                  </a:lnTo>
                  <a:lnTo>
                    <a:pt x="713219" y="30480"/>
                  </a:lnTo>
                  <a:lnTo>
                    <a:pt x="711695" y="32004"/>
                  </a:lnTo>
                  <a:lnTo>
                    <a:pt x="711695" y="36576"/>
                  </a:lnTo>
                  <a:lnTo>
                    <a:pt x="713219" y="38100"/>
                  </a:lnTo>
                  <a:lnTo>
                    <a:pt x="713219" y="41135"/>
                  </a:lnTo>
                  <a:lnTo>
                    <a:pt x="716280" y="44196"/>
                  </a:lnTo>
                  <a:lnTo>
                    <a:pt x="717804" y="44196"/>
                  </a:lnTo>
                  <a:lnTo>
                    <a:pt x="717804" y="45720"/>
                  </a:lnTo>
                  <a:lnTo>
                    <a:pt x="720852" y="45720"/>
                  </a:lnTo>
                  <a:lnTo>
                    <a:pt x="722376" y="47244"/>
                  </a:lnTo>
                  <a:lnTo>
                    <a:pt x="729996" y="47244"/>
                  </a:lnTo>
                  <a:lnTo>
                    <a:pt x="731520" y="45720"/>
                  </a:lnTo>
                  <a:lnTo>
                    <a:pt x="733044" y="45720"/>
                  </a:lnTo>
                  <a:lnTo>
                    <a:pt x="737603" y="41135"/>
                  </a:lnTo>
                  <a:lnTo>
                    <a:pt x="737603" y="39624"/>
                  </a:lnTo>
                  <a:lnTo>
                    <a:pt x="739140" y="38100"/>
                  </a:lnTo>
                  <a:lnTo>
                    <a:pt x="739140" y="32004"/>
                  </a:lnTo>
                  <a:close/>
                </a:path>
                <a:path w="3395979" h="47625">
                  <a:moveTo>
                    <a:pt x="771144" y="28943"/>
                  </a:moveTo>
                  <a:lnTo>
                    <a:pt x="769620" y="25908"/>
                  </a:lnTo>
                  <a:lnTo>
                    <a:pt x="765048" y="21336"/>
                  </a:lnTo>
                  <a:lnTo>
                    <a:pt x="760476" y="19812"/>
                  </a:lnTo>
                  <a:lnTo>
                    <a:pt x="751319" y="19812"/>
                  </a:lnTo>
                  <a:lnTo>
                    <a:pt x="752856" y="3035"/>
                  </a:lnTo>
                  <a:lnTo>
                    <a:pt x="768096" y="3035"/>
                  </a:lnTo>
                  <a:lnTo>
                    <a:pt x="768096" y="1524"/>
                  </a:lnTo>
                  <a:lnTo>
                    <a:pt x="749795" y="1524"/>
                  </a:lnTo>
                  <a:lnTo>
                    <a:pt x="749693" y="3035"/>
                  </a:lnTo>
                  <a:lnTo>
                    <a:pt x="748284" y="22860"/>
                  </a:lnTo>
                  <a:lnTo>
                    <a:pt x="763511" y="22860"/>
                  </a:lnTo>
                  <a:lnTo>
                    <a:pt x="768096" y="25908"/>
                  </a:lnTo>
                  <a:lnTo>
                    <a:pt x="768096" y="36576"/>
                  </a:lnTo>
                  <a:lnTo>
                    <a:pt x="766572" y="39624"/>
                  </a:lnTo>
                  <a:lnTo>
                    <a:pt x="761987" y="44196"/>
                  </a:lnTo>
                  <a:lnTo>
                    <a:pt x="749795" y="44196"/>
                  </a:lnTo>
                  <a:lnTo>
                    <a:pt x="746760" y="42659"/>
                  </a:lnTo>
                  <a:lnTo>
                    <a:pt x="746760" y="45720"/>
                  </a:lnTo>
                  <a:lnTo>
                    <a:pt x="749795" y="47244"/>
                  </a:lnTo>
                  <a:lnTo>
                    <a:pt x="760476" y="47244"/>
                  </a:lnTo>
                  <a:lnTo>
                    <a:pt x="763511" y="45720"/>
                  </a:lnTo>
                  <a:lnTo>
                    <a:pt x="765048" y="44196"/>
                  </a:lnTo>
                  <a:lnTo>
                    <a:pt x="766572" y="42659"/>
                  </a:lnTo>
                  <a:lnTo>
                    <a:pt x="769620" y="41135"/>
                  </a:lnTo>
                  <a:lnTo>
                    <a:pt x="771144" y="36576"/>
                  </a:lnTo>
                  <a:lnTo>
                    <a:pt x="771144" y="28943"/>
                  </a:lnTo>
                  <a:close/>
                </a:path>
                <a:path w="3395979" h="47625">
                  <a:moveTo>
                    <a:pt x="996696" y="0"/>
                  </a:moveTo>
                  <a:lnTo>
                    <a:pt x="995172" y="0"/>
                  </a:lnTo>
                  <a:lnTo>
                    <a:pt x="995172" y="1524"/>
                  </a:lnTo>
                  <a:lnTo>
                    <a:pt x="993648" y="1524"/>
                  </a:lnTo>
                  <a:lnTo>
                    <a:pt x="990587" y="4559"/>
                  </a:lnTo>
                  <a:lnTo>
                    <a:pt x="989076" y="4559"/>
                  </a:lnTo>
                  <a:lnTo>
                    <a:pt x="989076" y="6096"/>
                  </a:lnTo>
                  <a:lnTo>
                    <a:pt x="986028" y="6096"/>
                  </a:lnTo>
                  <a:lnTo>
                    <a:pt x="984504" y="7620"/>
                  </a:lnTo>
                  <a:lnTo>
                    <a:pt x="982980" y="7620"/>
                  </a:lnTo>
                  <a:lnTo>
                    <a:pt x="982980" y="10668"/>
                  </a:lnTo>
                  <a:lnTo>
                    <a:pt x="984504" y="10668"/>
                  </a:lnTo>
                  <a:lnTo>
                    <a:pt x="987552" y="9144"/>
                  </a:lnTo>
                  <a:lnTo>
                    <a:pt x="989076" y="7620"/>
                  </a:lnTo>
                  <a:lnTo>
                    <a:pt x="990587" y="7620"/>
                  </a:lnTo>
                  <a:lnTo>
                    <a:pt x="993648" y="4559"/>
                  </a:lnTo>
                  <a:lnTo>
                    <a:pt x="993648" y="45720"/>
                  </a:lnTo>
                  <a:lnTo>
                    <a:pt x="996696" y="45720"/>
                  </a:lnTo>
                  <a:lnTo>
                    <a:pt x="996696" y="0"/>
                  </a:lnTo>
                  <a:close/>
                </a:path>
                <a:path w="3395979" h="47625">
                  <a:moveTo>
                    <a:pt x="1033272" y="13716"/>
                  </a:moveTo>
                  <a:lnTo>
                    <a:pt x="1031748" y="12192"/>
                  </a:lnTo>
                  <a:lnTo>
                    <a:pt x="1031748" y="9144"/>
                  </a:lnTo>
                  <a:lnTo>
                    <a:pt x="1030211" y="7620"/>
                  </a:lnTo>
                  <a:lnTo>
                    <a:pt x="1030211" y="13716"/>
                  </a:lnTo>
                  <a:lnTo>
                    <a:pt x="1030211" y="18288"/>
                  </a:lnTo>
                  <a:lnTo>
                    <a:pt x="1028687" y="18288"/>
                  </a:lnTo>
                  <a:lnTo>
                    <a:pt x="1028687" y="21336"/>
                  </a:lnTo>
                  <a:lnTo>
                    <a:pt x="1025652" y="24384"/>
                  </a:lnTo>
                  <a:lnTo>
                    <a:pt x="1024128" y="24384"/>
                  </a:lnTo>
                  <a:lnTo>
                    <a:pt x="1022604" y="25908"/>
                  </a:lnTo>
                  <a:lnTo>
                    <a:pt x="1013460" y="25908"/>
                  </a:lnTo>
                  <a:lnTo>
                    <a:pt x="1013460" y="24384"/>
                  </a:lnTo>
                  <a:lnTo>
                    <a:pt x="1010412" y="21336"/>
                  </a:lnTo>
                  <a:lnTo>
                    <a:pt x="1010412" y="19812"/>
                  </a:lnTo>
                  <a:lnTo>
                    <a:pt x="1008888" y="18288"/>
                  </a:lnTo>
                  <a:lnTo>
                    <a:pt x="1008888" y="12192"/>
                  </a:lnTo>
                  <a:lnTo>
                    <a:pt x="1010412" y="10668"/>
                  </a:lnTo>
                  <a:lnTo>
                    <a:pt x="1010412" y="9144"/>
                  </a:lnTo>
                  <a:lnTo>
                    <a:pt x="1011936" y="7620"/>
                  </a:lnTo>
                  <a:lnTo>
                    <a:pt x="1011936" y="6096"/>
                  </a:lnTo>
                  <a:lnTo>
                    <a:pt x="1013460" y="4559"/>
                  </a:lnTo>
                  <a:lnTo>
                    <a:pt x="1014984" y="4559"/>
                  </a:lnTo>
                  <a:lnTo>
                    <a:pt x="1016495" y="3035"/>
                  </a:lnTo>
                  <a:lnTo>
                    <a:pt x="1022604" y="3035"/>
                  </a:lnTo>
                  <a:lnTo>
                    <a:pt x="1025652" y="6096"/>
                  </a:lnTo>
                  <a:lnTo>
                    <a:pt x="1027176" y="6096"/>
                  </a:lnTo>
                  <a:lnTo>
                    <a:pt x="1027176" y="7620"/>
                  </a:lnTo>
                  <a:lnTo>
                    <a:pt x="1028687" y="9144"/>
                  </a:lnTo>
                  <a:lnTo>
                    <a:pt x="1028687" y="12192"/>
                  </a:lnTo>
                  <a:lnTo>
                    <a:pt x="1030211" y="13716"/>
                  </a:lnTo>
                  <a:lnTo>
                    <a:pt x="1030211" y="7620"/>
                  </a:lnTo>
                  <a:lnTo>
                    <a:pt x="1028687" y="6096"/>
                  </a:lnTo>
                  <a:lnTo>
                    <a:pt x="1028687" y="3035"/>
                  </a:lnTo>
                  <a:lnTo>
                    <a:pt x="1027176" y="3035"/>
                  </a:lnTo>
                  <a:lnTo>
                    <a:pt x="1024128" y="0"/>
                  </a:lnTo>
                  <a:lnTo>
                    <a:pt x="1016495" y="0"/>
                  </a:lnTo>
                  <a:lnTo>
                    <a:pt x="1014984" y="1524"/>
                  </a:lnTo>
                  <a:lnTo>
                    <a:pt x="1013460" y="1524"/>
                  </a:lnTo>
                  <a:lnTo>
                    <a:pt x="1007364" y="7620"/>
                  </a:lnTo>
                  <a:lnTo>
                    <a:pt x="1007364" y="9144"/>
                  </a:lnTo>
                  <a:lnTo>
                    <a:pt x="1005840" y="10668"/>
                  </a:lnTo>
                  <a:lnTo>
                    <a:pt x="1005840" y="19812"/>
                  </a:lnTo>
                  <a:lnTo>
                    <a:pt x="1007364" y="21336"/>
                  </a:lnTo>
                  <a:lnTo>
                    <a:pt x="1007364" y="22860"/>
                  </a:lnTo>
                  <a:lnTo>
                    <a:pt x="1011936" y="27432"/>
                  </a:lnTo>
                  <a:lnTo>
                    <a:pt x="1013460" y="27432"/>
                  </a:lnTo>
                  <a:lnTo>
                    <a:pt x="1014984" y="28943"/>
                  </a:lnTo>
                  <a:lnTo>
                    <a:pt x="1024128" y="28943"/>
                  </a:lnTo>
                  <a:lnTo>
                    <a:pt x="1027176" y="27432"/>
                  </a:lnTo>
                  <a:lnTo>
                    <a:pt x="1027938" y="25908"/>
                  </a:lnTo>
                  <a:lnTo>
                    <a:pt x="1030211" y="21336"/>
                  </a:lnTo>
                  <a:lnTo>
                    <a:pt x="1030211" y="28943"/>
                  </a:lnTo>
                  <a:lnTo>
                    <a:pt x="1028687" y="35052"/>
                  </a:lnTo>
                  <a:lnTo>
                    <a:pt x="1025652" y="38100"/>
                  </a:lnTo>
                  <a:lnTo>
                    <a:pt x="1024128" y="42659"/>
                  </a:lnTo>
                  <a:lnTo>
                    <a:pt x="1019556" y="44196"/>
                  </a:lnTo>
                  <a:lnTo>
                    <a:pt x="1010412" y="44196"/>
                  </a:lnTo>
                  <a:lnTo>
                    <a:pt x="1008888" y="42659"/>
                  </a:lnTo>
                  <a:lnTo>
                    <a:pt x="1008888" y="45720"/>
                  </a:lnTo>
                  <a:lnTo>
                    <a:pt x="1010412" y="47244"/>
                  </a:lnTo>
                  <a:lnTo>
                    <a:pt x="1021080" y="47244"/>
                  </a:lnTo>
                  <a:lnTo>
                    <a:pt x="1022604" y="45720"/>
                  </a:lnTo>
                  <a:lnTo>
                    <a:pt x="1025652" y="44196"/>
                  </a:lnTo>
                  <a:lnTo>
                    <a:pt x="1027176" y="42659"/>
                  </a:lnTo>
                  <a:lnTo>
                    <a:pt x="1028687" y="39624"/>
                  </a:lnTo>
                  <a:lnTo>
                    <a:pt x="1030211" y="38100"/>
                  </a:lnTo>
                  <a:lnTo>
                    <a:pt x="1031748" y="35052"/>
                  </a:lnTo>
                  <a:lnTo>
                    <a:pt x="1031748" y="32004"/>
                  </a:lnTo>
                  <a:lnTo>
                    <a:pt x="1033272" y="28943"/>
                  </a:lnTo>
                  <a:lnTo>
                    <a:pt x="1033272" y="21336"/>
                  </a:lnTo>
                  <a:lnTo>
                    <a:pt x="1033272" y="13716"/>
                  </a:lnTo>
                  <a:close/>
                </a:path>
                <a:path w="3395979" h="47625">
                  <a:moveTo>
                    <a:pt x="1066787" y="16751"/>
                  </a:moveTo>
                  <a:lnTo>
                    <a:pt x="1065276" y="13716"/>
                  </a:lnTo>
                  <a:lnTo>
                    <a:pt x="1065276" y="9144"/>
                  </a:lnTo>
                  <a:lnTo>
                    <a:pt x="1062228" y="6096"/>
                  </a:lnTo>
                  <a:lnTo>
                    <a:pt x="1062228" y="9144"/>
                  </a:lnTo>
                  <a:lnTo>
                    <a:pt x="1062228" y="21336"/>
                  </a:lnTo>
                  <a:lnTo>
                    <a:pt x="1060704" y="22860"/>
                  </a:lnTo>
                  <a:lnTo>
                    <a:pt x="1059180" y="22860"/>
                  </a:lnTo>
                  <a:lnTo>
                    <a:pt x="1059180" y="24384"/>
                  </a:lnTo>
                  <a:lnTo>
                    <a:pt x="1057656" y="24384"/>
                  </a:lnTo>
                  <a:lnTo>
                    <a:pt x="1056132" y="25908"/>
                  </a:lnTo>
                  <a:lnTo>
                    <a:pt x="1046988" y="25908"/>
                  </a:lnTo>
                  <a:lnTo>
                    <a:pt x="1046988" y="24384"/>
                  </a:lnTo>
                  <a:lnTo>
                    <a:pt x="1045464" y="22860"/>
                  </a:lnTo>
                  <a:lnTo>
                    <a:pt x="1043940" y="22860"/>
                  </a:lnTo>
                  <a:lnTo>
                    <a:pt x="1043940" y="19812"/>
                  </a:lnTo>
                  <a:lnTo>
                    <a:pt x="1042403" y="18288"/>
                  </a:lnTo>
                  <a:lnTo>
                    <a:pt x="1042403" y="12192"/>
                  </a:lnTo>
                  <a:lnTo>
                    <a:pt x="1043940" y="10668"/>
                  </a:lnTo>
                  <a:lnTo>
                    <a:pt x="1043940" y="7620"/>
                  </a:lnTo>
                  <a:lnTo>
                    <a:pt x="1046988" y="4559"/>
                  </a:lnTo>
                  <a:lnTo>
                    <a:pt x="1048512" y="4559"/>
                  </a:lnTo>
                  <a:lnTo>
                    <a:pt x="1050036" y="3035"/>
                  </a:lnTo>
                  <a:lnTo>
                    <a:pt x="1056132" y="3035"/>
                  </a:lnTo>
                  <a:lnTo>
                    <a:pt x="1056132" y="4559"/>
                  </a:lnTo>
                  <a:lnTo>
                    <a:pt x="1057656" y="4559"/>
                  </a:lnTo>
                  <a:lnTo>
                    <a:pt x="1059180" y="6096"/>
                  </a:lnTo>
                  <a:lnTo>
                    <a:pt x="1060704" y="6096"/>
                  </a:lnTo>
                  <a:lnTo>
                    <a:pt x="1060704" y="7620"/>
                  </a:lnTo>
                  <a:lnTo>
                    <a:pt x="1062228" y="9144"/>
                  </a:lnTo>
                  <a:lnTo>
                    <a:pt x="1062228" y="6096"/>
                  </a:lnTo>
                  <a:lnTo>
                    <a:pt x="1062228" y="3035"/>
                  </a:lnTo>
                  <a:lnTo>
                    <a:pt x="1060704" y="3035"/>
                  </a:lnTo>
                  <a:lnTo>
                    <a:pt x="1057656" y="0"/>
                  </a:lnTo>
                  <a:lnTo>
                    <a:pt x="1050036" y="0"/>
                  </a:lnTo>
                  <a:lnTo>
                    <a:pt x="1046988" y="1524"/>
                  </a:lnTo>
                  <a:lnTo>
                    <a:pt x="1045464" y="1524"/>
                  </a:lnTo>
                  <a:lnTo>
                    <a:pt x="1043940" y="3035"/>
                  </a:lnTo>
                  <a:lnTo>
                    <a:pt x="1043940" y="4559"/>
                  </a:lnTo>
                  <a:lnTo>
                    <a:pt x="1040892" y="7620"/>
                  </a:lnTo>
                  <a:lnTo>
                    <a:pt x="1040892" y="9144"/>
                  </a:lnTo>
                  <a:lnTo>
                    <a:pt x="1039368" y="10668"/>
                  </a:lnTo>
                  <a:lnTo>
                    <a:pt x="1039368" y="19812"/>
                  </a:lnTo>
                  <a:lnTo>
                    <a:pt x="1040892" y="21336"/>
                  </a:lnTo>
                  <a:lnTo>
                    <a:pt x="1040892" y="22860"/>
                  </a:lnTo>
                  <a:lnTo>
                    <a:pt x="1042403" y="24384"/>
                  </a:lnTo>
                  <a:lnTo>
                    <a:pt x="1042403" y="25908"/>
                  </a:lnTo>
                  <a:lnTo>
                    <a:pt x="1043940" y="25908"/>
                  </a:lnTo>
                  <a:lnTo>
                    <a:pt x="1045464" y="27432"/>
                  </a:lnTo>
                  <a:lnTo>
                    <a:pt x="1046988" y="27432"/>
                  </a:lnTo>
                  <a:lnTo>
                    <a:pt x="1048512" y="28943"/>
                  </a:lnTo>
                  <a:lnTo>
                    <a:pt x="1057656" y="28943"/>
                  </a:lnTo>
                  <a:lnTo>
                    <a:pt x="1060704" y="27432"/>
                  </a:lnTo>
                  <a:lnTo>
                    <a:pt x="1063752" y="21336"/>
                  </a:lnTo>
                  <a:lnTo>
                    <a:pt x="1063752" y="28943"/>
                  </a:lnTo>
                  <a:lnTo>
                    <a:pt x="1062228" y="35052"/>
                  </a:lnTo>
                  <a:lnTo>
                    <a:pt x="1059180" y="38100"/>
                  </a:lnTo>
                  <a:lnTo>
                    <a:pt x="1057656" y="42659"/>
                  </a:lnTo>
                  <a:lnTo>
                    <a:pt x="1053084" y="44196"/>
                  </a:lnTo>
                  <a:lnTo>
                    <a:pt x="1043940" y="44196"/>
                  </a:lnTo>
                  <a:lnTo>
                    <a:pt x="1042403" y="42659"/>
                  </a:lnTo>
                  <a:lnTo>
                    <a:pt x="1042403" y="45720"/>
                  </a:lnTo>
                  <a:lnTo>
                    <a:pt x="1043940" y="47244"/>
                  </a:lnTo>
                  <a:lnTo>
                    <a:pt x="1054595" y="47244"/>
                  </a:lnTo>
                  <a:lnTo>
                    <a:pt x="1057656" y="44196"/>
                  </a:lnTo>
                  <a:lnTo>
                    <a:pt x="1060704" y="42659"/>
                  </a:lnTo>
                  <a:lnTo>
                    <a:pt x="1062228" y="39624"/>
                  </a:lnTo>
                  <a:lnTo>
                    <a:pt x="1063752" y="38100"/>
                  </a:lnTo>
                  <a:lnTo>
                    <a:pt x="1063752" y="35052"/>
                  </a:lnTo>
                  <a:lnTo>
                    <a:pt x="1065276" y="32004"/>
                  </a:lnTo>
                  <a:lnTo>
                    <a:pt x="1065276" y="28943"/>
                  </a:lnTo>
                  <a:lnTo>
                    <a:pt x="1066787" y="24384"/>
                  </a:lnTo>
                  <a:lnTo>
                    <a:pt x="1066787" y="21336"/>
                  </a:lnTo>
                  <a:lnTo>
                    <a:pt x="1066787" y="16751"/>
                  </a:lnTo>
                  <a:close/>
                </a:path>
                <a:path w="3395979" h="47625">
                  <a:moveTo>
                    <a:pt x="1100328" y="22860"/>
                  </a:moveTo>
                  <a:lnTo>
                    <a:pt x="1099464" y="12852"/>
                  </a:lnTo>
                  <a:lnTo>
                    <a:pt x="1097280" y="6781"/>
                  </a:lnTo>
                  <a:lnTo>
                    <a:pt x="1097280" y="10668"/>
                  </a:lnTo>
                  <a:lnTo>
                    <a:pt x="1097280" y="30480"/>
                  </a:lnTo>
                  <a:lnTo>
                    <a:pt x="1094232" y="39624"/>
                  </a:lnTo>
                  <a:lnTo>
                    <a:pt x="1092695" y="42659"/>
                  </a:lnTo>
                  <a:lnTo>
                    <a:pt x="1089660" y="44196"/>
                  </a:lnTo>
                  <a:lnTo>
                    <a:pt x="1083564" y="44196"/>
                  </a:lnTo>
                  <a:lnTo>
                    <a:pt x="1080503" y="42659"/>
                  </a:lnTo>
                  <a:lnTo>
                    <a:pt x="1078992" y="39624"/>
                  </a:lnTo>
                  <a:lnTo>
                    <a:pt x="1075944" y="36576"/>
                  </a:lnTo>
                  <a:lnTo>
                    <a:pt x="1075944" y="12192"/>
                  </a:lnTo>
                  <a:lnTo>
                    <a:pt x="1078992" y="7620"/>
                  </a:lnTo>
                  <a:lnTo>
                    <a:pt x="1080503" y="4559"/>
                  </a:lnTo>
                  <a:lnTo>
                    <a:pt x="1083564" y="3035"/>
                  </a:lnTo>
                  <a:lnTo>
                    <a:pt x="1092695" y="3035"/>
                  </a:lnTo>
                  <a:lnTo>
                    <a:pt x="1097280" y="10668"/>
                  </a:lnTo>
                  <a:lnTo>
                    <a:pt x="1097280" y="6781"/>
                  </a:lnTo>
                  <a:lnTo>
                    <a:pt x="1096899" y="5715"/>
                  </a:lnTo>
                  <a:lnTo>
                    <a:pt x="1094219" y="3035"/>
                  </a:lnTo>
                  <a:lnTo>
                    <a:pt x="1092606" y="1422"/>
                  </a:lnTo>
                  <a:lnTo>
                    <a:pt x="1086612" y="0"/>
                  </a:lnTo>
                  <a:lnTo>
                    <a:pt x="1082040" y="0"/>
                  </a:lnTo>
                  <a:lnTo>
                    <a:pt x="1075944" y="6096"/>
                  </a:lnTo>
                  <a:lnTo>
                    <a:pt x="1074420" y="10668"/>
                  </a:lnTo>
                  <a:lnTo>
                    <a:pt x="1072896" y="16751"/>
                  </a:lnTo>
                  <a:lnTo>
                    <a:pt x="1072896" y="32004"/>
                  </a:lnTo>
                  <a:lnTo>
                    <a:pt x="1074420" y="38100"/>
                  </a:lnTo>
                  <a:lnTo>
                    <a:pt x="1075944" y="41135"/>
                  </a:lnTo>
                  <a:lnTo>
                    <a:pt x="1078992" y="45720"/>
                  </a:lnTo>
                  <a:lnTo>
                    <a:pt x="1082040" y="47244"/>
                  </a:lnTo>
                  <a:lnTo>
                    <a:pt x="1089660" y="47244"/>
                  </a:lnTo>
                  <a:lnTo>
                    <a:pt x="1094232" y="45720"/>
                  </a:lnTo>
                  <a:lnTo>
                    <a:pt x="1094740" y="44196"/>
                  </a:lnTo>
                  <a:lnTo>
                    <a:pt x="1095756" y="41135"/>
                  </a:lnTo>
                  <a:lnTo>
                    <a:pt x="1098804" y="36576"/>
                  </a:lnTo>
                  <a:lnTo>
                    <a:pt x="1100328" y="32004"/>
                  </a:lnTo>
                  <a:lnTo>
                    <a:pt x="1100328" y="22860"/>
                  </a:lnTo>
                  <a:close/>
                </a:path>
                <a:path w="3395979" h="47625">
                  <a:moveTo>
                    <a:pt x="1324356" y="0"/>
                  </a:moveTo>
                  <a:lnTo>
                    <a:pt x="1322832" y="0"/>
                  </a:lnTo>
                  <a:lnTo>
                    <a:pt x="1318260" y="4559"/>
                  </a:lnTo>
                  <a:lnTo>
                    <a:pt x="1316736" y="4559"/>
                  </a:lnTo>
                  <a:lnTo>
                    <a:pt x="1315212" y="6096"/>
                  </a:lnTo>
                  <a:lnTo>
                    <a:pt x="1313688" y="6096"/>
                  </a:lnTo>
                  <a:lnTo>
                    <a:pt x="1312164" y="7620"/>
                  </a:lnTo>
                  <a:lnTo>
                    <a:pt x="1310640" y="7620"/>
                  </a:lnTo>
                  <a:lnTo>
                    <a:pt x="1310640" y="10668"/>
                  </a:lnTo>
                  <a:lnTo>
                    <a:pt x="1312164" y="10668"/>
                  </a:lnTo>
                  <a:lnTo>
                    <a:pt x="1313688" y="9144"/>
                  </a:lnTo>
                  <a:lnTo>
                    <a:pt x="1316736" y="7620"/>
                  </a:lnTo>
                  <a:lnTo>
                    <a:pt x="1318260" y="7620"/>
                  </a:lnTo>
                  <a:lnTo>
                    <a:pt x="1321295" y="4559"/>
                  </a:lnTo>
                  <a:lnTo>
                    <a:pt x="1321295" y="45720"/>
                  </a:lnTo>
                  <a:lnTo>
                    <a:pt x="1324356" y="45720"/>
                  </a:lnTo>
                  <a:lnTo>
                    <a:pt x="1324356" y="0"/>
                  </a:lnTo>
                  <a:close/>
                </a:path>
                <a:path w="3395979" h="47625">
                  <a:moveTo>
                    <a:pt x="1360932" y="16751"/>
                  </a:moveTo>
                  <a:lnTo>
                    <a:pt x="1359395" y="13716"/>
                  </a:lnTo>
                  <a:lnTo>
                    <a:pt x="1359395" y="9144"/>
                  </a:lnTo>
                  <a:lnTo>
                    <a:pt x="1356360" y="6096"/>
                  </a:lnTo>
                  <a:lnTo>
                    <a:pt x="1356360" y="9144"/>
                  </a:lnTo>
                  <a:lnTo>
                    <a:pt x="1356360" y="21336"/>
                  </a:lnTo>
                  <a:lnTo>
                    <a:pt x="1354836" y="22860"/>
                  </a:lnTo>
                  <a:lnTo>
                    <a:pt x="1353312" y="22860"/>
                  </a:lnTo>
                  <a:lnTo>
                    <a:pt x="1353312" y="24384"/>
                  </a:lnTo>
                  <a:lnTo>
                    <a:pt x="1351788" y="24384"/>
                  </a:lnTo>
                  <a:lnTo>
                    <a:pt x="1350264" y="25908"/>
                  </a:lnTo>
                  <a:lnTo>
                    <a:pt x="1341120" y="25908"/>
                  </a:lnTo>
                  <a:lnTo>
                    <a:pt x="1341120" y="24384"/>
                  </a:lnTo>
                  <a:lnTo>
                    <a:pt x="1339596" y="22860"/>
                  </a:lnTo>
                  <a:lnTo>
                    <a:pt x="1338072" y="22860"/>
                  </a:lnTo>
                  <a:lnTo>
                    <a:pt x="1338072" y="19812"/>
                  </a:lnTo>
                  <a:lnTo>
                    <a:pt x="1336548" y="18288"/>
                  </a:lnTo>
                  <a:lnTo>
                    <a:pt x="1336548" y="12192"/>
                  </a:lnTo>
                  <a:lnTo>
                    <a:pt x="1338072" y="10668"/>
                  </a:lnTo>
                  <a:lnTo>
                    <a:pt x="1338072" y="7620"/>
                  </a:lnTo>
                  <a:lnTo>
                    <a:pt x="1341120" y="4559"/>
                  </a:lnTo>
                  <a:lnTo>
                    <a:pt x="1342644" y="4559"/>
                  </a:lnTo>
                  <a:lnTo>
                    <a:pt x="1344168" y="3035"/>
                  </a:lnTo>
                  <a:lnTo>
                    <a:pt x="1350264" y="3035"/>
                  </a:lnTo>
                  <a:lnTo>
                    <a:pt x="1350264" y="4559"/>
                  </a:lnTo>
                  <a:lnTo>
                    <a:pt x="1351788" y="4559"/>
                  </a:lnTo>
                  <a:lnTo>
                    <a:pt x="1353312" y="6096"/>
                  </a:lnTo>
                  <a:lnTo>
                    <a:pt x="1354836" y="6096"/>
                  </a:lnTo>
                  <a:lnTo>
                    <a:pt x="1354836" y="7620"/>
                  </a:lnTo>
                  <a:lnTo>
                    <a:pt x="1356360" y="9144"/>
                  </a:lnTo>
                  <a:lnTo>
                    <a:pt x="1356360" y="6096"/>
                  </a:lnTo>
                  <a:lnTo>
                    <a:pt x="1356360" y="3035"/>
                  </a:lnTo>
                  <a:lnTo>
                    <a:pt x="1354836" y="3035"/>
                  </a:lnTo>
                  <a:lnTo>
                    <a:pt x="1351788" y="0"/>
                  </a:lnTo>
                  <a:lnTo>
                    <a:pt x="1344168" y="0"/>
                  </a:lnTo>
                  <a:lnTo>
                    <a:pt x="1342644" y="1524"/>
                  </a:lnTo>
                  <a:lnTo>
                    <a:pt x="1339596" y="1524"/>
                  </a:lnTo>
                  <a:lnTo>
                    <a:pt x="1338072" y="3035"/>
                  </a:lnTo>
                  <a:lnTo>
                    <a:pt x="1338072" y="4559"/>
                  </a:lnTo>
                  <a:lnTo>
                    <a:pt x="1335024" y="7620"/>
                  </a:lnTo>
                  <a:lnTo>
                    <a:pt x="1335024" y="9144"/>
                  </a:lnTo>
                  <a:lnTo>
                    <a:pt x="1333487" y="10668"/>
                  </a:lnTo>
                  <a:lnTo>
                    <a:pt x="1333487" y="19812"/>
                  </a:lnTo>
                  <a:lnTo>
                    <a:pt x="1335024" y="21336"/>
                  </a:lnTo>
                  <a:lnTo>
                    <a:pt x="1335024" y="22860"/>
                  </a:lnTo>
                  <a:lnTo>
                    <a:pt x="1336548" y="24384"/>
                  </a:lnTo>
                  <a:lnTo>
                    <a:pt x="1336548" y="25908"/>
                  </a:lnTo>
                  <a:lnTo>
                    <a:pt x="1338072" y="25908"/>
                  </a:lnTo>
                  <a:lnTo>
                    <a:pt x="1339596" y="27432"/>
                  </a:lnTo>
                  <a:lnTo>
                    <a:pt x="1341120" y="27432"/>
                  </a:lnTo>
                  <a:lnTo>
                    <a:pt x="1342644" y="28943"/>
                  </a:lnTo>
                  <a:lnTo>
                    <a:pt x="1351788" y="28943"/>
                  </a:lnTo>
                  <a:lnTo>
                    <a:pt x="1354836" y="27432"/>
                  </a:lnTo>
                  <a:lnTo>
                    <a:pt x="1357884" y="21336"/>
                  </a:lnTo>
                  <a:lnTo>
                    <a:pt x="1357884" y="28943"/>
                  </a:lnTo>
                  <a:lnTo>
                    <a:pt x="1356360" y="35052"/>
                  </a:lnTo>
                  <a:lnTo>
                    <a:pt x="1353312" y="38100"/>
                  </a:lnTo>
                  <a:lnTo>
                    <a:pt x="1351788" y="42659"/>
                  </a:lnTo>
                  <a:lnTo>
                    <a:pt x="1347203" y="44196"/>
                  </a:lnTo>
                  <a:lnTo>
                    <a:pt x="1338072" y="44196"/>
                  </a:lnTo>
                  <a:lnTo>
                    <a:pt x="1336548" y="42659"/>
                  </a:lnTo>
                  <a:lnTo>
                    <a:pt x="1336548" y="45720"/>
                  </a:lnTo>
                  <a:lnTo>
                    <a:pt x="1338072" y="47244"/>
                  </a:lnTo>
                  <a:lnTo>
                    <a:pt x="1348740" y="47244"/>
                  </a:lnTo>
                  <a:lnTo>
                    <a:pt x="1351788" y="44196"/>
                  </a:lnTo>
                  <a:lnTo>
                    <a:pt x="1354836" y="42659"/>
                  </a:lnTo>
                  <a:lnTo>
                    <a:pt x="1356360" y="39624"/>
                  </a:lnTo>
                  <a:lnTo>
                    <a:pt x="1357884" y="38100"/>
                  </a:lnTo>
                  <a:lnTo>
                    <a:pt x="1357884" y="35052"/>
                  </a:lnTo>
                  <a:lnTo>
                    <a:pt x="1359395" y="32004"/>
                  </a:lnTo>
                  <a:lnTo>
                    <a:pt x="1359395" y="28943"/>
                  </a:lnTo>
                  <a:lnTo>
                    <a:pt x="1360932" y="24384"/>
                  </a:lnTo>
                  <a:lnTo>
                    <a:pt x="1360932" y="21336"/>
                  </a:lnTo>
                  <a:lnTo>
                    <a:pt x="1360932" y="16751"/>
                  </a:lnTo>
                  <a:close/>
                </a:path>
                <a:path w="3395979" h="47625">
                  <a:moveTo>
                    <a:pt x="1394460" y="16751"/>
                  </a:moveTo>
                  <a:lnTo>
                    <a:pt x="1392936" y="13716"/>
                  </a:lnTo>
                  <a:lnTo>
                    <a:pt x="1392936" y="9144"/>
                  </a:lnTo>
                  <a:lnTo>
                    <a:pt x="1389888" y="6096"/>
                  </a:lnTo>
                  <a:lnTo>
                    <a:pt x="1389888" y="10668"/>
                  </a:lnTo>
                  <a:lnTo>
                    <a:pt x="1389888" y="19812"/>
                  </a:lnTo>
                  <a:lnTo>
                    <a:pt x="1388364" y="21336"/>
                  </a:lnTo>
                  <a:lnTo>
                    <a:pt x="1388364" y="22860"/>
                  </a:lnTo>
                  <a:lnTo>
                    <a:pt x="1386840" y="22860"/>
                  </a:lnTo>
                  <a:lnTo>
                    <a:pt x="1386840" y="24384"/>
                  </a:lnTo>
                  <a:lnTo>
                    <a:pt x="1385303" y="24384"/>
                  </a:lnTo>
                  <a:lnTo>
                    <a:pt x="1383792" y="25908"/>
                  </a:lnTo>
                  <a:lnTo>
                    <a:pt x="1374648" y="25908"/>
                  </a:lnTo>
                  <a:lnTo>
                    <a:pt x="1373124" y="24384"/>
                  </a:lnTo>
                  <a:lnTo>
                    <a:pt x="1373124" y="22860"/>
                  </a:lnTo>
                  <a:lnTo>
                    <a:pt x="1371587" y="22860"/>
                  </a:lnTo>
                  <a:lnTo>
                    <a:pt x="1371587" y="21336"/>
                  </a:lnTo>
                  <a:lnTo>
                    <a:pt x="1370076" y="19812"/>
                  </a:lnTo>
                  <a:lnTo>
                    <a:pt x="1370076" y="10668"/>
                  </a:lnTo>
                  <a:lnTo>
                    <a:pt x="1371587" y="9144"/>
                  </a:lnTo>
                  <a:lnTo>
                    <a:pt x="1371587" y="7620"/>
                  </a:lnTo>
                  <a:lnTo>
                    <a:pt x="1373124" y="6096"/>
                  </a:lnTo>
                  <a:lnTo>
                    <a:pt x="1373124" y="4559"/>
                  </a:lnTo>
                  <a:lnTo>
                    <a:pt x="1376172" y="4559"/>
                  </a:lnTo>
                  <a:lnTo>
                    <a:pt x="1377696" y="3035"/>
                  </a:lnTo>
                  <a:lnTo>
                    <a:pt x="1383792" y="3035"/>
                  </a:lnTo>
                  <a:lnTo>
                    <a:pt x="1383792" y="4559"/>
                  </a:lnTo>
                  <a:lnTo>
                    <a:pt x="1385303" y="4559"/>
                  </a:lnTo>
                  <a:lnTo>
                    <a:pt x="1388364" y="7620"/>
                  </a:lnTo>
                  <a:lnTo>
                    <a:pt x="1388364" y="9144"/>
                  </a:lnTo>
                  <a:lnTo>
                    <a:pt x="1389888" y="10668"/>
                  </a:lnTo>
                  <a:lnTo>
                    <a:pt x="1389888" y="6096"/>
                  </a:lnTo>
                  <a:lnTo>
                    <a:pt x="1388364" y="3035"/>
                  </a:lnTo>
                  <a:lnTo>
                    <a:pt x="1385303" y="1524"/>
                  </a:lnTo>
                  <a:lnTo>
                    <a:pt x="1383792" y="0"/>
                  </a:lnTo>
                  <a:lnTo>
                    <a:pt x="1376172" y="0"/>
                  </a:lnTo>
                  <a:lnTo>
                    <a:pt x="1374648" y="1524"/>
                  </a:lnTo>
                  <a:lnTo>
                    <a:pt x="1373124" y="1524"/>
                  </a:lnTo>
                  <a:lnTo>
                    <a:pt x="1371587" y="3035"/>
                  </a:lnTo>
                  <a:lnTo>
                    <a:pt x="1371587" y="4559"/>
                  </a:lnTo>
                  <a:lnTo>
                    <a:pt x="1368552" y="7620"/>
                  </a:lnTo>
                  <a:lnTo>
                    <a:pt x="1368552" y="9144"/>
                  </a:lnTo>
                  <a:lnTo>
                    <a:pt x="1367028" y="10668"/>
                  </a:lnTo>
                  <a:lnTo>
                    <a:pt x="1367028" y="19812"/>
                  </a:lnTo>
                  <a:lnTo>
                    <a:pt x="1368552" y="21336"/>
                  </a:lnTo>
                  <a:lnTo>
                    <a:pt x="1368552" y="24384"/>
                  </a:lnTo>
                  <a:lnTo>
                    <a:pt x="1370076" y="25908"/>
                  </a:lnTo>
                  <a:lnTo>
                    <a:pt x="1371587" y="25908"/>
                  </a:lnTo>
                  <a:lnTo>
                    <a:pt x="1373124" y="27432"/>
                  </a:lnTo>
                  <a:lnTo>
                    <a:pt x="1374648" y="27432"/>
                  </a:lnTo>
                  <a:lnTo>
                    <a:pt x="1376172" y="28943"/>
                  </a:lnTo>
                  <a:lnTo>
                    <a:pt x="1385303" y="28943"/>
                  </a:lnTo>
                  <a:lnTo>
                    <a:pt x="1388364" y="27432"/>
                  </a:lnTo>
                  <a:lnTo>
                    <a:pt x="1389888" y="21336"/>
                  </a:lnTo>
                  <a:lnTo>
                    <a:pt x="1391412" y="21336"/>
                  </a:lnTo>
                  <a:lnTo>
                    <a:pt x="1391412" y="28943"/>
                  </a:lnTo>
                  <a:lnTo>
                    <a:pt x="1389888" y="35052"/>
                  </a:lnTo>
                  <a:lnTo>
                    <a:pt x="1386840" y="38100"/>
                  </a:lnTo>
                  <a:lnTo>
                    <a:pt x="1383792" y="42659"/>
                  </a:lnTo>
                  <a:lnTo>
                    <a:pt x="1380744" y="44196"/>
                  </a:lnTo>
                  <a:lnTo>
                    <a:pt x="1371587" y="44196"/>
                  </a:lnTo>
                  <a:lnTo>
                    <a:pt x="1370076" y="42659"/>
                  </a:lnTo>
                  <a:lnTo>
                    <a:pt x="1370076" y="45720"/>
                  </a:lnTo>
                  <a:lnTo>
                    <a:pt x="1371587" y="47244"/>
                  </a:lnTo>
                  <a:lnTo>
                    <a:pt x="1380744" y="47244"/>
                  </a:lnTo>
                  <a:lnTo>
                    <a:pt x="1383792" y="45720"/>
                  </a:lnTo>
                  <a:lnTo>
                    <a:pt x="1385303" y="44196"/>
                  </a:lnTo>
                  <a:lnTo>
                    <a:pt x="1388364" y="42659"/>
                  </a:lnTo>
                  <a:lnTo>
                    <a:pt x="1389888" y="39624"/>
                  </a:lnTo>
                  <a:lnTo>
                    <a:pt x="1391412" y="38100"/>
                  </a:lnTo>
                  <a:lnTo>
                    <a:pt x="1391412" y="35052"/>
                  </a:lnTo>
                  <a:lnTo>
                    <a:pt x="1392936" y="32004"/>
                  </a:lnTo>
                  <a:lnTo>
                    <a:pt x="1392936" y="28943"/>
                  </a:lnTo>
                  <a:lnTo>
                    <a:pt x="1394460" y="24384"/>
                  </a:lnTo>
                  <a:lnTo>
                    <a:pt x="1394460" y="21336"/>
                  </a:lnTo>
                  <a:lnTo>
                    <a:pt x="1394460" y="16751"/>
                  </a:lnTo>
                  <a:close/>
                </a:path>
                <a:path w="3395979" h="47625">
                  <a:moveTo>
                    <a:pt x="1424940" y="25908"/>
                  </a:moveTo>
                  <a:lnTo>
                    <a:pt x="1421892" y="22860"/>
                  </a:lnTo>
                  <a:lnTo>
                    <a:pt x="1415796" y="19812"/>
                  </a:lnTo>
                  <a:lnTo>
                    <a:pt x="1406652" y="19812"/>
                  </a:lnTo>
                  <a:lnTo>
                    <a:pt x="1406652" y="3035"/>
                  </a:lnTo>
                  <a:lnTo>
                    <a:pt x="1423403" y="3035"/>
                  </a:lnTo>
                  <a:lnTo>
                    <a:pt x="1423403" y="1524"/>
                  </a:lnTo>
                  <a:lnTo>
                    <a:pt x="1405128" y="1524"/>
                  </a:lnTo>
                  <a:lnTo>
                    <a:pt x="1405013" y="3035"/>
                  </a:lnTo>
                  <a:lnTo>
                    <a:pt x="1403604" y="22860"/>
                  </a:lnTo>
                  <a:lnTo>
                    <a:pt x="1418844" y="22860"/>
                  </a:lnTo>
                  <a:lnTo>
                    <a:pt x="1421892" y="25908"/>
                  </a:lnTo>
                  <a:lnTo>
                    <a:pt x="1421892" y="39624"/>
                  </a:lnTo>
                  <a:lnTo>
                    <a:pt x="1418844" y="41135"/>
                  </a:lnTo>
                  <a:lnTo>
                    <a:pt x="1417320" y="44196"/>
                  </a:lnTo>
                  <a:lnTo>
                    <a:pt x="1405128" y="44196"/>
                  </a:lnTo>
                  <a:lnTo>
                    <a:pt x="1402080" y="42659"/>
                  </a:lnTo>
                  <a:lnTo>
                    <a:pt x="1402080" y="45720"/>
                  </a:lnTo>
                  <a:lnTo>
                    <a:pt x="1405128" y="47244"/>
                  </a:lnTo>
                  <a:lnTo>
                    <a:pt x="1415796" y="47244"/>
                  </a:lnTo>
                  <a:lnTo>
                    <a:pt x="1418844" y="45720"/>
                  </a:lnTo>
                  <a:lnTo>
                    <a:pt x="1420368" y="44196"/>
                  </a:lnTo>
                  <a:lnTo>
                    <a:pt x="1421892" y="42659"/>
                  </a:lnTo>
                  <a:lnTo>
                    <a:pt x="1424940" y="41135"/>
                  </a:lnTo>
                  <a:lnTo>
                    <a:pt x="1424940" y="25908"/>
                  </a:lnTo>
                  <a:close/>
                </a:path>
                <a:path w="3395979" h="47625">
                  <a:moveTo>
                    <a:pt x="1658112" y="7620"/>
                  </a:moveTo>
                  <a:lnTo>
                    <a:pt x="1656588" y="6096"/>
                  </a:lnTo>
                  <a:lnTo>
                    <a:pt x="1656588" y="4572"/>
                  </a:lnTo>
                  <a:lnTo>
                    <a:pt x="1655064" y="3048"/>
                  </a:lnTo>
                  <a:lnTo>
                    <a:pt x="1653540" y="3048"/>
                  </a:lnTo>
                  <a:lnTo>
                    <a:pt x="1653540" y="1524"/>
                  </a:lnTo>
                  <a:lnTo>
                    <a:pt x="1652016" y="1524"/>
                  </a:lnTo>
                  <a:lnTo>
                    <a:pt x="1650492" y="0"/>
                  </a:lnTo>
                  <a:lnTo>
                    <a:pt x="1642872" y="0"/>
                  </a:lnTo>
                  <a:lnTo>
                    <a:pt x="1639824" y="1524"/>
                  </a:lnTo>
                  <a:lnTo>
                    <a:pt x="1638300" y="1524"/>
                  </a:lnTo>
                  <a:lnTo>
                    <a:pt x="1635252" y="4572"/>
                  </a:lnTo>
                  <a:lnTo>
                    <a:pt x="1635252" y="7620"/>
                  </a:lnTo>
                  <a:lnTo>
                    <a:pt x="1638300" y="4572"/>
                  </a:lnTo>
                  <a:lnTo>
                    <a:pt x="1639824" y="4572"/>
                  </a:lnTo>
                  <a:lnTo>
                    <a:pt x="1641348" y="3048"/>
                  </a:lnTo>
                  <a:lnTo>
                    <a:pt x="1650492" y="3048"/>
                  </a:lnTo>
                  <a:lnTo>
                    <a:pt x="1655064" y="7620"/>
                  </a:lnTo>
                  <a:lnTo>
                    <a:pt x="1655064" y="16764"/>
                  </a:lnTo>
                  <a:lnTo>
                    <a:pt x="1653540" y="18288"/>
                  </a:lnTo>
                  <a:lnTo>
                    <a:pt x="1653540" y="19812"/>
                  </a:lnTo>
                  <a:lnTo>
                    <a:pt x="1648968" y="24384"/>
                  </a:lnTo>
                  <a:lnTo>
                    <a:pt x="1647444" y="24384"/>
                  </a:lnTo>
                  <a:lnTo>
                    <a:pt x="1647444" y="25908"/>
                  </a:lnTo>
                  <a:lnTo>
                    <a:pt x="1645920" y="27432"/>
                  </a:lnTo>
                  <a:lnTo>
                    <a:pt x="1644396" y="27432"/>
                  </a:lnTo>
                  <a:lnTo>
                    <a:pt x="1642872" y="28956"/>
                  </a:lnTo>
                  <a:lnTo>
                    <a:pt x="1641348" y="28956"/>
                  </a:lnTo>
                  <a:lnTo>
                    <a:pt x="1639824" y="30480"/>
                  </a:lnTo>
                  <a:lnTo>
                    <a:pt x="1639824" y="32004"/>
                  </a:lnTo>
                  <a:lnTo>
                    <a:pt x="1638300" y="32004"/>
                  </a:lnTo>
                  <a:lnTo>
                    <a:pt x="1635252" y="35052"/>
                  </a:lnTo>
                  <a:lnTo>
                    <a:pt x="1635252" y="36576"/>
                  </a:lnTo>
                  <a:lnTo>
                    <a:pt x="1633728" y="38100"/>
                  </a:lnTo>
                  <a:lnTo>
                    <a:pt x="1633728" y="41148"/>
                  </a:lnTo>
                  <a:lnTo>
                    <a:pt x="1632204" y="41148"/>
                  </a:lnTo>
                  <a:lnTo>
                    <a:pt x="1632204" y="45720"/>
                  </a:lnTo>
                  <a:lnTo>
                    <a:pt x="1658112" y="45720"/>
                  </a:lnTo>
                  <a:lnTo>
                    <a:pt x="1658112" y="44196"/>
                  </a:lnTo>
                  <a:lnTo>
                    <a:pt x="1635252" y="44196"/>
                  </a:lnTo>
                  <a:lnTo>
                    <a:pt x="1635252" y="41148"/>
                  </a:lnTo>
                  <a:lnTo>
                    <a:pt x="1636776" y="41148"/>
                  </a:lnTo>
                  <a:lnTo>
                    <a:pt x="1636776" y="36576"/>
                  </a:lnTo>
                  <a:lnTo>
                    <a:pt x="1638300" y="36576"/>
                  </a:lnTo>
                  <a:lnTo>
                    <a:pt x="1639824" y="35052"/>
                  </a:lnTo>
                  <a:lnTo>
                    <a:pt x="1639824" y="33528"/>
                  </a:lnTo>
                  <a:lnTo>
                    <a:pt x="1641348" y="32004"/>
                  </a:lnTo>
                  <a:lnTo>
                    <a:pt x="1642872" y="32004"/>
                  </a:lnTo>
                  <a:lnTo>
                    <a:pt x="1644396" y="30480"/>
                  </a:lnTo>
                  <a:lnTo>
                    <a:pt x="1647444" y="28956"/>
                  </a:lnTo>
                  <a:lnTo>
                    <a:pt x="1650492" y="25908"/>
                  </a:lnTo>
                  <a:lnTo>
                    <a:pt x="1652016" y="25908"/>
                  </a:lnTo>
                  <a:lnTo>
                    <a:pt x="1652016" y="24384"/>
                  </a:lnTo>
                  <a:lnTo>
                    <a:pt x="1656588" y="19812"/>
                  </a:lnTo>
                  <a:lnTo>
                    <a:pt x="1658112" y="16764"/>
                  </a:lnTo>
                  <a:lnTo>
                    <a:pt x="1658112" y="7620"/>
                  </a:lnTo>
                  <a:close/>
                </a:path>
                <a:path w="3395979" h="47625">
                  <a:moveTo>
                    <a:pt x="1693164" y="22860"/>
                  </a:moveTo>
                  <a:lnTo>
                    <a:pt x="1692325" y="12852"/>
                  </a:lnTo>
                  <a:lnTo>
                    <a:pt x="1690116" y="6286"/>
                  </a:lnTo>
                  <a:lnTo>
                    <a:pt x="1690116" y="10668"/>
                  </a:lnTo>
                  <a:lnTo>
                    <a:pt x="1690116" y="35052"/>
                  </a:lnTo>
                  <a:lnTo>
                    <a:pt x="1687068" y="39624"/>
                  </a:lnTo>
                  <a:lnTo>
                    <a:pt x="1685544" y="42672"/>
                  </a:lnTo>
                  <a:lnTo>
                    <a:pt x="1682496" y="44196"/>
                  </a:lnTo>
                  <a:lnTo>
                    <a:pt x="1676400" y="44196"/>
                  </a:lnTo>
                  <a:lnTo>
                    <a:pt x="1673352" y="42672"/>
                  </a:lnTo>
                  <a:lnTo>
                    <a:pt x="1670304" y="36576"/>
                  </a:lnTo>
                  <a:lnTo>
                    <a:pt x="1668780" y="30480"/>
                  </a:lnTo>
                  <a:lnTo>
                    <a:pt x="1668780" y="16764"/>
                  </a:lnTo>
                  <a:lnTo>
                    <a:pt x="1671828" y="7620"/>
                  </a:lnTo>
                  <a:lnTo>
                    <a:pt x="1673352" y="4572"/>
                  </a:lnTo>
                  <a:lnTo>
                    <a:pt x="1676400" y="3048"/>
                  </a:lnTo>
                  <a:lnTo>
                    <a:pt x="1687068" y="3048"/>
                  </a:lnTo>
                  <a:lnTo>
                    <a:pt x="1690116" y="10668"/>
                  </a:lnTo>
                  <a:lnTo>
                    <a:pt x="1690116" y="6286"/>
                  </a:lnTo>
                  <a:lnTo>
                    <a:pt x="1689925" y="5715"/>
                  </a:lnTo>
                  <a:lnTo>
                    <a:pt x="1687537" y="3048"/>
                  </a:lnTo>
                  <a:lnTo>
                    <a:pt x="1686090" y="1422"/>
                  </a:lnTo>
                  <a:lnTo>
                    <a:pt x="1680972" y="0"/>
                  </a:lnTo>
                  <a:lnTo>
                    <a:pt x="1676400" y="0"/>
                  </a:lnTo>
                  <a:lnTo>
                    <a:pt x="1671828" y="3048"/>
                  </a:lnTo>
                  <a:lnTo>
                    <a:pt x="1670304" y="6096"/>
                  </a:lnTo>
                  <a:lnTo>
                    <a:pt x="1667256" y="10668"/>
                  </a:lnTo>
                  <a:lnTo>
                    <a:pt x="1665732" y="16764"/>
                  </a:lnTo>
                  <a:lnTo>
                    <a:pt x="1665732" y="32004"/>
                  </a:lnTo>
                  <a:lnTo>
                    <a:pt x="1667256" y="38100"/>
                  </a:lnTo>
                  <a:lnTo>
                    <a:pt x="1670304" y="41148"/>
                  </a:lnTo>
                  <a:lnTo>
                    <a:pt x="1671828" y="45720"/>
                  </a:lnTo>
                  <a:lnTo>
                    <a:pt x="1674876" y="47244"/>
                  </a:lnTo>
                  <a:lnTo>
                    <a:pt x="1684020" y="47244"/>
                  </a:lnTo>
                  <a:lnTo>
                    <a:pt x="1687068" y="45720"/>
                  </a:lnTo>
                  <a:lnTo>
                    <a:pt x="1688084" y="44196"/>
                  </a:lnTo>
                  <a:lnTo>
                    <a:pt x="1690116" y="41148"/>
                  </a:lnTo>
                  <a:lnTo>
                    <a:pt x="1693164" y="32004"/>
                  </a:lnTo>
                  <a:lnTo>
                    <a:pt x="1693164" y="22860"/>
                  </a:lnTo>
                  <a:close/>
                </a:path>
                <a:path w="3395979" h="47625">
                  <a:moveTo>
                    <a:pt x="1726692" y="22860"/>
                  </a:moveTo>
                  <a:lnTo>
                    <a:pt x="1725828" y="12852"/>
                  </a:lnTo>
                  <a:lnTo>
                    <a:pt x="1723263" y="5715"/>
                  </a:lnTo>
                  <a:lnTo>
                    <a:pt x="1720596" y="3048"/>
                  </a:lnTo>
                  <a:lnTo>
                    <a:pt x="1723644" y="10668"/>
                  </a:lnTo>
                  <a:lnTo>
                    <a:pt x="1723644" y="30480"/>
                  </a:lnTo>
                  <a:lnTo>
                    <a:pt x="1720596" y="39624"/>
                  </a:lnTo>
                  <a:lnTo>
                    <a:pt x="1719072" y="42672"/>
                  </a:lnTo>
                  <a:lnTo>
                    <a:pt x="1716024" y="44196"/>
                  </a:lnTo>
                  <a:lnTo>
                    <a:pt x="1709928" y="44196"/>
                  </a:lnTo>
                  <a:lnTo>
                    <a:pt x="1706880" y="42672"/>
                  </a:lnTo>
                  <a:lnTo>
                    <a:pt x="1703832" y="36576"/>
                  </a:lnTo>
                  <a:lnTo>
                    <a:pt x="1702308" y="30480"/>
                  </a:lnTo>
                  <a:lnTo>
                    <a:pt x="1702308" y="16764"/>
                  </a:lnTo>
                  <a:lnTo>
                    <a:pt x="1705356" y="7620"/>
                  </a:lnTo>
                  <a:lnTo>
                    <a:pt x="1706880" y="4572"/>
                  </a:lnTo>
                  <a:lnTo>
                    <a:pt x="1709928" y="3048"/>
                  </a:lnTo>
                  <a:lnTo>
                    <a:pt x="1720596" y="3048"/>
                  </a:lnTo>
                  <a:lnTo>
                    <a:pt x="1718970" y="1422"/>
                  </a:lnTo>
                  <a:lnTo>
                    <a:pt x="1712976" y="0"/>
                  </a:lnTo>
                  <a:lnTo>
                    <a:pt x="1708404" y="0"/>
                  </a:lnTo>
                  <a:lnTo>
                    <a:pt x="1702308" y="6096"/>
                  </a:lnTo>
                  <a:lnTo>
                    <a:pt x="1700784" y="10668"/>
                  </a:lnTo>
                  <a:lnTo>
                    <a:pt x="1699260" y="16764"/>
                  </a:lnTo>
                  <a:lnTo>
                    <a:pt x="1699260" y="32004"/>
                  </a:lnTo>
                  <a:lnTo>
                    <a:pt x="1700784" y="38100"/>
                  </a:lnTo>
                  <a:lnTo>
                    <a:pt x="1702308" y="41148"/>
                  </a:lnTo>
                  <a:lnTo>
                    <a:pt x="1705356" y="45720"/>
                  </a:lnTo>
                  <a:lnTo>
                    <a:pt x="1708404" y="47244"/>
                  </a:lnTo>
                  <a:lnTo>
                    <a:pt x="1717548" y="47244"/>
                  </a:lnTo>
                  <a:lnTo>
                    <a:pt x="1720596" y="45720"/>
                  </a:lnTo>
                  <a:lnTo>
                    <a:pt x="1721612" y="44196"/>
                  </a:lnTo>
                  <a:lnTo>
                    <a:pt x="1723644" y="41148"/>
                  </a:lnTo>
                  <a:lnTo>
                    <a:pt x="1726692" y="32004"/>
                  </a:lnTo>
                  <a:lnTo>
                    <a:pt x="1726692" y="22860"/>
                  </a:lnTo>
                  <a:close/>
                </a:path>
                <a:path w="3395979" h="47625">
                  <a:moveTo>
                    <a:pt x="1760220" y="22860"/>
                  </a:moveTo>
                  <a:lnTo>
                    <a:pt x="1759356" y="12852"/>
                  </a:lnTo>
                  <a:lnTo>
                    <a:pt x="1756791" y="5715"/>
                  </a:lnTo>
                  <a:lnTo>
                    <a:pt x="1754124" y="3048"/>
                  </a:lnTo>
                  <a:lnTo>
                    <a:pt x="1757172" y="10668"/>
                  </a:lnTo>
                  <a:lnTo>
                    <a:pt x="1757172" y="30480"/>
                  </a:lnTo>
                  <a:lnTo>
                    <a:pt x="1754124" y="39624"/>
                  </a:lnTo>
                  <a:lnTo>
                    <a:pt x="1752600" y="42672"/>
                  </a:lnTo>
                  <a:lnTo>
                    <a:pt x="1749552" y="44196"/>
                  </a:lnTo>
                  <a:lnTo>
                    <a:pt x="1743456" y="44196"/>
                  </a:lnTo>
                  <a:lnTo>
                    <a:pt x="1740408" y="42672"/>
                  </a:lnTo>
                  <a:lnTo>
                    <a:pt x="1738884" y="39624"/>
                  </a:lnTo>
                  <a:lnTo>
                    <a:pt x="1735836" y="36576"/>
                  </a:lnTo>
                  <a:lnTo>
                    <a:pt x="1735836" y="16764"/>
                  </a:lnTo>
                  <a:lnTo>
                    <a:pt x="1738884" y="7620"/>
                  </a:lnTo>
                  <a:lnTo>
                    <a:pt x="1740408" y="4572"/>
                  </a:lnTo>
                  <a:lnTo>
                    <a:pt x="1743456" y="3048"/>
                  </a:lnTo>
                  <a:lnTo>
                    <a:pt x="1754124" y="3048"/>
                  </a:lnTo>
                  <a:lnTo>
                    <a:pt x="1752498" y="1422"/>
                  </a:lnTo>
                  <a:lnTo>
                    <a:pt x="1746504" y="0"/>
                  </a:lnTo>
                  <a:lnTo>
                    <a:pt x="1741932" y="0"/>
                  </a:lnTo>
                  <a:lnTo>
                    <a:pt x="1735836" y="6096"/>
                  </a:lnTo>
                  <a:lnTo>
                    <a:pt x="1734312" y="10668"/>
                  </a:lnTo>
                  <a:lnTo>
                    <a:pt x="1732788" y="16764"/>
                  </a:lnTo>
                  <a:lnTo>
                    <a:pt x="1732788" y="32004"/>
                  </a:lnTo>
                  <a:lnTo>
                    <a:pt x="1734312" y="38100"/>
                  </a:lnTo>
                  <a:lnTo>
                    <a:pt x="1735836" y="41148"/>
                  </a:lnTo>
                  <a:lnTo>
                    <a:pt x="1738884" y="45720"/>
                  </a:lnTo>
                  <a:lnTo>
                    <a:pt x="1741932" y="47244"/>
                  </a:lnTo>
                  <a:lnTo>
                    <a:pt x="1751076" y="47244"/>
                  </a:lnTo>
                  <a:lnTo>
                    <a:pt x="1754124" y="45720"/>
                  </a:lnTo>
                  <a:lnTo>
                    <a:pt x="1754632" y="44196"/>
                  </a:lnTo>
                  <a:lnTo>
                    <a:pt x="1755648" y="41148"/>
                  </a:lnTo>
                  <a:lnTo>
                    <a:pt x="1758696" y="36576"/>
                  </a:lnTo>
                  <a:lnTo>
                    <a:pt x="1760220" y="32004"/>
                  </a:lnTo>
                  <a:lnTo>
                    <a:pt x="1760220" y="22860"/>
                  </a:lnTo>
                  <a:close/>
                </a:path>
                <a:path w="3395979" h="47625">
                  <a:moveTo>
                    <a:pt x="1985759" y="9144"/>
                  </a:moveTo>
                  <a:lnTo>
                    <a:pt x="1984235" y="7620"/>
                  </a:lnTo>
                  <a:lnTo>
                    <a:pt x="1984235" y="4572"/>
                  </a:lnTo>
                  <a:lnTo>
                    <a:pt x="1982711" y="3048"/>
                  </a:lnTo>
                  <a:lnTo>
                    <a:pt x="1981187" y="3048"/>
                  </a:lnTo>
                  <a:lnTo>
                    <a:pt x="1979663" y="1524"/>
                  </a:lnTo>
                  <a:lnTo>
                    <a:pt x="1978139" y="1524"/>
                  </a:lnTo>
                  <a:lnTo>
                    <a:pt x="1976615" y="0"/>
                  </a:lnTo>
                  <a:lnTo>
                    <a:pt x="1968995" y="0"/>
                  </a:lnTo>
                  <a:lnTo>
                    <a:pt x="1967471" y="1524"/>
                  </a:lnTo>
                  <a:lnTo>
                    <a:pt x="1965947" y="1524"/>
                  </a:lnTo>
                  <a:lnTo>
                    <a:pt x="1964423" y="3048"/>
                  </a:lnTo>
                  <a:lnTo>
                    <a:pt x="1961375" y="4572"/>
                  </a:lnTo>
                  <a:lnTo>
                    <a:pt x="1961375" y="7620"/>
                  </a:lnTo>
                  <a:lnTo>
                    <a:pt x="1964423" y="6096"/>
                  </a:lnTo>
                  <a:lnTo>
                    <a:pt x="1965947" y="4572"/>
                  </a:lnTo>
                  <a:lnTo>
                    <a:pt x="1967471" y="4572"/>
                  </a:lnTo>
                  <a:lnTo>
                    <a:pt x="1968995" y="3048"/>
                  </a:lnTo>
                  <a:lnTo>
                    <a:pt x="1978139" y="3048"/>
                  </a:lnTo>
                  <a:lnTo>
                    <a:pt x="1979663" y="6096"/>
                  </a:lnTo>
                  <a:lnTo>
                    <a:pt x="1982711" y="9144"/>
                  </a:lnTo>
                  <a:lnTo>
                    <a:pt x="1982711" y="16764"/>
                  </a:lnTo>
                  <a:lnTo>
                    <a:pt x="1981187" y="18288"/>
                  </a:lnTo>
                  <a:lnTo>
                    <a:pt x="1981187" y="19812"/>
                  </a:lnTo>
                  <a:lnTo>
                    <a:pt x="1976615" y="24384"/>
                  </a:lnTo>
                  <a:lnTo>
                    <a:pt x="1975091" y="24384"/>
                  </a:lnTo>
                  <a:lnTo>
                    <a:pt x="1973567" y="25908"/>
                  </a:lnTo>
                  <a:lnTo>
                    <a:pt x="1973567" y="27432"/>
                  </a:lnTo>
                  <a:lnTo>
                    <a:pt x="1972043" y="27432"/>
                  </a:lnTo>
                  <a:lnTo>
                    <a:pt x="1970519" y="28956"/>
                  </a:lnTo>
                  <a:lnTo>
                    <a:pt x="1968995" y="28956"/>
                  </a:lnTo>
                  <a:lnTo>
                    <a:pt x="1967471" y="30480"/>
                  </a:lnTo>
                  <a:lnTo>
                    <a:pt x="1967471" y="32004"/>
                  </a:lnTo>
                  <a:lnTo>
                    <a:pt x="1965947" y="32004"/>
                  </a:lnTo>
                  <a:lnTo>
                    <a:pt x="1961375" y="36576"/>
                  </a:lnTo>
                  <a:lnTo>
                    <a:pt x="1961375" y="39624"/>
                  </a:lnTo>
                  <a:lnTo>
                    <a:pt x="1959851" y="41148"/>
                  </a:lnTo>
                  <a:lnTo>
                    <a:pt x="1959851" y="45720"/>
                  </a:lnTo>
                  <a:lnTo>
                    <a:pt x="1985759" y="45720"/>
                  </a:lnTo>
                  <a:lnTo>
                    <a:pt x="1985759" y="44196"/>
                  </a:lnTo>
                  <a:lnTo>
                    <a:pt x="1962899" y="44196"/>
                  </a:lnTo>
                  <a:lnTo>
                    <a:pt x="1962899" y="41148"/>
                  </a:lnTo>
                  <a:lnTo>
                    <a:pt x="1964423" y="39624"/>
                  </a:lnTo>
                  <a:lnTo>
                    <a:pt x="1964423" y="36576"/>
                  </a:lnTo>
                  <a:lnTo>
                    <a:pt x="1965947" y="36576"/>
                  </a:lnTo>
                  <a:lnTo>
                    <a:pt x="1967471" y="35052"/>
                  </a:lnTo>
                  <a:lnTo>
                    <a:pt x="1967471" y="33528"/>
                  </a:lnTo>
                  <a:lnTo>
                    <a:pt x="1968995" y="32004"/>
                  </a:lnTo>
                  <a:lnTo>
                    <a:pt x="1970519" y="32004"/>
                  </a:lnTo>
                  <a:lnTo>
                    <a:pt x="1972043" y="30480"/>
                  </a:lnTo>
                  <a:lnTo>
                    <a:pt x="1975091" y="28956"/>
                  </a:lnTo>
                  <a:lnTo>
                    <a:pt x="1984235" y="19812"/>
                  </a:lnTo>
                  <a:lnTo>
                    <a:pt x="1984235" y="16764"/>
                  </a:lnTo>
                  <a:lnTo>
                    <a:pt x="1985759" y="15240"/>
                  </a:lnTo>
                  <a:lnTo>
                    <a:pt x="1985759" y="9144"/>
                  </a:lnTo>
                  <a:close/>
                </a:path>
                <a:path w="3395979" h="47625">
                  <a:moveTo>
                    <a:pt x="2020811" y="22860"/>
                  </a:moveTo>
                  <a:lnTo>
                    <a:pt x="2019960" y="12852"/>
                  </a:lnTo>
                  <a:lnTo>
                    <a:pt x="2017382" y="5715"/>
                  </a:lnTo>
                  <a:lnTo>
                    <a:pt x="2014715" y="3048"/>
                  </a:lnTo>
                  <a:lnTo>
                    <a:pt x="2017763" y="10668"/>
                  </a:lnTo>
                  <a:lnTo>
                    <a:pt x="2017763" y="30480"/>
                  </a:lnTo>
                  <a:lnTo>
                    <a:pt x="2014715" y="39624"/>
                  </a:lnTo>
                  <a:lnTo>
                    <a:pt x="2013191" y="42672"/>
                  </a:lnTo>
                  <a:lnTo>
                    <a:pt x="2010143" y="44196"/>
                  </a:lnTo>
                  <a:lnTo>
                    <a:pt x="2004047" y="44196"/>
                  </a:lnTo>
                  <a:lnTo>
                    <a:pt x="2000999" y="42672"/>
                  </a:lnTo>
                  <a:lnTo>
                    <a:pt x="1997951" y="36576"/>
                  </a:lnTo>
                  <a:lnTo>
                    <a:pt x="1996427" y="30480"/>
                  </a:lnTo>
                  <a:lnTo>
                    <a:pt x="1996427" y="16764"/>
                  </a:lnTo>
                  <a:lnTo>
                    <a:pt x="1999475" y="7620"/>
                  </a:lnTo>
                  <a:lnTo>
                    <a:pt x="2000999" y="4572"/>
                  </a:lnTo>
                  <a:lnTo>
                    <a:pt x="2004047" y="3048"/>
                  </a:lnTo>
                  <a:lnTo>
                    <a:pt x="2014715" y="3048"/>
                  </a:lnTo>
                  <a:lnTo>
                    <a:pt x="2013102" y="1422"/>
                  </a:lnTo>
                  <a:lnTo>
                    <a:pt x="2007095" y="0"/>
                  </a:lnTo>
                  <a:lnTo>
                    <a:pt x="2002523" y="0"/>
                  </a:lnTo>
                  <a:lnTo>
                    <a:pt x="1996427" y="6096"/>
                  </a:lnTo>
                  <a:lnTo>
                    <a:pt x="1994903" y="10668"/>
                  </a:lnTo>
                  <a:lnTo>
                    <a:pt x="1993379" y="16764"/>
                  </a:lnTo>
                  <a:lnTo>
                    <a:pt x="1993379" y="32004"/>
                  </a:lnTo>
                  <a:lnTo>
                    <a:pt x="1994903" y="38100"/>
                  </a:lnTo>
                  <a:lnTo>
                    <a:pt x="1996427" y="41148"/>
                  </a:lnTo>
                  <a:lnTo>
                    <a:pt x="1999475" y="45720"/>
                  </a:lnTo>
                  <a:lnTo>
                    <a:pt x="2002523" y="47244"/>
                  </a:lnTo>
                  <a:lnTo>
                    <a:pt x="2011667" y="47244"/>
                  </a:lnTo>
                  <a:lnTo>
                    <a:pt x="2014715" y="45720"/>
                  </a:lnTo>
                  <a:lnTo>
                    <a:pt x="2015731" y="44196"/>
                  </a:lnTo>
                  <a:lnTo>
                    <a:pt x="2017763" y="41148"/>
                  </a:lnTo>
                  <a:lnTo>
                    <a:pt x="2020811" y="32004"/>
                  </a:lnTo>
                  <a:lnTo>
                    <a:pt x="2020811" y="22860"/>
                  </a:lnTo>
                  <a:close/>
                </a:path>
                <a:path w="3395979" h="47625">
                  <a:moveTo>
                    <a:pt x="2054339" y="22860"/>
                  </a:moveTo>
                  <a:lnTo>
                    <a:pt x="2053488" y="12852"/>
                  </a:lnTo>
                  <a:lnTo>
                    <a:pt x="2050910" y="5715"/>
                  </a:lnTo>
                  <a:lnTo>
                    <a:pt x="2048243" y="3048"/>
                  </a:lnTo>
                  <a:lnTo>
                    <a:pt x="2051291" y="10668"/>
                  </a:lnTo>
                  <a:lnTo>
                    <a:pt x="2051291" y="30480"/>
                  </a:lnTo>
                  <a:lnTo>
                    <a:pt x="2048243" y="39624"/>
                  </a:lnTo>
                  <a:lnTo>
                    <a:pt x="2046719" y="42672"/>
                  </a:lnTo>
                  <a:lnTo>
                    <a:pt x="2043671" y="44196"/>
                  </a:lnTo>
                  <a:lnTo>
                    <a:pt x="2037575" y="44196"/>
                  </a:lnTo>
                  <a:lnTo>
                    <a:pt x="2034527" y="42672"/>
                  </a:lnTo>
                  <a:lnTo>
                    <a:pt x="2033003" y="39624"/>
                  </a:lnTo>
                  <a:lnTo>
                    <a:pt x="2029955" y="36576"/>
                  </a:lnTo>
                  <a:lnTo>
                    <a:pt x="2029955" y="16764"/>
                  </a:lnTo>
                  <a:lnTo>
                    <a:pt x="2033003" y="7620"/>
                  </a:lnTo>
                  <a:lnTo>
                    <a:pt x="2034527" y="4572"/>
                  </a:lnTo>
                  <a:lnTo>
                    <a:pt x="2037575" y="3048"/>
                  </a:lnTo>
                  <a:lnTo>
                    <a:pt x="2048243" y="3048"/>
                  </a:lnTo>
                  <a:lnTo>
                    <a:pt x="2046630" y="1422"/>
                  </a:lnTo>
                  <a:lnTo>
                    <a:pt x="2040623" y="0"/>
                  </a:lnTo>
                  <a:lnTo>
                    <a:pt x="2036051" y="0"/>
                  </a:lnTo>
                  <a:lnTo>
                    <a:pt x="2029955" y="6096"/>
                  </a:lnTo>
                  <a:lnTo>
                    <a:pt x="2028431" y="10668"/>
                  </a:lnTo>
                  <a:lnTo>
                    <a:pt x="2026907" y="16764"/>
                  </a:lnTo>
                  <a:lnTo>
                    <a:pt x="2026907" y="32004"/>
                  </a:lnTo>
                  <a:lnTo>
                    <a:pt x="2028431" y="38100"/>
                  </a:lnTo>
                  <a:lnTo>
                    <a:pt x="2029955" y="41148"/>
                  </a:lnTo>
                  <a:lnTo>
                    <a:pt x="2033003" y="45720"/>
                  </a:lnTo>
                  <a:lnTo>
                    <a:pt x="2036051" y="47244"/>
                  </a:lnTo>
                  <a:lnTo>
                    <a:pt x="2045195" y="47244"/>
                  </a:lnTo>
                  <a:lnTo>
                    <a:pt x="2048243" y="45720"/>
                  </a:lnTo>
                  <a:lnTo>
                    <a:pt x="2048751" y="44196"/>
                  </a:lnTo>
                  <a:lnTo>
                    <a:pt x="2049767" y="41148"/>
                  </a:lnTo>
                  <a:lnTo>
                    <a:pt x="2052815" y="36576"/>
                  </a:lnTo>
                  <a:lnTo>
                    <a:pt x="2054339" y="32004"/>
                  </a:lnTo>
                  <a:lnTo>
                    <a:pt x="2054339" y="22860"/>
                  </a:lnTo>
                  <a:close/>
                </a:path>
                <a:path w="3395979" h="47625">
                  <a:moveTo>
                    <a:pt x="2086343" y="28956"/>
                  </a:moveTo>
                  <a:lnTo>
                    <a:pt x="2084819" y="25908"/>
                  </a:lnTo>
                  <a:lnTo>
                    <a:pt x="2081771" y="22860"/>
                  </a:lnTo>
                  <a:lnTo>
                    <a:pt x="2075675" y="19812"/>
                  </a:lnTo>
                  <a:lnTo>
                    <a:pt x="2066531" y="19812"/>
                  </a:lnTo>
                  <a:lnTo>
                    <a:pt x="2068055" y="3048"/>
                  </a:lnTo>
                  <a:lnTo>
                    <a:pt x="2083295" y="3048"/>
                  </a:lnTo>
                  <a:lnTo>
                    <a:pt x="2083295" y="1524"/>
                  </a:lnTo>
                  <a:lnTo>
                    <a:pt x="2065007" y="1524"/>
                  </a:lnTo>
                  <a:lnTo>
                    <a:pt x="2064905" y="3048"/>
                  </a:lnTo>
                  <a:lnTo>
                    <a:pt x="2063483" y="22860"/>
                  </a:lnTo>
                  <a:lnTo>
                    <a:pt x="2078723" y="22860"/>
                  </a:lnTo>
                  <a:lnTo>
                    <a:pt x="2083295" y="25908"/>
                  </a:lnTo>
                  <a:lnTo>
                    <a:pt x="2083295" y="36576"/>
                  </a:lnTo>
                  <a:lnTo>
                    <a:pt x="2081771" y="39624"/>
                  </a:lnTo>
                  <a:lnTo>
                    <a:pt x="2078723" y="41148"/>
                  </a:lnTo>
                  <a:lnTo>
                    <a:pt x="2077199" y="44196"/>
                  </a:lnTo>
                  <a:lnTo>
                    <a:pt x="2065007" y="44196"/>
                  </a:lnTo>
                  <a:lnTo>
                    <a:pt x="2061959" y="42672"/>
                  </a:lnTo>
                  <a:lnTo>
                    <a:pt x="2061959" y="45720"/>
                  </a:lnTo>
                  <a:lnTo>
                    <a:pt x="2065007" y="47244"/>
                  </a:lnTo>
                  <a:lnTo>
                    <a:pt x="2075675" y="47244"/>
                  </a:lnTo>
                  <a:lnTo>
                    <a:pt x="2078723" y="45720"/>
                  </a:lnTo>
                  <a:lnTo>
                    <a:pt x="2080247" y="44196"/>
                  </a:lnTo>
                  <a:lnTo>
                    <a:pt x="2081771" y="42672"/>
                  </a:lnTo>
                  <a:lnTo>
                    <a:pt x="2084819" y="41148"/>
                  </a:lnTo>
                  <a:lnTo>
                    <a:pt x="2086343" y="36576"/>
                  </a:lnTo>
                  <a:lnTo>
                    <a:pt x="2086343" y="28956"/>
                  </a:lnTo>
                  <a:close/>
                </a:path>
                <a:path w="3395979" h="47625">
                  <a:moveTo>
                    <a:pt x="2318004" y="7620"/>
                  </a:moveTo>
                  <a:lnTo>
                    <a:pt x="2316480" y="6096"/>
                  </a:lnTo>
                  <a:lnTo>
                    <a:pt x="2316480" y="4572"/>
                  </a:lnTo>
                  <a:lnTo>
                    <a:pt x="2314956" y="3048"/>
                  </a:lnTo>
                  <a:lnTo>
                    <a:pt x="2313432" y="3048"/>
                  </a:lnTo>
                  <a:lnTo>
                    <a:pt x="2313432" y="1524"/>
                  </a:lnTo>
                  <a:lnTo>
                    <a:pt x="2311908" y="1524"/>
                  </a:lnTo>
                  <a:lnTo>
                    <a:pt x="2310384" y="0"/>
                  </a:lnTo>
                  <a:lnTo>
                    <a:pt x="2302764" y="0"/>
                  </a:lnTo>
                  <a:lnTo>
                    <a:pt x="2299716" y="1524"/>
                  </a:lnTo>
                  <a:lnTo>
                    <a:pt x="2298192" y="1524"/>
                  </a:lnTo>
                  <a:lnTo>
                    <a:pt x="2295144" y="4572"/>
                  </a:lnTo>
                  <a:lnTo>
                    <a:pt x="2295144" y="7620"/>
                  </a:lnTo>
                  <a:lnTo>
                    <a:pt x="2298192" y="4572"/>
                  </a:lnTo>
                  <a:lnTo>
                    <a:pt x="2299716" y="4572"/>
                  </a:lnTo>
                  <a:lnTo>
                    <a:pt x="2301240" y="3048"/>
                  </a:lnTo>
                  <a:lnTo>
                    <a:pt x="2311908" y="3048"/>
                  </a:lnTo>
                  <a:lnTo>
                    <a:pt x="2313432" y="6096"/>
                  </a:lnTo>
                  <a:lnTo>
                    <a:pt x="2314956" y="7620"/>
                  </a:lnTo>
                  <a:lnTo>
                    <a:pt x="2314956" y="16764"/>
                  </a:lnTo>
                  <a:lnTo>
                    <a:pt x="2313432" y="18288"/>
                  </a:lnTo>
                  <a:lnTo>
                    <a:pt x="2313432" y="19812"/>
                  </a:lnTo>
                  <a:lnTo>
                    <a:pt x="2305812" y="27432"/>
                  </a:lnTo>
                  <a:lnTo>
                    <a:pt x="2304288" y="27432"/>
                  </a:lnTo>
                  <a:lnTo>
                    <a:pt x="2302764" y="28956"/>
                  </a:lnTo>
                  <a:lnTo>
                    <a:pt x="2301240" y="28956"/>
                  </a:lnTo>
                  <a:lnTo>
                    <a:pt x="2299716" y="30480"/>
                  </a:lnTo>
                  <a:lnTo>
                    <a:pt x="2299716" y="32004"/>
                  </a:lnTo>
                  <a:lnTo>
                    <a:pt x="2298192" y="32004"/>
                  </a:lnTo>
                  <a:lnTo>
                    <a:pt x="2298192" y="33528"/>
                  </a:lnTo>
                  <a:lnTo>
                    <a:pt x="2296668" y="33528"/>
                  </a:lnTo>
                  <a:lnTo>
                    <a:pt x="2296668" y="35052"/>
                  </a:lnTo>
                  <a:lnTo>
                    <a:pt x="2295144" y="35052"/>
                  </a:lnTo>
                  <a:lnTo>
                    <a:pt x="2295144" y="36576"/>
                  </a:lnTo>
                  <a:lnTo>
                    <a:pt x="2293620" y="38100"/>
                  </a:lnTo>
                  <a:lnTo>
                    <a:pt x="2293620" y="41148"/>
                  </a:lnTo>
                  <a:lnTo>
                    <a:pt x="2292096" y="42672"/>
                  </a:lnTo>
                  <a:lnTo>
                    <a:pt x="2292096" y="45720"/>
                  </a:lnTo>
                  <a:lnTo>
                    <a:pt x="2318004" y="45720"/>
                  </a:lnTo>
                  <a:lnTo>
                    <a:pt x="2318004" y="44196"/>
                  </a:lnTo>
                  <a:lnTo>
                    <a:pt x="2296668" y="44196"/>
                  </a:lnTo>
                  <a:lnTo>
                    <a:pt x="2296668" y="38100"/>
                  </a:lnTo>
                  <a:lnTo>
                    <a:pt x="2301240" y="33528"/>
                  </a:lnTo>
                  <a:lnTo>
                    <a:pt x="2301240" y="32004"/>
                  </a:lnTo>
                  <a:lnTo>
                    <a:pt x="2302764" y="32004"/>
                  </a:lnTo>
                  <a:lnTo>
                    <a:pt x="2304288" y="30480"/>
                  </a:lnTo>
                  <a:lnTo>
                    <a:pt x="2307336" y="28956"/>
                  </a:lnTo>
                  <a:lnTo>
                    <a:pt x="2310384" y="25908"/>
                  </a:lnTo>
                  <a:lnTo>
                    <a:pt x="2311908" y="25908"/>
                  </a:lnTo>
                  <a:lnTo>
                    <a:pt x="2313432" y="24384"/>
                  </a:lnTo>
                  <a:lnTo>
                    <a:pt x="2313432" y="22860"/>
                  </a:lnTo>
                  <a:lnTo>
                    <a:pt x="2316480" y="19812"/>
                  </a:lnTo>
                  <a:lnTo>
                    <a:pt x="2318004" y="16764"/>
                  </a:lnTo>
                  <a:lnTo>
                    <a:pt x="2318004" y="7620"/>
                  </a:lnTo>
                  <a:close/>
                </a:path>
                <a:path w="3395979" h="47625">
                  <a:moveTo>
                    <a:pt x="2353056" y="22860"/>
                  </a:moveTo>
                  <a:lnTo>
                    <a:pt x="2352217" y="12852"/>
                  </a:lnTo>
                  <a:lnTo>
                    <a:pt x="2350008" y="6286"/>
                  </a:lnTo>
                  <a:lnTo>
                    <a:pt x="2350008" y="10668"/>
                  </a:lnTo>
                  <a:lnTo>
                    <a:pt x="2350008" y="35052"/>
                  </a:lnTo>
                  <a:lnTo>
                    <a:pt x="2346960" y="39624"/>
                  </a:lnTo>
                  <a:lnTo>
                    <a:pt x="2345436" y="42672"/>
                  </a:lnTo>
                  <a:lnTo>
                    <a:pt x="2342388" y="44196"/>
                  </a:lnTo>
                  <a:lnTo>
                    <a:pt x="2336292" y="44196"/>
                  </a:lnTo>
                  <a:lnTo>
                    <a:pt x="2333244" y="42672"/>
                  </a:lnTo>
                  <a:lnTo>
                    <a:pt x="2330196" y="36576"/>
                  </a:lnTo>
                  <a:lnTo>
                    <a:pt x="2328672" y="30480"/>
                  </a:lnTo>
                  <a:lnTo>
                    <a:pt x="2328672" y="16764"/>
                  </a:lnTo>
                  <a:lnTo>
                    <a:pt x="2331720" y="7620"/>
                  </a:lnTo>
                  <a:lnTo>
                    <a:pt x="2333244" y="4572"/>
                  </a:lnTo>
                  <a:lnTo>
                    <a:pt x="2336292" y="3048"/>
                  </a:lnTo>
                  <a:lnTo>
                    <a:pt x="2346960" y="3048"/>
                  </a:lnTo>
                  <a:lnTo>
                    <a:pt x="2350008" y="10668"/>
                  </a:lnTo>
                  <a:lnTo>
                    <a:pt x="2350008" y="6286"/>
                  </a:lnTo>
                  <a:lnTo>
                    <a:pt x="2349817" y="5715"/>
                  </a:lnTo>
                  <a:lnTo>
                    <a:pt x="2347430" y="3048"/>
                  </a:lnTo>
                  <a:lnTo>
                    <a:pt x="2345982" y="1422"/>
                  </a:lnTo>
                  <a:lnTo>
                    <a:pt x="2340864" y="0"/>
                  </a:lnTo>
                  <a:lnTo>
                    <a:pt x="2336292" y="0"/>
                  </a:lnTo>
                  <a:lnTo>
                    <a:pt x="2331720" y="3048"/>
                  </a:lnTo>
                  <a:lnTo>
                    <a:pt x="2330196" y="6096"/>
                  </a:lnTo>
                  <a:lnTo>
                    <a:pt x="2327148" y="10668"/>
                  </a:lnTo>
                  <a:lnTo>
                    <a:pt x="2325624" y="16764"/>
                  </a:lnTo>
                  <a:lnTo>
                    <a:pt x="2325624" y="32004"/>
                  </a:lnTo>
                  <a:lnTo>
                    <a:pt x="2327148" y="38100"/>
                  </a:lnTo>
                  <a:lnTo>
                    <a:pt x="2330196" y="41148"/>
                  </a:lnTo>
                  <a:lnTo>
                    <a:pt x="2331720" y="45720"/>
                  </a:lnTo>
                  <a:lnTo>
                    <a:pt x="2334768" y="47244"/>
                  </a:lnTo>
                  <a:lnTo>
                    <a:pt x="2343912" y="47244"/>
                  </a:lnTo>
                  <a:lnTo>
                    <a:pt x="2346960" y="45720"/>
                  </a:lnTo>
                  <a:lnTo>
                    <a:pt x="2347976" y="44196"/>
                  </a:lnTo>
                  <a:lnTo>
                    <a:pt x="2350008" y="41148"/>
                  </a:lnTo>
                  <a:lnTo>
                    <a:pt x="2353056" y="32004"/>
                  </a:lnTo>
                  <a:lnTo>
                    <a:pt x="2353056" y="22860"/>
                  </a:lnTo>
                  <a:close/>
                </a:path>
                <a:path w="3395979" h="47625">
                  <a:moveTo>
                    <a:pt x="2372868" y="0"/>
                  </a:moveTo>
                  <a:lnTo>
                    <a:pt x="2371344" y="0"/>
                  </a:lnTo>
                  <a:lnTo>
                    <a:pt x="2371344" y="1524"/>
                  </a:lnTo>
                  <a:lnTo>
                    <a:pt x="2369820" y="1524"/>
                  </a:lnTo>
                  <a:lnTo>
                    <a:pt x="2366772" y="4572"/>
                  </a:lnTo>
                  <a:lnTo>
                    <a:pt x="2365248" y="4572"/>
                  </a:lnTo>
                  <a:lnTo>
                    <a:pt x="2365248" y="6096"/>
                  </a:lnTo>
                  <a:lnTo>
                    <a:pt x="2362200" y="6096"/>
                  </a:lnTo>
                  <a:lnTo>
                    <a:pt x="2362200" y="7620"/>
                  </a:lnTo>
                  <a:lnTo>
                    <a:pt x="2359152" y="7620"/>
                  </a:lnTo>
                  <a:lnTo>
                    <a:pt x="2359152" y="10668"/>
                  </a:lnTo>
                  <a:lnTo>
                    <a:pt x="2360676" y="10668"/>
                  </a:lnTo>
                  <a:lnTo>
                    <a:pt x="2363724" y="9144"/>
                  </a:lnTo>
                  <a:lnTo>
                    <a:pt x="2365248" y="7620"/>
                  </a:lnTo>
                  <a:lnTo>
                    <a:pt x="2366772" y="7620"/>
                  </a:lnTo>
                  <a:lnTo>
                    <a:pt x="2369820" y="4572"/>
                  </a:lnTo>
                  <a:lnTo>
                    <a:pt x="2369820" y="45720"/>
                  </a:lnTo>
                  <a:lnTo>
                    <a:pt x="2372868" y="45720"/>
                  </a:lnTo>
                  <a:lnTo>
                    <a:pt x="2372868" y="0"/>
                  </a:lnTo>
                  <a:close/>
                </a:path>
                <a:path w="3395979" h="47625">
                  <a:moveTo>
                    <a:pt x="2409444" y="22860"/>
                  </a:moveTo>
                  <a:lnTo>
                    <a:pt x="2408605" y="12852"/>
                  </a:lnTo>
                  <a:lnTo>
                    <a:pt x="2406396" y="6286"/>
                  </a:lnTo>
                  <a:lnTo>
                    <a:pt x="2406396" y="10668"/>
                  </a:lnTo>
                  <a:lnTo>
                    <a:pt x="2406396" y="35052"/>
                  </a:lnTo>
                  <a:lnTo>
                    <a:pt x="2403348" y="39624"/>
                  </a:lnTo>
                  <a:lnTo>
                    <a:pt x="2401824" y="42672"/>
                  </a:lnTo>
                  <a:lnTo>
                    <a:pt x="2398776" y="44196"/>
                  </a:lnTo>
                  <a:lnTo>
                    <a:pt x="2392680" y="44196"/>
                  </a:lnTo>
                  <a:lnTo>
                    <a:pt x="2389632" y="42672"/>
                  </a:lnTo>
                  <a:lnTo>
                    <a:pt x="2386584" y="36576"/>
                  </a:lnTo>
                  <a:lnTo>
                    <a:pt x="2385060" y="30480"/>
                  </a:lnTo>
                  <a:lnTo>
                    <a:pt x="2385060" y="16764"/>
                  </a:lnTo>
                  <a:lnTo>
                    <a:pt x="2388108" y="7620"/>
                  </a:lnTo>
                  <a:lnTo>
                    <a:pt x="2389632" y="4572"/>
                  </a:lnTo>
                  <a:lnTo>
                    <a:pt x="2392680" y="3048"/>
                  </a:lnTo>
                  <a:lnTo>
                    <a:pt x="2403348" y="3048"/>
                  </a:lnTo>
                  <a:lnTo>
                    <a:pt x="2406396" y="10668"/>
                  </a:lnTo>
                  <a:lnTo>
                    <a:pt x="2406396" y="6286"/>
                  </a:lnTo>
                  <a:lnTo>
                    <a:pt x="2406205" y="5715"/>
                  </a:lnTo>
                  <a:lnTo>
                    <a:pt x="2403818" y="3048"/>
                  </a:lnTo>
                  <a:lnTo>
                    <a:pt x="2402370" y="1422"/>
                  </a:lnTo>
                  <a:lnTo>
                    <a:pt x="2397252" y="0"/>
                  </a:lnTo>
                  <a:lnTo>
                    <a:pt x="2392680" y="0"/>
                  </a:lnTo>
                  <a:lnTo>
                    <a:pt x="2388108" y="3048"/>
                  </a:lnTo>
                  <a:lnTo>
                    <a:pt x="2386584" y="6096"/>
                  </a:lnTo>
                  <a:lnTo>
                    <a:pt x="2383536" y="10668"/>
                  </a:lnTo>
                  <a:lnTo>
                    <a:pt x="2382012" y="16764"/>
                  </a:lnTo>
                  <a:lnTo>
                    <a:pt x="2382012" y="32004"/>
                  </a:lnTo>
                  <a:lnTo>
                    <a:pt x="2383536" y="38100"/>
                  </a:lnTo>
                  <a:lnTo>
                    <a:pt x="2386584" y="41148"/>
                  </a:lnTo>
                  <a:lnTo>
                    <a:pt x="2388108" y="45720"/>
                  </a:lnTo>
                  <a:lnTo>
                    <a:pt x="2391156" y="47244"/>
                  </a:lnTo>
                  <a:lnTo>
                    <a:pt x="2400300" y="47244"/>
                  </a:lnTo>
                  <a:lnTo>
                    <a:pt x="2403348" y="45720"/>
                  </a:lnTo>
                  <a:lnTo>
                    <a:pt x="2404364" y="44196"/>
                  </a:lnTo>
                  <a:lnTo>
                    <a:pt x="2406396" y="41148"/>
                  </a:lnTo>
                  <a:lnTo>
                    <a:pt x="2409444" y="32004"/>
                  </a:lnTo>
                  <a:lnTo>
                    <a:pt x="2409444" y="22860"/>
                  </a:lnTo>
                  <a:close/>
                </a:path>
                <a:path w="3395979" h="47625">
                  <a:moveTo>
                    <a:pt x="2645664" y="7620"/>
                  </a:moveTo>
                  <a:lnTo>
                    <a:pt x="2644140" y="6096"/>
                  </a:lnTo>
                  <a:lnTo>
                    <a:pt x="2644140" y="4572"/>
                  </a:lnTo>
                  <a:lnTo>
                    <a:pt x="2642616" y="3048"/>
                  </a:lnTo>
                  <a:lnTo>
                    <a:pt x="2641092" y="3048"/>
                  </a:lnTo>
                  <a:lnTo>
                    <a:pt x="2638044" y="0"/>
                  </a:lnTo>
                  <a:lnTo>
                    <a:pt x="2628900" y="0"/>
                  </a:lnTo>
                  <a:lnTo>
                    <a:pt x="2627376" y="1524"/>
                  </a:lnTo>
                  <a:lnTo>
                    <a:pt x="2625852" y="1524"/>
                  </a:lnTo>
                  <a:lnTo>
                    <a:pt x="2622804" y="4572"/>
                  </a:lnTo>
                  <a:lnTo>
                    <a:pt x="2622804" y="7620"/>
                  </a:lnTo>
                  <a:lnTo>
                    <a:pt x="2625852" y="4572"/>
                  </a:lnTo>
                  <a:lnTo>
                    <a:pt x="2627376" y="4572"/>
                  </a:lnTo>
                  <a:lnTo>
                    <a:pt x="2628900" y="3048"/>
                  </a:lnTo>
                  <a:lnTo>
                    <a:pt x="2638044" y="3048"/>
                  </a:lnTo>
                  <a:lnTo>
                    <a:pt x="2642616" y="7620"/>
                  </a:lnTo>
                  <a:lnTo>
                    <a:pt x="2642616" y="16764"/>
                  </a:lnTo>
                  <a:lnTo>
                    <a:pt x="2641092" y="18288"/>
                  </a:lnTo>
                  <a:lnTo>
                    <a:pt x="2641092" y="19812"/>
                  </a:lnTo>
                  <a:lnTo>
                    <a:pt x="2636520" y="24384"/>
                  </a:lnTo>
                  <a:lnTo>
                    <a:pt x="2634996" y="24384"/>
                  </a:lnTo>
                  <a:lnTo>
                    <a:pt x="2634996" y="25908"/>
                  </a:lnTo>
                  <a:lnTo>
                    <a:pt x="2633472" y="27432"/>
                  </a:lnTo>
                  <a:lnTo>
                    <a:pt x="2631948" y="27432"/>
                  </a:lnTo>
                  <a:lnTo>
                    <a:pt x="2630424" y="28956"/>
                  </a:lnTo>
                  <a:lnTo>
                    <a:pt x="2628900" y="28956"/>
                  </a:lnTo>
                  <a:lnTo>
                    <a:pt x="2627376" y="30480"/>
                  </a:lnTo>
                  <a:lnTo>
                    <a:pt x="2627376" y="32004"/>
                  </a:lnTo>
                  <a:lnTo>
                    <a:pt x="2625852" y="32004"/>
                  </a:lnTo>
                  <a:lnTo>
                    <a:pt x="2622804" y="35052"/>
                  </a:lnTo>
                  <a:lnTo>
                    <a:pt x="2622804" y="36576"/>
                  </a:lnTo>
                  <a:lnTo>
                    <a:pt x="2621280" y="38100"/>
                  </a:lnTo>
                  <a:lnTo>
                    <a:pt x="2621280" y="41148"/>
                  </a:lnTo>
                  <a:lnTo>
                    <a:pt x="2619756" y="41148"/>
                  </a:lnTo>
                  <a:lnTo>
                    <a:pt x="2619756" y="45720"/>
                  </a:lnTo>
                  <a:lnTo>
                    <a:pt x="2645664" y="45720"/>
                  </a:lnTo>
                  <a:lnTo>
                    <a:pt x="2645664" y="44196"/>
                  </a:lnTo>
                  <a:lnTo>
                    <a:pt x="2622804" y="44196"/>
                  </a:lnTo>
                  <a:lnTo>
                    <a:pt x="2622804" y="41148"/>
                  </a:lnTo>
                  <a:lnTo>
                    <a:pt x="2624328" y="41148"/>
                  </a:lnTo>
                  <a:lnTo>
                    <a:pt x="2624328" y="36576"/>
                  </a:lnTo>
                  <a:lnTo>
                    <a:pt x="2625852" y="36576"/>
                  </a:lnTo>
                  <a:lnTo>
                    <a:pt x="2627376" y="35052"/>
                  </a:lnTo>
                  <a:lnTo>
                    <a:pt x="2627376" y="33528"/>
                  </a:lnTo>
                  <a:lnTo>
                    <a:pt x="2628900" y="32004"/>
                  </a:lnTo>
                  <a:lnTo>
                    <a:pt x="2630424" y="32004"/>
                  </a:lnTo>
                  <a:lnTo>
                    <a:pt x="2631948" y="30480"/>
                  </a:lnTo>
                  <a:lnTo>
                    <a:pt x="2634996" y="28956"/>
                  </a:lnTo>
                  <a:lnTo>
                    <a:pt x="2638044" y="25908"/>
                  </a:lnTo>
                  <a:lnTo>
                    <a:pt x="2639568" y="25908"/>
                  </a:lnTo>
                  <a:lnTo>
                    <a:pt x="2639568" y="24384"/>
                  </a:lnTo>
                  <a:lnTo>
                    <a:pt x="2644140" y="19812"/>
                  </a:lnTo>
                  <a:lnTo>
                    <a:pt x="2645664" y="16764"/>
                  </a:lnTo>
                  <a:lnTo>
                    <a:pt x="2645664" y="7620"/>
                  </a:lnTo>
                  <a:close/>
                </a:path>
                <a:path w="3395979" h="47625">
                  <a:moveTo>
                    <a:pt x="2680716" y="22860"/>
                  </a:moveTo>
                  <a:lnTo>
                    <a:pt x="2679877" y="12852"/>
                  </a:lnTo>
                  <a:lnTo>
                    <a:pt x="2677668" y="6286"/>
                  </a:lnTo>
                  <a:lnTo>
                    <a:pt x="2677668" y="10668"/>
                  </a:lnTo>
                  <a:lnTo>
                    <a:pt x="2677668" y="30480"/>
                  </a:lnTo>
                  <a:lnTo>
                    <a:pt x="2674620" y="39624"/>
                  </a:lnTo>
                  <a:lnTo>
                    <a:pt x="2673096" y="42672"/>
                  </a:lnTo>
                  <a:lnTo>
                    <a:pt x="2670048" y="44196"/>
                  </a:lnTo>
                  <a:lnTo>
                    <a:pt x="2663952" y="44196"/>
                  </a:lnTo>
                  <a:lnTo>
                    <a:pt x="2660904" y="42672"/>
                  </a:lnTo>
                  <a:lnTo>
                    <a:pt x="2657856" y="36576"/>
                  </a:lnTo>
                  <a:lnTo>
                    <a:pt x="2656332" y="30480"/>
                  </a:lnTo>
                  <a:lnTo>
                    <a:pt x="2656332" y="16764"/>
                  </a:lnTo>
                  <a:lnTo>
                    <a:pt x="2659380" y="7620"/>
                  </a:lnTo>
                  <a:lnTo>
                    <a:pt x="2660904" y="4572"/>
                  </a:lnTo>
                  <a:lnTo>
                    <a:pt x="2663952" y="3048"/>
                  </a:lnTo>
                  <a:lnTo>
                    <a:pt x="2674620" y="3048"/>
                  </a:lnTo>
                  <a:lnTo>
                    <a:pt x="2677668" y="10668"/>
                  </a:lnTo>
                  <a:lnTo>
                    <a:pt x="2677668" y="6286"/>
                  </a:lnTo>
                  <a:lnTo>
                    <a:pt x="2677477" y="5715"/>
                  </a:lnTo>
                  <a:lnTo>
                    <a:pt x="2675090" y="3048"/>
                  </a:lnTo>
                  <a:lnTo>
                    <a:pt x="2673642" y="1422"/>
                  </a:lnTo>
                  <a:lnTo>
                    <a:pt x="2668524" y="0"/>
                  </a:lnTo>
                  <a:lnTo>
                    <a:pt x="2663952" y="0"/>
                  </a:lnTo>
                  <a:lnTo>
                    <a:pt x="2659380" y="3048"/>
                  </a:lnTo>
                  <a:lnTo>
                    <a:pt x="2657856" y="6096"/>
                  </a:lnTo>
                  <a:lnTo>
                    <a:pt x="2654808" y="10668"/>
                  </a:lnTo>
                  <a:lnTo>
                    <a:pt x="2653284" y="16764"/>
                  </a:lnTo>
                  <a:lnTo>
                    <a:pt x="2653284" y="32004"/>
                  </a:lnTo>
                  <a:lnTo>
                    <a:pt x="2654808" y="38100"/>
                  </a:lnTo>
                  <a:lnTo>
                    <a:pt x="2656332" y="41148"/>
                  </a:lnTo>
                  <a:lnTo>
                    <a:pt x="2659380" y="45720"/>
                  </a:lnTo>
                  <a:lnTo>
                    <a:pt x="2662428" y="47244"/>
                  </a:lnTo>
                  <a:lnTo>
                    <a:pt x="2671572" y="47244"/>
                  </a:lnTo>
                  <a:lnTo>
                    <a:pt x="2674620" y="45720"/>
                  </a:lnTo>
                  <a:lnTo>
                    <a:pt x="2675636" y="44196"/>
                  </a:lnTo>
                  <a:lnTo>
                    <a:pt x="2677668" y="41148"/>
                  </a:lnTo>
                  <a:lnTo>
                    <a:pt x="2680716" y="32004"/>
                  </a:lnTo>
                  <a:lnTo>
                    <a:pt x="2680716" y="22860"/>
                  </a:lnTo>
                  <a:close/>
                </a:path>
                <a:path w="3395979" h="47625">
                  <a:moveTo>
                    <a:pt x="2700528" y="0"/>
                  </a:moveTo>
                  <a:lnTo>
                    <a:pt x="2699004" y="0"/>
                  </a:lnTo>
                  <a:lnTo>
                    <a:pt x="2699004" y="1524"/>
                  </a:lnTo>
                  <a:lnTo>
                    <a:pt x="2697480" y="1524"/>
                  </a:lnTo>
                  <a:lnTo>
                    <a:pt x="2694432" y="4572"/>
                  </a:lnTo>
                  <a:lnTo>
                    <a:pt x="2692908" y="4572"/>
                  </a:lnTo>
                  <a:lnTo>
                    <a:pt x="2692908" y="6096"/>
                  </a:lnTo>
                  <a:lnTo>
                    <a:pt x="2689860" y="6096"/>
                  </a:lnTo>
                  <a:lnTo>
                    <a:pt x="2688336" y="7620"/>
                  </a:lnTo>
                  <a:lnTo>
                    <a:pt x="2686812" y="7620"/>
                  </a:lnTo>
                  <a:lnTo>
                    <a:pt x="2686812" y="10668"/>
                  </a:lnTo>
                  <a:lnTo>
                    <a:pt x="2688336" y="10668"/>
                  </a:lnTo>
                  <a:lnTo>
                    <a:pt x="2691384" y="9144"/>
                  </a:lnTo>
                  <a:lnTo>
                    <a:pt x="2692908" y="7620"/>
                  </a:lnTo>
                  <a:lnTo>
                    <a:pt x="2694432" y="7620"/>
                  </a:lnTo>
                  <a:lnTo>
                    <a:pt x="2697480" y="4572"/>
                  </a:lnTo>
                  <a:lnTo>
                    <a:pt x="2697480" y="45720"/>
                  </a:lnTo>
                  <a:lnTo>
                    <a:pt x="2700528" y="45720"/>
                  </a:lnTo>
                  <a:lnTo>
                    <a:pt x="2700528" y="0"/>
                  </a:lnTo>
                  <a:close/>
                </a:path>
                <a:path w="3395979" h="47625">
                  <a:moveTo>
                    <a:pt x="2735580" y="28956"/>
                  </a:moveTo>
                  <a:lnTo>
                    <a:pt x="2734056" y="25908"/>
                  </a:lnTo>
                  <a:lnTo>
                    <a:pt x="2729484" y="21336"/>
                  </a:lnTo>
                  <a:lnTo>
                    <a:pt x="2724912" y="19812"/>
                  </a:lnTo>
                  <a:lnTo>
                    <a:pt x="2715768" y="19812"/>
                  </a:lnTo>
                  <a:lnTo>
                    <a:pt x="2717292" y="3048"/>
                  </a:lnTo>
                  <a:lnTo>
                    <a:pt x="2734056" y="3048"/>
                  </a:lnTo>
                  <a:lnTo>
                    <a:pt x="2734056" y="1524"/>
                  </a:lnTo>
                  <a:lnTo>
                    <a:pt x="2714244" y="1524"/>
                  </a:lnTo>
                  <a:lnTo>
                    <a:pt x="2714129" y="3048"/>
                  </a:lnTo>
                  <a:lnTo>
                    <a:pt x="2712720" y="22860"/>
                  </a:lnTo>
                  <a:lnTo>
                    <a:pt x="2727960" y="22860"/>
                  </a:lnTo>
                  <a:lnTo>
                    <a:pt x="2732532" y="25908"/>
                  </a:lnTo>
                  <a:lnTo>
                    <a:pt x="2732532" y="36576"/>
                  </a:lnTo>
                  <a:lnTo>
                    <a:pt x="2731008" y="39624"/>
                  </a:lnTo>
                  <a:lnTo>
                    <a:pt x="2726436" y="44196"/>
                  </a:lnTo>
                  <a:lnTo>
                    <a:pt x="2714244" y="44196"/>
                  </a:lnTo>
                  <a:lnTo>
                    <a:pt x="2711196" y="42672"/>
                  </a:lnTo>
                  <a:lnTo>
                    <a:pt x="2711196" y="45720"/>
                  </a:lnTo>
                  <a:lnTo>
                    <a:pt x="2714244" y="47244"/>
                  </a:lnTo>
                  <a:lnTo>
                    <a:pt x="2724912" y="47244"/>
                  </a:lnTo>
                  <a:lnTo>
                    <a:pt x="2729484" y="45720"/>
                  </a:lnTo>
                  <a:lnTo>
                    <a:pt x="2730246" y="44196"/>
                  </a:lnTo>
                  <a:lnTo>
                    <a:pt x="2731008" y="42672"/>
                  </a:lnTo>
                  <a:lnTo>
                    <a:pt x="2734056" y="41148"/>
                  </a:lnTo>
                  <a:lnTo>
                    <a:pt x="2735580" y="36576"/>
                  </a:lnTo>
                  <a:lnTo>
                    <a:pt x="2735580" y="28956"/>
                  </a:lnTo>
                  <a:close/>
                </a:path>
                <a:path w="3395979" h="47625">
                  <a:moveTo>
                    <a:pt x="2968739" y="10668"/>
                  </a:moveTo>
                  <a:lnTo>
                    <a:pt x="2967228" y="9144"/>
                  </a:lnTo>
                  <a:lnTo>
                    <a:pt x="2967228" y="6096"/>
                  </a:lnTo>
                  <a:lnTo>
                    <a:pt x="2964180" y="3035"/>
                  </a:lnTo>
                  <a:lnTo>
                    <a:pt x="2962656" y="1524"/>
                  </a:lnTo>
                  <a:lnTo>
                    <a:pt x="2961132" y="1524"/>
                  </a:lnTo>
                  <a:lnTo>
                    <a:pt x="2959608" y="0"/>
                  </a:lnTo>
                  <a:lnTo>
                    <a:pt x="2951988" y="0"/>
                  </a:lnTo>
                  <a:lnTo>
                    <a:pt x="2950464" y="1524"/>
                  </a:lnTo>
                  <a:lnTo>
                    <a:pt x="2947416" y="1524"/>
                  </a:lnTo>
                  <a:lnTo>
                    <a:pt x="2944355" y="4559"/>
                  </a:lnTo>
                  <a:lnTo>
                    <a:pt x="2944355" y="7620"/>
                  </a:lnTo>
                  <a:lnTo>
                    <a:pt x="2947416" y="4559"/>
                  </a:lnTo>
                  <a:lnTo>
                    <a:pt x="2950464" y="4559"/>
                  </a:lnTo>
                  <a:lnTo>
                    <a:pt x="2951988" y="3035"/>
                  </a:lnTo>
                  <a:lnTo>
                    <a:pt x="2961132" y="3035"/>
                  </a:lnTo>
                  <a:lnTo>
                    <a:pt x="2962656" y="6096"/>
                  </a:lnTo>
                  <a:lnTo>
                    <a:pt x="2965691" y="9144"/>
                  </a:lnTo>
                  <a:lnTo>
                    <a:pt x="2965691" y="13716"/>
                  </a:lnTo>
                  <a:lnTo>
                    <a:pt x="2964180" y="15240"/>
                  </a:lnTo>
                  <a:lnTo>
                    <a:pt x="2964180" y="18288"/>
                  </a:lnTo>
                  <a:lnTo>
                    <a:pt x="2962656" y="19812"/>
                  </a:lnTo>
                  <a:lnTo>
                    <a:pt x="2962656" y="21336"/>
                  </a:lnTo>
                  <a:lnTo>
                    <a:pt x="2961132" y="21336"/>
                  </a:lnTo>
                  <a:lnTo>
                    <a:pt x="2959608" y="22860"/>
                  </a:lnTo>
                  <a:lnTo>
                    <a:pt x="2959608" y="24384"/>
                  </a:lnTo>
                  <a:lnTo>
                    <a:pt x="2958071" y="24384"/>
                  </a:lnTo>
                  <a:lnTo>
                    <a:pt x="2955023" y="27432"/>
                  </a:lnTo>
                  <a:lnTo>
                    <a:pt x="2953512" y="27432"/>
                  </a:lnTo>
                  <a:lnTo>
                    <a:pt x="2947416" y="33528"/>
                  </a:lnTo>
                  <a:lnTo>
                    <a:pt x="2945892" y="33528"/>
                  </a:lnTo>
                  <a:lnTo>
                    <a:pt x="2945892" y="35052"/>
                  </a:lnTo>
                  <a:lnTo>
                    <a:pt x="2944355" y="35052"/>
                  </a:lnTo>
                  <a:lnTo>
                    <a:pt x="2944355" y="38100"/>
                  </a:lnTo>
                  <a:lnTo>
                    <a:pt x="2942844" y="38100"/>
                  </a:lnTo>
                  <a:lnTo>
                    <a:pt x="2942844" y="45720"/>
                  </a:lnTo>
                  <a:lnTo>
                    <a:pt x="2968739" y="45720"/>
                  </a:lnTo>
                  <a:lnTo>
                    <a:pt x="2968739" y="44196"/>
                  </a:lnTo>
                  <a:lnTo>
                    <a:pt x="2945892" y="44196"/>
                  </a:lnTo>
                  <a:lnTo>
                    <a:pt x="2945892" y="39624"/>
                  </a:lnTo>
                  <a:lnTo>
                    <a:pt x="2947416" y="38100"/>
                  </a:lnTo>
                  <a:lnTo>
                    <a:pt x="2947416" y="36576"/>
                  </a:lnTo>
                  <a:lnTo>
                    <a:pt x="2948940" y="36576"/>
                  </a:lnTo>
                  <a:lnTo>
                    <a:pt x="2948940" y="35052"/>
                  </a:lnTo>
                  <a:lnTo>
                    <a:pt x="2951988" y="32004"/>
                  </a:lnTo>
                  <a:lnTo>
                    <a:pt x="2953512" y="32004"/>
                  </a:lnTo>
                  <a:lnTo>
                    <a:pt x="2959608" y="25908"/>
                  </a:lnTo>
                  <a:lnTo>
                    <a:pt x="2961132" y="25908"/>
                  </a:lnTo>
                  <a:lnTo>
                    <a:pt x="2964180" y="22860"/>
                  </a:lnTo>
                  <a:lnTo>
                    <a:pt x="2964180" y="21336"/>
                  </a:lnTo>
                  <a:lnTo>
                    <a:pt x="2965691" y="19812"/>
                  </a:lnTo>
                  <a:lnTo>
                    <a:pt x="2967228" y="19812"/>
                  </a:lnTo>
                  <a:lnTo>
                    <a:pt x="2967228" y="15240"/>
                  </a:lnTo>
                  <a:lnTo>
                    <a:pt x="2968739" y="13716"/>
                  </a:lnTo>
                  <a:lnTo>
                    <a:pt x="2968739" y="10668"/>
                  </a:lnTo>
                  <a:close/>
                </a:path>
                <a:path w="3395979" h="47625">
                  <a:moveTo>
                    <a:pt x="3003791" y="22860"/>
                  </a:moveTo>
                  <a:lnTo>
                    <a:pt x="3002940" y="12852"/>
                  </a:lnTo>
                  <a:lnTo>
                    <a:pt x="3000756" y="6781"/>
                  </a:lnTo>
                  <a:lnTo>
                    <a:pt x="3000756" y="10668"/>
                  </a:lnTo>
                  <a:lnTo>
                    <a:pt x="3000756" y="30480"/>
                  </a:lnTo>
                  <a:lnTo>
                    <a:pt x="2997708" y="39624"/>
                  </a:lnTo>
                  <a:lnTo>
                    <a:pt x="2996171" y="42659"/>
                  </a:lnTo>
                  <a:lnTo>
                    <a:pt x="2993123" y="44196"/>
                  </a:lnTo>
                  <a:lnTo>
                    <a:pt x="2985516" y="44196"/>
                  </a:lnTo>
                  <a:lnTo>
                    <a:pt x="2980944" y="39624"/>
                  </a:lnTo>
                  <a:lnTo>
                    <a:pt x="2979407" y="36576"/>
                  </a:lnTo>
                  <a:lnTo>
                    <a:pt x="2979407" y="12192"/>
                  </a:lnTo>
                  <a:lnTo>
                    <a:pt x="2982455" y="7620"/>
                  </a:lnTo>
                  <a:lnTo>
                    <a:pt x="2983992" y="4559"/>
                  </a:lnTo>
                  <a:lnTo>
                    <a:pt x="2987040" y="3035"/>
                  </a:lnTo>
                  <a:lnTo>
                    <a:pt x="2996171" y="3035"/>
                  </a:lnTo>
                  <a:lnTo>
                    <a:pt x="3000756" y="10668"/>
                  </a:lnTo>
                  <a:lnTo>
                    <a:pt x="3000756" y="6781"/>
                  </a:lnTo>
                  <a:lnTo>
                    <a:pt x="3000375" y="5715"/>
                  </a:lnTo>
                  <a:lnTo>
                    <a:pt x="2997695" y="3035"/>
                  </a:lnTo>
                  <a:lnTo>
                    <a:pt x="2996082" y="1422"/>
                  </a:lnTo>
                  <a:lnTo>
                    <a:pt x="2990088" y="0"/>
                  </a:lnTo>
                  <a:lnTo>
                    <a:pt x="2985516" y="0"/>
                  </a:lnTo>
                  <a:lnTo>
                    <a:pt x="2979407" y="6096"/>
                  </a:lnTo>
                  <a:lnTo>
                    <a:pt x="2976372" y="10668"/>
                  </a:lnTo>
                  <a:lnTo>
                    <a:pt x="2976372" y="38100"/>
                  </a:lnTo>
                  <a:lnTo>
                    <a:pt x="2979407" y="41135"/>
                  </a:lnTo>
                  <a:lnTo>
                    <a:pt x="2982455" y="45720"/>
                  </a:lnTo>
                  <a:lnTo>
                    <a:pt x="2985516" y="47244"/>
                  </a:lnTo>
                  <a:lnTo>
                    <a:pt x="2993123" y="47244"/>
                  </a:lnTo>
                  <a:lnTo>
                    <a:pt x="2997708" y="45720"/>
                  </a:lnTo>
                  <a:lnTo>
                    <a:pt x="2998216" y="44196"/>
                  </a:lnTo>
                  <a:lnTo>
                    <a:pt x="2999232" y="41135"/>
                  </a:lnTo>
                  <a:lnTo>
                    <a:pt x="3002280" y="36576"/>
                  </a:lnTo>
                  <a:lnTo>
                    <a:pt x="3003791" y="32004"/>
                  </a:lnTo>
                  <a:lnTo>
                    <a:pt x="3003791" y="22860"/>
                  </a:lnTo>
                  <a:close/>
                </a:path>
                <a:path w="3395979" h="47625">
                  <a:moveTo>
                    <a:pt x="3034271" y="7620"/>
                  </a:moveTo>
                  <a:lnTo>
                    <a:pt x="3032760" y="6096"/>
                  </a:lnTo>
                  <a:lnTo>
                    <a:pt x="3032760" y="4559"/>
                  </a:lnTo>
                  <a:lnTo>
                    <a:pt x="3031223" y="3035"/>
                  </a:lnTo>
                  <a:lnTo>
                    <a:pt x="3029712" y="3035"/>
                  </a:lnTo>
                  <a:lnTo>
                    <a:pt x="3029712" y="1524"/>
                  </a:lnTo>
                  <a:lnTo>
                    <a:pt x="3028188" y="1524"/>
                  </a:lnTo>
                  <a:lnTo>
                    <a:pt x="3026664" y="0"/>
                  </a:lnTo>
                  <a:lnTo>
                    <a:pt x="3019044" y="0"/>
                  </a:lnTo>
                  <a:lnTo>
                    <a:pt x="3015996" y="1524"/>
                  </a:lnTo>
                  <a:lnTo>
                    <a:pt x="3014472" y="1524"/>
                  </a:lnTo>
                  <a:lnTo>
                    <a:pt x="3011424" y="4559"/>
                  </a:lnTo>
                  <a:lnTo>
                    <a:pt x="3011424" y="7620"/>
                  </a:lnTo>
                  <a:lnTo>
                    <a:pt x="3014472" y="4559"/>
                  </a:lnTo>
                  <a:lnTo>
                    <a:pt x="3015996" y="4559"/>
                  </a:lnTo>
                  <a:lnTo>
                    <a:pt x="3019044" y="3035"/>
                  </a:lnTo>
                  <a:lnTo>
                    <a:pt x="3028188" y="3035"/>
                  </a:lnTo>
                  <a:lnTo>
                    <a:pt x="3029712" y="6096"/>
                  </a:lnTo>
                  <a:lnTo>
                    <a:pt x="3031223" y="7620"/>
                  </a:lnTo>
                  <a:lnTo>
                    <a:pt x="3031223" y="16751"/>
                  </a:lnTo>
                  <a:lnTo>
                    <a:pt x="3029712" y="18288"/>
                  </a:lnTo>
                  <a:lnTo>
                    <a:pt x="3029712" y="19812"/>
                  </a:lnTo>
                  <a:lnTo>
                    <a:pt x="3022092" y="27432"/>
                  </a:lnTo>
                  <a:lnTo>
                    <a:pt x="3020555" y="27432"/>
                  </a:lnTo>
                  <a:lnTo>
                    <a:pt x="3019044" y="28943"/>
                  </a:lnTo>
                  <a:lnTo>
                    <a:pt x="3017507" y="28943"/>
                  </a:lnTo>
                  <a:lnTo>
                    <a:pt x="3017507" y="30480"/>
                  </a:lnTo>
                  <a:lnTo>
                    <a:pt x="3015996" y="32004"/>
                  </a:lnTo>
                  <a:lnTo>
                    <a:pt x="3014472" y="32004"/>
                  </a:lnTo>
                  <a:lnTo>
                    <a:pt x="3014472" y="33528"/>
                  </a:lnTo>
                  <a:lnTo>
                    <a:pt x="3012948" y="33528"/>
                  </a:lnTo>
                  <a:lnTo>
                    <a:pt x="3012948" y="35052"/>
                  </a:lnTo>
                  <a:lnTo>
                    <a:pt x="3011424" y="35052"/>
                  </a:lnTo>
                  <a:lnTo>
                    <a:pt x="3011424" y="36576"/>
                  </a:lnTo>
                  <a:lnTo>
                    <a:pt x="3009900" y="38100"/>
                  </a:lnTo>
                  <a:lnTo>
                    <a:pt x="3009900" y="45720"/>
                  </a:lnTo>
                  <a:lnTo>
                    <a:pt x="3034271" y="45720"/>
                  </a:lnTo>
                  <a:lnTo>
                    <a:pt x="3034271" y="44196"/>
                  </a:lnTo>
                  <a:lnTo>
                    <a:pt x="3012948" y="44196"/>
                  </a:lnTo>
                  <a:lnTo>
                    <a:pt x="3012948" y="38100"/>
                  </a:lnTo>
                  <a:lnTo>
                    <a:pt x="3017507" y="33528"/>
                  </a:lnTo>
                  <a:lnTo>
                    <a:pt x="3017507" y="32004"/>
                  </a:lnTo>
                  <a:lnTo>
                    <a:pt x="3019044" y="32004"/>
                  </a:lnTo>
                  <a:lnTo>
                    <a:pt x="3022092" y="30480"/>
                  </a:lnTo>
                  <a:lnTo>
                    <a:pt x="3026664" y="25908"/>
                  </a:lnTo>
                  <a:lnTo>
                    <a:pt x="3028188" y="25908"/>
                  </a:lnTo>
                  <a:lnTo>
                    <a:pt x="3029712" y="24384"/>
                  </a:lnTo>
                  <a:lnTo>
                    <a:pt x="3029712" y="22860"/>
                  </a:lnTo>
                  <a:lnTo>
                    <a:pt x="3032760" y="19812"/>
                  </a:lnTo>
                  <a:lnTo>
                    <a:pt x="3034271" y="16751"/>
                  </a:lnTo>
                  <a:lnTo>
                    <a:pt x="3034271" y="7620"/>
                  </a:lnTo>
                  <a:close/>
                </a:path>
                <a:path w="3395979" h="47625">
                  <a:moveTo>
                    <a:pt x="3069323" y="22860"/>
                  </a:moveTo>
                  <a:lnTo>
                    <a:pt x="3068497" y="12852"/>
                  </a:lnTo>
                  <a:lnTo>
                    <a:pt x="3066288" y="6286"/>
                  </a:lnTo>
                  <a:lnTo>
                    <a:pt x="3066288" y="10668"/>
                  </a:lnTo>
                  <a:lnTo>
                    <a:pt x="3066288" y="35052"/>
                  </a:lnTo>
                  <a:lnTo>
                    <a:pt x="3063240" y="39624"/>
                  </a:lnTo>
                  <a:lnTo>
                    <a:pt x="3061716" y="42659"/>
                  </a:lnTo>
                  <a:lnTo>
                    <a:pt x="3060192" y="44196"/>
                  </a:lnTo>
                  <a:lnTo>
                    <a:pt x="3052572" y="44196"/>
                  </a:lnTo>
                  <a:lnTo>
                    <a:pt x="3049524" y="42659"/>
                  </a:lnTo>
                  <a:lnTo>
                    <a:pt x="3046476" y="36576"/>
                  </a:lnTo>
                  <a:lnTo>
                    <a:pt x="3044939" y="30480"/>
                  </a:lnTo>
                  <a:lnTo>
                    <a:pt x="3044939" y="16751"/>
                  </a:lnTo>
                  <a:lnTo>
                    <a:pt x="3048000" y="7620"/>
                  </a:lnTo>
                  <a:lnTo>
                    <a:pt x="3052572" y="3035"/>
                  </a:lnTo>
                  <a:lnTo>
                    <a:pt x="3063240" y="3035"/>
                  </a:lnTo>
                  <a:lnTo>
                    <a:pt x="3066288" y="10668"/>
                  </a:lnTo>
                  <a:lnTo>
                    <a:pt x="3066288" y="6286"/>
                  </a:lnTo>
                  <a:lnTo>
                    <a:pt x="3066097" y="5715"/>
                  </a:lnTo>
                  <a:lnTo>
                    <a:pt x="3063710" y="3035"/>
                  </a:lnTo>
                  <a:lnTo>
                    <a:pt x="3062262" y="1422"/>
                  </a:lnTo>
                  <a:lnTo>
                    <a:pt x="3057144" y="0"/>
                  </a:lnTo>
                  <a:lnTo>
                    <a:pt x="3052572" y="0"/>
                  </a:lnTo>
                  <a:lnTo>
                    <a:pt x="3048000" y="3035"/>
                  </a:lnTo>
                  <a:lnTo>
                    <a:pt x="3046476" y="6096"/>
                  </a:lnTo>
                  <a:lnTo>
                    <a:pt x="3043428" y="10668"/>
                  </a:lnTo>
                  <a:lnTo>
                    <a:pt x="3041891" y="16751"/>
                  </a:lnTo>
                  <a:lnTo>
                    <a:pt x="3041891" y="32004"/>
                  </a:lnTo>
                  <a:lnTo>
                    <a:pt x="3043428" y="38100"/>
                  </a:lnTo>
                  <a:lnTo>
                    <a:pt x="3046476" y="41135"/>
                  </a:lnTo>
                  <a:lnTo>
                    <a:pt x="3048000" y="45720"/>
                  </a:lnTo>
                  <a:lnTo>
                    <a:pt x="3051048" y="47244"/>
                  </a:lnTo>
                  <a:lnTo>
                    <a:pt x="3060192" y="47244"/>
                  </a:lnTo>
                  <a:lnTo>
                    <a:pt x="3063240" y="45720"/>
                  </a:lnTo>
                  <a:lnTo>
                    <a:pt x="3064256" y="44196"/>
                  </a:lnTo>
                  <a:lnTo>
                    <a:pt x="3066288" y="41135"/>
                  </a:lnTo>
                  <a:lnTo>
                    <a:pt x="3069323" y="32004"/>
                  </a:lnTo>
                  <a:lnTo>
                    <a:pt x="3069323" y="22860"/>
                  </a:lnTo>
                  <a:close/>
                </a:path>
                <a:path w="3395979" h="47625">
                  <a:moveTo>
                    <a:pt x="3296412" y="44196"/>
                  </a:moveTo>
                  <a:lnTo>
                    <a:pt x="3273539" y="44196"/>
                  </a:lnTo>
                  <a:lnTo>
                    <a:pt x="3273539" y="38100"/>
                  </a:lnTo>
                  <a:lnTo>
                    <a:pt x="3279648" y="32004"/>
                  </a:lnTo>
                  <a:lnTo>
                    <a:pt x="3281172" y="32004"/>
                  </a:lnTo>
                  <a:lnTo>
                    <a:pt x="3287255" y="25908"/>
                  </a:lnTo>
                  <a:lnTo>
                    <a:pt x="3288792" y="25908"/>
                  </a:lnTo>
                  <a:lnTo>
                    <a:pt x="3291840" y="22860"/>
                  </a:lnTo>
                  <a:lnTo>
                    <a:pt x="3291840" y="21336"/>
                  </a:lnTo>
                  <a:lnTo>
                    <a:pt x="3293364" y="19812"/>
                  </a:lnTo>
                  <a:lnTo>
                    <a:pt x="3294888" y="19812"/>
                  </a:lnTo>
                  <a:lnTo>
                    <a:pt x="3294888" y="6096"/>
                  </a:lnTo>
                  <a:lnTo>
                    <a:pt x="3291827" y="3035"/>
                  </a:lnTo>
                  <a:lnTo>
                    <a:pt x="3290316" y="1524"/>
                  </a:lnTo>
                  <a:lnTo>
                    <a:pt x="3288792" y="1524"/>
                  </a:lnTo>
                  <a:lnTo>
                    <a:pt x="3287255" y="0"/>
                  </a:lnTo>
                  <a:lnTo>
                    <a:pt x="3279648" y="0"/>
                  </a:lnTo>
                  <a:lnTo>
                    <a:pt x="3278124" y="1524"/>
                  </a:lnTo>
                  <a:lnTo>
                    <a:pt x="3275076" y="1524"/>
                  </a:lnTo>
                  <a:lnTo>
                    <a:pt x="3272028" y="4559"/>
                  </a:lnTo>
                  <a:lnTo>
                    <a:pt x="3272028" y="7620"/>
                  </a:lnTo>
                  <a:lnTo>
                    <a:pt x="3275076" y="4559"/>
                  </a:lnTo>
                  <a:lnTo>
                    <a:pt x="3276600" y="4559"/>
                  </a:lnTo>
                  <a:lnTo>
                    <a:pt x="3279648" y="3035"/>
                  </a:lnTo>
                  <a:lnTo>
                    <a:pt x="3288792" y="3035"/>
                  </a:lnTo>
                  <a:lnTo>
                    <a:pt x="3290316" y="6096"/>
                  </a:lnTo>
                  <a:lnTo>
                    <a:pt x="3291840" y="7620"/>
                  </a:lnTo>
                  <a:lnTo>
                    <a:pt x="3291840" y="18288"/>
                  </a:lnTo>
                  <a:lnTo>
                    <a:pt x="3290316" y="19812"/>
                  </a:lnTo>
                  <a:lnTo>
                    <a:pt x="3290316" y="21336"/>
                  </a:lnTo>
                  <a:lnTo>
                    <a:pt x="3288792" y="21336"/>
                  </a:lnTo>
                  <a:lnTo>
                    <a:pt x="3287255" y="22860"/>
                  </a:lnTo>
                  <a:lnTo>
                    <a:pt x="3287255" y="24384"/>
                  </a:lnTo>
                  <a:lnTo>
                    <a:pt x="3285744" y="24384"/>
                  </a:lnTo>
                  <a:lnTo>
                    <a:pt x="3282696" y="27432"/>
                  </a:lnTo>
                  <a:lnTo>
                    <a:pt x="3281172" y="27432"/>
                  </a:lnTo>
                  <a:lnTo>
                    <a:pt x="3279648" y="28943"/>
                  </a:lnTo>
                  <a:lnTo>
                    <a:pt x="3278124" y="28943"/>
                  </a:lnTo>
                  <a:lnTo>
                    <a:pt x="3278124" y="30480"/>
                  </a:lnTo>
                  <a:lnTo>
                    <a:pt x="3276600" y="32004"/>
                  </a:lnTo>
                  <a:lnTo>
                    <a:pt x="3275076" y="32004"/>
                  </a:lnTo>
                  <a:lnTo>
                    <a:pt x="3275076" y="33528"/>
                  </a:lnTo>
                  <a:lnTo>
                    <a:pt x="3273539" y="33528"/>
                  </a:lnTo>
                  <a:lnTo>
                    <a:pt x="3273539" y="35052"/>
                  </a:lnTo>
                  <a:lnTo>
                    <a:pt x="3272028" y="35052"/>
                  </a:lnTo>
                  <a:lnTo>
                    <a:pt x="3272028" y="38100"/>
                  </a:lnTo>
                  <a:lnTo>
                    <a:pt x="3270491" y="38100"/>
                  </a:lnTo>
                  <a:lnTo>
                    <a:pt x="3270491" y="45720"/>
                  </a:lnTo>
                  <a:lnTo>
                    <a:pt x="3296412" y="45720"/>
                  </a:lnTo>
                  <a:lnTo>
                    <a:pt x="3296412" y="44196"/>
                  </a:lnTo>
                  <a:close/>
                </a:path>
                <a:path w="3395979" h="47625">
                  <a:moveTo>
                    <a:pt x="3329940" y="22860"/>
                  </a:moveTo>
                  <a:lnTo>
                    <a:pt x="3329317" y="12852"/>
                  </a:lnTo>
                  <a:lnTo>
                    <a:pt x="3327273" y="5715"/>
                  </a:lnTo>
                  <a:lnTo>
                    <a:pt x="3326892" y="5283"/>
                  </a:lnTo>
                  <a:lnTo>
                    <a:pt x="3326892" y="10668"/>
                  </a:lnTo>
                  <a:lnTo>
                    <a:pt x="3326892" y="35052"/>
                  </a:lnTo>
                  <a:lnTo>
                    <a:pt x="3325355" y="39624"/>
                  </a:lnTo>
                  <a:lnTo>
                    <a:pt x="3320796" y="44196"/>
                  </a:lnTo>
                  <a:lnTo>
                    <a:pt x="3313176" y="44196"/>
                  </a:lnTo>
                  <a:lnTo>
                    <a:pt x="3308591" y="39624"/>
                  </a:lnTo>
                  <a:lnTo>
                    <a:pt x="3307080" y="36576"/>
                  </a:lnTo>
                  <a:lnTo>
                    <a:pt x="3307080" y="12192"/>
                  </a:lnTo>
                  <a:lnTo>
                    <a:pt x="3308591" y="7620"/>
                  </a:lnTo>
                  <a:lnTo>
                    <a:pt x="3313176" y="3035"/>
                  </a:lnTo>
                  <a:lnTo>
                    <a:pt x="3323844" y="3035"/>
                  </a:lnTo>
                  <a:lnTo>
                    <a:pt x="3326892" y="10668"/>
                  </a:lnTo>
                  <a:lnTo>
                    <a:pt x="3326892" y="5283"/>
                  </a:lnTo>
                  <a:lnTo>
                    <a:pt x="3324923" y="3035"/>
                  </a:lnTo>
                  <a:lnTo>
                    <a:pt x="3323501" y="1422"/>
                  </a:lnTo>
                  <a:lnTo>
                    <a:pt x="3317748" y="0"/>
                  </a:lnTo>
                  <a:lnTo>
                    <a:pt x="3313176" y="0"/>
                  </a:lnTo>
                  <a:lnTo>
                    <a:pt x="3307080" y="6096"/>
                  </a:lnTo>
                  <a:lnTo>
                    <a:pt x="3304032" y="10668"/>
                  </a:lnTo>
                  <a:lnTo>
                    <a:pt x="3304032" y="38100"/>
                  </a:lnTo>
                  <a:lnTo>
                    <a:pt x="3307080" y="41135"/>
                  </a:lnTo>
                  <a:lnTo>
                    <a:pt x="3308591" y="45720"/>
                  </a:lnTo>
                  <a:lnTo>
                    <a:pt x="3313176" y="47244"/>
                  </a:lnTo>
                  <a:lnTo>
                    <a:pt x="3320796" y="47244"/>
                  </a:lnTo>
                  <a:lnTo>
                    <a:pt x="3323844" y="45720"/>
                  </a:lnTo>
                  <a:lnTo>
                    <a:pt x="3324860" y="44196"/>
                  </a:lnTo>
                  <a:lnTo>
                    <a:pt x="3329940" y="36576"/>
                  </a:lnTo>
                  <a:lnTo>
                    <a:pt x="3329940" y="22860"/>
                  </a:lnTo>
                  <a:close/>
                </a:path>
                <a:path w="3395979" h="47625">
                  <a:moveTo>
                    <a:pt x="3361944" y="7620"/>
                  </a:moveTo>
                  <a:lnTo>
                    <a:pt x="3360407" y="6096"/>
                  </a:lnTo>
                  <a:lnTo>
                    <a:pt x="3360407" y="4559"/>
                  </a:lnTo>
                  <a:lnTo>
                    <a:pt x="3358896" y="3035"/>
                  </a:lnTo>
                  <a:lnTo>
                    <a:pt x="3357372" y="3035"/>
                  </a:lnTo>
                  <a:lnTo>
                    <a:pt x="3357372" y="1524"/>
                  </a:lnTo>
                  <a:lnTo>
                    <a:pt x="3355848" y="1524"/>
                  </a:lnTo>
                  <a:lnTo>
                    <a:pt x="3354324" y="0"/>
                  </a:lnTo>
                  <a:lnTo>
                    <a:pt x="3346691" y="0"/>
                  </a:lnTo>
                  <a:lnTo>
                    <a:pt x="3343656" y="1524"/>
                  </a:lnTo>
                  <a:lnTo>
                    <a:pt x="3342132" y="1524"/>
                  </a:lnTo>
                  <a:lnTo>
                    <a:pt x="3339084" y="4559"/>
                  </a:lnTo>
                  <a:lnTo>
                    <a:pt x="3339084" y="7620"/>
                  </a:lnTo>
                  <a:lnTo>
                    <a:pt x="3342132" y="4559"/>
                  </a:lnTo>
                  <a:lnTo>
                    <a:pt x="3343656" y="4559"/>
                  </a:lnTo>
                  <a:lnTo>
                    <a:pt x="3345180" y="3035"/>
                  </a:lnTo>
                  <a:lnTo>
                    <a:pt x="3354324" y="3035"/>
                  </a:lnTo>
                  <a:lnTo>
                    <a:pt x="3358896" y="7620"/>
                  </a:lnTo>
                  <a:lnTo>
                    <a:pt x="3358896" y="16751"/>
                  </a:lnTo>
                  <a:lnTo>
                    <a:pt x="3357372" y="18288"/>
                  </a:lnTo>
                  <a:lnTo>
                    <a:pt x="3357372" y="19812"/>
                  </a:lnTo>
                  <a:lnTo>
                    <a:pt x="3352800" y="24384"/>
                  </a:lnTo>
                  <a:lnTo>
                    <a:pt x="3351276" y="24384"/>
                  </a:lnTo>
                  <a:lnTo>
                    <a:pt x="3351276" y="25908"/>
                  </a:lnTo>
                  <a:lnTo>
                    <a:pt x="3349739" y="27432"/>
                  </a:lnTo>
                  <a:lnTo>
                    <a:pt x="3348228" y="27432"/>
                  </a:lnTo>
                  <a:lnTo>
                    <a:pt x="3346691" y="28943"/>
                  </a:lnTo>
                  <a:lnTo>
                    <a:pt x="3345180" y="28943"/>
                  </a:lnTo>
                  <a:lnTo>
                    <a:pt x="3343656" y="30480"/>
                  </a:lnTo>
                  <a:lnTo>
                    <a:pt x="3343656" y="32004"/>
                  </a:lnTo>
                  <a:lnTo>
                    <a:pt x="3342132" y="32004"/>
                  </a:lnTo>
                  <a:lnTo>
                    <a:pt x="3339084" y="35052"/>
                  </a:lnTo>
                  <a:lnTo>
                    <a:pt x="3339084" y="36576"/>
                  </a:lnTo>
                  <a:lnTo>
                    <a:pt x="3337560" y="38100"/>
                  </a:lnTo>
                  <a:lnTo>
                    <a:pt x="3337560" y="41135"/>
                  </a:lnTo>
                  <a:lnTo>
                    <a:pt x="3336023" y="41135"/>
                  </a:lnTo>
                  <a:lnTo>
                    <a:pt x="3336023" y="45720"/>
                  </a:lnTo>
                  <a:lnTo>
                    <a:pt x="3361944" y="45720"/>
                  </a:lnTo>
                  <a:lnTo>
                    <a:pt x="3361944" y="44196"/>
                  </a:lnTo>
                  <a:lnTo>
                    <a:pt x="3339084" y="44196"/>
                  </a:lnTo>
                  <a:lnTo>
                    <a:pt x="3339084" y="41135"/>
                  </a:lnTo>
                  <a:lnTo>
                    <a:pt x="3340608" y="41135"/>
                  </a:lnTo>
                  <a:lnTo>
                    <a:pt x="3340608" y="38100"/>
                  </a:lnTo>
                  <a:lnTo>
                    <a:pt x="3343656" y="35052"/>
                  </a:lnTo>
                  <a:lnTo>
                    <a:pt x="3343656" y="33528"/>
                  </a:lnTo>
                  <a:lnTo>
                    <a:pt x="3345180" y="32004"/>
                  </a:lnTo>
                  <a:lnTo>
                    <a:pt x="3346691" y="32004"/>
                  </a:lnTo>
                  <a:lnTo>
                    <a:pt x="3348228" y="30480"/>
                  </a:lnTo>
                  <a:lnTo>
                    <a:pt x="3351276" y="28943"/>
                  </a:lnTo>
                  <a:lnTo>
                    <a:pt x="3354324" y="25908"/>
                  </a:lnTo>
                  <a:lnTo>
                    <a:pt x="3355848" y="25908"/>
                  </a:lnTo>
                  <a:lnTo>
                    <a:pt x="3357372" y="24384"/>
                  </a:lnTo>
                  <a:lnTo>
                    <a:pt x="3357372" y="22860"/>
                  </a:lnTo>
                  <a:lnTo>
                    <a:pt x="3360407" y="19812"/>
                  </a:lnTo>
                  <a:lnTo>
                    <a:pt x="3361944" y="16751"/>
                  </a:lnTo>
                  <a:lnTo>
                    <a:pt x="3361944" y="7620"/>
                  </a:lnTo>
                  <a:close/>
                </a:path>
                <a:path w="3395979" h="47625">
                  <a:moveTo>
                    <a:pt x="3395472" y="28943"/>
                  </a:moveTo>
                  <a:lnTo>
                    <a:pt x="3392424" y="22860"/>
                  </a:lnTo>
                  <a:lnTo>
                    <a:pt x="3386328" y="19812"/>
                  </a:lnTo>
                  <a:lnTo>
                    <a:pt x="3375660" y="19812"/>
                  </a:lnTo>
                  <a:lnTo>
                    <a:pt x="3377184" y="3035"/>
                  </a:lnTo>
                  <a:lnTo>
                    <a:pt x="3393948" y="3035"/>
                  </a:lnTo>
                  <a:lnTo>
                    <a:pt x="3393948" y="1524"/>
                  </a:lnTo>
                  <a:lnTo>
                    <a:pt x="3374123" y="1524"/>
                  </a:lnTo>
                  <a:lnTo>
                    <a:pt x="3374021" y="3035"/>
                  </a:lnTo>
                  <a:lnTo>
                    <a:pt x="3372612" y="22860"/>
                  </a:lnTo>
                  <a:lnTo>
                    <a:pt x="3387839" y="22860"/>
                  </a:lnTo>
                  <a:lnTo>
                    <a:pt x="3392424" y="25908"/>
                  </a:lnTo>
                  <a:lnTo>
                    <a:pt x="3392424" y="36576"/>
                  </a:lnTo>
                  <a:lnTo>
                    <a:pt x="3390900" y="39624"/>
                  </a:lnTo>
                  <a:lnTo>
                    <a:pt x="3389376" y="41135"/>
                  </a:lnTo>
                  <a:lnTo>
                    <a:pt x="3387839" y="44196"/>
                  </a:lnTo>
                  <a:lnTo>
                    <a:pt x="3374123" y="44196"/>
                  </a:lnTo>
                  <a:lnTo>
                    <a:pt x="3372612" y="42659"/>
                  </a:lnTo>
                  <a:lnTo>
                    <a:pt x="3372612" y="45720"/>
                  </a:lnTo>
                  <a:lnTo>
                    <a:pt x="3374123" y="47244"/>
                  </a:lnTo>
                  <a:lnTo>
                    <a:pt x="3384791" y="47244"/>
                  </a:lnTo>
                  <a:lnTo>
                    <a:pt x="3389376" y="45720"/>
                  </a:lnTo>
                  <a:lnTo>
                    <a:pt x="3390138" y="44196"/>
                  </a:lnTo>
                  <a:lnTo>
                    <a:pt x="3390900" y="42659"/>
                  </a:lnTo>
                  <a:lnTo>
                    <a:pt x="3393948" y="41135"/>
                  </a:lnTo>
                  <a:lnTo>
                    <a:pt x="3395472" y="36576"/>
                  </a:lnTo>
                  <a:lnTo>
                    <a:pt x="3395472" y="28943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1" name="object 51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44624" y="3381756"/>
            <a:ext cx="1426464" cy="118871"/>
          </a:xfrm>
          <a:prstGeom prst="rect">
            <a:avLst/>
          </a:prstGeom>
        </p:spPr>
      </p:pic>
      <p:sp>
        <p:nvSpPr>
          <p:cNvPr id="52" name="object 52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 marL="626110" marR="744220" indent="-137795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62738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Consumer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sentiment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contra-indicator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equity</a:t>
            </a:r>
            <a:r>
              <a:rPr dirty="0" sz="650" spc="1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investors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when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hitting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extreme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levels.</a:t>
            </a:r>
            <a:endParaRPr sz="650">
              <a:latin typeface="Gadugi"/>
              <a:cs typeface="Gadugi"/>
            </a:endParaRPr>
          </a:p>
          <a:p>
            <a:pPr marL="626110" marR="662940" indent="-137795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62738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If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relationship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holds,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plummeting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sentiment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may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prove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attractive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entry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point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long-term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equity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investors.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54" name="object 5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  <p:sp>
        <p:nvSpPr>
          <p:cNvPr id="53" name="object 53" descr=""/>
          <p:cNvSpPr txBox="1"/>
          <p:nvPr/>
        </p:nvSpPr>
        <p:spPr>
          <a:xfrm>
            <a:off x="921546" y="4795182"/>
            <a:ext cx="5907405" cy="8775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8265">
              <a:lnSpc>
                <a:spcPct val="107700"/>
              </a:lnSpc>
              <a:spcBef>
                <a:spcPts val="9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Consumer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sentiment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contra-</a:t>
            </a:r>
            <a:r>
              <a:rPr dirty="0" sz="1300">
                <a:latin typeface="Calibri"/>
                <a:cs typeface="Calibri"/>
              </a:rPr>
              <a:t>indicator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when </a:t>
            </a:r>
            <a:r>
              <a:rPr dirty="0" sz="1300">
                <a:latin typeface="Calibri"/>
                <a:cs typeface="Calibri"/>
              </a:rPr>
              <a:t>hitting</a:t>
            </a:r>
            <a:r>
              <a:rPr dirty="0" sz="1300" spc="-7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extreme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levels.</a:t>
            </a:r>
            <a:endParaRPr sz="1300">
              <a:latin typeface="Calibri"/>
              <a:cs typeface="Calibri"/>
            </a:endParaRPr>
          </a:p>
          <a:p>
            <a:pPr marL="12700" marR="292100" indent="88265">
              <a:lnSpc>
                <a:spcPts val="1680"/>
              </a:lnSpc>
              <a:spcBef>
                <a:spcPts val="6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If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relationship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holds,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plummeting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sentiment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prove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attractive </a:t>
            </a:r>
            <a:r>
              <a:rPr dirty="0" sz="1300">
                <a:latin typeface="Calibri"/>
                <a:cs typeface="Calibri"/>
              </a:rPr>
              <a:t>entry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point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long-</a:t>
            </a:r>
            <a:r>
              <a:rPr dirty="0" sz="1300">
                <a:latin typeface="Calibri"/>
                <a:cs typeface="Calibri"/>
              </a:rPr>
              <a:t>term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investors.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950"/>
            <a:ext cx="99654" cy="713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762" y="1095107"/>
            <a:ext cx="1777335" cy="11134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8990" y="4205471"/>
            <a:ext cx="2426561" cy="16424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135632" y="1567180"/>
            <a:ext cx="3758565" cy="1625600"/>
            <a:chOff x="2135632" y="1567180"/>
            <a:chExt cx="3758565" cy="1625600"/>
          </a:xfrm>
        </p:grpSpPr>
        <p:sp>
          <p:nvSpPr>
            <p:cNvPr id="8" name="object 8" descr=""/>
            <p:cNvSpPr/>
            <p:nvPr/>
          </p:nvSpPr>
          <p:spPr>
            <a:xfrm>
              <a:off x="2159508" y="1569720"/>
              <a:ext cx="0" cy="1598930"/>
            </a:xfrm>
            <a:custGeom>
              <a:avLst/>
              <a:gdLst/>
              <a:ahLst/>
              <a:cxnLst/>
              <a:rect l="l" t="t" r="r" b="b"/>
              <a:pathLst>
                <a:path w="0" h="1598930">
                  <a:moveTo>
                    <a:pt x="0" y="1598676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38172" y="1569720"/>
              <a:ext cx="21590" cy="1598930"/>
            </a:xfrm>
            <a:custGeom>
              <a:avLst/>
              <a:gdLst/>
              <a:ahLst/>
              <a:cxnLst/>
              <a:rect l="l" t="t" r="r" b="b"/>
              <a:pathLst>
                <a:path w="21589" h="1598930">
                  <a:moveTo>
                    <a:pt x="0" y="1598675"/>
                  </a:moveTo>
                  <a:lnTo>
                    <a:pt x="21336" y="1598675"/>
                  </a:lnTo>
                </a:path>
                <a:path w="21589" h="1598930">
                  <a:moveTo>
                    <a:pt x="0" y="1370075"/>
                  </a:moveTo>
                  <a:lnTo>
                    <a:pt x="21336" y="1370075"/>
                  </a:lnTo>
                </a:path>
                <a:path w="21589" h="1598930">
                  <a:moveTo>
                    <a:pt x="0" y="1141475"/>
                  </a:moveTo>
                  <a:lnTo>
                    <a:pt x="21336" y="1141475"/>
                  </a:lnTo>
                </a:path>
                <a:path w="21589" h="1598930">
                  <a:moveTo>
                    <a:pt x="0" y="914400"/>
                  </a:moveTo>
                  <a:lnTo>
                    <a:pt x="21336" y="914400"/>
                  </a:lnTo>
                </a:path>
                <a:path w="21589" h="1598930">
                  <a:moveTo>
                    <a:pt x="0" y="685800"/>
                  </a:moveTo>
                  <a:lnTo>
                    <a:pt x="21336" y="685800"/>
                  </a:lnTo>
                </a:path>
                <a:path w="21589" h="1598930">
                  <a:moveTo>
                    <a:pt x="0" y="457200"/>
                  </a:moveTo>
                  <a:lnTo>
                    <a:pt x="21336" y="457200"/>
                  </a:lnTo>
                </a:path>
                <a:path w="21589" h="1598930">
                  <a:moveTo>
                    <a:pt x="0" y="228600"/>
                  </a:moveTo>
                  <a:lnTo>
                    <a:pt x="21336" y="228600"/>
                  </a:lnTo>
                </a:path>
                <a:path w="21589" h="159893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59508" y="3168396"/>
              <a:ext cx="3729354" cy="0"/>
            </a:xfrm>
            <a:custGeom>
              <a:avLst/>
              <a:gdLst/>
              <a:ahLst/>
              <a:cxnLst/>
              <a:rect l="l" t="t" r="r" b="b"/>
              <a:pathLst>
                <a:path w="3729354" h="0">
                  <a:moveTo>
                    <a:pt x="0" y="0"/>
                  </a:moveTo>
                  <a:lnTo>
                    <a:pt x="3729227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59508" y="3168396"/>
              <a:ext cx="3720465" cy="21590"/>
            </a:xfrm>
            <a:custGeom>
              <a:avLst/>
              <a:gdLst/>
              <a:ahLst/>
              <a:cxnLst/>
              <a:rect l="l" t="t" r="r" b="b"/>
              <a:pathLst>
                <a:path w="3720465" h="21589">
                  <a:moveTo>
                    <a:pt x="0" y="0"/>
                  </a:moveTo>
                  <a:lnTo>
                    <a:pt x="0" y="21336"/>
                  </a:lnTo>
                </a:path>
                <a:path w="3720465" h="21589">
                  <a:moveTo>
                    <a:pt x="195072" y="0"/>
                  </a:moveTo>
                  <a:lnTo>
                    <a:pt x="195072" y="21336"/>
                  </a:lnTo>
                </a:path>
                <a:path w="3720465" h="21589">
                  <a:moveTo>
                    <a:pt x="391667" y="0"/>
                  </a:moveTo>
                  <a:lnTo>
                    <a:pt x="391667" y="21336"/>
                  </a:lnTo>
                </a:path>
                <a:path w="3720465" h="21589">
                  <a:moveTo>
                    <a:pt x="586739" y="0"/>
                  </a:moveTo>
                  <a:lnTo>
                    <a:pt x="586739" y="21336"/>
                  </a:lnTo>
                </a:path>
                <a:path w="3720465" h="21589">
                  <a:moveTo>
                    <a:pt x="783335" y="0"/>
                  </a:moveTo>
                  <a:lnTo>
                    <a:pt x="783335" y="21336"/>
                  </a:lnTo>
                </a:path>
                <a:path w="3720465" h="21589">
                  <a:moveTo>
                    <a:pt x="978408" y="0"/>
                  </a:moveTo>
                  <a:lnTo>
                    <a:pt x="978408" y="21336"/>
                  </a:lnTo>
                </a:path>
                <a:path w="3720465" h="21589">
                  <a:moveTo>
                    <a:pt x="1175004" y="0"/>
                  </a:moveTo>
                  <a:lnTo>
                    <a:pt x="1175004" y="21336"/>
                  </a:lnTo>
                </a:path>
                <a:path w="3720465" h="21589">
                  <a:moveTo>
                    <a:pt x="1370075" y="0"/>
                  </a:moveTo>
                  <a:lnTo>
                    <a:pt x="1370075" y="21336"/>
                  </a:lnTo>
                </a:path>
                <a:path w="3720465" h="21589">
                  <a:moveTo>
                    <a:pt x="1566671" y="0"/>
                  </a:moveTo>
                  <a:lnTo>
                    <a:pt x="1566671" y="21336"/>
                  </a:lnTo>
                </a:path>
                <a:path w="3720465" h="21589">
                  <a:moveTo>
                    <a:pt x="1761744" y="0"/>
                  </a:moveTo>
                  <a:lnTo>
                    <a:pt x="1761744" y="21336"/>
                  </a:lnTo>
                </a:path>
                <a:path w="3720465" h="21589">
                  <a:moveTo>
                    <a:pt x="1956816" y="0"/>
                  </a:moveTo>
                  <a:lnTo>
                    <a:pt x="1956816" y="21336"/>
                  </a:lnTo>
                </a:path>
                <a:path w="3720465" h="21589">
                  <a:moveTo>
                    <a:pt x="2153412" y="0"/>
                  </a:moveTo>
                  <a:lnTo>
                    <a:pt x="2153412" y="21336"/>
                  </a:lnTo>
                </a:path>
                <a:path w="3720465" h="21589">
                  <a:moveTo>
                    <a:pt x="2348483" y="0"/>
                  </a:moveTo>
                  <a:lnTo>
                    <a:pt x="2348483" y="21336"/>
                  </a:lnTo>
                </a:path>
                <a:path w="3720465" h="21589">
                  <a:moveTo>
                    <a:pt x="2545080" y="0"/>
                  </a:moveTo>
                  <a:lnTo>
                    <a:pt x="2545080" y="21336"/>
                  </a:lnTo>
                </a:path>
                <a:path w="3720465" h="21589">
                  <a:moveTo>
                    <a:pt x="2740151" y="0"/>
                  </a:moveTo>
                  <a:lnTo>
                    <a:pt x="2740151" y="21336"/>
                  </a:lnTo>
                </a:path>
                <a:path w="3720465" h="21589">
                  <a:moveTo>
                    <a:pt x="2936748" y="0"/>
                  </a:moveTo>
                  <a:lnTo>
                    <a:pt x="2936748" y="21336"/>
                  </a:lnTo>
                </a:path>
                <a:path w="3720465" h="21589">
                  <a:moveTo>
                    <a:pt x="3131819" y="0"/>
                  </a:moveTo>
                  <a:lnTo>
                    <a:pt x="3131819" y="21336"/>
                  </a:lnTo>
                </a:path>
                <a:path w="3720465" h="21589">
                  <a:moveTo>
                    <a:pt x="3328416" y="0"/>
                  </a:moveTo>
                  <a:lnTo>
                    <a:pt x="3328416" y="21336"/>
                  </a:lnTo>
                </a:path>
                <a:path w="3720465" h="21589">
                  <a:moveTo>
                    <a:pt x="3523488" y="0"/>
                  </a:moveTo>
                  <a:lnTo>
                    <a:pt x="3523488" y="21336"/>
                  </a:lnTo>
                </a:path>
                <a:path w="3720465" h="21589">
                  <a:moveTo>
                    <a:pt x="3720083" y="0"/>
                  </a:moveTo>
                  <a:lnTo>
                    <a:pt x="3720083" y="21336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61032" y="1734312"/>
              <a:ext cx="3726179" cy="1188720"/>
            </a:xfrm>
            <a:custGeom>
              <a:avLst/>
              <a:gdLst/>
              <a:ahLst/>
              <a:cxnLst/>
              <a:rect l="l" t="t" r="r" b="b"/>
              <a:pathLst>
                <a:path w="3726179" h="1188720">
                  <a:moveTo>
                    <a:pt x="0" y="918971"/>
                  </a:moveTo>
                  <a:lnTo>
                    <a:pt x="3047" y="915923"/>
                  </a:lnTo>
                  <a:lnTo>
                    <a:pt x="6095" y="903731"/>
                  </a:lnTo>
                  <a:lnTo>
                    <a:pt x="9143" y="905255"/>
                  </a:lnTo>
                  <a:lnTo>
                    <a:pt x="12191" y="906779"/>
                  </a:lnTo>
                  <a:lnTo>
                    <a:pt x="16763" y="937260"/>
                  </a:lnTo>
                  <a:lnTo>
                    <a:pt x="19812" y="931163"/>
                  </a:lnTo>
                  <a:lnTo>
                    <a:pt x="22859" y="929639"/>
                  </a:lnTo>
                  <a:lnTo>
                    <a:pt x="25908" y="952499"/>
                  </a:lnTo>
                  <a:lnTo>
                    <a:pt x="28955" y="967739"/>
                  </a:lnTo>
                  <a:lnTo>
                    <a:pt x="32003" y="973836"/>
                  </a:lnTo>
                  <a:lnTo>
                    <a:pt x="35051" y="984503"/>
                  </a:lnTo>
                  <a:lnTo>
                    <a:pt x="39623" y="975360"/>
                  </a:lnTo>
                  <a:lnTo>
                    <a:pt x="42671" y="958595"/>
                  </a:lnTo>
                  <a:lnTo>
                    <a:pt x="45719" y="970787"/>
                  </a:lnTo>
                  <a:lnTo>
                    <a:pt x="48767" y="987552"/>
                  </a:lnTo>
                  <a:lnTo>
                    <a:pt x="51816" y="1011936"/>
                  </a:lnTo>
                  <a:lnTo>
                    <a:pt x="54863" y="990599"/>
                  </a:lnTo>
                  <a:lnTo>
                    <a:pt x="57912" y="1002791"/>
                  </a:lnTo>
                  <a:lnTo>
                    <a:pt x="62483" y="1001268"/>
                  </a:lnTo>
                  <a:lnTo>
                    <a:pt x="65531" y="1059179"/>
                  </a:lnTo>
                  <a:lnTo>
                    <a:pt x="68579" y="1048512"/>
                  </a:lnTo>
                  <a:lnTo>
                    <a:pt x="71627" y="1063752"/>
                  </a:lnTo>
                  <a:lnTo>
                    <a:pt x="74675" y="1089660"/>
                  </a:lnTo>
                  <a:lnTo>
                    <a:pt x="77723" y="1092707"/>
                  </a:lnTo>
                  <a:lnTo>
                    <a:pt x="80771" y="1086612"/>
                  </a:lnTo>
                  <a:lnTo>
                    <a:pt x="83819" y="1106423"/>
                  </a:lnTo>
                  <a:lnTo>
                    <a:pt x="88391" y="1144523"/>
                  </a:lnTo>
                  <a:lnTo>
                    <a:pt x="91439" y="1187195"/>
                  </a:lnTo>
                  <a:lnTo>
                    <a:pt x="94487" y="1188720"/>
                  </a:lnTo>
                  <a:lnTo>
                    <a:pt x="97535" y="1138428"/>
                  </a:lnTo>
                  <a:lnTo>
                    <a:pt x="100583" y="1083563"/>
                  </a:lnTo>
                  <a:lnTo>
                    <a:pt x="103631" y="1089660"/>
                  </a:lnTo>
                  <a:lnTo>
                    <a:pt x="106679" y="1114044"/>
                  </a:lnTo>
                  <a:lnTo>
                    <a:pt x="111251" y="1124712"/>
                  </a:lnTo>
                  <a:lnTo>
                    <a:pt x="114300" y="1115568"/>
                  </a:lnTo>
                  <a:lnTo>
                    <a:pt x="117347" y="1115568"/>
                  </a:lnTo>
                  <a:lnTo>
                    <a:pt x="120395" y="1149095"/>
                  </a:lnTo>
                  <a:lnTo>
                    <a:pt x="123443" y="1142999"/>
                  </a:lnTo>
                  <a:lnTo>
                    <a:pt x="126491" y="1095755"/>
                  </a:lnTo>
                  <a:lnTo>
                    <a:pt x="129539" y="1060703"/>
                  </a:lnTo>
                  <a:lnTo>
                    <a:pt x="134112" y="1040891"/>
                  </a:lnTo>
                  <a:lnTo>
                    <a:pt x="137159" y="1056131"/>
                  </a:lnTo>
                  <a:lnTo>
                    <a:pt x="140208" y="1037844"/>
                  </a:lnTo>
                  <a:lnTo>
                    <a:pt x="143255" y="1059179"/>
                  </a:lnTo>
                  <a:lnTo>
                    <a:pt x="146303" y="1072895"/>
                  </a:lnTo>
                  <a:lnTo>
                    <a:pt x="149351" y="1057655"/>
                  </a:lnTo>
                  <a:lnTo>
                    <a:pt x="152400" y="1056131"/>
                  </a:lnTo>
                  <a:lnTo>
                    <a:pt x="156971" y="1036320"/>
                  </a:lnTo>
                  <a:lnTo>
                    <a:pt x="160019" y="1042415"/>
                  </a:lnTo>
                  <a:lnTo>
                    <a:pt x="163067" y="1045463"/>
                  </a:lnTo>
                  <a:lnTo>
                    <a:pt x="166116" y="1046987"/>
                  </a:lnTo>
                  <a:lnTo>
                    <a:pt x="169163" y="1062228"/>
                  </a:lnTo>
                  <a:lnTo>
                    <a:pt x="172212" y="1057655"/>
                  </a:lnTo>
                  <a:lnTo>
                    <a:pt x="175259" y="1078991"/>
                  </a:lnTo>
                  <a:lnTo>
                    <a:pt x="179831" y="1069847"/>
                  </a:lnTo>
                  <a:lnTo>
                    <a:pt x="182879" y="1071371"/>
                  </a:lnTo>
                  <a:lnTo>
                    <a:pt x="185927" y="1075944"/>
                  </a:lnTo>
                  <a:lnTo>
                    <a:pt x="188975" y="1062228"/>
                  </a:lnTo>
                  <a:lnTo>
                    <a:pt x="192023" y="1063752"/>
                  </a:lnTo>
                  <a:lnTo>
                    <a:pt x="195071" y="1069847"/>
                  </a:lnTo>
                  <a:lnTo>
                    <a:pt x="198119" y="1077468"/>
                  </a:lnTo>
                  <a:lnTo>
                    <a:pt x="202691" y="1082039"/>
                  </a:lnTo>
                  <a:lnTo>
                    <a:pt x="205739" y="1066799"/>
                  </a:lnTo>
                  <a:lnTo>
                    <a:pt x="208787" y="1062228"/>
                  </a:lnTo>
                  <a:lnTo>
                    <a:pt x="211835" y="1051560"/>
                  </a:lnTo>
                  <a:lnTo>
                    <a:pt x="214883" y="1037844"/>
                  </a:lnTo>
                  <a:lnTo>
                    <a:pt x="217931" y="1036320"/>
                  </a:lnTo>
                  <a:lnTo>
                    <a:pt x="220979" y="1030223"/>
                  </a:lnTo>
                  <a:lnTo>
                    <a:pt x="225551" y="1018031"/>
                  </a:lnTo>
                  <a:lnTo>
                    <a:pt x="228600" y="1011936"/>
                  </a:lnTo>
                  <a:lnTo>
                    <a:pt x="231647" y="1005839"/>
                  </a:lnTo>
                  <a:lnTo>
                    <a:pt x="234695" y="996695"/>
                  </a:lnTo>
                  <a:lnTo>
                    <a:pt x="237743" y="992123"/>
                  </a:lnTo>
                  <a:lnTo>
                    <a:pt x="240791" y="989076"/>
                  </a:lnTo>
                  <a:lnTo>
                    <a:pt x="243839" y="1002791"/>
                  </a:lnTo>
                  <a:lnTo>
                    <a:pt x="248412" y="995171"/>
                  </a:lnTo>
                  <a:lnTo>
                    <a:pt x="251459" y="990599"/>
                  </a:lnTo>
                  <a:lnTo>
                    <a:pt x="254508" y="978407"/>
                  </a:lnTo>
                  <a:lnTo>
                    <a:pt x="257555" y="978407"/>
                  </a:lnTo>
                  <a:lnTo>
                    <a:pt x="260603" y="976884"/>
                  </a:lnTo>
                  <a:lnTo>
                    <a:pt x="263651" y="964691"/>
                  </a:lnTo>
                  <a:lnTo>
                    <a:pt x="266700" y="964691"/>
                  </a:lnTo>
                  <a:lnTo>
                    <a:pt x="271271" y="966215"/>
                  </a:lnTo>
                  <a:lnTo>
                    <a:pt x="274319" y="960120"/>
                  </a:lnTo>
                  <a:lnTo>
                    <a:pt x="277367" y="957071"/>
                  </a:lnTo>
                  <a:lnTo>
                    <a:pt x="280416" y="958595"/>
                  </a:lnTo>
                  <a:lnTo>
                    <a:pt x="283464" y="973836"/>
                  </a:lnTo>
                  <a:lnTo>
                    <a:pt x="286511" y="975360"/>
                  </a:lnTo>
                  <a:lnTo>
                    <a:pt x="289559" y="984503"/>
                  </a:lnTo>
                  <a:lnTo>
                    <a:pt x="294132" y="969263"/>
                  </a:lnTo>
                  <a:lnTo>
                    <a:pt x="297179" y="976884"/>
                  </a:lnTo>
                  <a:lnTo>
                    <a:pt x="300227" y="1002791"/>
                  </a:lnTo>
                  <a:lnTo>
                    <a:pt x="303275" y="1019555"/>
                  </a:lnTo>
                  <a:lnTo>
                    <a:pt x="306324" y="1037844"/>
                  </a:lnTo>
                  <a:lnTo>
                    <a:pt x="309371" y="1045463"/>
                  </a:lnTo>
                  <a:lnTo>
                    <a:pt x="312419" y="1043939"/>
                  </a:lnTo>
                  <a:lnTo>
                    <a:pt x="316991" y="1034795"/>
                  </a:lnTo>
                  <a:lnTo>
                    <a:pt x="320040" y="1082039"/>
                  </a:lnTo>
                  <a:lnTo>
                    <a:pt x="323087" y="1059179"/>
                  </a:lnTo>
                  <a:lnTo>
                    <a:pt x="326135" y="1066799"/>
                  </a:lnTo>
                  <a:lnTo>
                    <a:pt x="329183" y="1031747"/>
                  </a:lnTo>
                  <a:lnTo>
                    <a:pt x="332232" y="1021079"/>
                  </a:lnTo>
                  <a:lnTo>
                    <a:pt x="335279" y="1024128"/>
                  </a:lnTo>
                  <a:lnTo>
                    <a:pt x="339851" y="1021079"/>
                  </a:lnTo>
                  <a:lnTo>
                    <a:pt x="342899" y="1008887"/>
                  </a:lnTo>
                  <a:lnTo>
                    <a:pt x="345948" y="1014984"/>
                  </a:lnTo>
                  <a:lnTo>
                    <a:pt x="348995" y="1010412"/>
                  </a:lnTo>
                  <a:lnTo>
                    <a:pt x="352043" y="1021079"/>
                  </a:lnTo>
                  <a:lnTo>
                    <a:pt x="355091" y="1014984"/>
                  </a:lnTo>
                  <a:lnTo>
                    <a:pt x="358140" y="1039368"/>
                  </a:lnTo>
                  <a:lnTo>
                    <a:pt x="361187" y="1040891"/>
                  </a:lnTo>
                  <a:lnTo>
                    <a:pt x="365759" y="1030223"/>
                  </a:lnTo>
                  <a:lnTo>
                    <a:pt x="368808" y="1040891"/>
                  </a:lnTo>
                  <a:lnTo>
                    <a:pt x="371856" y="1024128"/>
                  </a:lnTo>
                  <a:lnTo>
                    <a:pt x="374903" y="1036320"/>
                  </a:lnTo>
                  <a:lnTo>
                    <a:pt x="377951" y="1014984"/>
                  </a:lnTo>
                  <a:lnTo>
                    <a:pt x="380999" y="1013460"/>
                  </a:lnTo>
                  <a:lnTo>
                    <a:pt x="384048" y="1022603"/>
                  </a:lnTo>
                  <a:lnTo>
                    <a:pt x="388619" y="1018031"/>
                  </a:lnTo>
                  <a:lnTo>
                    <a:pt x="391667" y="1024128"/>
                  </a:lnTo>
                  <a:lnTo>
                    <a:pt x="394716" y="1022603"/>
                  </a:lnTo>
                  <a:lnTo>
                    <a:pt x="397764" y="1022603"/>
                  </a:lnTo>
                  <a:lnTo>
                    <a:pt x="400811" y="1022603"/>
                  </a:lnTo>
                  <a:lnTo>
                    <a:pt x="403859" y="1066799"/>
                  </a:lnTo>
                  <a:lnTo>
                    <a:pt x="406908" y="1054607"/>
                  </a:lnTo>
                  <a:lnTo>
                    <a:pt x="411479" y="1050036"/>
                  </a:lnTo>
                  <a:lnTo>
                    <a:pt x="414527" y="1046987"/>
                  </a:lnTo>
                  <a:lnTo>
                    <a:pt x="417575" y="1043939"/>
                  </a:lnTo>
                  <a:lnTo>
                    <a:pt x="420624" y="1037844"/>
                  </a:lnTo>
                  <a:lnTo>
                    <a:pt x="423671" y="1045463"/>
                  </a:lnTo>
                  <a:lnTo>
                    <a:pt x="426719" y="1045463"/>
                  </a:lnTo>
                  <a:lnTo>
                    <a:pt x="429767" y="1053084"/>
                  </a:lnTo>
                  <a:lnTo>
                    <a:pt x="434340" y="1056131"/>
                  </a:lnTo>
                  <a:lnTo>
                    <a:pt x="437387" y="1056131"/>
                  </a:lnTo>
                  <a:lnTo>
                    <a:pt x="440435" y="1066799"/>
                  </a:lnTo>
                  <a:lnTo>
                    <a:pt x="443483" y="1065276"/>
                  </a:lnTo>
                  <a:lnTo>
                    <a:pt x="446532" y="1057655"/>
                  </a:lnTo>
                  <a:lnTo>
                    <a:pt x="449579" y="1048512"/>
                  </a:lnTo>
                  <a:lnTo>
                    <a:pt x="452627" y="1050036"/>
                  </a:lnTo>
                  <a:lnTo>
                    <a:pt x="457199" y="1051560"/>
                  </a:lnTo>
                  <a:lnTo>
                    <a:pt x="460248" y="1063752"/>
                  </a:lnTo>
                  <a:lnTo>
                    <a:pt x="463295" y="1069847"/>
                  </a:lnTo>
                  <a:lnTo>
                    <a:pt x="466343" y="1077468"/>
                  </a:lnTo>
                  <a:lnTo>
                    <a:pt x="469391" y="1074420"/>
                  </a:lnTo>
                  <a:lnTo>
                    <a:pt x="472440" y="1080515"/>
                  </a:lnTo>
                  <a:lnTo>
                    <a:pt x="475487" y="1091184"/>
                  </a:lnTo>
                  <a:lnTo>
                    <a:pt x="480059" y="1098803"/>
                  </a:lnTo>
                  <a:lnTo>
                    <a:pt x="483108" y="1088136"/>
                  </a:lnTo>
                  <a:lnTo>
                    <a:pt x="486156" y="1085087"/>
                  </a:lnTo>
                  <a:lnTo>
                    <a:pt x="489203" y="1080515"/>
                  </a:lnTo>
                  <a:lnTo>
                    <a:pt x="492251" y="1078991"/>
                  </a:lnTo>
                  <a:lnTo>
                    <a:pt x="495299" y="1074420"/>
                  </a:lnTo>
                  <a:lnTo>
                    <a:pt x="498348" y="1065276"/>
                  </a:lnTo>
                  <a:lnTo>
                    <a:pt x="502919" y="1066799"/>
                  </a:lnTo>
                  <a:lnTo>
                    <a:pt x="505967" y="1059179"/>
                  </a:lnTo>
                  <a:lnTo>
                    <a:pt x="509016" y="1048512"/>
                  </a:lnTo>
                  <a:lnTo>
                    <a:pt x="512064" y="1039368"/>
                  </a:lnTo>
                  <a:lnTo>
                    <a:pt x="515111" y="1030223"/>
                  </a:lnTo>
                  <a:lnTo>
                    <a:pt x="518159" y="1030223"/>
                  </a:lnTo>
                  <a:lnTo>
                    <a:pt x="521208" y="1024128"/>
                  </a:lnTo>
                  <a:lnTo>
                    <a:pt x="525779" y="1019555"/>
                  </a:lnTo>
                  <a:lnTo>
                    <a:pt x="528827" y="1027176"/>
                  </a:lnTo>
                  <a:lnTo>
                    <a:pt x="531875" y="1027176"/>
                  </a:lnTo>
                  <a:lnTo>
                    <a:pt x="534924" y="1024128"/>
                  </a:lnTo>
                  <a:lnTo>
                    <a:pt x="537971" y="1025652"/>
                  </a:lnTo>
                  <a:lnTo>
                    <a:pt x="541019" y="1039368"/>
                  </a:lnTo>
                  <a:lnTo>
                    <a:pt x="544067" y="1030223"/>
                  </a:lnTo>
                  <a:lnTo>
                    <a:pt x="548640" y="1027176"/>
                  </a:lnTo>
                  <a:lnTo>
                    <a:pt x="551687" y="1027176"/>
                  </a:lnTo>
                  <a:lnTo>
                    <a:pt x="554735" y="1024128"/>
                  </a:lnTo>
                  <a:lnTo>
                    <a:pt x="557783" y="1027176"/>
                  </a:lnTo>
                  <a:lnTo>
                    <a:pt x="560832" y="1019555"/>
                  </a:lnTo>
                  <a:lnTo>
                    <a:pt x="563879" y="1011936"/>
                  </a:lnTo>
                  <a:lnTo>
                    <a:pt x="566927" y="1014984"/>
                  </a:lnTo>
                  <a:lnTo>
                    <a:pt x="571499" y="1013460"/>
                  </a:lnTo>
                  <a:lnTo>
                    <a:pt x="574548" y="1014984"/>
                  </a:lnTo>
                  <a:lnTo>
                    <a:pt x="577595" y="1014984"/>
                  </a:lnTo>
                  <a:lnTo>
                    <a:pt x="580643" y="1013460"/>
                  </a:lnTo>
                  <a:lnTo>
                    <a:pt x="583691" y="1008887"/>
                  </a:lnTo>
                  <a:lnTo>
                    <a:pt x="586740" y="1005839"/>
                  </a:lnTo>
                  <a:lnTo>
                    <a:pt x="589787" y="996695"/>
                  </a:lnTo>
                  <a:lnTo>
                    <a:pt x="594359" y="1004315"/>
                  </a:lnTo>
                  <a:lnTo>
                    <a:pt x="597408" y="990599"/>
                  </a:lnTo>
                  <a:lnTo>
                    <a:pt x="600456" y="987552"/>
                  </a:lnTo>
                  <a:lnTo>
                    <a:pt x="603503" y="989076"/>
                  </a:lnTo>
                  <a:lnTo>
                    <a:pt x="606551" y="992123"/>
                  </a:lnTo>
                  <a:lnTo>
                    <a:pt x="609599" y="982979"/>
                  </a:lnTo>
                  <a:lnTo>
                    <a:pt x="612648" y="976884"/>
                  </a:lnTo>
                  <a:lnTo>
                    <a:pt x="617219" y="970787"/>
                  </a:lnTo>
                  <a:lnTo>
                    <a:pt x="620267" y="966215"/>
                  </a:lnTo>
                  <a:lnTo>
                    <a:pt x="623316" y="964691"/>
                  </a:lnTo>
                  <a:lnTo>
                    <a:pt x="626364" y="952499"/>
                  </a:lnTo>
                  <a:lnTo>
                    <a:pt x="629411" y="964691"/>
                  </a:lnTo>
                  <a:lnTo>
                    <a:pt x="632459" y="957071"/>
                  </a:lnTo>
                  <a:lnTo>
                    <a:pt x="635508" y="950976"/>
                  </a:lnTo>
                  <a:lnTo>
                    <a:pt x="638556" y="947928"/>
                  </a:lnTo>
                  <a:lnTo>
                    <a:pt x="643127" y="954023"/>
                  </a:lnTo>
                  <a:lnTo>
                    <a:pt x="646175" y="958595"/>
                  </a:lnTo>
                  <a:lnTo>
                    <a:pt x="649224" y="970787"/>
                  </a:lnTo>
                  <a:lnTo>
                    <a:pt x="652271" y="989076"/>
                  </a:lnTo>
                  <a:lnTo>
                    <a:pt x="655319" y="990599"/>
                  </a:lnTo>
                  <a:lnTo>
                    <a:pt x="658367" y="992123"/>
                  </a:lnTo>
                  <a:lnTo>
                    <a:pt x="661416" y="984503"/>
                  </a:lnTo>
                  <a:lnTo>
                    <a:pt x="665987" y="981455"/>
                  </a:lnTo>
                  <a:lnTo>
                    <a:pt x="669035" y="982979"/>
                  </a:lnTo>
                  <a:lnTo>
                    <a:pt x="672083" y="986028"/>
                  </a:lnTo>
                  <a:lnTo>
                    <a:pt x="675132" y="992123"/>
                  </a:lnTo>
                  <a:lnTo>
                    <a:pt x="678179" y="993647"/>
                  </a:lnTo>
                  <a:lnTo>
                    <a:pt x="681227" y="986028"/>
                  </a:lnTo>
                  <a:lnTo>
                    <a:pt x="684275" y="979931"/>
                  </a:lnTo>
                  <a:lnTo>
                    <a:pt x="688848" y="984503"/>
                  </a:lnTo>
                  <a:lnTo>
                    <a:pt x="691895" y="987552"/>
                  </a:lnTo>
                  <a:lnTo>
                    <a:pt x="694943" y="982979"/>
                  </a:lnTo>
                  <a:lnTo>
                    <a:pt x="697991" y="989076"/>
                  </a:lnTo>
                  <a:lnTo>
                    <a:pt x="701040" y="984503"/>
                  </a:lnTo>
                  <a:lnTo>
                    <a:pt x="704087" y="992123"/>
                  </a:lnTo>
                  <a:lnTo>
                    <a:pt x="707135" y="999744"/>
                  </a:lnTo>
                  <a:lnTo>
                    <a:pt x="711708" y="987552"/>
                  </a:lnTo>
                  <a:lnTo>
                    <a:pt x="714756" y="982979"/>
                  </a:lnTo>
                  <a:lnTo>
                    <a:pt x="717803" y="970787"/>
                  </a:lnTo>
                  <a:lnTo>
                    <a:pt x="720851" y="970787"/>
                  </a:lnTo>
                  <a:lnTo>
                    <a:pt x="723899" y="978407"/>
                  </a:lnTo>
                  <a:lnTo>
                    <a:pt x="726948" y="978407"/>
                  </a:lnTo>
                  <a:lnTo>
                    <a:pt x="729995" y="982979"/>
                  </a:lnTo>
                  <a:lnTo>
                    <a:pt x="734567" y="972312"/>
                  </a:lnTo>
                  <a:lnTo>
                    <a:pt x="737616" y="990599"/>
                  </a:lnTo>
                  <a:lnTo>
                    <a:pt x="740664" y="986028"/>
                  </a:lnTo>
                  <a:lnTo>
                    <a:pt x="743711" y="986028"/>
                  </a:lnTo>
                  <a:lnTo>
                    <a:pt x="746759" y="992123"/>
                  </a:lnTo>
                  <a:lnTo>
                    <a:pt x="749808" y="987552"/>
                  </a:lnTo>
                  <a:lnTo>
                    <a:pt x="752856" y="992123"/>
                  </a:lnTo>
                  <a:lnTo>
                    <a:pt x="757427" y="996695"/>
                  </a:lnTo>
                  <a:lnTo>
                    <a:pt x="760475" y="998220"/>
                  </a:lnTo>
                  <a:lnTo>
                    <a:pt x="763524" y="987552"/>
                  </a:lnTo>
                  <a:lnTo>
                    <a:pt x="766571" y="986028"/>
                  </a:lnTo>
                  <a:lnTo>
                    <a:pt x="769619" y="981455"/>
                  </a:lnTo>
                  <a:lnTo>
                    <a:pt x="772667" y="976884"/>
                  </a:lnTo>
                  <a:lnTo>
                    <a:pt x="775716" y="976884"/>
                  </a:lnTo>
                  <a:lnTo>
                    <a:pt x="780287" y="969263"/>
                  </a:lnTo>
                  <a:lnTo>
                    <a:pt x="783335" y="967739"/>
                  </a:lnTo>
                  <a:lnTo>
                    <a:pt x="786383" y="966215"/>
                  </a:lnTo>
                  <a:lnTo>
                    <a:pt x="789432" y="964691"/>
                  </a:lnTo>
                  <a:lnTo>
                    <a:pt x="792479" y="958595"/>
                  </a:lnTo>
                  <a:lnTo>
                    <a:pt x="795527" y="950976"/>
                  </a:lnTo>
                  <a:lnTo>
                    <a:pt x="798575" y="961644"/>
                  </a:lnTo>
                  <a:lnTo>
                    <a:pt x="803148" y="960120"/>
                  </a:lnTo>
                  <a:lnTo>
                    <a:pt x="806195" y="954023"/>
                  </a:lnTo>
                  <a:lnTo>
                    <a:pt x="809243" y="944879"/>
                  </a:lnTo>
                  <a:lnTo>
                    <a:pt x="812291" y="944879"/>
                  </a:lnTo>
                  <a:lnTo>
                    <a:pt x="815340" y="944879"/>
                  </a:lnTo>
                  <a:lnTo>
                    <a:pt x="818387" y="937260"/>
                  </a:lnTo>
                  <a:lnTo>
                    <a:pt x="821435" y="928115"/>
                  </a:lnTo>
                  <a:lnTo>
                    <a:pt x="826008" y="926591"/>
                  </a:lnTo>
                  <a:lnTo>
                    <a:pt x="829056" y="929639"/>
                  </a:lnTo>
                  <a:lnTo>
                    <a:pt x="832103" y="922020"/>
                  </a:lnTo>
                  <a:lnTo>
                    <a:pt x="835151" y="928115"/>
                  </a:lnTo>
                  <a:lnTo>
                    <a:pt x="838199" y="932687"/>
                  </a:lnTo>
                  <a:lnTo>
                    <a:pt x="841248" y="922020"/>
                  </a:lnTo>
                  <a:lnTo>
                    <a:pt x="844295" y="915923"/>
                  </a:lnTo>
                  <a:lnTo>
                    <a:pt x="848867" y="915923"/>
                  </a:lnTo>
                  <a:lnTo>
                    <a:pt x="851916" y="918971"/>
                  </a:lnTo>
                  <a:lnTo>
                    <a:pt x="854964" y="918971"/>
                  </a:lnTo>
                  <a:lnTo>
                    <a:pt x="858011" y="912876"/>
                  </a:lnTo>
                  <a:lnTo>
                    <a:pt x="861059" y="909828"/>
                  </a:lnTo>
                  <a:lnTo>
                    <a:pt x="864108" y="915923"/>
                  </a:lnTo>
                  <a:lnTo>
                    <a:pt x="867156" y="908303"/>
                  </a:lnTo>
                  <a:lnTo>
                    <a:pt x="871727" y="915923"/>
                  </a:lnTo>
                  <a:lnTo>
                    <a:pt x="874775" y="911352"/>
                  </a:lnTo>
                  <a:lnTo>
                    <a:pt x="877824" y="903731"/>
                  </a:lnTo>
                  <a:lnTo>
                    <a:pt x="880871" y="900684"/>
                  </a:lnTo>
                  <a:lnTo>
                    <a:pt x="883919" y="903731"/>
                  </a:lnTo>
                  <a:lnTo>
                    <a:pt x="886967" y="906779"/>
                  </a:lnTo>
                  <a:lnTo>
                    <a:pt x="890016" y="906779"/>
                  </a:lnTo>
                  <a:lnTo>
                    <a:pt x="894587" y="899160"/>
                  </a:lnTo>
                  <a:lnTo>
                    <a:pt x="897635" y="894587"/>
                  </a:lnTo>
                  <a:lnTo>
                    <a:pt x="900683" y="894587"/>
                  </a:lnTo>
                  <a:lnTo>
                    <a:pt x="903732" y="897636"/>
                  </a:lnTo>
                  <a:lnTo>
                    <a:pt x="906779" y="902207"/>
                  </a:lnTo>
                  <a:lnTo>
                    <a:pt x="909827" y="906779"/>
                  </a:lnTo>
                  <a:lnTo>
                    <a:pt x="912875" y="906779"/>
                  </a:lnTo>
                  <a:lnTo>
                    <a:pt x="915924" y="909828"/>
                  </a:lnTo>
                  <a:lnTo>
                    <a:pt x="920495" y="905255"/>
                  </a:lnTo>
                  <a:lnTo>
                    <a:pt x="923543" y="915923"/>
                  </a:lnTo>
                  <a:lnTo>
                    <a:pt x="926591" y="915923"/>
                  </a:lnTo>
                  <a:lnTo>
                    <a:pt x="929640" y="906779"/>
                  </a:lnTo>
                  <a:lnTo>
                    <a:pt x="932687" y="905255"/>
                  </a:lnTo>
                  <a:lnTo>
                    <a:pt x="935735" y="905255"/>
                  </a:lnTo>
                  <a:lnTo>
                    <a:pt x="938783" y="897636"/>
                  </a:lnTo>
                  <a:lnTo>
                    <a:pt x="943356" y="896112"/>
                  </a:lnTo>
                  <a:lnTo>
                    <a:pt x="946403" y="891539"/>
                  </a:lnTo>
                  <a:lnTo>
                    <a:pt x="949451" y="883920"/>
                  </a:lnTo>
                  <a:lnTo>
                    <a:pt x="952499" y="877823"/>
                  </a:lnTo>
                  <a:lnTo>
                    <a:pt x="955548" y="877823"/>
                  </a:lnTo>
                  <a:lnTo>
                    <a:pt x="958595" y="868679"/>
                  </a:lnTo>
                  <a:lnTo>
                    <a:pt x="961643" y="874776"/>
                  </a:lnTo>
                  <a:lnTo>
                    <a:pt x="966216" y="861060"/>
                  </a:lnTo>
                  <a:lnTo>
                    <a:pt x="969264" y="865631"/>
                  </a:lnTo>
                  <a:lnTo>
                    <a:pt x="972311" y="851915"/>
                  </a:lnTo>
                  <a:lnTo>
                    <a:pt x="975359" y="844295"/>
                  </a:lnTo>
                  <a:lnTo>
                    <a:pt x="978408" y="841247"/>
                  </a:lnTo>
                  <a:lnTo>
                    <a:pt x="981456" y="841247"/>
                  </a:lnTo>
                  <a:lnTo>
                    <a:pt x="984503" y="841247"/>
                  </a:lnTo>
                  <a:lnTo>
                    <a:pt x="989075" y="835152"/>
                  </a:lnTo>
                  <a:lnTo>
                    <a:pt x="992124" y="835152"/>
                  </a:lnTo>
                  <a:lnTo>
                    <a:pt x="995171" y="822960"/>
                  </a:lnTo>
                  <a:lnTo>
                    <a:pt x="998219" y="812291"/>
                  </a:lnTo>
                  <a:lnTo>
                    <a:pt x="1001267" y="813815"/>
                  </a:lnTo>
                  <a:lnTo>
                    <a:pt x="1004316" y="812291"/>
                  </a:lnTo>
                  <a:lnTo>
                    <a:pt x="1007364" y="816863"/>
                  </a:lnTo>
                  <a:lnTo>
                    <a:pt x="1011935" y="804671"/>
                  </a:lnTo>
                  <a:lnTo>
                    <a:pt x="1014983" y="806195"/>
                  </a:lnTo>
                  <a:lnTo>
                    <a:pt x="1018032" y="812291"/>
                  </a:lnTo>
                  <a:lnTo>
                    <a:pt x="1021079" y="806195"/>
                  </a:lnTo>
                  <a:lnTo>
                    <a:pt x="1024127" y="795528"/>
                  </a:lnTo>
                  <a:lnTo>
                    <a:pt x="1027175" y="795528"/>
                  </a:lnTo>
                  <a:lnTo>
                    <a:pt x="1030224" y="806195"/>
                  </a:lnTo>
                  <a:lnTo>
                    <a:pt x="1034795" y="800099"/>
                  </a:lnTo>
                  <a:lnTo>
                    <a:pt x="1037843" y="792479"/>
                  </a:lnTo>
                  <a:lnTo>
                    <a:pt x="1040891" y="798576"/>
                  </a:lnTo>
                  <a:lnTo>
                    <a:pt x="1043940" y="806195"/>
                  </a:lnTo>
                  <a:lnTo>
                    <a:pt x="1046987" y="804671"/>
                  </a:lnTo>
                  <a:lnTo>
                    <a:pt x="1050035" y="806195"/>
                  </a:lnTo>
                  <a:lnTo>
                    <a:pt x="1053083" y="801623"/>
                  </a:lnTo>
                  <a:lnTo>
                    <a:pt x="1057656" y="807720"/>
                  </a:lnTo>
                  <a:lnTo>
                    <a:pt x="1060703" y="813815"/>
                  </a:lnTo>
                  <a:lnTo>
                    <a:pt x="1063751" y="810768"/>
                  </a:lnTo>
                  <a:lnTo>
                    <a:pt x="1066799" y="804671"/>
                  </a:lnTo>
                  <a:lnTo>
                    <a:pt x="1069848" y="798576"/>
                  </a:lnTo>
                  <a:lnTo>
                    <a:pt x="1072895" y="798576"/>
                  </a:lnTo>
                  <a:lnTo>
                    <a:pt x="1075943" y="797052"/>
                  </a:lnTo>
                  <a:lnTo>
                    <a:pt x="1080516" y="806195"/>
                  </a:lnTo>
                  <a:lnTo>
                    <a:pt x="1083564" y="816863"/>
                  </a:lnTo>
                  <a:lnTo>
                    <a:pt x="1086611" y="822960"/>
                  </a:lnTo>
                  <a:lnTo>
                    <a:pt x="1089659" y="819912"/>
                  </a:lnTo>
                  <a:lnTo>
                    <a:pt x="1092708" y="826007"/>
                  </a:lnTo>
                  <a:lnTo>
                    <a:pt x="1095756" y="819912"/>
                  </a:lnTo>
                  <a:lnTo>
                    <a:pt x="1098803" y="822960"/>
                  </a:lnTo>
                  <a:lnTo>
                    <a:pt x="1103375" y="818387"/>
                  </a:lnTo>
                  <a:lnTo>
                    <a:pt x="1106424" y="812291"/>
                  </a:lnTo>
                  <a:lnTo>
                    <a:pt x="1109471" y="810768"/>
                  </a:lnTo>
                  <a:lnTo>
                    <a:pt x="1112519" y="806195"/>
                  </a:lnTo>
                  <a:lnTo>
                    <a:pt x="1115567" y="800099"/>
                  </a:lnTo>
                  <a:lnTo>
                    <a:pt x="1118616" y="797052"/>
                  </a:lnTo>
                  <a:lnTo>
                    <a:pt x="1121664" y="789431"/>
                  </a:lnTo>
                  <a:lnTo>
                    <a:pt x="1126235" y="784860"/>
                  </a:lnTo>
                  <a:lnTo>
                    <a:pt x="1129283" y="781812"/>
                  </a:lnTo>
                  <a:lnTo>
                    <a:pt x="1132332" y="774191"/>
                  </a:lnTo>
                  <a:lnTo>
                    <a:pt x="1135379" y="772668"/>
                  </a:lnTo>
                  <a:lnTo>
                    <a:pt x="1138427" y="772668"/>
                  </a:lnTo>
                  <a:lnTo>
                    <a:pt x="1141475" y="772668"/>
                  </a:lnTo>
                  <a:lnTo>
                    <a:pt x="1144524" y="766571"/>
                  </a:lnTo>
                  <a:lnTo>
                    <a:pt x="1149095" y="763523"/>
                  </a:lnTo>
                  <a:lnTo>
                    <a:pt x="1152143" y="763523"/>
                  </a:lnTo>
                  <a:lnTo>
                    <a:pt x="1155191" y="758952"/>
                  </a:lnTo>
                  <a:lnTo>
                    <a:pt x="1158240" y="760476"/>
                  </a:lnTo>
                  <a:lnTo>
                    <a:pt x="1161287" y="768095"/>
                  </a:lnTo>
                  <a:lnTo>
                    <a:pt x="1164335" y="766571"/>
                  </a:lnTo>
                  <a:lnTo>
                    <a:pt x="1167383" y="765047"/>
                  </a:lnTo>
                  <a:lnTo>
                    <a:pt x="1171956" y="760476"/>
                  </a:lnTo>
                  <a:lnTo>
                    <a:pt x="1175003" y="772668"/>
                  </a:lnTo>
                  <a:lnTo>
                    <a:pt x="1178051" y="771144"/>
                  </a:lnTo>
                  <a:lnTo>
                    <a:pt x="1181099" y="772668"/>
                  </a:lnTo>
                  <a:lnTo>
                    <a:pt x="1184148" y="775715"/>
                  </a:lnTo>
                  <a:lnTo>
                    <a:pt x="1187195" y="771144"/>
                  </a:lnTo>
                  <a:lnTo>
                    <a:pt x="1190243" y="768095"/>
                  </a:lnTo>
                  <a:lnTo>
                    <a:pt x="1194816" y="772668"/>
                  </a:lnTo>
                  <a:lnTo>
                    <a:pt x="1197864" y="768095"/>
                  </a:lnTo>
                  <a:lnTo>
                    <a:pt x="1200911" y="778763"/>
                  </a:lnTo>
                  <a:lnTo>
                    <a:pt x="1203959" y="778763"/>
                  </a:lnTo>
                  <a:lnTo>
                    <a:pt x="1207008" y="772668"/>
                  </a:lnTo>
                  <a:lnTo>
                    <a:pt x="1210056" y="765047"/>
                  </a:lnTo>
                  <a:lnTo>
                    <a:pt x="1213103" y="754379"/>
                  </a:lnTo>
                  <a:lnTo>
                    <a:pt x="1216151" y="751331"/>
                  </a:lnTo>
                  <a:lnTo>
                    <a:pt x="1220724" y="746760"/>
                  </a:lnTo>
                  <a:lnTo>
                    <a:pt x="1223771" y="745236"/>
                  </a:lnTo>
                  <a:lnTo>
                    <a:pt x="1226819" y="742187"/>
                  </a:lnTo>
                  <a:lnTo>
                    <a:pt x="1229867" y="748284"/>
                  </a:lnTo>
                  <a:lnTo>
                    <a:pt x="1232916" y="742187"/>
                  </a:lnTo>
                  <a:lnTo>
                    <a:pt x="1235964" y="739139"/>
                  </a:lnTo>
                  <a:lnTo>
                    <a:pt x="1239011" y="742187"/>
                  </a:lnTo>
                  <a:lnTo>
                    <a:pt x="1243583" y="737615"/>
                  </a:lnTo>
                  <a:lnTo>
                    <a:pt x="1246632" y="731520"/>
                  </a:lnTo>
                  <a:lnTo>
                    <a:pt x="1249679" y="731520"/>
                  </a:lnTo>
                  <a:lnTo>
                    <a:pt x="1252727" y="737615"/>
                  </a:lnTo>
                  <a:lnTo>
                    <a:pt x="1255775" y="734568"/>
                  </a:lnTo>
                  <a:lnTo>
                    <a:pt x="1258824" y="736091"/>
                  </a:lnTo>
                  <a:lnTo>
                    <a:pt x="1261871" y="746760"/>
                  </a:lnTo>
                  <a:lnTo>
                    <a:pt x="1266443" y="760476"/>
                  </a:lnTo>
                  <a:lnTo>
                    <a:pt x="1269491" y="774191"/>
                  </a:lnTo>
                  <a:lnTo>
                    <a:pt x="1272540" y="765047"/>
                  </a:lnTo>
                  <a:lnTo>
                    <a:pt x="1275587" y="761999"/>
                  </a:lnTo>
                  <a:lnTo>
                    <a:pt x="1278635" y="771144"/>
                  </a:lnTo>
                  <a:lnTo>
                    <a:pt x="1281683" y="769620"/>
                  </a:lnTo>
                  <a:lnTo>
                    <a:pt x="1284732" y="754379"/>
                  </a:lnTo>
                  <a:lnTo>
                    <a:pt x="1289303" y="751331"/>
                  </a:lnTo>
                  <a:lnTo>
                    <a:pt x="1292351" y="743712"/>
                  </a:lnTo>
                  <a:lnTo>
                    <a:pt x="1295399" y="748284"/>
                  </a:lnTo>
                  <a:lnTo>
                    <a:pt x="1298448" y="742187"/>
                  </a:lnTo>
                  <a:lnTo>
                    <a:pt x="1301495" y="734568"/>
                  </a:lnTo>
                  <a:lnTo>
                    <a:pt x="1304543" y="733044"/>
                  </a:lnTo>
                  <a:lnTo>
                    <a:pt x="1307591" y="736091"/>
                  </a:lnTo>
                  <a:lnTo>
                    <a:pt x="1312164" y="736091"/>
                  </a:lnTo>
                  <a:lnTo>
                    <a:pt x="1315211" y="728471"/>
                  </a:lnTo>
                  <a:lnTo>
                    <a:pt x="1318259" y="729995"/>
                  </a:lnTo>
                  <a:lnTo>
                    <a:pt x="1321308" y="725423"/>
                  </a:lnTo>
                  <a:lnTo>
                    <a:pt x="1324356" y="726947"/>
                  </a:lnTo>
                  <a:lnTo>
                    <a:pt x="1327403" y="722376"/>
                  </a:lnTo>
                  <a:lnTo>
                    <a:pt x="1330451" y="719328"/>
                  </a:lnTo>
                  <a:lnTo>
                    <a:pt x="1335024" y="717803"/>
                  </a:lnTo>
                  <a:lnTo>
                    <a:pt x="1338071" y="714755"/>
                  </a:lnTo>
                  <a:lnTo>
                    <a:pt x="1341119" y="713231"/>
                  </a:lnTo>
                  <a:lnTo>
                    <a:pt x="1344167" y="711707"/>
                  </a:lnTo>
                  <a:lnTo>
                    <a:pt x="1347216" y="708660"/>
                  </a:lnTo>
                  <a:lnTo>
                    <a:pt x="1350264" y="705612"/>
                  </a:lnTo>
                  <a:lnTo>
                    <a:pt x="1353311" y="708660"/>
                  </a:lnTo>
                  <a:lnTo>
                    <a:pt x="1357883" y="704087"/>
                  </a:lnTo>
                  <a:lnTo>
                    <a:pt x="1360932" y="702563"/>
                  </a:lnTo>
                  <a:lnTo>
                    <a:pt x="1363979" y="704087"/>
                  </a:lnTo>
                  <a:lnTo>
                    <a:pt x="1367027" y="702563"/>
                  </a:lnTo>
                  <a:lnTo>
                    <a:pt x="1370075" y="697991"/>
                  </a:lnTo>
                  <a:lnTo>
                    <a:pt x="1373124" y="697991"/>
                  </a:lnTo>
                  <a:lnTo>
                    <a:pt x="1376171" y="699516"/>
                  </a:lnTo>
                  <a:lnTo>
                    <a:pt x="1380743" y="694943"/>
                  </a:lnTo>
                  <a:lnTo>
                    <a:pt x="1383791" y="696467"/>
                  </a:lnTo>
                  <a:lnTo>
                    <a:pt x="1386840" y="704087"/>
                  </a:lnTo>
                  <a:lnTo>
                    <a:pt x="1389887" y="702563"/>
                  </a:lnTo>
                  <a:lnTo>
                    <a:pt x="1392935" y="697991"/>
                  </a:lnTo>
                  <a:lnTo>
                    <a:pt x="1395983" y="693420"/>
                  </a:lnTo>
                  <a:lnTo>
                    <a:pt x="1399032" y="688847"/>
                  </a:lnTo>
                  <a:lnTo>
                    <a:pt x="1403603" y="690371"/>
                  </a:lnTo>
                  <a:lnTo>
                    <a:pt x="1406651" y="688847"/>
                  </a:lnTo>
                  <a:lnTo>
                    <a:pt x="1409699" y="687324"/>
                  </a:lnTo>
                  <a:lnTo>
                    <a:pt x="1412748" y="690371"/>
                  </a:lnTo>
                  <a:lnTo>
                    <a:pt x="1415795" y="694943"/>
                  </a:lnTo>
                  <a:lnTo>
                    <a:pt x="1418843" y="690371"/>
                  </a:lnTo>
                  <a:lnTo>
                    <a:pt x="1421891" y="701039"/>
                  </a:lnTo>
                  <a:lnTo>
                    <a:pt x="1426464" y="702563"/>
                  </a:lnTo>
                  <a:lnTo>
                    <a:pt x="1429511" y="705612"/>
                  </a:lnTo>
                  <a:lnTo>
                    <a:pt x="1432559" y="717803"/>
                  </a:lnTo>
                  <a:lnTo>
                    <a:pt x="1435608" y="719328"/>
                  </a:lnTo>
                  <a:lnTo>
                    <a:pt x="1438656" y="711707"/>
                  </a:lnTo>
                  <a:lnTo>
                    <a:pt x="1441703" y="711707"/>
                  </a:lnTo>
                  <a:lnTo>
                    <a:pt x="1444751" y="711707"/>
                  </a:lnTo>
                  <a:lnTo>
                    <a:pt x="1449324" y="699516"/>
                  </a:lnTo>
                  <a:lnTo>
                    <a:pt x="1452371" y="699516"/>
                  </a:lnTo>
                  <a:lnTo>
                    <a:pt x="1455419" y="693420"/>
                  </a:lnTo>
                  <a:lnTo>
                    <a:pt x="1458467" y="685800"/>
                  </a:lnTo>
                  <a:lnTo>
                    <a:pt x="1461516" y="694943"/>
                  </a:lnTo>
                  <a:lnTo>
                    <a:pt x="1464564" y="691895"/>
                  </a:lnTo>
                  <a:lnTo>
                    <a:pt x="1467611" y="684275"/>
                  </a:lnTo>
                  <a:lnTo>
                    <a:pt x="1472183" y="685800"/>
                  </a:lnTo>
                  <a:lnTo>
                    <a:pt x="1475232" y="681228"/>
                  </a:lnTo>
                  <a:lnTo>
                    <a:pt x="1478279" y="685800"/>
                  </a:lnTo>
                  <a:lnTo>
                    <a:pt x="1481327" y="685800"/>
                  </a:lnTo>
                  <a:lnTo>
                    <a:pt x="1484375" y="681228"/>
                  </a:lnTo>
                  <a:lnTo>
                    <a:pt x="1487424" y="688847"/>
                  </a:lnTo>
                  <a:lnTo>
                    <a:pt x="1490471" y="694943"/>
                  </a:lnTo>
                  <a:lnTo>
                    <a:pt x="1493519" y="693420"/>
                  </a:lnTo>
                  <a:lnTo>
                    <a:pt x="1498091" y="679703"/>
                  </a:lnTo>
                  <a:lnTo>
                    <a:pt x="1501140" y="678179"/>
                  </a:lnTo>
                  <a:lnTo>
                    <a:pt x="1504187" y="676655"/>
                  </a:lnTo>
                  <a:lnTo>
                    <a:pt x="1507235" y="679703"/>
                  </a:lnTo>
                  <a:lnTo>
                    <a:pt x="1510283" y="678179"/>
                  </a:lnTo>
                  <a:lnTo>
                    <a:pt x="1513332" y="672083"/>
                  </a:lnTo>
                  <a:lnTo>
                    <a:pt x="1516379" y="670559"/>
                  </a:lnTo>
                  <a:lnTo>
                    <a:pt x="1520951" y="662939"/>
                  </a:lnTo>
                  <a:lnTo>
                    <a:pt x="1523999" y="669036"/>
                  </a:lnTo>
                  <a:lnTo>
                    <a:pt x="1527048" y="670559"/>
                  </a:lnTo>
                  <a:lnTo>
                    <a:pt x="1530095" y="678179"/>
                  </a:lnTo>
                  <a:lnTo>
                    <a:pt x="1533143" y="673608"/>
                  </a:lnTo>
                  <a:lnTo>
                    <a:pt x="1536191" y="669036"/>
                  </a:lnTo>
                  <a:lnTo>
                    <a:pt x="1539240" y="670559"/>
                  </a:lnTo>
                  <a:lnTo>
                    <a:pt x="1543811" y="679703"/>
                  </a:lnTo>
                  <a:lnTo>
                    <a:pt x="1546859" y="690371"/>
                  </a:lnTo>
                  <a:lnTo>
                    <a:pt x="1549908" y="682751"/>
                  </a:lnTo>
                  <a:lnTo>
                    <a:pt x="1552956" y="687324"/>
                  </a:lnTo>
                  <a:lnTo>
                    <a:pt x="1556003" y="679703"/>
                  </a:lnTo>
                  <a:lnTo>
                    <a:pt x="1559051" y="685800"/>
                  </a:lnTo>
                  <a:lnTo>
                    <a:pt x="1562099" y="688847"/>
                  </a:lnTo>
                  <a:lnTo>
                    <a:pt x="1566671" y="702563"/>
                  </a:lnTo>
                  <a:lnTo>
                    <a:pt x="1569719" y="693420"/>
                  </a:lnTo>
                  <a:lnTo>
                    <a:pt x="1572767" y="693420"/>
                  </a:lnTo>
                  <a:lnTo>
                    <a:pt x="1575816" y="708660"/>
                  </a:lnTo>
                  <a:lnTo>
                    <a:pt x="1578864" y="719328"/>
                  </a:lnTo>
                  <a:lnTo>
                    <a:pt x="1581911" y="728471"/>
                  </a:lnTo>
                  <a:lnTo>
                    <a:pt x="1584959" y="716279"/>
                  </a:lnTo>
                  <a:lnTo>
                    <a:pt x="1589532" y="708660"/>
                  </a:lnTo>
                  <a:lnTo>
                    <a:pt x="1592579" y="704087"/>
                  </a:lnTo>
                  <a:lnTo>
                    <a:pt x="1595627" y="705612"/>
                  </a:lnTo>
                  <a:lnTo>
                    <a:pt x="1598675" y="697991"/>
                  </a:lnTo>
                  <a:lnTo>
                    <a:pt x="1601724" y="688847"/>
                  </a:lnTo>
                  <a:lnTo>
                    <a:pt x="1604771" y="682751"/>
                  </a:lnTo>
                  <a:lnTo>
                    <a:pt x="1607819" y="681228"/>
                  </a:lnTo>
                  <a:lnTo>
                    <a:pt x="1612391" y="675132"/>
                  </a:lnTo>
                  <a:lnTo>
                    <a:pt x="1615440" y="669036"/>
                  </a:lnTo>
                  <a:lnTo>
                    <a:pt x="1618487" y="676655"/>
                  </a:lnTo>
                  <a:lnTo>
                    <a:pt x="1621535" y="676655"/>
                  </a:lnTo>
                  <a:lnTo>
                    <a:pt x="1624583" y="682751"/>
                  </a:lnTo>
                  <a:lnTo>
                    <a:pt x="1627632" y="676655"/>
                  </a:lnTo>
                  <a:lnTo>
                    <a:pt x="1630679" y="678179"/>
                  </a:lnTo>
                  <a:lnTo>
                    <a:pt x="1635251" y="685800"/>
                  </a:lnTo>
                  <a:lnTo>
                    <a:pt x="1638299" y="685800"/>
                  </a:lnTo>
                  <a:lnTo>
                    <a:pt x="1641348" y="672083"/>
                  </a:lnTo>
                  <a:lnTo>
                    <a:pt x="1644395" y="669036"/>
                  </a:lnTo>
                  <a:lnTo>
                    <a:pt x="1647443" y="664463"/>
                  </a:lnTo>
                  <a:lnTo>
                    <a:pt x="1650491" y="664463"/>
                  </a:lnTo>
                  <a:lnTo>
                    <a:pt x="1653540" y="662939"/>
                  </a:lnTo>
                  <a:lnTo>
                    <a:pt x="1658111" y="661416"/>
                  </a:lnTo>
                  <a:lnTo>
                    <a:pt x="1661159" y="664463"/>
                  </a:lnTo>
                  <a:lnTo>
                    <a:pt x="1664208" y="664463"/>
                  </a:lnTo>
                  <a:lnTo>
                    <a:pt x="1667256" y="658367"/>
                  </a:lnTo>
                  <a:lnTo>
                    <a:pt x="1670303" y="659891"/>
                  </a:lnTo>
                  <a:lnTo>
                    <a:pt x="1673351" y="658367"/>
                  </a:lnTo>
                  <a:lnTo>
                    <a:pt x="1676399" y="650747"/>
                  </a:lnTo>
                  <a:lnTo>
                    <a:pt x="1680971" y="647700"/>
                  </a:lnTo>
                  <a:lnTo>
                    <a:pt x="1684019" y="650747"/>
                  </a:lnTo>
                  <a:lnTo>
                    <a:pt x="1687067" y="656843"/>
                  </a:lnTo>
                  <a:lnTo>
                    <a:pt x="1690116" y="658367"/>
                  </a:lnTo>
                  <a:lnTo>
                    <a:pt x="1693164" y="664463"/>
                  </a:lnTo>
                  <a:lnTo>
                    <a:pt x="1696211" y="667512"/>
                  </a:lnTo>
                  <a:lnTo>
                    <a:pt x="1699259" y="669036"/>
                  </a:lnTo>
                  <a:lnTo>
                    <a:pt x="1703832" y="662939"/>
                  </a:lnTo>
                  <a:lnTo>
                    <a:pt x="1706879" y="669036"/>
                  </a:lnTo>
                  <a:lnTo>
                    <a:pt x="1709927" y="662939"/>
                  </a:lnTo>
                  <a:lnTo>
                    <a:pt x="1712975" y="662939"/>
                  </a:lnTo>
                  <a:lnTo>
                    <a:pt x="1716024" y="682751"/>
                  </a:lnTo>
                  <a:lnTo>
                    <a:pt x="1719071" y="679703"/>
                  </a:lnTo>
                  <a:lnTo>
                    <a:pt x="1722119" y="681228"/>
                  </a:lnTo>
                  <a:lnTo>
                    <a:pt x="1726691" y="682751"/>
                  </a:lnTo>
                  <a:lnTo>
                    <a:pt x="1729740" y="685800"/>
                  </a:lnTo>
                  <a:lnTo>
                    <a:pt x="1732787" y="691895"/>
                  </a:lnTo>
                  <a:lnTo>
                    <a:pt x="1735835" y="697991"/>
                  </a:lnTo>
                  <a:lnTo>
                    <a:pt x="1738883" y="701039"/>
                  </a:lnTo>
                  <a:lnTo>
                    <a:pt x="1741932" y="713231"/>
                  </a:lnTo>
                  <a:lnTo>
                    <a:pt x="1744979" y="729995"/>
                  </a:lnTo>
                  <a:lnTo>
                    <a:pt x="1749551" y="749807"/>
                  </a:lnTo>
                  <a:lnTo>
                    <a:pt x="1752599" y="725423"/>
                  </a:lnTo>
                  <a:lnTo>
                    <a:pt x="1755648" y="734568"/>
                  </a:lnTo>
                  <a:lnTo>
                    <a:pt x="1758695" y="737615"/>
                  </a:lnTo>
                  <a:lnTo>
                    <a:pt x="1761743" y="719328"/>
                  </a:lnTo>
                  <a:lnTo>
                    <a:pt x="1764791" y="708660"/>
                  </a:lnTo>
                  <a:lnTo>
                    <a:pt x="1767840" y="705612"/>
                  </a:lnTo>
                  <a:lnTo>
                    <a:pt x="1770887" y="697991"/>
                  </a:lnTo>
                  <a:lnTo>
                    <a:pt x="1775459" y="690371"/>
                  </a:lnTo>
                  <a:lnTo>
                    <a:pt x="1778508" y="684275"/>
                  </a:lnTo>
                  <a:lnTo>
                    <a:pt x="1781556" y="694943"/>
                  </a:lnTo>
                  <a:lnTo>
                    <a:pt x="1784603" y="699516"/>
                  </a:lnTo>
                  <a:lnTo>
                    <a:pt x="1787651" y="704087"/>
                  </a:lnTo>
                  <a:lnTo>
                    <a:pt x="1790699" y="694943"/>
                  </a:lnTo>
                  <a:lnTo>
                    <a:pt x="1793748" y="690371"/>
                  </a:lnTo>
                  <a:lnTo>
                    <a:pt x="1798319" y="693420"/>
                  </a:lnTo>
                  <a:lnTo>
                    <a:pt x="1801367" y="673608"/>
                  </a:lnTo>
                  <a:lnTo>
                    <a:pt x="1804416" y="676655"/>
                  </a:lnTo>
                  <a:lnTo>
                    <a:pt x="1807464" y="670559"/>
                  </a:lnTo>
                  <a:lnTo>
                    <a:pt x="1810511" y="673608"/>
                  </a:lnTo>
                  <a:lnTo>
                    <a:pt x="1813559" y="675132"/>
                  </a:lnTo>
                  <a:lnTo>
                    <a:pt x="1816608" y="669036"/>
                  </a:lnTo>
                  <a:lnTo>
                    <a:pt x="1821179" y="670559"/>
                  </a:lnTo>
                  <a:lnTo>
                    <a:pt x="1824227" y="670559"/>
                  </a:lnTo>
                  <a:lnTo>
                    <a:pt x="1827275" y="667512"/>
                  </a:lnTo>
                  <a:lnTo>
                    <a:pt x="1830324" y="670559"/>
                  </a:lnTo>
                  <a:lnTo>
                    <a:pt x="1833371" y="672083"/>
                  </a:lnTo>
                  <a:lnTo>
                    <a:pt x="1836419" y="664463"/>
                  </a:lnTo>
                  <a:lnTo>
                    <a:pt x="1839467" y="672083"/>
                  </a:lnTo>
                  <a:lnTo>
                    <a:pt x="1844040" y="676655"/>
                  </a:lnTo>
                  <a:lnTo>
                    <a:pt x="1847087" y="678179"/>
                  </a:lnTo>
                  <a:lnTo>
                    <a:pt x="1850135" y="678179"/>
                  </a:lnTo>
                  <a:lnTo>
                    <a:pt x="1853183" y="682751"/>
                  </a:lnTo>
                  <a:lnTo>
                    <a:pt x="1856232" y="675132"/>
                  </a:lnTo>
                  <a:lnTo>
                    <a:pt x="1859279" y="678179"/>
                  </a:lnTo>
                  <a:lnTo>
                    <a:pt x="1862327" y="681228"/>
                  </a:lnTo>
                  <a:lnTo>
                    <a:pt x="1866899" y="681228"/>
                  </a:lnTo>
                  <a:lnTo>
                    <a:pt x="1869948" y="688847"/>
                  </a:lnTo>
                  <a:lnTo>
                    <a:pt x="1872995" y="684275"/>
                  </a:lnTo>
                  <a:lnTo>
                    <a:pt x="1876043" y="684275"/>
                  </a:lnTo>
                  <a:lnTo>
                    <a:pt x="1879091" y="694943"/>
                  </a:lnTo>
                  <a:lnTo>
                    <a:pt x="1882140" y="697991"/>
                  </a:lnTo>
                  <a:lnTo>
                    <a:pt x="1885187" y="694943"/>
                  </a:lnTo>
                  <a:lnTo>
                    <a:pt x="1889759" y="681228"/>
                  </a:lnTo>
                  <a:lnTo>
                    <a:pt x="1892808" y="679703"/>
                  </a:lnTo>
                  <a:lnTo>
                    <a:pt x="1895856" y="682751"/>
                  </a:lnTo>
                  <a:lnTo>
                    <a:pt x="1898903" y="675132"/>
                  </a:lnTo>
                  <a:lnTo>
                    <a:pt x="1901951" y="670559"/>
                  </a:lnTo>
                  <a:lnTo>
                    <a:pt x="1904999" y="672083"/>
                  </a:lnTo>
                  <a:lnTo>
                    <a:pt x="1908048" y="687324"/>
                  </a:lnTo>
                  <a:lnTo>
                    <a:pt x="1912619" y="684275"/>
                  </a:lnTo>
                  <a:lnTo>
                    <a:pt x="1915667" y="682751"/>
                  </a:lnTo>
                  <a:lnTo>
                    <a:pt x="1918716" y="675132"/>
                  </a:lnTo>
                  <a:lnTo>
                    <a:pt x="1921764" y="681228"/>
                  </a:lnTo>
                  <a:lnTo>
                    <a:pt x="1924811" y="673608"/>
                  </a:lnTo>
                  <a:lnTo>
                    <a:pt x="1927859" y="672083"/>
                  </a:lnTo>
                  <a:lnTo>
                    <a:pt x="1930908" y="676655"/>
                  </a:lnTo>
                  <a:lnTo>
                    <a:pt x="1935479" y="670559"/>
                  </a:lnTo>
                  <a:lnTo>
                    <a:pt x="1938527" y="669036"/>
                  </a:lnTo>
                  <a:lnTo>
                    <a:pt x="1941575" y="661416"/>
                  </a:lnTo>
                  <a:lnTo>
                    <a:pt x="1944624" y="661416"/>
                  </a:lnTo>
                  <a:lnTo>
                    <a:pt x="1947671" y="672083"/>
                  </a:lnTo>
                  <a:lnTo>
                    <a:pt x="1950719" y="665987"/>
                  </a:lnTo>
                  <a:lnTo>
                    <a:pt x="1953767" y="662939"/>
                  </a:lnTo>
                  <a:lnTo>
                    <a:pt x="1958340" y="653795"/>
                  </a:lnTo>
                  <a:lnTo>
                    <a:pt x="1961387" y="655320"/>
                  </a:lnTo>
                  <a:lnTo>
                    <a:pt x="1964435" y="672083"/>
                  </a:lnTo>
                  <a:lnTo>
                    <a:pt x="1967483" y="665987"/>
                  </a:lnTo>
                  <a:lnTo>
                    <a:pt x="1970532" y="658367"/>
                  </a:lnTo>
                  <a:lnTo>
                    <a:pt x="1973579" y="653795"/>
                  </a:lnTo>
                  <a:lnTo>
                    <a:pt x="1976627" y="643128"/>
                  </a:lnTo>
                  <a:lnTo>
                    <a:pt x="1981199" y="643128"/>
                  </a:lnTo>
                  <a:lnTo>
                    <a:pt x="1984248" y="638555"/>
                  </a:lnTo>
                  <a:lnTo>
                    <a:pt x="1987295" y="635508"/>
                  </a:lnTo>
                  <a:lnTo>
                    <a:pt x="1990343" y="620267"/>
                  </a:lnTo>
                  <a:lnTo>
                    <a:pt x="1993391" y="624839"/>
                  </a:lnTo>
                  <a:lnTo>
                    <a:pt x="1996440" y="632459"/>
                  </a:lnTo>
                  <a:lnTo>
                    <a:pt x="1999487" y="630936"/>
                  </a:lnTo>
                  <a:lnTo>
                    <a:pt x="2004059" y="624839"/>
                  </a:lnTo>
                  <a:lnTo>
                    <a:pt x="2007108" y="629412"/>
                  </a:lnTo>
                  <a:lnTo>
                    <a:pt x="2010156" y="629412"/>
                  </a:lnTo>
                  <a:lnTo>
                    <a:pt x="2013203" y="630936"/>
                  </a:lnTo>
                  <a:lnTo>
                    <a:pt x="2016251" y="630936"/>
                  </a:lnTo>
                  <a:lnTo>
                    <a:pt x="2019299" y="641603"/>
                  </a:lnTo>
                  <a:lnTo>
                    <a:pt x="2022348" y="650747"/>
                  </a:lnTo>
                  <a:lnTo>
                    <a:pt x="2026919" y="643128"/>
                  </a:lnTo>
                  <a:lnTo>
                    <a:pt x="2029967" y="637032"/>
                  </a:lnTo>
                  <a:lnTo>
                    <a:pt x="2033016" y="641603"/>
                  </a:lnTo>
                  <a:lnTo>
                    <a:pt x="2036064" y="644651"/>
                  </a:lnTo>
                  <a:lnTo>
                    <a:pt x="2039111" y="655320"/>
                  </a:lnTo>
                  <a:lnTo>
                    <a:pt x="2042159" y="656843"/>
                  </a:lnTo>
                  <a:lnTo>
                    <a:pt x="2045208" y="650747"/>
                  </a:lnTo>
                  <a:lnTo>
                    <a:pt x="2048256" y="656843"/>
                  </a:lnTo>
                  <a:lnTo>
                    <a:pt x="2052827" y="659891"/>
                  </a:lnTo>
                  <a:lnTo>
                    <a:pt x="2055875" y="664463"/>
                  </a:lnTo>
                  <a:lnTo>
                    <a:pt x="2058924" y="646175"/>
                  </a:lnTo>
                  <a:lnTo>
                    <a:pt x="2061971" y="644651"/>
                  </a:lnTo>
                  <a:lnTo>
                    <a:pt x="2065019" y="627887"/>
                  </a:lnTo>
                  <a:lnTo>
                    <a:pt x="2068067" y="621791"/>
                  </a:lnTo>
                  <a:lnTo>
                    <a:pt x="2071116" y="620267"/>
                  </a:lnTo>
                  <a:lnTo>
                    <a:pt x="2075687" y="614171"/>
                  </a:lnTo>
                  <a:lnTo>
                    <a:pt x="2078735" y="611124"/>
                  </a:lnTo>
                  <a:lnTo>
                    <a:pt x="2081783" y="605028"/>
                  </a:lnTo>
                  <a:lnTo>
                    <a:pt x="2084832" y="594359"/>
                  </a:lnTo>
                  <a:lnTo>
                    <a:pt x="2087879" y="595883"/>
                  </a:lnTo>
                  <a:lnTo>
                    <a:pt x="2090927" y="589787"/>
                  </a:lnTo>
                  <a:lnTo>
                    <a:pt x="2093975" y="595883"/>
                  </a:lnTo>
                  <a:lnTo>
                    <a:pt x="2098548" y="594359"/>
                  </a:lnTo>
                  <a:lnTo>
                    <a:pt x="2101595" y="592836"/>
                  </a:lnTo>
                  <a:lnTo>
                    <a:pt x="2104643" y="594359"/>
                  </a:lnTo>
                  <a:lnTo>
                    <a:pt x="2107691" y="591312"/>
                  </a:lnTo>
                  <a:lnTo>
                    <a:pt x="2110740" y="592836"/>
                  </a:lnTo>
                  <a:lnTo>
                    <a:pt x="2113787" y="594359"/>
                  </a:lnTo>
                  <a:lnTo>
                    <a:pt x="2116835" y="601979"/>
                  </a:lnTo>
                  <a:lnTo>
                    <a:pt x="2121408" y="598932"/>
                  </a:lnTo>
                  <a:lnTo>
                    <a:pt x="2124456" y="598932"/>
                  </a:lnTo>
                  <a:lnTo>
                    <a:pt x="2127503" y="608075"/>
                  </a:lnTo>
                  <a:lnTo>
                    <a:pt x="2130551" y="605028"/>
                  </a:lnTo>
                  <a:lnTo>
                    <a:pt x="2133599" y="608075"/>
                  </a:lnTo>
                  <a:lnTo>
                    <a:pt x="2136648" y="591312"/>
                  </a:lnTo>
                  <a:lnTo>
                    <a:pt x="2139695" y="592836"/>
                  </a:lnTo>
                  <a:lnTo>
                    <a:pt x="2144267" y="592836"/>
                  </a:lnTo>
                  <a:lnTo>
                    <a:pt x="2147316" y="594359"/>
                  </a:lnTo>
                  <a:lnTo>
                    <a:pt x="2150364" y="591312"/>
                  </a:lnTo>
                  <a:lnTo>
                    <a:pt x="2153411" y="579120"/>
                  </a:lnTo>
                  <a:lnTo>
                    <a:pt x="2156459" y="577595"/>
                  </a:lnTo>
                  <a:lnTo>
                    <a:pt x="2159508" y="577595"/>
                  </a:lnTo>
                  <a:lnTo>
                    <a:pt x="2162556" y="579120"/>
                  </a:lnTo>
                  <a:lnTo>
                    <a:pt x="2167127" y="569975"/>
                  </a:lnTo>
                  <a:lnTo>
                    <a:pt x="2170175" y="568451"/>
                  </a:lnTo>
                  <a:lnTo>
                    <a:pt x="2173224" y="568451"/>
                  </a:lnTo>
                  <a:lnTo>
                    <a:pt x="2176271" y="571500"/>
                  </a:lnTo>
                  <a:lnTo>
                    <a:pt x="2179319" y="577595"/>
                  </a:lnTo>
                  <a:lnTo>
                    <a:pt x="2182367" y="569975"/>
                  </a:lnTo>
                  <a:lnTo>
                    <a:pt x="2185416" y="559308"/>
                  </a:lnTo>
                  <a:lnTo>
                    <a:pt x="2189987" y="553212"/>
                  </a:lnTo>
                  <a:lnTo>
                    <a:pt x="2193035" y="551687"/>
                  </a:lnTo>
                  <a:lnTo>
                    <a:pt x="2196083" y="541020"/>
                  </a:lnTo>
                  <a:lnTo>
                    <a:pt x="2199132" y="531875"/>
                  </a:lnTo>
                  <a:lnTo>
                    <a:pt x="2202179" y="534924"/>
                  </a:lnTo>
                  <a:lnTo>
                    <a:pt x="2205227" y="525779"/>
                  </a:lnTo>
                  <a:lnTo>
                    <a:pt x="2208275" y="524255"/>
                  </a:lnTo>
                  <a:lnTo>
                    <a:pt x="2212848" y="534924"/>
                  </a:lnTo>
                  <a:lnTo>
                    <a:pt x="2215895" y="522732"/>
                  </a:lnTo>
                  <a:lnTo>
                    <a:pt x="2218943" y="537971"/>
                  </a:lnTo>
                  <a:lnTo>
                    <a:pt x="2221991" y="528828"/>
                  </a:lnTo>
                  <a:lnTo>
                    <a:pt x="2225040" y="525779"/>
                  </a:lnTo>
                  <a:lnTo>
                    <a:pt x="2228087" y="530351"/>
                  </a:lnTo>
                  <a:lnTo>
                    <a:pt x="2231135" y="509016"/>
                  </a:lnTo>
                  <a:lnTo>
                    <a:pt x="2235708" y="502920"/>
                  </a:lnTo>
                  <a:lnTo>
                    <a:pt x="2238756" y="499871"/>
                  </a:lnTo>
                  <a:lnTo>
                    <a:pt x="2241803" y="501395"/>
                  </a:lnTo>
                  <a:lnTo>
                    <a:pt x="2244851" y="499871"/>
                  </a:lnTo>
                  <a:lnTo>
                    <a:pt x="2247899" y="492251"/>
                  </a:lnTo>
                  <a:lnTo>
                    <a:pt x="2250948" y="484632"/>
                  </a:lnTo>
                  <a:lnTo>
                    <a:pt x="2253995" y="478536"/>
                  </a:lnTo>
                  <a:lnTo>
                    <a:pt x="2258567" y="483108"/>
                  </a:lnTo>
                  <a:lnTo>
                    <a:pt x="2261616" y="524255"/>
                  </a:lnTo>
                  <a:lnTo>
                    <a:pt x="2264664" y="537971"/>
                  </a:lnTo>
                  <a:lnTo>
                    <a:pt x="2267711" y="527303"/>
                  </a:lnTo>
                  <a:lnTo>
                    <a:pt x="2270759" y="519683"/>
                  </a:lnTo>
                  <a:lnTo>
                    <a:pt x="2273808" y="513587"/>
                  </a:lnTo>
                  <a:lnTo>
                    <a:pt x="2276856" y="519683"/>
                  </a:lnTo>
                  <a:lnTo>
                    <a:pt x="2281427" y="518159"/>
                  </a:lnTo>
                  <a:lnTo>
                    <a:pt x="2284475" y="516636"/>
                  </a:lnTo>
                  <a:lnTo>
                    <a:pt x="2287524" y="510539"/>
                  </a:lnTo>
                  <a:lnTo>
                    <a:pt x="2290571" y="510539"/>
                  </a:lnTo>
                  <a:lnTo>
                    <a:pt x="2293619" y="516636"/>
                  </a:lnTo>
                  <a:lnTo>
                    <a:pt x="2296667" y="510539"/>
                  </a:lnTo>
                  <a:lnTo>
                    <a:pt x="2299716" y="505967"/>
                  </a:lnTo>
                  <a:lnTo>
                    <a:pt x="2304287" y="510539"/>
                  </a:lnTo>
                  <a:lnTo>
                    <a:pt x="2307335" y="507491"/>
                  </a:lnTo>
                  <a:lnTo>
                    <a:pt x="2310383" y="496824"/>
                  </a:lnTo>
                  <a:lnTo>
                    <a:pt x="2313432" y="501395"/>
                  </a:lnTo>
                  <a:lnTo>
                    <a:pt x="2316479" y="498347"/>
                  </a:lnTo>
                  <a:lnTo>
                    <a:pt x="2319527" y="489203"/>
                  </a:lnTo>
                  <a:lnTo>
                    <a:pt x="2322575" y="483108"/>
                  </a:lnTo>
                  <a:lnTo>
                    <a:pt x="2325624" y="484632"/>
                  </a:lnTo>
                  <a:lnTo>
                    <a:pt x="2330195" y="470916"/>
                  </a:lnTo>
                  <a:lnTo>
                    <a:pt x="2333243" y="469391"/>
                  </a:lnTo>
                  <a:lnTo>
                    <a:pt x="2336291" y="469391"/>
                  </a:lnTo>
                  <a:lnTo>
                    <a:pt x="2339340" y="473963"/>
                  </a:lnTo>
                  <a:lnTo>
                    <a:pt x="2342387" y="470916"/>
                  </a:lnTo>
                  <a:lnTo>
                    <a:pt x="2345435" y="467867"/>
                  </a:lnTo>
                  <a:lnTo>
                    <a:pt x="2348483" y="480059"/>
                  </a:lnTo>
                  <a:lnTo>
                    <a:pt x="2353056" y="478536"/>
                  </a:lnTo>
                  <a:lnTo>
                    <a:pt x="2356103" y="473963"/>
                  </a:lnTo>
                  <a:lnTo>
                    <a:pt x="2359151" y="478536"/>
                  </a:lnTo>
                  <a:lnTo>
                    <a:pt x="2362199" y="464820"/>
                  </a:lnTo>
                  <a:lnTo>
                    <a:pt x="2365248" y="466343"/>
                  </a:lnTo>
                  <a:lnTo>
                    <a:pt x="2368295" y="466343"/>
                  </a:lnTo>
                  <a:lnTo>
                    <a:pt x="2371343" y="483108"/>
                  </a:lnTo>
                  <a:lnTo>
                    <a:pt x="2375916" y="490728"/>
                  </a:lnTo>
                  <a:lnTo>
                    <a:pt x="2378964" y="492251"/>
                  </a:lnTo>
                  <a:lnTo>
                    <a:pt x="2382011" y="483108"/>
                  </a:lnTo>
                  <a:lnTo>
                    <a:pt x="2385059" y="478536"/>
                  </a:lnTo>
                  <a:lnTo>
                    <a:pt x="2388108" y="472439"/>
                  </a:lnTo>
                  <a:lnTo>
                    <a:pt x="2391156" y="461771"/>
                  </a:lnTo>
                  <a:lnTo>
                    <a:pt x="2394203" y="457200"/>
                  </a:lnTo>
                  <a:lnTo>
                    <a:pt x="2398775" y="457200"/>
                  </a:lnTo>
                  <a:lnTo>
                    <a:pt x="2401824" y="451103"/>
                  </a:lnTo>
                  <a:lnTo>
                    <a:pt x="2404871" y="460247"/>
                  </a:lnTo>
                  <a:lnTo>
                    <a:pt x="2407919" y="452628"/>
                  </a:lnTo>
                  <a:lnTo>
                    <a:pt x="2410967" y="449579"/>
                  </a:lnTo>
                  <a:lnTo>
                    <a:pt x="2414016" y="452628"/>
                  </a:lnTo>
                  <a:lnTo>
                    <a:pt x="2417064" y="451103"/>
                  </a:lnTo>
                  <a:lnTo>
                    <a:pt x="2421635" y="457200"/>
                  </a:lnTo>
                  <a:lnTo>
                    <a:pt x="2424683" y="440436"/>
                  </a:lnTo>
                  <a:lnTo>
                    <a:pt x="2427732" y="443483"/>
                  </a:lnTo>
                  <a:lnTo>
                    <a:pt x="2430779" y="441959"/>
                  </a:lnTo>
                  <a:lnTo>
                    <a:pt x="2433827" y="446532"/>
                  </a:lnTo>
                  <a:lnTo>
                    <a:pt x="2436875" y="441959"/>
                  </a:lnTo>
                  <a:lnTo>
                    <a:pt x="2439924" y="440436"/>
                  </a:lnTo>
                  <a:lnTo>
                    <a:pt x="2444495" y="443483"/>
                  </a:lnTo>
                  <a:lnTo>
                    <a:pt x="2447543" y="437387"/>
                  </a:lnTo>
                  <a:lnTo>
                    <a:pt x="2450591" y="441959"/>
                  </a:lnTo>
                  <a:lnTo>
                    <a:pt x="2453640" y="440436"/>
                  </a:lnTo>
                  <a:lnTo>
                    <a:pt x="2456687" y="440436"/>
                  </a:lnTo>
                  <a:lnTo>
                    <a:pt x="2459735" y="434339"/>
                  </a:lnTo>
                  <a:lnTo>
                    <a:pt x="2462783" y="432816"/>
                  </a:lnTo>
                  <a:lnTo>
                    <a:pt x="2467356" y="432816"/>
                  </a:lnTo>
                  <a:lnTo>
                    <a:pt x="2470403" y="429767"/>
                  </a:lnTo>
                  <a:lnTo>
                    <a:pt x="2473451" y="426720"/>
                  </a:lnTo>
                  <a:lnTo>
                    <a:pt x="2476499" y="431291"/>
                  </a:lnTo>
                  <a:lnTo>
                    <a:pt x="2479548" y="428243"/>
                  </a:lnTo>
                  <a:lnTo>
                    <a:pt x="2482595" y="428243"/>
                  </a:lnTo>
                  <a:lnTo>
                    <a:pt x="2485643" y="428243"/>
                  </a:lnTo>
                  <a:lnTo>
                    <a:pt x="2490216" y="423671"/>
                  </a:lnTo>
                  <a:lnTo>
                    <a:pt x="2493264" y="425195"/>
                  </a:lnTo>
                  <a:lnTo>
                    <a:pt x="2496311" y="422147"/>
                  </a:lnTo>
                  <a:lnTo>
                    <a:pt x="2499359" y="423671"/>
                  </a:lnTo>
                  <a:lnTo>
                    <a:pt x="2502408" y="422147"/>
                  </a:lnTo>
                  <a:lnTo>
                    <a:pt x="2505456" y="416051"/>
                  </a:lnTo>
                  <a:lnTo>
                    <a:pt x="2508503" y="422147"/>
                  </a:lnTo>
                  <a:lnTo>
                    <a:pt x="2513075" y="429767"/>
                  </a:lnTo>
                  <a:lnTo>
                    <a:pt x="2516124" y="428243"/>
                  </a:lnTo>
                  <a:lnTo>
                    <a:pt x="2519171" y="425195"/>
                  </a:lnTo>
                  <a:lnTo>
                    <a:pt x="2522219" y="429767"/>
                  </a:lnTo>
                  <a:lnTo>
                    <a:pt x="2525267" y="425195"/>
                  </a:lnTo>
                  <a:lnTo>
                    <a:pt x="2528316" y="419100"/>
                  </a:lnTo>
                  <a:lnTo>
                    <a:pt x="2531364" y="423671"/>
                  </a:lnTo>
                  <a:lnTo>
                    <a:pt x="2535935" y="420624"/>
                  </a:lnTo>
                  <a:lnTo>
                    <a:pt x="2538983" y="426720"/>
                  </a:lnTo>
                  <a:lnTo>
                    <a:pt x="2542032" y="425195"/>
                  </a:lnTo>
                  <a:lnTo>
                    <a:pt x="2545079" y="420624"/>
                  </a:lnTo>
                  <a:lnTo>
                    <a:pt x="2548127" y="414528"/>
                  </a:lnTo>
                  <a:lnTo>
                    <a:pt x="2551175" y="409955"/>
                  </a:lnTo>
                  <a:lnTo>
                    <a:pt x="2554224" y="405383"/>
                  </a:lnTo>
                  <a:lnTo>
                    <a:pt x="2558795" y="399287"/>
                  </a:lnTo>
                  <a:lnTo>
                    <a:pt x="2561843" y="396239"/>
                  </a:lnTo>
                  <a:lnTo>
                    <a:pt x="2564891" y="391667"/>
                  </a:lnTo>
                  <a:lnTo>
                    <a:pt x="2567940" y="391667"/>
                  </a:lnTo>
                  <a:lnTo>
                    <a:pt x="2570987" y="385571"/>
                  </a:lnTo>
                  <a:lnTo>
                    <a:pt x="2574035" y="385571"/>
                  </a:lnTo>
                  <a:lnTo>
                    <a:pt x="2577083" y="379475"/>
                  </a:lnTo>
                  <a:lnTo>
                    <a:pt x="2581656" y="376428"/>
                  </a:lnTo>
                  <a:lnTo>
                    <a:pt x="2584703" y="370332"/>
                  </a:lnTo>
                  <a:lnTo>
                    <a:pt x="2587751" y="370332"/>
                  </a:lnTo>
                  <a:lnTo>
                    <a:pt x="2590799" y="368808"/>
                  </a:lnTo>
                  <a:lnTo>
                    <a:pt x="2593848" y="365759"/>
                  </a:lnTo>
                  <a:lnTo>
                    <a:pt x="2596895" y="362712"/>
                  </a:lnTo>
                  <a:lnTo>
                    <a:pt x="2599943" y="362712"/>
                  </a:lnTo>
                  <a:lnTo>
                    <a:pt x="2602991" y="370332"/>
                  </a:lnTo>
                  <a:lnTo>
                    <a:pt x="2607564" y="367283"/>
                  </a:lnTo>
                  <a:lnTo>
                    <a:pt x="2610611" y="358139"/>
                  </a:lnTo>
                  <a:lnTo>
                    <a:pt x="2613659" y="353567"/>
                  </a:lnTo>
                  <a:lnTo>
                    <a:pt x="2616708" y="342900"/>
                  </a:lnTo>
                  <a:lnTo>
                    <a:pt x="2619756" y="345947"/>
                  </a:lnTo>
                  <a:lnTo>
                    <a:pt x="2622803" y="336803"/>
                  </a:lnTo>
                  <a:lnTo>
                    <a:pt x="2625851" y="335279"/>
                  </a:lnTo>
                  <a:lnTo>
                    <a:pt x="2630424" y="342900"/>
                  </a:lnTo>
                  <a:lnTo>
                    <a:pt x="2633471" y="332232"/>
                  </a:lnTo>
                  <a:lnTo>
                    <a:pt x="2636519" y="323087"/>
                  </a:lnTo>
                  <a:lnTo>
                    <a:pt x="2639567" y="316991"/>
                  </a:lnTo>
                  <a:lnTo>
                    <a:pt x="2642616" y="304800"/>
                  </a:lnTo>
                  <a:lnTo>
                    <a:pt x="2645664" y="313943"/>
                  </a:lnTo>
                  <a:lnTo>
                    <a:pt x="2648711" y="304800"/>
                  </a:lnTo>
                  <a:lnTo>
                    <a:pt x="2653283" y="310895"/>
                  </a:lnTo>
                  <a:lnTo>
                    <a:pt x="2656332" y="303275"/>
                  </a:lnTo>
                  <a:lnTo>
                    <a:pt x="2659379" y="301751"/>
                  </a:lnTo>
                  <a:lnTo>
                    <a:pt x="2662427" y="300228"/>
                  </a:lnTo>
                  <a:lnTo>
                    <a:pt x="2665475" y="288036"/>
                  </a:lnTo>
                  <a:lnTo>
                    <a:pt x="2668524" y="280416"/>
                  </a:lnTo>
                  <a:lnTo>
                    <a:pt x="2671571" y="278891"/>
                  </a:lnTo>
                  <a:lnTo>
                    <a:pt x="2676143" y="281939"/>
                  </a:lnTo>
                  <a:lnTo>
                    <a:pt x="2679191" y="275843"/>
                  </a:lnTo>
                  <a:lnTo>
                    <a:pt x="2682240" y="277367"/>
                  </a:lnTo>
                  <a:lnTo>
                    <a:pt x="2685287" y="303275"/>
                  </a:lnTo>
                  <a:lnTo>
                    <a:pt x="2688335" y="294132"/>
                  </a:lnTo>
                  <a:lnTo>
                    <a:pt x="2691383" y="280416"/>
                  </a:lnTo>
                  <a:lnTo>
                    <a:pt x="2694432" y="271271"/>
                  </a:lnTo>
                  <a:lnTo>
                    <a:pt x="2699003" y="262128"/>
                  </a:lnTo>
                  <a:lnTo>
                    <a:pt x="2702051" y="256032"/>
                  </a:lnTo>
                  <a:lnTo>
                    <a:pt x="2705099" y="260603"/>
                  </a:lnTo>
                  <a:lnTo>
                    <a:pt x="2708148" y="254508"/>
                  </a:lnTo>
                  <a:lnTo>
                    <a:pt x="2711195" y="248412"/>
                  </a:lnTo>
                  <a:lnTo>
                    <a:pt x="2714243" y="252983"/>
                  </a:lnTo>
                  <a:lnTo>
                    <a:pt x="2717291" y="243839"/>
                  </a:lnTo>
                  <a:lnTo>
                    <a:pt x="2721864" y="249936"/>
                  </a:lnTo>
                  <a:lnTo>
                    <a:pt x="2724912" y="249936"/>
                  </a:lnTo>
                  <a:lnTo>
                    <a:pt x="2727960" y="256032"/>
                  </a:lnTo>
                  <a:lnTo>
                    <a:pt x="2731007" y="245363"/>
                  </a:lnTo>
                  <a:lnTo>
                    <a:pt x="2734055" y="242316"/>
                  </a:lnTo>
                  <a:lnTo>
                    <a:pt x="2737103" y="233171"/>
                  </a:lnTo>
                  <a:lnTo>
                    <a:pt x="2740151" y="242316"/>
                  </a:lnTo>
                  <a:lnTo>
                    <a:pt x="2744723" y="245363"/>
                  </a:lnTo>
                  <a:lnTo>
                    <a:pt x="2747771" y="230124"/>
                  </a:lnTo>
                  <a:lnTo>
                    <a:pt x="2750819" y="234695"/>
                  </a:lnTo>
                  <a:lnTo>
                    <a:pt x="2753867" y="239267"/>
                  </a:lnTo>
                  <a:lnTo>
                    <a:pt x="2756916" y="234695"/>
                  </a:lnTo>
                  <a:lnTo>
                    <a:pt x="2759964" y="237743"/>
                  </a:lnTo>
                  <a:lnTo>
                    <a:pt x="2763012" y="227075"/>
                  </a:lnTo>
                  <a:lnTo>
                    <a:pt x="2767583" y="236220"/>
                  </a:lnTo>
                  <a:lnTo>
                    <a:pt x="2770632" y="237743"/>
                  </a:lnTo>
                  <a:lnTo>
                    <a:pt x="2773680" y="251459"/>
                  </a:lnTo>
                  <a:lnTo>
                    <a:pt x="2776728" y="249936"/>
                  </a:lnTo>
                  <a:lnTo>
                    <a:pt x="2779775" y="245363"/>
                  </a:lnTo>
                  <a:lnTo>
                    <a:pt x="2782823" y="260603"/>
                  </a:lnTo>
                  <a:lnTo>
                    <a:pt x="2785871" y="271271"/>
                  </a:lnTo>
                  <a:lnTo>
                    <a:pt x="2790444" y="259079"/>
                  </a:lnTo>
                  <a:lnTo>
                    <a:pt x="2793491" y="259079"/>
                  </a:lnTo>
                  <a:lnTo>
                    <a:pt x="2796539" y="263651"/>
                  </a:lnTo>
                  <a:lnTo>
                    <a:pt x="2799587" y="265175"/>
                  </a:lnTo>
                  <a:lnTo>
                    <a:pt x="2802635" y="275843"/>
                  </a:lnTo>
                  <a:lnTo>
                    <a:pt x="2805683" y="289559"/>
                  </a:lnTo>
                  <a:lnTo>
                    <a:pt x="2808732" y="286512"/>
                  </a:lnTo>
                  <a:lnTo>
                    <a:pt x="2813303" y="274320"/>
                  </a:lnTo>
                  <a:lnTo>
                    <a:pt x="2816351" y="274320"/>
                  </a:lnTo>
                  <a:lnTo>
                    <a:pt x="2819399" y="275843"/>
                  </a:lnTo>
                  <a:lnTo>
                    <a:pt x="2822448" y="280416"/>
                  </a:lnTo>
                  <a:lnTo>
                    <a:pt x="2825496" y="274320"/>
                  </a:lnTo>
                  <a:lnTo>
                    <a:pt x="2828544" y="284987"/>
                  </a:lnTo>
                  <a:lnTo>
                    <a:pt x="2831591" y="284987"/>
                  </a:lnTo>
                  <a:lnTo>
                    <a:pt x="2836164" y="298703"/>
                  </a:lnTo>
                  <a:lnTo>
                    <a:pt x="2839212" y="312420"/>
                  </a:lnTo>
                  <a:lnTo>
                    <a:pt x="2842260" y="310895"/>
                  </a:lnTo>
                  <a:lnTo>
                    <a:pt x="2845307" y="330708"/>
                  </a:lnTo>
                  <a:lnTo>
                    <a:pt x="2848355" y="316991"/>
                  </a:lnTo>
                  <a:lnTo>
                    <a:pt x="2851403" y="307847"/>
                  </a:lnTo>
                  <a:lnTo>
                    <a:pt x="2854451" y="316991"/>
                  </a:lnTo>
                  <a:lnTo>
                    <a:pt x="2859023" y="321563"/>
                  </a:lnTo>
                  <a:lnTo>
                    <a:pt x="2862071" y="324612"/>
                  </a:lnTo>
                  <a:lnTo>
                    <a:pt x="2865119" y="323087"/>
                  </a:lnTo>
                  <a:lnTo>
                    <a:pt x="2868167" y="310895"/>
                  </a:lnTo>
                  <a:lnTo>
                    <a:pt x="2871216" y="303275"/>
                  </a:lnTo>
                  <a:lnTo>
                    <a:pt x="2874264" y="300228"/>
                  </a:lnTo>
                  <a:lnTo>
                    <a:pt x="2877312" y="298703"/>
                  </a:lnTo>
                  <a:lnTo>
                    <a:pt x="2880360" y="295655"/>
                  </a:lnTo>
                  <a:lnTo>
                    <a:pt x="2884932" y="297179"/>
                  </a:lnTo>
                  <a:lnTo>
                    <a:pt x="2887980" y="288036"/>
                  </a:lnTo>
                  <a:lnTo>
                    <a:pt x="2891028" y="286512"/>
                  </a:lnTo>
                  <a:lnTo>
                    <a:pt x="2894075" y="278891"/>
                  </a:lnTo>
                  <a:lnTo>
                    <a:pt x="2897123" y="275843"/>
                  </a:lnTo>
                  <a:lnTo>
                    <a:pt x="2900171" y="274320"/>
                  </a:lnTo>
                  <a:lnTo>
                    <a:pt x="2903219" y="277367"/>
                  </a:lnTo>
                  <a:lnTo>
                    <a:pt x="2907791" y="278891"/>
                  </a:lnTo>
                  <a:lnTo>
                    <a:pt x="2910839" y="277367"/>
                  </a:lnTo>
                  <a:lnTo>
                    <a:pt x="2913887" y="274320"/>
                  </a:lnTo>
                  <a:lnTo>
                    <a:pt x="2916935" y="280416"/>
                  </a:lnTo>
                  <a:lnTo>
                    <a:pt x="2919983" y="280416"/>
                  </a:lnTo>
                  <a:lnTo>
                    <a:pt x="2923032" y="278891"/>
                  </a:lnTo>
                  <a:lnTo>
                    <a:pt x="2926080" y="275843"/>
                  </a:lnTo>
                  <a:lnTo>
                    <a:pt x="2930651" y="269747"/>
                  </a:lnTo>
                  <a:lnTo>
                    <a:pt x="2933699" y="265175"/>
                  </a:lnTo>
                  <a:lnTo>
                    <a:pt x="2936748" y="269747"/>
                  </a:lnTo>
                  <a:lnTo>
                    <a:pt x="2939796" y="265175"/>
                  </a:lnTo>
                  <a:lnTo>
                    <a:pt x="2942844" y="269747"/>
                  </a:lnTo>
                  <a:lnTo>
                    <a:pt x="2945891" y="272795"/>
                  </a:lnTo>
                  <a:lnTo>
                    <a:pt x="2948939" y="268224"/>
                  </a:lnTo>
                  <a:lnTo>
                    <a:pt x="2953512" y="268224"/>
                  </a:lnTo>
                  <a:lnTo>
                    <a:pt x="2956560" y="262128"/>
                  </a:lnTo>
                  <a:lnTo>
                    <a:pt x="2959607" y="263651"/>
                  </a:lnTo>
                  <a:lnTo>
                    <a:pt x="2962655" y="262128"/>
                  </a:lnTo>
                  <a:lnTo>
                    <a:pt x="2965703" y="265175"/>
                  </a:lnTo>
                  <a:lnTo>
                    <a:pt x="2968751" y="259079"/>
                  </a:lnTo>
                  <a:lnTo>
                    <a:pt x="2971799" y="260603"/>
                  </a:lnTo>
                  <a:lnTo>
                    <a:pt x="2976371" y="256032"/>
                  </a:lnTo>
                  <a:lnTo>
                    <a:pt x="2979419" y="256032"/>
                  </a:lnTo>
                  <a:lnTo>
                    <a:pt x="2982467" y="254508"/>
                  </a:lnTo>
                  <a:lnTo>
                    <a:pt x="2985516" y="251459"/>
                  </a:lnTo>
                  <a:lnTo>
                    <a:pt x="2988564" y="257555"/>
                  </a:lnTo>
                  <a:lnTo>
                    <a:pt x="2991612" y="257555"/>
                  </a:lnTo>
                  <a:lnTo>
                    <a:pt x="2994660" y="256032"/>
                  </a:lnTo>
                  <a:lnTo>
                    <a:pt x="2999232" y="252983"/>
                  </a:lnTo>
                  <a:lnTo>
                    <a:pt x="3002280" y="248412"/>
                  </a:lnTo>
                  <a:lnTo>
                    <a:pt x="3005328" y="243839"/>
                  </a:lnTo>
                  <a:lnTo>
                    <a:pt x="3008375" y="240791"/>
                  </a:lnTo>
                  <a:lnTo>
                    <a:pt x="3011423" y="239267"/>
                  </a:lnTo>
                  <a:lnTo>
                    <a:pt x="3014471" y="236220"/>
                  </a:lnTo>
                  <a:lnTo>
                    <a:pt x="3017519" y="240791"/>
                  </a:lnTo>
                  <a:lnTo>
                    <a:pt x="3022091" y="239267"/>
                  </a:lnTo>
                  <a:lnTo>
                    <a:pt x="3025139" y="231647"/>
                  </a:lnTo>
                  <a:lnTo>
                    <a:pt x="3028187" y="227075"/>
                  </a:lnTo>
                  <a:lnTo>
                    <a:pt x="3031235" y="228600"/>
                  </a:lnTo>
                  <a:lnTo>
                    <a:pt x="3034283" y="234695"/>
                  </a:lnTo>
                  <a:lnTo>
                    <a:pt x="3037332" y="233171"/>
                  </a:lnTo>
                  <a:lnTo>
                    <a:pt x="3040380" y="227075"/>
                  </a:lnTo>
                  <a:lnTo>
                    <a:pt x="3044951" y="224028"/>
                  </a:lnTo>
                  <a:lnTo>
                    <a:pt x="3047999" y="231647"/>
                  </a:lnTo>
                  <a:lnTo>
                    <a:pt x="3051048" y="233171"/>
                  </a:lnTo>
                  <a:lnTo>
                    <a:pt x="3054096" y="243839"/>
                  </a:lnTo>
                  <a:lnTo>
                    <a:pt x="3057144" y="249936"/>
                  </a:lnTo>
                  <a:lnTo>
                    <a:pt x="3060191" y="249936"/>
                  </a:lnTo>
                  <a:lnTo>
                    <a:pt x="3063239" y="242316"/>
                  </a:lnTo>
                  <a:lnTo>
                    <a:pt x="3067812" y="240791"/>
                  </a:lnTo>
                  <a:lnTo>
                    <a:pt x="3070860" y="256032"/>
                  </a:lnTo>
                  <a:lnTo>
                    <a:pt x="3073907" y="257555"/>
                  </a:lnTo>
                  <a:lnTo>
                    <a:pt x="3076955" y="256032"/>
                  </a:lnTo>
                  <a:lnTo>
                    <a:pt x="3080003" y="271271"/>
                  </a:lnTo>
                  <a:lnTo>
                    <a:pt x="3083051" y="301751"/>
                  </a:lnTo>
                  <a:lnTo>
                    <a:pt x="3086099" y="313943"/>
                  </a:lnTo>
                  <a:lnTo>
                    <a:pt x="3090671" y="313943"/>
                  </a:lnTo>
                  <a:lnTo>
                    <a:pt x="3093719" y="327659"/>
                  </a:lnTo>
                  <a:lnTo>
                    <a:pt x="3096767" y="347471"/>
                  </a:lnTo>
                  <a:lnTo>
                    <a:pt x="3099816" y="333755"/>
                  </a:lnTo>
                  <a:lnTo>
                    <a:pt x="3102864" y="318516"/>
                  </a:lnTo>
                  <a:lnTo>
                    <a:pt x="3105912" y="310895"/>
                  </a:lnTo>
                  <a:lnTo>
                    <a:pt x="3108960" y="310895"/>
                  </a:lnTo>
                  <a:lnTo>
                    <a:pt x="3113532" y="298703"/>
                  </a:lnTo>
                  <a:lnTo>
                    <a:pt x="3116580" y="292608"/>
                  </a:lnTo>
                  <a:lnTo>
                    <a:pt x="3119628" y="288036"/>
                  </a:lnTo>
                  <a:lnTo>
                    <a:pt x="3122675" y="291083"/>
                  </a:lnTo>
                  <a:lnTo>
                    <a:pt x="3125723" y="281939"/>
                  </a:lnTo>
                  <a:lnTo>
                    <a:pt x="3128771" y="278891"/>
                  </a:lnTo>
                  <a:lnTo>
                    <a:pt x="3131819" y="284987"/>
                  </a:lnTo>
                  <a:lnTo>
                    <a:pt x="3136391" y="280416"/>
                  </a:lnTo>
                  <a:lnTo>
                    <a:pt x="3139439" y="271271"/>
                  </a:lnTo>
                  <a:lnTo>
                    <a:pt x="3142487" y="268224"/>
                  </a:lnTo>
                  <a:lnTo>
                    <a:pt x="3145535" y="281939"/>
                  </a:lnTo>
                  <a:lnTo>
                    <a:pt x="3148583" y="291083"/>
                  </a:lnTo>
                  <a:lnTo>
                    <a:pt x="3151632" y="280416"/>
                  </a:lnTo>
                  <a:lnTo>
                    <a:pt x="3154680" y="288036"/>
                  </a:lnTo>
                  <a:lnTo>
                    <a:pt x="3157728" y="274320"/>
                  </a:lnTo>
                  <a:lnTo>
                    <a:pt x="3162299" y="268224"/>
                  </a:lnTo>
                  <a:lnTo>
                    <a:pt x="3165348" y="269747"/>
                  </a:lnTo>
                  <a:lnTo>
                    <a:pt x="3168396" y="259079"/>
                  </a:lnTo>
                  <a:lnTo>
                    <a:pt x="3171444" y="254508"/>
                  </a:lnTo>
                  <a:lnTo>
                    <a:pt x="3174491" y="249936"/>
                  </a:lnTo>
                  <a:lnTo>
                    <a:pt x="3177539" y="249936"/>
                  </a:lnTo>
                  <a:lnTo>
                    <a:pt x="3180587" y="245363"/>
                  </a:lnTo>
                  <a:lnTo>
                    <a:pt x="3185160" y="246887"/>
                  </a:lnTo>
                  <a:lnTo>
                    <a:pt x="3188207" y="249936"/>
                  </a:lnTo>
                  <a:lnTo>
                    <a:pt x="3191255" y="254508"/>
                  </a:lnTo>
                  <a:lnTo>
                    <a:pt x="3194303" y="263651"/>
                  </a:lnTo>
                  <a:lnTo>
                    <a:pt x="3197351" y="275843"/>
                  </a:lnTo>
                  <a:lnTo>
                    <a:pt x="3200399" y="259079"/>
                  </a:lnTo>
                  <a:lnTo>
                    <a:pt x="3203448" y="260603"/>
                  </a:lnTo>
                  <a:lnTo>
                    <a:pt x="3208019" y="259079"/>
                  </a:lnTo>
                  <a:lnTo>
                    <a:pt x="3211067" y="251459"/>
                  </a:lnTo>
                  <a:lnTo>
                    <a:pt x="3214116" y="245363"/>
                  </a:lnTo>
                  <a:lnTo>
                    <a:pt x="3217164" y="239267"/>
                  </a:lnTo>
                  <a:lnTo>
                    <a:pt x="3220212" y="240791"/>
                  </a:lnTo>
                  <a:lnTo>
                    <a:pt x="3223260" y="251459"/>
                  </a:lnTo>
                  <a:lnTo>
                    <a:pt x="3226307" y="245363"/>
                  </a:lnTo>
                  <a:lnTo>
                    <a:pt x="3230880" y="243839"/>
                  </a:lnTo>
                  <a:lnTo>
                    <a:pt x="3233928" y="240791"/>
                  </a:lnTo>
                  <a:lnTo>
                    <a:pt x="3236975" y="236220"/>
                  </a:lnTo>
                  <a:lnTo>
                    <a:pt x="3240023" y="239267"/>
                  </a:lnTo>
                  <a:lnTo>
                    <a:pt x="3243071" y="239267"/>
                  </a:lnTo>
                  <a:lnTo>
                    <a:pt x="3246119" y="237743"/>
                  </a:lnTo>
                  <a:lnTo>
                    <a:pt x="3249167" y="230124"/>
                  </a:lnTo>
                  <a:lnTo>
                    <a:pt x="3253739" y="228600"/>
                  </a:lnTo>
                  <a:lnTo>
                    <a:pt x="3256787" y="222503"/>
                  </a:lnTo>
                  <a:lnTo>
                    <a:pt x="3259835" y="219455"/>
                  </a:lnTo>
                  <a:lnTo>
                    <a:pt x="3262883" y="216408"/>
                  </a:lnTo>
                  <a:lnTo>
                    <a:pt x="3265932" y="217932"/>
                  </a:lnTo>
                  <a:lnTo>
                    <a:pt x="3268980" y="210312"/>
                  </a:lnTo>
                  <a:lnTo>
                    <a:pt x="3272028" y="216408"/>
                  </a:lnTo>
                  <a:lnTo>
                    <a:pt x="3276600" y="210312"/>
                  </a:lnTo>
                  <a:lnTo>
                    <a:pt x="3279648" y="204216"/>
                  </a:lnTo>
                  <a:lnTo>
                    <a:pt x="3282696" y="199643"/>
                  </a:lnTo>
                  <a:lnTo>
                    <a:pt x="3285744" y="195071"/>
                  </a:lnTo>
                  <a:lnTo>
                    <a:pt x="3288791" y="201167"/>
                  </a:lnTo>
                  <a:lnTo>
                    <a:pt x="3291839" y="193547"/>
                  </a:lnTo>
                  <a:lnTo>
                    <a:pt x="3294887" y="193547"/>
                  </a:lnTo>
                  <a:lnTo>
                    <a:pt x="3299460" y="192024"/>
                  </a:lnTo>
                  <a:lnTo>
                    <a:pt x="3302507" y="188975"/>
                  </a:lnTo>
                  <a:lnTo>
                    <a:pt x="3305555" y="185928"/>
                  </a:lnTo>
                  <a:lnTo>
                    <a:pt x="3308603" y="187451"/>
                  </a:lnTo>
                  <a:lnTo>
                    <a:pt x="3311651" y="181355"/>
                  </a:lnTo>
                  <a:lnTo>
                    <a:pt x="3314700" y="184403"/>
                  </a:lnTo>
                  <a:lnTo>
                    <a:pt x="3317748" y="181355"/>
                  </a:lnTo>
                  <a:lnTo>
                    <a:pt x="3322319" y="176783"/>
                  </a:lnTo>
                  <a:lnTo>
                    <a:pt x="3325367" y="176783"/>
                  </a:lnTo>
                  <a:lnTo>
                    <a:pt x="3328416" y="182879"/>
                  </a:lnTo>
                  <a:lnTo>
                    <a:pt x="3331464" y="173736"/>
                  </a:lnTo>
                  <a:lnTo>
                    <a:pt x="3334512" y="176783"/>
                  </a:lnTo>
                  <a:lnTo>
                    <a:pt x="3337560" y="175259"/>
                  </a:lnTo>
                  <a:lnTo>
                    <a:pt x="3340607" y="173736"/>
                  </a:lnTo>
                  <a:lnTo>
                    <a:pt x="3345180" y="176783"/>
                  </a:lnTo>
                  <a:lnTo>
                    <a:pt x="3348228" y="173736"/>
                  </a:lnTo>
                  <a:lnTo>
                    <a:pt x="3351275" y="184403"/>
                  </a:lnTo>
                  <a:lnTo>
                    <a:pt x="3354323" y="188975"/>
                  </a:lnTo>
                  <a:lnTo>
                    <a:pt x="3357371" y="175259"/>
                  </a:lnTo>
                  <a:lnTo>
                    <a:pt x="3360419" y="175259"/>
                  </a:lnTo>
                  <a:lnTo>
                    <a:pt x="3363467" y="178308"/>
                  </a:lnTo>
                  <a:lnTo>
                    <a:pt x="3368039" y="187451"/>
                  </a:lnTo>
                  <a:lnTo>
                    <a:pt x="3371087" y="187451"/>
                  </a:lnTo>
                  <a:lnTo>
                    <a:pt x="3374135" y="176783"/>
                  </a:lnTo>
                  <a:lnTo>
                    <a:pt x="3377183" y="176783"/>
                  </a:lnTo>
                  <a:lnTo>
                    <a:pt x="3380232" y="173736"/>
                  </a:lnTo>
                  <a:lnTo>
                    <a:pt x="3383280" y="173736"/>
                  </a:lnTo>
                  <a:lnTo>
                    <a:pt x="3386328" y="169163"/>
                  </a:lnTo>
                  <a:lnTo>
                    <a:pt x="3390900" y="169163"/>
                  </a:lnTo>
                  <a:lnTo>
                    <a:pt x="3393948" y="169163"/>
                  </a:lnTo>
                  <a:lnTo>
                    <a:pt x="3396996" y="172212"/>
                  </a:lnTo>
                  <a:lnTo>
                    <a:pt x="3400044" y="166116"/>
                  </a:lnTo>
                  <a:lnTo>
                    <a:pt x="3403091" y="163067"/>
                  </a:lnTo>
                  <a:lnTo>
                    <a:pt x="3406139" y="160020"/>
                  </a:lnTo>
                  <a:lnTo>
                    <a:pt x="3409187" y="155447"/>
                  </a:lnTo>
                  <a:lnTo>
                    <a:pt x="3413760" y="155447"/>
                  </a:lnTo>
                  <a:lnTo>
                    <a:pt x="3416807" y="153924"/>
                  </a:lnTo>
                  <a:lnTo>
                    <a:pt x="3419855" y="150875"/>
                  </a:lnTo>
                  <a:lnTo>
                    <a:pt x="3422903" y="150875"/>
                  </a:lnTo>
                  <a:lnTo>
                    <a:pt x="3425951" y="147828"/>
                  </a:lnTo>
                  <a:lnTo>
                    <a:pt x="3429000" y="147828"/>
                  </a:lnTo>
                  <a:lnTo>
                    <a:pt x="3432048" y="144779"/>
                  </a:lnTo>
                  <a:lnTo>
                    <a:pt x="3435096" y="140208"/>
                  </a:lnTo>
                  <a:lnTo>
                    <a:pt x="3439667" y="135636"/>
                  </a:lnTo>
                  <a:lnTo>
                    <a:pt x="3442716" y="134112"/>
                  </a:lnTo>
                  <a:lnTo>
                    <a:pt x="3445764" y="124967"/>
                  </a:lnTo>
                  <a:lnTo>
                    <a:pt x="3448812" y="132587"/>
                  </a:lnTo>
                  <a:lnTo>
                    <a:pt x="3451860" y="137159"/>
                  </a:lnTo>
                  <a:lnTo>
                    <a:pt x="3454907" y="135636"/>
                  </a:lnTo>
                  <a:lnTo>
                    <a:pt x="3457955" y="132587"/>
                  </a:lnTo>
                  <a:lnTo>
                    <a:pt x="3462528" y="131063"/>
                  </a:lnTo>
                  <a:lnTo>
                    <a:pt x="3465575" y="126491"/>
                  </a:lnTo>
                  <a:lnTo>
                    <a:pt x="3468623" y="120395"/>
                  </a:lnTo>
                  <a:lnTo>
                    <a:pt x="3471671" y="120395"/>
                  </a:lnTo>
                  <a:lnTo>
                    <a:pt x="3474719" y="132587"/>
                  </a:lnTo>
                  <a:lnTo>
                    <a:pt x="3477767" y="129539"/>
                  </a:lnTo>
                  <a:lnTo>
                    <a:pt x="3480816" y="144779"/>
                  </a:lnTo>
                  <a:lnTo>
                    <a:pt x="3485387" y="132587"/>
                  </a:lnTo>
                  <a:lnTo>
                    <a:pt x="3488435" y="128016"/>
                  </a:lnTo>
                  <a:lnTo>
                    <a:pt x="3491483" y="124967"/>
                  </a:lnTo>
                  <a:lnTo>
                    <a:pt x="3494532" y="118871"/>
                  </a:lnTo>
                  <a:lnTo>
                    <a:pt x="3497580" y="129539"/>
                  </a:lnTo>
                  <a:lnTo>
                    <a:pt x="3500628" y="118871"/>
                  </a:lnTo>
                  <a:lnTo>
                    <a:pt x="3503675" y="115824"/>
                  </a:lnTo>
                  <a:lnTo>
                    <a:pt x="3508248" y="118871"/>
                  </a:lnTo>
                  <a:lnTo>
                    <a:pt x="3511296" y="117347"/>
                  </a:lnTo>
                  <a:lnTo>
                    <a:pt x="3514344" y="112775"/>
                  </a:lnTo>
                  <a:lnTo>
                    <a:pt x="3517391" y="108203"/>
                  </a:lnTo>
                  <a:lnTo>
                    <a:pt x="3520439" y="103632"/>
                  </a:lnTo>
                  <a:lnTo>
                    <a:pt x="3523487" y="103632"/>
                  </a:lnTo>
                  <a:lnTo>
                    <a:pt x="3526535" y="117347"/>
                  </a:lnTo>
                  <a:lnTo>
                    <a:pt x="3531107" y="140208"/>
                  </a:lnTo>
                  <a:lnTo>
                    <a:pt x="3534155" y="120395"/>
                  </a:lnTo>
                  <a:lnTo>
                    <a:pt x="3537203" y="112775"/>
                  </a:lnTo>
                  <a:lnTo>
                    <a:pt x="3540251" y="109728"/>
                  </a:lnTo>
                  <a:lnTo>
                    <a:pt x="3543300" y="100583"/>
                  </a:lnTo>
                  <a:lnTo>
                    <a:pt x="3546348" y="89916"/>
                  </a:lnTo>
                  <a:lnTo>
                    <a:pt x="3549396" y="96012"/>
                  </a:lnTo>
                  <a:lnTo>
                    <a:pt x="3553967" y="100583"/>
                  </a:lnTo>
                  <a:lnTo>
                    <a:pt x="3557016" y="83820"/>
                  </a:lnTo>
                  <a:lnTo>
                    <a:pt x="3560064" y="77724"/>
                  </a:lnTo>
                  <a:lnTo>
                    <a:pt x="3563112" y="80771"/>
                  </a:lnTo>
                  <a:lnTo>
                    <a:pt x="3566160" y="76200"/>
                  </a:lnTo>
                  <a:lnTo>
                    <a:pt x="3569207" y="68579"/>
                  </a:lnTo>
                  <a:lnTo>
                    <a:pt x="3572255" y="60959"/>
                  </a:lnTo>
                  <a:lnTo>
                    <a:pt x="3576828" y="59436"/>
                  </a:lnTo>
                  <a:lnTo>
                    <a:pt x="3579875" y="56387"/>
                  </a:lnTo>
                  <a:lnTo>
                    <a:pt x="3582923" y="51816"/>
                  </a:lnTo>
                  <a:lnTo>
                    <a:pt x="3585971" y="47243"/>
                  </a:lnTo>
                  <a:lnTo>
                    <a:pt x="3589019" y="56387"/>
                  </a:lnTo>
                  <a:lnTo>
                    <a:pt x="3592067" y="44195"/>
                  </a:lnTo>
                  <a:lnTo>
                    <a:pt x="3595116" y="45720"/>
                  </a:lnTo>
                  <a:lnTo>
                    <a:pt x="3599687" y="39624"/>
                  </a:lnTo>
                  <a:lnTo>
                    <a:pt x="3602735" y="48767"/>
                  </a:lnTo>
                  <a:lnTo>
                    <a:pt x="3605783" y="53339"/>
                  </a:lnTo>
                  <a:lnTo>
                    <a:pt x="3608832" y="47243"/>
                  </a:lnTo>
                  <a:lnTo>
                    <a:pt x="3611880" y="62483"/>
                  </a:lnTo>
                  <a:lnTo>
                    <a:pt x="3614928" y="62483"/>
                  </a:lnTo>
                  <a:lnTo>
                    <a:pt x="3617975" y="77724"/>
                  </a:lnTo>
                  <a:lnTo>
                    <a:pt x="3622548" y="62483"/>
                  </a:lnTo>
                  <a:lnTo>
                    <a:pt x="3625596" y="70103"/>
                  </a:lnTo>
                  <a:lnTo>
                    <a:pt x="3628644" y="85343"/>
                  </a:lnTo>
                  <a:lnTo>
                    <a:pt x="3631691" y="73151"/>
                  </a:lnTo>
                  <a:lnTo>
                    <a:pt x="3634739" y="65532"/>
                  </a:lnTo>
                  <a:lnTo>
                    <a:pt x="3637787" y="74675"/>
                  </a:lnTo>
                  <a:lnTo>
                    <a:pt x="3640835" y="65532"/>
                  </a:lnTo>
                  <a:lnTo>
                    <a:pt x="3645407" y="68579"/>
                  </a:lnTo>
                  <a:lnTo>
                    <a:pt x="3648455" y="64008"/>
                  </a:lnTo>
                  <a:lnTo>
                    <a:pt x="3651503" y="60959"/>
                  </a:lnTo>
                  <a:lnTo>
                    <a:pt x="3654551" y="60959"/>
                  </a:lnTo>
                  <a:lnTo>
                    <a:pt x="3657600" y="50291"/>
                  </a:lnTo>
                  <a:lnTo>
                    <a:pt x="3660648" y="45720"/>
                  </a:lnTo>
                  <a:lnTo>
                    <a:pt x="3663696" y="48767"/>
                  </a:lnTo>
                  <a:lnTo>
                    <a:pt x="3668267" y="56387"/>
                  </a:lnTo>
                  <a:lnTo>
                    <a:pt x="3671316" y="60959"/>
                  </a:lnTo>
                  <a:lnTo>
                    <a:pt x="3674364" y="45720"/>
                  </a:lnTo>
                  <a:lnTo>
                    <a:pt x="3677412" y="39624"/>
                  </a:lnTo>
                  <a:lnTo>
                    <a:pt x="3680460" y="36575"/>
                  </a:lnTo>
                  <a:lnTo>
                    <a:pt x="3683507" y="4571"/>
                  </a:lnTo>
                  <a:lnTo>
                    <a:pt x="3686555" y="22859"/>
                  </a:lnTo>
                  <a:lnTo>
                    <a:pt x="3691128" y="30479"/>
                  </a:lnTo>
                  <a:lnTo>
                    <a:pt x="3694175" y="22859"/>
                  </a:lnTo>
                  <a:lnTo>
                    <a:pt x="3697223" y="16763"/>
                  </a:lnTo>
                  <a:lnTo>
                    <a:pt x="3700271" y="15239"/>
                  </a:lnTo>
                  <a:lnTo>
                    <a:pt x="3703319" y="10667"/>
                  </a:lnTo>
                  <a:lnTo>
                    <a:pt x="3706367" y="7620"/>
                  </a:lnTo>
                  <a:lnTo>
                    <a:pt x="3709416" y="9143"/>
                  </a:lnTo>
                  <a:lnTo>
                    <a:pt x="3712464" y="0"/>
                  </a:lnTo>
                  <a:lnTo>
                    <a:pt x="3717035" y="4571"/>
                  </a:lnTo>
                  <a:lnTo>
                    <a:pt x="3720083" y="0"/>
                  </a:lnTo>
                  <a:lnTo>
                    <a:pt x="3723132" y="3047"/>
                  </a:lnTo>
                  <a:lnTo>
                    <a:pt x="3726180" y="12191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61032" y="1958340"/>
              <a:ext cx="3130550" cy="965200"/>
            </a:xfrm>
            <a:custGeom>
              <a:avLst/>
              <a:gdLst/>
              <a:ahLst/>
              <a:cxnLst/>
              <a:rect l="l" t="t" r="r" b="b"/>
              <a:pathLst>
                <a:path w="3130550" h="965200">
                  <a:moveTo>
                    <a:pt x="0" y="694943"/>
                  </a:moveTo>
                  <a:lnTo>
                    <a:pt x="3047" y="691895"/>
                  </a:lnTo>
                  <a:lnTo>
                    <a:pt x="6095" y="679703"/>
                  </a:lnTo>
                  <a:lnTo>
                    <a:pt x="9143" y="681227"/>
                  </a:lnTo>
                  <a:lnTo>
                    <a:pt x="12191" y="682751"/>
                  </a:lnTo>
                  <a:lnTo>
                    <a:pt x="16763" y="713232"/>
                  </a:lnTo>
                  <a:lnTo>
                    <a:pt x="19812" y="707135"/>
                  </a:lnTo>
                  <a:lnTo>
                    <a:pt x="22859" y="705611"/>
                  </a:lnTo>
                  <a:lnTo>
                    <a:pt x="25908" y="728471"/>
                  </a:lnTo>
                  <a:lnTo>
                    <a:pt x="28955" y="743711"/>
                  </a:lnTo>
                  <a:lnTo>
                    <a:pt x="32003" y="749808"/>
                  </a:lnTo>
                  <a:lnTo>
                    <a:pt x="35051" y="760475"/>
                  </a:lnTo>
                  <a:lnTo>
                    <a:pt x="39623" y="751332"/>
                  </a:lnTo>
                  <a:lnTo>
                    <a:pt x="42671" y="734567"/>
                  </a:lnTo>
                  <a:lnTo>
                    <a:pt x="45719" y="746759"/>
                  </a:lnTo>
                  <a:lnTo>
                    <a:pt x="48767" y="763524"/>
                  </a:lnTo>
                  <a:lnTo>
                    <a:pt x="51816" y="787908"/>
                  </a:lnTo>
                  <a:lnTo>
                    <a:pt x="54863" y="766571"/>
                  </a:lnTo>
                  <a:lnTo>
                    <a:pt x="57912" y="778763"/>
                  </a:lnTo>
                  <a:lnTo>
                    <a:pt x="62483" y="777240"/>
                  </a:lnTo>
                  <a:lnTo>
                    <a:pt x="65531" y="835151"/>
                  </a:lnTo>
                  <a:lnTo>
                    <a:pt x="68579" y="824483"/>
                  </a:lnTo>
                  <a:lnTo>
                    <a:pt x="71627" y="839724"/>
                  </a:lnTo>
                  <a:lnTo>
                    <a:pt x="74675" y="865632"/>
                  </a:lnTo>
                  <a:lnTo>
                    <a:pt x="77723" y="868679"/>
                  </a:lnTo>
                  <a:lnTo>
                    <a:pt x="80771" y="862583"/>
                  </a:lnTo>
                  <a:lnTo>
                    <a:pt x="83819" y="882395"/>
                  </a:lnTo>
                  <a:lnTo>
                    <a:pt x="88391" y="920495"/>
                  </a:lnTo>
                  <a:lnTo>
                    <a:pt x="91439" y="963167"/>
                  </a:lnTo>
                  <a:lnTo>
                    <a:pt x="94487" y="964691"/>
                  </a:lnTo>
                  <a:lnTo>
                    <a:pt x="97535" y="914400"/>
                  </a:lnTo>
                  <a:lnTo>
                    <a:pt x="100583" y="859535"/>
                  </a:lnTo>
                  <a:lnTo>
                    <a:pt x="103631" y="865632"/>
                  </a:lnTo>
                  <a:lnTo>
                    <a:pt x="106679" y="890016"/>
                  </a:lnTo>
                  <a:lnTo>
                    <a:pt x="111251" y="900683"/>
                  </a:lnTo>
                  <a:lnTo>
                    <a:pt x="114300" y="891540"/>
                  </a:lnTo>
                  <a:lnTo>
                    <a:pt x="117347" y="891540"/>
                  </a:lnTo>
                  <a:lnTo>
                    <a:pt x="120395" y="925067"/>
                  </a:lnTo>
                  <a:lnTo>
                    <a:pt x="123443" y="918971"/>
                  </a:lnTo>
                  <a:lnTo>
                    <a:pt x="126491" y="871727"/>
                  </a:lnTo>
                  <a:lnTo>
                    <a:pt x="129539" y="836675"/>
                  </a:lnTo>
                  <a:lnTo>
                    <a:pt x="134112" y="816863"/>
                  </a:lnTo>
                  <a:lnTo>
                    <a:pt x="137159" y="832103"/>
                  </a:lnTo>
                  <a:lnTo>
                    <a:pt x="140208" y="813816"/>
                  </a:lnTo>
                  <a:lnTo>
                    <a:pt x="143255" y="835151"/>
                  </a:lnTo>
                  <a:lnTo>
                    <a:pt x="146303" y="848867"/>
                  </a:lnTo>
                  <a:lnTo>
                    <a:pt x="149351" y="833627"/>
                  </a:lnTo>
                  <a:lnTo>
                    <a:pt x="152400" y="832103"/>
                  </a:lnTo>
                  <a:lnTo>
                    <a:pt x="156971" y="812291"/>
                  </a:lnTo>
                  <a:lnTo>
                    <a:pt x="160019" y="818387"/>
                  </a:lnTo>
                  <a:lnTo>
                    <a:pt x="163067" y="821435"/>
                  </a:lnTo>
                  <a:lnTo>
                    <a:pt x="166116" y="822959"/>
                  </a:lnTo>
                  <a:lnTo>
                    <a:pt x="169163" y="838200"/>
                  </a:lnTo>
                  <a:lnTo>
                    <a:pt x="172212" y="833627"/>
                  </a:lnTo>
                  <a:lnTo>
                    <a:pt x="175259" y="854963"/>
                  </a:lnTo>
                  <a:lnTo>
                    <a:pt x="179831" y="845819"/>
                  </a:lnTo>
                  <a:lnTo>
                    <a:pt x="182879" y="847343"/>
                  </a:lnTo>
                  <a:lnTo>
                    <a:pt x="185927" y="851916"/>
                  </a:lnTo>
                  <a:lnTo>
                    <a:pt x="188975" y="838200"/>
                  </a:lnTo>
                  <a:lnTo>
                    <a:pt x="192023" y="839724"/>
                  </a:lnTo>
                  <a:lnTo>
                    <a:pt x="195071" y="845819"/>
                  </a:lnTo>
                  <a:lnTo>
                    <a:pt x="198119" y="853440"/>
                  </a:lnTo>
                  <a:lnTo>
                    <a:pt x="202691" y="858011"/>
                  </a:lnTo>
                  <a:lnTo>
                    <a:pt x="205739" y="842771"/>
                  </a:lnTo>
                  <a:lnTo>
                    <a:pt x="208787" y="838200"/>
                  </a:lnTo>
                  <a:lnTo>
                    <a:pt x="211835" y="827532"/>
                  </a:lnTo>
                  <a:lnTo>
                    <a:pt x="214883" y="813816"/>
                  </a:lnTo>
                  <a:lnTo>
                    <a:pt x="217931" y="812291"/>
                  </a:lnTo>
                  <a:lnTo>
                    <a:pt x="220979" y="806195"/>
                  </a:lnTo>
                  <a:lnTo>
                    <a:pt x="225551" y="794003"/>
                  </a:lnTo>
                  <a:lnTo>
                    <a:pt x="228600" y="787908"/>
                  </a:lnTo>
                  <a:lnTo>
                    <a:pt x="231647" y="781811"/>
                  </a:lnTo>
                  <a:lnTo>
                    <a:pt x="234695" y="772667"/>
                  </a:lnTo>
                  <a:lnTo>
                    <a:pt x="237743" y="768095"/>
                  </a:lnTo>
                  <a:lnTo>
                    <a:pt x="240791" y="765048"/>
                  </a:lnTo>
                  <a:lnTo>
                    <a:pt x="243839" y="778763"/>
                  </a:lnTo>
                  <a:lnTo>
                    <a:pt x="248412" y="771143"/>
                  </a:lnTo>
                  <a:lnTo>
                    <a:pt x="251459" y="766571"/>
                  </a:lnTo>
                  <a:lnTo>
                    <a:pt x="254508" y="754379"/>
                  </a:lnTo>
                  <a:lnTo>
                    <a:pt x="257555" y="754379"/>
                  </a:lnTo>
                  <a:lnTo>
                    <a:pt x="260603" y="752856"/>
                  </a:lnTo>
                  <a:lnTo>
                    <a:pt x="263651" y="740663"/>
                  </a:lnTo>
                  <a:lnTo>
                    <a:pt x="266700" y="740663"/>
                  </a:lnTo>
                  <a:lnTo>
                    <a:pt x="271271" y="742187"/>
                  </a:lnTo>
                  <a:lnTo>
                    <a:pt x="274319" y="736091"/>
                  </a:lnTo>
                  <a:lnTo>
                    <a:pt x="277367" y="733043"/>
                  </a:lnTo>
                  <a:lnTo>
                    <a:pt x="280416" y="734567"/>
                  </a:lnTo>
                  <a:lnTo>
                    <a:pt x="283464" y="749808"/>
                  </a:lnTo>
                  <a:lnTo>
                    <a:pt x="286511" y="751332"/>
                  </a:lnTo>
                  <a:lnTo>
                    <a:pt x="289559" y="760475"/>
                  </a:lnTo>
                  <a:lnTo>
                    <a:pt x="294132" y="745235"/>
                  </a:lnTo>
                  <a:lnTo>
                    <a:pt x="297179" y="752856"/>
                  </a:lnTo>
                  <a:lnTo>
                    <a:pt x="300227" y="778763"/>
                  </a:lnTo>
                  <a:lnTo>
                    <a:pt x="303275" y="795527"/>
                  </a:lnTo>
                  <a:lnTo>
                    <a:pt x="306324" y="813816"/>
                  </a:lnTo>
                  <a:lnTo>
                    <a:pt x="309371" y="821435"/>
                  </a:lnTo>
                  <a:lnTo>
                    <a:pt x="312419" y="819911"/>
                  </a:lnTo>
                  <a:lnTo>
                    <a:pt x="316991" y="810767"/>
                  </a:lnTo>
                  <a:lnTo>
                    <a:pt x="320040" y="858011"/>
                  </a:lnTo>
                  <a:lnTo>
                    <a:pt x="323087" y="835151"/>
                  </a:lnTo>
                  <a:lnTo>
                    <a:pt x="326135" y="842771"/>
                  </a:lnTo>
                  <a:lnTo>
                    <a:pt x="329183" y="807719"/>
                  </a:lnTo>
                  <a:lnTo>
                    <a:pt x="332232" y="797051"/>
                  </a:lnTo>
                  <a:lnTo>
                    <a:pt x="335279" y="800100"/>
                  </a:lnTo>
                  <a:lnTo>
                    <a:pt x="339851" y="797051"/>
                  </a:lnTo>
                  <a:lnTo>
                    <a:pt x="342899" y="784859"/>
                  </a:lnTo>
                  <a:lnTo>
                    <a:pt x="345948" y="790956"/>
                  </a:lnTo>
                  <a:lnTo>
                    <a:pt x="348995" y="786383"/>
                  </a:lnTo>
                  <a:lnTo>
                    <a:pt x="352043" y="797051"/>
                  </a:lnTo>
                  <a:lnTo>
                    <a:pt x="355091" y="790956"/>
                  </a:lnTo>
                  <a:lnTo>
                    <a:pt x="358140" y="815340"/>
                  </a:lnTo>
                  <a:lnTo>
                    <a:pt x="361187" y="816863"/>
                  </a:lnTo>
                  <a:lnTo>
                    <a:pt x="365759" y="806195"/>
                  </a:lnTo>
                  <a:lnTo>
                    <a:pt x="368808" y="816863"/>
                  </a:lnTo>
                  <a:lnTo>
                    <a:pt x="371856" y="800100"/>
                  </a:lnTo>
                  <a:lnTo>
                    <a:pt x="374903" y="812291"/>
                  </a:lnTo>
                  <a:lnTo>
                    <a:pt x="377951" y="790956"/>
                  </a:lnTo>
                  <a:lnTo>
                    <a:pt x="380999" y="789432"/>
                  </a:lnTo>
                  <a:lnTo>
                    <a:pt x="384048" y="798575"/>
                  </a:lnTo>
                  <a:lnTo>
                    <a:pt x="388619" y="794003"/>
                  </a:lnTo>
                  <a:lnTo>
                    <a:pt x="391667" y="800100"/>
                  </a:lnTo>
                  <a:lnTo>
                    <a:pt x="394716" y="798575"/>
                  </a:lnTo>
                  <a:lnTo>
                    <a:pt x="397764" y="798575"/>
                  </a:lnTo>
                  <a:lnTo>
                    <a:pt x="400811" y="798575"/>
                  </a:lnTo>
                  <a:lnTo>
                    <a:pt x="403859" y="842771"/>
                  </a:lnTo>
                  <a:lnTo>
                    <a:pt x="406908" y="830579"/>
                  </a:lnTo>
                  <a:lnTo>
                    <a:pt x="411479" y="826008"/>
                  </a:lnTo>
                  <a:lnTo>
                    <a:pt x="414527" y="822959"/>
                  </a:lnTo>
                  <a:lnTo>
                    <a:pt x="417575" y="819911"/>
                  </a:lnTo>
                  <a:lnTo>
                    <a:pt x="420624" y="813816"/>
                  </a:lnTo>
                  <a:lnTo>
                    <a:pt x="423671" y="821435"/>
                  </a:lnTo>
                  <a:lnTo>
                    <a:pt x="426719" y="821435"/>
                  </a:lnTo>
                  <a:lnTo>
                    <a:pt x="429767" y="829056"/>
                  </a:lnTo>
                  <a:lnTo>
                    <a:pt x="434340" y="832103"/>
                  </a:lnTo>
                  <a:lnTo>
                    <a:pt x="437387" y="832103"/>
                  </a:lnTo>
                  <a:lnTo>
                    <a:pt x="440435" y="842771"/>
                  </a:lnTo>
                  <a:lnTo>
                    <a:pt x="443483" y="841248"/>
                  </a:lnTo>
                  <a:lnTo>
                    <a:pt x="446532" y="833627"/>
                  </a:lnTo>
                  <a:lnTo>
                    <a:pt x="449579" y="824483"/>
                  </a:lnTo>
                  <a:lnTo>
                    <a:pt x="452627" y="826008"/>
                  </a:lnTo>
                  <a:lnTo>
                    <a:pt x="457199" y="827532"/>
                  </a:lnTo>
                  <a:lnTo>
                    <a:pt x="460248" y="839724"/>
                  </a:lnTo>
                  <a:lnTo>
                    <a:pt x="463295" y="845819"/>
                  </a:lnTo>
                  <a:lnTo>
                    <a:pt x="466343" y="853440"/>
                  </a:lnTo>
                  <a:lnTo>
                    <a:pt x="469391" y="850391"/>
                  </a:lnTo>
                  <a:lnTo>
                    <a:pt x="472440" y="856487"/>
                  </a:lnTo>
                  <a:lnTo>
                    <a:pt x="475487" y="867156"/>
                  </a:lnTo>
                  <a:lnTo>
                    <a:pt x="480059" y="874775"/>
                  </a:lnTo>
                  <a:lnTo>
                    <a:pt x="483108" y="864108"/>
                  </a:lnTo>
                  <a:lnTo>
                    <a:pt x="486156" y="861059"/>
                  </a:lnTo>
                  <a:lnTo>
                    <a:pt x="489203" y="856487"/>
                  </a:lnTo>
                  <a:lnTo>
                    <a:pt x="492251" y="854963"/>
                  </a:lnTo>
                  <a:lnTo>
                    <a:pt x="495299" y="850391"/>
                  </a:lnTo>
                  <a:lnTo>
                    <a:pt x="498348" y="841248"/>
                  </a:lnTo>
                  <a:lnTo>
                    <a:pt x="502919" y="842771"/>
                  </a:lnTo>
                  <a:lnTo>
                    <a:pt x="505967" y="835151"/>
                  </a:lnTo>
                  <a:lnTo>
                    <a:pt x="509016" y="824483"/>
                  </a:lnTo>
                  <a:lnTo>
                    <a:pt x="512064" y="815340"/>
                  </a:lnTo>
                  <a:lnTo>
                    <a:pt x="515111" y="806195"/>
                  </a:lnTo>
                  <a:lnTo>
                    <a:pt x="518159" y="806195"/>
                  </a:lnTo>
                  <a:lnTo>
                    <a:pt x="521208" y="800100"/>
                  </a:lnTo>
                  <a:lnTo>
                    <a:pt x="525779" y="795527"/>
                  </a:lnTo>
                  <a:lnTo>
                    <a:pt x="528827" y="803148"/>
                  </a:lnTo>
                  <a:lnTo>
                    <a:pt x="531875" y="803148"/>
                  </a:lnTo>
                  <a:lnTo>
                    <a:pt x="534924" y="800100"/>
                  </a:lnTo>
                  <a:lnTo>
                    <a:pt x="537971" y="801624"/>
                  </a:lnTo>
                  <a:lnTo>
                    <a:pt x="541019" y="815340"/>
                  </a:lnTo>
                  <a:lnTo>
                    <a:pt x="544067" y="806195"/>
                  </a:lnTo>
                  <a:lnTo>
                    <a:pt x="548640" y="803148"/>
                  </a:lnTo>
                  <a:lnTo>
                    <a:pt x="551687" y="803148"/>
                  </a:lnTo>
                  <a:lnTo>
                    <a:pt x="554735" y="800100"/>
                  </a:lnTo>
                  <a:lnTo>
                    <a:pt x="557783" y="803148"/>
                  </a:lnTo>
                  <a:lnTo>
                    <a:pt x="560832" y="795527"/>
                  </a:lnTo>
                  <a:lnTo>
                    <a:pt x="563879" y="787908"/>
                  </a:lnTo>
                  <a:lnTo>
                    <a:pt x="566927" y="790956"/>
                  </a:lnTo>
                  <a:lnTo>
                    <a:pt x="571499" y="789432"/>
                  </a:lnTo>
                  <a:lnTo>
                    <a:pt x="574548" y="790956"/>
                  </a:lnTo>
                  <a:lnTo>
                    <a:pt x="577595" y="790956"/>
                  </a:lnTo>
                  <a:lnTo>
                    <a:pt x="580643" y="789432"/>
                  </a:lnTo>
                  <a:lnTo>
                    <a:pt x="583691" y="784859"/>
                  </a:lnTo>
                  <a:lnTo>
                    <a:pt x="586740" y="781811"/>
                  </a:lnTo>
                  <a:lnTo>
                    <a:pt x="589787" y="772667"/>
                  </a:lnTo>
                  <a:lnTo>
                    <a:pt x="594359" y="780287"/>
                  </a:lnTo>
                  <a:lnTo>
                    <a:pt x="597408" y="766571"/>
                  </a:lnTo>
                  <a:lnTo>
                    <a:pt x="600456" y="763524"/>
                  </a:lnTo>
                  <a:lnTo>
                    <a:pt x="603503" y="765048"/>
                  </a:lnTo>
                  <a:lnTo>
                    <a:pt x="606551" y="768095"/>
                  </a:lnTo>
                  <a:lnTo>
                    <a:pt x="609599" y="758951"/>
                  </a:lnTo>
                  <a:lnTo>
                    <a:pt x="612648" y="752856"/>
                  </a:lnTo>
                  <a:lnTo>
                    <a:pt x="617219" y="746759"/>
                  </a:lnTo>
                  <a:lnTo>
                    <a:pt x="620267" y="742187"/>
                  </a:lnTo>
                  <a:lnTo>
                    <a:pt x="623316" y="740663"/>
                  </a:lnTo>
                  <a:lnTo>
                    <a:pt x="626364" y="728471"/>
                  </a:lnTo>
                  <a:lnTo>
                    <a:pt x="629411" y="740663"/>
                  </a:lnTo>
                  <a:lnTo>
                    <a:pt x="632459" y="733043"/>
                  </a:lnTo>
                  <a:lnTo>
                    <a:pt x="635508" y="726948"/>
                  </a:lnTo>
                  <a:lnTo>
                    <a:pt x="638556" y="723900"/>
                  </a:lnTo>
                  <a:lnTo>
                    <a:pt x="643127" y="729995"/>
                  </a:lnTo>
                  <a:lnTo>
                    <a:pt x="646175" y="734567"/>
                  </a:lnTo>
                  <a:lnTo>
                    <a:pt x="649224" y="746759"/>
                  </a:lnTo>
                  <a:lnTo>
                    <a:pt x="652271" y="765048"/>
                  </a:lnTo>
                  <a:lnTo>
                    <a:pt x="655319" y="766571"/>
                  </a:lnTo>
                  <a:lnTo>
                    <a:pt x="658367" y="768095"/>
                  </a:lnTo>
                  <a:lnTo>
                    <a:pt x="661416" y="760475"/>
                  </a:lnTo>
                  <a:lnTo>
                    <a:pt x="665987" y="757427"/>
                  </a:lnTo>
                  <a:lnTo>
                    <a:pt x="669035" y="758951"/>
                  </a:lnTo>
                  <a:lnTo>
                    <a:pt x="672083" y="762000"/>
                  </a:lnTo>
                  <a:lnTo>
                    <a:pt x="675132" y="768095"/>
                  </a:lnTo>
                  <a:lnTo>
                    <a:pt x="678179" y="769619"/>
                  </a:lnTo>
                  <a:lnTo>
                    <a:pt x="681227" y="762000"/>
                  </a:lnTo>
                  <a:lnTo>
                    <a:pt x="684275" y="755903"/>
                  </a:lnTo>
                  <a:lnTo>
                    <a:pt x="688848" y="760475"/>
                  </a:lnTo>
                  <a:lnTo>
                    <a:pt x="691895" y="763524"/>
                  </a:lnTo>
                  <a:lnTo>
                    <a:pt x="694943" y="758951"/>
                  </a:lnTo>
                  <a:lnTo>
                    <a:pt x="697991" y="765048"/>
                  </a:lnTo>
                  <a:lnTo>
                    <a:pt x="701040" y="760475"/>
                  </a:lnTo>
                  <a:lnTo>
                    <a:pt x="704087" y="768095"/>
                  </a:lnTo>
                  <a:lnTo>
                    <a:pt x="707135" y="775716"/>
                  </a:lnTo>
                  <a:lnTo>
                    <a:pt x="711708" y="763524"/>
                  </a:lnTo>
                  <a:lnTo>
                    <a:pt x="714756" y="758951"/>
                  </a:lnTo>
                  <a:lnTo>
                    <a:pt x="717803" y="746759"/>
                  </a:lnTo>
                  <a:lnTo>
                    <a:pt x="720851" y="746759"/>
                  </a:lnTo>
                  <a:lnTo>
                    <a:pt x="723899" y="754379"/>
                  </a:lnTo>
                  <a:lnTo>
                    <a:pt x="726948" y="754379"/>
                  </a:lnTo>
                  <a:lnTo>
                    <a:pt x="729995" y="758951"/>
                  </a:lnTo>
                  <a:lnTo>
                    <a:pt x="734567" y="748283"/>
                  </a:lnTo>
                  <a:lnTo>
                    <a:pt x="737616" y="766571"/>
                  </a:lnTo>
                  <a:lnTo>
                    <a:pt x="740664" y="762000"/>
                  </a:lnTo>
                  <a:lnTo>
                    <a:pt x="743711" y="762000"/>
                  </a:lnTo>
                  <a:lnTo>
                    <a:pt x="746759" y="768095"/>
                  </a:lnTo>
                  <a:lnTo>
                    <a:pt x="749808" y="763524"/>
                  </a:lnTo>
                  <a:lnTo>
                    <a:pt x="752856" y="768095"/>
                  </a:lnTo>
                  <a:lnTo>
                    <a:pt x="757427" y="772667"/>
                  </a:lnTo>
                  <a:lnTo>
                    <a:pt x="760475" y="774191"/>
                  </a:lnTo>
                  <a:lnTo>
                    <a:pt x="763524" y="763524"/>
                  </a:lnTo>
                  <a:lnTo>
                    <a:pt x="766571" y="762000"/>
                  </a:lnTo>
                  <a:lnTo>
                    <a:pt x="769619" y="757427"/>
                  </a:lnTo>
                  <a:lnTo>
                    <a:pt x="772667" y="752856"/>
                  </a:lnTo>
                  <a:lnTo>
                    <a:pt x="775716" y="752856"/>
                  </a:lnTo>
                  <a:lnTo>
                    <a:pt x="780287" y="745235"/>
                  </a:lnTo>
                </a:path>
                <a:path w="3130550" h="965200">
                  <a:moveTo>
                    <a:pt x="1566671" y="478535"/>
                  </a:moveTo>
                  <a:lnTo>
                    <a:pt x="1569719" y="469391"/>
                  </a:lnTo>
                  <a:lnTo>
                    <a:pt x="1572767" y="469391"/>
                  </a:lnTo>
                  <a:lnTo>
                    <a:pt x="1575816" y="484632"/>
                  </a:lnTo>
                  <a:lnTo>
                    <a:pt x="1578864" y="495300"/>
                  </a:lnTo>
                  <a:lnTo>
                    <a:pt x="1581911" y="504443"/>
                  </a:lnTo>
                  <a:lnTo>
                    <a:pt x="1584959" y="492251"/>
                  </a:lnTo>
                  <a:lnTo>
                    <a:pt x="1589532" y="484632"/>
                  </a:lnTo>
                  <a:lnTo>
                    <a:pt x="1592579" y="480059"/>
                  </a:lnTo>
                  <a:lnTo>
                    <a:pt x="1595627" y="481583"/>
                  </a:lnTo>
                  <a:lnTo>
                    <a:pt x="1598675" y="473963"/>
                  </a:lnTo>
                  <a:lnTo>
                    <a:pt x="1601724" y="464819"/>
                  </a:lnTo>
                  <a:lnTo>
                    <a:pt x="1604771" y="458723"/>
                  </a:lnTo>
                  <a:lnTo>
                    <a:pt x="1607819" y="457200"/>
                  </a:lnTo>
                  <a:lnTo>
                    <a:pt x="1612391" y="451104"/>
                  </a:lnTo>
                  <a:lnTo>
                    <a:pt x="1615440" y="445008"/>
                  </a:lnTo>
                  <a:lnTo>
                    <a:pt x="1618487" y="452627"/>
                  </a:lnTo>
                  <a:lnTo>
                    <a:pt x="1621535" y="452627"/>
                  </a:lnTo>
                  <a:lnTo>
                    <a:pt x="1624583" y="458723"/>
                  </a:lnTo>
                  <a:lnTo>
                    <a:pt x="1627632" y="452627"/>
                  </a:lnTo>
                  <a:lnTo>
                    <a:pt x="1630679" y="454151"/>
                  </a:lnTo>
                  <a:lnTo>
                    <a:pt x="1635251" y="461771"/>
                  </a:lnTo>
                  <a:lnTo>
                    <a:pt x="1638299" y="461771"/>
                  </a:lnTo>
                  <a:lnTo>
                    <a:pt x="1641348" y="448055"/>
                  </a:lnTo>
                  <a:lnTo>
                    <a:pt x="1644395" y="445008"/>
                  </a:lnTo>
                  <a:lnTo>
                    <a:pt x="1647443" y="440435"/>
                  </a:lnTo>
                  <a:lnTo>
                    <a:pt x="1650491" y="440435"/>
                  </a:lnTo>
                  <a:lnTo>
                    <a:pt x="1653540" y="438911"/>
                  </a:lnTo>
                  <a:lnTo>
                    <a:pt x="1658111" y="437387"/>
                  </a:lnTo>
                  <a:lnTo>
                    <a:pt x="1661159" y="440435"/>
                  </a:lnTo>
                  <a:lnTo>
                    <a:pt x="1664208" y="440435"/>
                  </a:lnTo>
                  <a:lnTo>
                    <a:pt x="1667256" y="434339"/>
                  </a:lnTo>
                  <a:lnTo>
                    <a:pt x="1670303" y="435863"/>
                  </a:lnTo>
                  <a:lnTo>
                    <a:pt x="1673351" y="434339"/>
                  </a:lnTo>
                  <a:lnTo>
                    <a:pt x="1676399" y="426719"/>
                  </a:lnTo>
                  <a:lnTo>
                    <a:pt x="1680971" y="423671"/>
                  </a:lnTo>
                  <a:lnTo>
                    <a:pt x="1684019" y="426719"/>
                  </a:lnTo>
                  <a:lnTo>
                    <a:pt x="1687067" y="432815"/>
                  </a:lnTo>
                  <a:lnTo>
                    <a:pt x="1690116" y="434339"/>
                  </a:lnTo>
                  <a:lnTo>
                    <a:pt x="1693164" y="440435"/>
                  </a:lnTo>
                  <a:lnTo>
                    <a:pt x="1696211" y="443483"/>
                  </a:lnTo>
                  <a:lnTo>
                    <a:pt x="1699259" y="445008"/>
                  </a:lnTo>
                  <a:lnTo>
                    <a:pt x="1703832" y="438911"/>
                  </a:lnTo>
                  <a:lnTo>
                    <a:pt x="1706879" y="445008"/>
                  </a:lnTo>
                  <a:lnTo>
                    <a:pt x="1709927" y="438911"/>
                  </a:lnTo>
                  <a:lnTo>
                    <a:pt x="1712975" y="438911"/>
                  </a:lnTo>
                  <a:lnTo>
                    <a:pt x="1716024" y="458723"/>
                  </a:lnTo>
                  <a:lnTo>
                    <a:pt x="1719071" y="455675"/>
                  </a:lnTo>
                  <a:lnTo>
                    <a:pt x="1722119" y="457200"/>
                  </a:lnTo>
                  <a:lnTo>
                    <a:pt x="1726691" y="458723"/>
                  </a:lnTo>
                  <a:lnTo>
                    <a:pt x="1729740" y="461771"/>
                  </a:lnTo>
                  <a:lnTo>
                    <a:pt x="1732787" y="467867"/>
                  </a:lnTo>
                  <a:lnTo>
                    <a:pt x="1735835" y="473963"/>
                  </a:lnTo>
                  <a:lnTo>
                    <a:pt x="1738883" y="477011"/>
                  </a:lnTo>
                  <a:lnTo>
                    <a:pt x="1741932" y="489203"/>
                  </a:lnTo>
                  <a:lnTo>
                    <a:pt x="1744979" y="505967"/>
                  </a:lnTo>
                  <a:lnTo>
                    <a:pt x="1749551" y="525779"/>
                  </a:lnTo>
                  <a:lnTo>
                    <a:pt x="1752599" y="501395"/>
                  </a:lnTo>
                  <a:lnTo>
                    <a:pt x="1755648" y="510540"/>
                  </a:lnTo>
                  <a:lnTo>
                    <a:pt x="1758695" y="513587"/>
                  </a:lnTo>
                  <a:lnTo>
                    <a:pt x="1761743" y="495300"/>
                  </a:lnTo>
                  <a:lnTo>
                    <a:pt x="1764791" y="484632"/>
                  </a:lnTo>
                  <a:lnTo>
                    <a:pt x="1767840" y="481583"/>
                  </a:lnTo>
                  <a:lnTo>
                    <a:pt x="1770887" y="473963"/>
                  </a:lnTo>
                  <a:lnTo>
                    <a:pt x="1775459" y="466343"/>
                  </a:lnTo>
                  <a:lnTo>
                    <a:pt x="1778508" y="460247"/>
                  </a:lnTo>
                  <a:lnTo>
                    <a:pt x="1781556" y="470915"/>
                  </a:lnTo>
                  <a:lnTo>
                    <a:pt x="1784603" y="475487"/>
                  </a:lnTo>
                  <a:lnTo>
                    <a:pt x="1787651" y="480059"/>
                  </a:lnTo>
                  <a:lnTo>
                    <a:pt x="1790699" y="470915"/>
                  </a:lnTo>
                  <a:lnTo>
                    <a:pt x="1793748" y="466343"/>
                  </a:lnTo>
                  <a:lnTo>
                    <a:pt x="1798319" y="469391"/>
                  </a:lnTo>
                  <a:lnTo>
                    <a:pt x="1801367" y="449579"/>
                  </a:lnTo>
                  <a:lnTo>
                    <a:pt x="1804416" y="452627"/>
                  </a:lnTo>
                  <a:lnTo>
                    <a:pt x="1807464" y="446531"/>
                  </a:lnTo>
                  <a:lnTo>
                    <a:pt x="1810511" y="449579"/>
                  </a:lnTo>
                  <a:lnTo>
                    <a:pt x="1813559" y="451104"/>
                  </a:lnTo>
                  <a:lnTo>
                    <a:pt x="1816608" y="445008"/>
                  </a:lnTo>
                  <a:lnTo>
                    <a:pt x="1821179" y="446531"/>
                  </a:lnTo>
                  <a:lnTo>
                    <a:pt x="1824227" y="446531"/>
                  </a:lnTo>
                  <a:lnTo>
                    <a:pt x="1827275" y="443483"/>
                  </a:lnTo>
                  <a:lnTo>
                    <a:pt x="1830324" y="446531"/>
                  </a:lnTo>
                  <a:lnTo>
                    <a:pt x="1833371" y="448055"/>
                  </a:lnTo>
                  <a:lnTo>
                    <a:pt x="1836419" y="440435"/>
                  </a:lnTo>
                  <a:lnTo>
                    <a:pt x="1839467" y="448055"/>
                  </a:lnTo>
                  <a:lnTo>
                    <a:pt x="1844040" y="452627"/>
                  </a:lnTo>
                  <a:lnTo>
                    <a:pt x="1847087" y="454151"/>
                  </a:lnTo>
                  <a:lnTo>
                    <a:pt x="1850135" y="454151"/>
                  </a:lnTo>
                  <a:lnTo>
                    <a:pt x="1853183" y="458723"/>
                  </a:lnTo>
                  <a:lnTo>
                    <a:pt x="1856232" y="451104"/>
                  </a:lnTo>
                  <a:lnTo>
                    <a:pt x="1859279" y="454151"/>
                  </a:lnTo>
                  <a:lnTo>
                    <a:pt x="1862327" y="457200"/>
                  </a:lnTo>
                  <a:lnTo>
                    <a:pt x="1866899" y="457200"/>
                  </a:lnTo>
                  <a:lnTo>
                    <a:pt x="1869948" y="464819"/>
                  </a:lnTo>
                  <a:lnTo>
                    <a:pt x="1872995" y="460247"/>
                  </a:lnTo>
                  <a:lnTo>
                    <a:pt x="1876043" y="460247"/>
                  </a:lnTo>
                  <a:lnTo>
                    <a:pt x="1879091" y="470915"/>
                  </a:lnTo>
                  <a:lnTo>
                    <a:pt x="1882140" y="473963"/>
                  </a:lnTo>
                  <a:lnTo>
                    <a:pt x="1885187" y="470915"/>
                  </a:lnTo>
                  <a:lnTo>
                    <a:pt x="1889759" y="457200"/>
                  </a:lnTo>
                  <a:lnTo>
                    <a:pt x="1892808" y="455675"/>
                  </a:lnTo>
                  <a:lnTo>
                    <a:pt x="1895856" y="458723"/>
                  </a:lnTo>
                  <a:lnTo>
                    <a:pt x="1898903" y="451104"/>
                  </a:lnTo>
                  <a:lnTo>
                    <a:pt x="1901951" y="446531"/>
                  </a:lnTo>
                  <a:lnTo>
                    <a:pt x="1904999" y="448055"/>
                  </a:lnTo>
                  <a:lnTo>
                    <a:pt x="1908048" y="463295"/>
                  </a:lnTo>
                  <a:lnTo>
                    <a:pt x="1912619" y="460247"/>
                  </a:lnTo>
                  <a:lnTo>
                    <a:pt x="1915667" y="458723"/>
                  </a:lnTo>
                  <a:lnTo>
                    <a:pt x="1918716" y="451104"/>
                  </a:lnTo>
                  <a:lnTo>
                    <a:pt x="1921764" y="457200"/>
                  </a:lnTo>
                  <a:lnTo>
                    <a:pt x="1924811" y="449579"/>
                  </a:lnTo>
                  <a:lnTo>
                    <a:pt x="1927859" y="448055"/>
                  </a:lnTo>
                  <a:lnTo>
                    <a:pt x="1930908" y="452627"/>
                  </a:lnTo>
                  <a:lnTo>
                    <a:pt x="1935479" y="446531"/>
                  </a:lnTo>
                  <a:lnTo>
                    <a:pt x="1938527" y="445008"/>
                  </a:lnTo>
                  <a:lnTo>
                    <a:pt x="1941575" y="437387"/>
                  </a:lnTo>
                  <a:lnTo>
                    <a:pt x="1944624" y="437387"/>
                  </a:lnTo>
                  <a:lnTo>
                    <a:pt x="1947671" y="448055"/>
                  </a:lnTo>
                  <a:lnTo>
                    <a:pt x="1950719" y="441959"/>
                  </a:lnTo>
                  <a:lnTo>
                    <a:pt x="1953767" y="438911"/>
                  </a:lnTo>
                </a:path>
                <a:path w="3130550" h="965200">
                  <a:moveTo>
                    <a:pt x="2779775" y="21335"/>
                  </a:moveTo>
                  <a:lnTo>
                    <a:pt x="2782823" y="36575"/>
                  </a:lnTo>
                  <a:lnTo>
                    <a:pt x="2785871" y="47243"/>
                  </a:lnTo>
                  <a:lnTo>
                    <a:pt x="2790444" y="35051"/>
                  </a:lnTo>
                  <a:lnTo>
                    <a:pt x="2793491" y="35051"/>
                  </a:lnTo>
                  <a:lnTo>
                    <a:pt x="2796539" y="39623"/>
                  </a:lnTo>
                  <a:lnTo>
                    <a:pt x="2799587" y="41147"/>
                  </a:lnTo>
                  <a:lnTo>
                    <a:pt x="2802635" y="51815"/>
                  </a:lnTo>
                  <a:lnTo>
                    <a:pt x="2805683" y="65531"/>
                  </a:lnTo>
                  <a:lnTo>
                    <a:pt x="2808732" y="62483"/>
                  </a:lnTo>
                  <a:lnTo>
                    <a:pt x="2813303" y="50291"/>
                  </a:lnTo>
                  <a:lnTo>
                    <a:pt x="2816351" y="50291"/>
                  </a:lnTo>
                  <a:lnTo>
                    <a:pt x="2819399" y="51815"/>
                  </a:lnTo>
                  <a:lnTo>
                    <a:pt x="2822448" y="56387"/>
                  </a:lnTo>
                  <a:lnTo>
                    <a:pt x="2825496" y="50291"/>
                  </a:lnTo>
                  <a:lnTo>
                    <a:pt x="2828544" y="60959"/>
                  </a:lnTo>
                  <a:lnTo>
                    <a:pt x="2831591" y="60959"/>
                  </a:lnTo>
                  <a:lnTo>
                    <a:pt x="2836164" y="74675"/>
                  </a:lnTo>
                  <a:lnTo>
                    <a:pt x="2839212" y="88391"/>
                  </a:lnTo>
                  <a:lnTo>
                    <a:pt x="2842260" y="86867"/>
                  </a:lnTo>
                  <a:lnTo>
                    <a:pt x="2845307" y="106679"/>
                  </a:lnTo>
                  <a:lnTo>
                    <a:pt x="2848355" y="92963"/>
                  </a:lnTo>
                  <a:lnTo>
                    <a:pt x="2851403" y="83819"/>
                  </a:lnTo>
                  <a:lnTo>
                    <a:pt x="2854451" y="92963"/>
                  </a:lnTo>
                  <a:lnTo>
                    <a:pt x="2859023" y="97535"/>
                  </a:lnTo>
                  <a:lnTo>
                    <a:pt x="2862071" y="100583"/>
                  </a:lnTo>
                  <a:lnTo>
                    <a:pt x="2865119" y="99059"/>
                  </a:lnTo>
                  <a:lnTo>
                    <a:pt x="2868167" y="86867"/>
                  </a:lnTo>
                  <a:lnTo>
                    <a:pt x="2871216" y="79247"/>
                  </a:lnTo>
                  <a:lnTo>
                    <a:pt x="2874264" y="76200"/>
                  </a:lnTo>
                  <a:lnTo>
                    <a:pt x="2877312" y="74675"/>
                  </a:lnTo>
                  <a:lnTo>
                    <a:pt x="2880360" y="71627"/>
                  </a:lnTo>
                  <a:lnTo>
                    <a:pt x="2884932" y="73151"/>
                  </a:lnTo>
                  <a:lnTo>
                    <a:pt x="2887980" y="64008"/>
                  </a:lnTo>
                  <a:lnTo>
                    <a:pt x="2891028" y="62483"/>
                  </a:lnTo>
                  <a:lnTo>
                    <a:pt x="2894075" y="54863"/>
                  </a:lnTo>
                  <a:lnTo>
                    <a:pt x="2897123" y="51815"/>
                  </a:lnTo>
                  <a:lnTo>
                    <a:pt x="2900171" y="50291"/>
                  </a:lnTo>
                  <a:lnTo>
                    <a:pt x="2903219" y="53339"/>
                  </a:lnTo>
                  <a:lnTo>
                    <a:pt x="2907791" y="54863"/>
                  </a:lnTo>
                  <a:lnTo>
                    <a:pt x="2910839" y="53339"/>
                  </a:lnTo>
                  <a:lnTo>
                    <a:pt x="2913887" y="50291"/>
                  </a:lnTo>
                  <a:lnTo>
                    <a:pt x="2916935" y="56387"/>
                  </a:lnTo>
                  <a:lnTo>
                    <a:pt x="2919983" y="56387"/>
                  </a:lnTo>
                  <a:lnTo>
                    <a:pt x="2923032" y="54863"/>
                  </a:lnTo>
                  <a:lnTo>
                    <a:pt x="2926080" y="51815"/>
                  </a:lnTo>
                  <a:lnTo>
                    <a:pt x="2930651" y="45719"/>
                  </a:lnTo>
                  <a:lnTo>
                    <a:pt x="2933699" y="41147"/>
                  </a:lnTo>
                  <a:lnTo>
                    <a:pt x="2936748" y="45719"/>
                  </a:lnTo>
                  <a:lnTo>
                    <a:pt x="2939796" y="41147"/>
                  </a:lnTo>
                  <a:lnTo>
                    <a:pt x="2942844" y="45719"/>
                  </a:lnTo>
                  <a:lnTo>
                    <a:pt x="2945891" y="48767"/>
                  </a:lnTo>
                  <a:lnTo>
                    <a:pt x="2948939" y="44195"/>
                  </a:lnTo>
                  <a:lnTo>
                    <a:pt x="2953512" y="44195"/>
                  </a:lnTo>
                  <a:lnTo>
                    <a:pt x="2956560" y="38100"/>
                  </a:lnTo>
                  <a:lnTo>
                    <a:pt x="2959607" y="39623"/>
                  </a:lnTo>
                  <a:lnTo>
                    <a:pt x="2962655" y="38100"/>
                  </a:lnTo>
                  <a:lnTo>
                    <a:pt x="2965703" y="41147"/>
                  </a:lnTo>
                  <a:lnTo>
                    <a:pt x="2968751" y="35051"/>
                  </a:lnTo>
                  <a:lnTo>
                    <a:pt x="2971799" y="36575"/>
                  </a:lnTo>
                  <a:lnTo>
                    <a:pt x="2976371" y="32004"/>
                  </a:lnTo>
                  <a:lnTo>
                    <a:pt x="2979419" y="32004"/>
                  </a:lnTo>
                  <a:lnTo>
                    <a:pt x="2982467" y="30479"/>
                  </a:lnTo>
                  <a:lnTo>
                    <a:pt x="2985516" y="27431"/>
                  </a:lnTo>
                  <a:lnTo>
                    <a:pt x="2988564" y="33527"/>
                  </a:lnTo>
                  <a:lnTo>
                    <a:pt x="2991612" y="33527"/>
                  </a:lnTo>
                  <a:lnTo>
                    <a:pt x="2994660" y="32004"/>
                  </a:lnTo>
                  <a:lnTo>
                    <a:pt x="2999232" y="28955"/>
                  </a:lnTo>
                  <a:lnTo>
                    <a:pt x="3002280" y="24383"/>
                  </a:lnTo>
                  <a:lnTo>
                    <a:pt x="3005328" y="19811"/>
                  </a:lnTo>
                  <a:lnTo>
                    <a:pt x="3008375" y="16763"/>
                  </a:lnTo>
                  <a:lnTo>
                    <a:pt x="3011423" y="15239"/>
                  </a:lnTo>
                  <a:lnTo>
                    <a:pt x="3014471" y="12191"/>
                  </a:lnTo>
                  <a:lnTo>
                    <a:pt x="3017519" y="16763"/>
                  </a:lnTo>
                  <a:lnTo>
                    <a:pt x="3022091" y="15239"/>
                  </a:lnTo>
                  <a:lnTo>
                    <a:pt x="3025139" y="7619"/>
                  </a:lnTo>
                  <a:lnTo>
                    <a:pt x="3028187" y="3047"/>
                  </a:lnTo>
                  <a:lnTo>
                    <a:pt x="3031235" y="4571"/>
                  </a:lnTo>
                  <a:lnTo>
                    <a:pt x="3034283" y="10667"/>
                  </a:lnTo>
                  <a:lnTo>
                    <a:pt x="3037332" y="9143"/>
                  </a:lnTo>
                  <a:lnTo>
                    <a:pt x="3040380" y="3047"/>
                  </a:lnTo>
                  <a:lnTo>
                    <a:pt x="3044951" y="0"/>
                  </a:lnTo>
                  <a:lnTo>
                    <a:pt x="3047999" y="7619"/>
                  </a:lnTo>
                  <a:lnTo>
                    <a:pt x="3051048" y="9143"/>
                  </a:lnTo>
                  <a:lnTo>
                    <a:pt x="3054096" y="19811"/>
                  </a:lnTo>
                  <a:lnTo>
                    <a:pt x="3057144" y="25908"/>
                  </a:lnTo>
                  <a:lnTo>
                    <a:pt x="3060191" y="25908"/>
                  </a:lnTo>
                  <a:lnTo>
                    <a:pt x="3063239" y="18287"/>
                  </a:lnTo>
                  <a:lnTo>
                    <a:pt x="3067812" y="16763"/>
                  </a:lnTo>
                  <a:lnTo>
                    <a:pt x="3070860" y="32004"/>
                  </a:lnTo>
                  <a:lnTo>
                    <a:pt x="3073907" y="33527"/>
                  </a:lnTo>
                  <a:lnTo>
                    <a:pt x="3076955" y="32004"/>
                  </a:lnTo>
                  <a:lnTo>
                    <a:pt x="3080003" y="47243"/>
                  </a:lnTo>
                  <a:lnTo>
                    <a:pt x="3083051" y="77723"/>
                  </a:lnTo>
                  <a:lnTo>
                    <a:pt x="3086099" y="89915"/>
                  </a:lnTo>
                  <a:lnTo>
                    <a:pt x="3090671" y="89915"/>
                  </a:lnTo>
                  <a:lnTo>
                    <a:pt x="3093719" y="103631"/>
                  </a:lnTo>
                  <a:lnTo>
                    <a:pt x="3096767" y="123443"/>
                  </a:lnTo>
                  <a:lnTo>
                    <a:pt x="3099816" y="109727"/>
                  </a:lnTo>
                  <a:lnTo>
                    <a:pt x="3102864" y="94487"/>
                  </a:lnTo>
                  <a:lnTo>
                    <a:pt x="3105912" y="86867"/>
                  </a:lnTo>
                  <a:lnTo>
                    <a:pt x="3108960" y="86867"/>
                  </a:lnTo>
                  <a:lnTo>
                    <a:pt x="3113532" y="74675"/>
                  </a:lnTo>
                  <a:lnTo>
                    <a:pt x="3116580" y="68579"/>
                  </a:lnTo>
                  <a:lnTo>
                    <a:pt x="3119628" y="64008"/>
                  </a:lnTo>
                  <a:lnTo>
                    <a:pt x="3122675" y="67055"/>
                  </a:lnTo>
                  <a:lnTo>
                    <a:pt x="3125723" y="57911"/>
                  </a:lnTo>
                  <a:lnTo>
                    <a:pt x="3130296" y="54863"/>
                  </a:lnTo>
                </a:path>
              </a:pathLst>
            </a:custGeom>
            <a:ln w="1371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029933" y="2660448"/>
            <a:ext cx="79375" cy="325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16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29933" y="2431836"/>
            <a:ext cx="793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97936" y="2203225"/>
            <a:ext cx="1130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256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64413" y="1974614"/>
            <a:ext cx="1454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1024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30871" y="1517405"/>
            <a:ext cx="17907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16384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4096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63475" y="3097892"/>
            <a:ext cx="3896995" cy="208279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7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1</a:t>
            </a:r>
            <a:endParaRPr sz="450">
              <a:latin typeface="Gadugi"/>
              <a:cs typeface="Gadugi"/>
            </a:endParaRPr>
          </a:p>
          <a:p>
            <a:pPr marL="31750">
              <a:lnSpc>
                <a:spcPct val="100000"/>
              </a:lnSpc>
              <a:spcBef>
                <a:spcPts val="18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1930</a:t>
            </a:r>
            <a:r>
              <a:rPr dirty="0" sz="450" spc="4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1935</a:t>
            </a:r>
            <a:r>
              <a:rPr dirty="0" sz="450" spc="46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1940</a:t>
            </a:r>
            <a:r>
              <a:rPr dirty="0" sz="450" spc="4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1945</a:t>
            </a:r>
            <a:r>
              <a:rPr dirty="0" sz="450" spc="4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1950</a:t>
            </a:r>
            <a:r>
              <a:rPr dirty="0" sz="450" spc="4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1955</a:t>
            </a:r>
            <a:r>
              <a:rPr dirty="0" sz="450" spc="4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1960</a:t>
            </a:r>
            <a:r>
              <a:rPr dirty="0" sz="450" spc="4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1965</a:t>
            </a:r>
            <a:r>
              <a:rPr dirty="0" sz="450" spc="4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1970</a:t>
            </a:r>
            <a:r>
              <a:rPr dirty="0" sz="450" spc="4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1975</a:t>
            </a:r>
            <a:r>
              <a:rPr dirty="0" sz="450" spc="47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1980</a:t>
            </a:r>
            <a:r>
              <a:rPr dirty="0" sz="450" spc="459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1985</a:t>
            </a:r>
            <a:r>
              <a:rPr dirty="0" sz="450" spc="46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1990</a:t>
            </a:r>
            <a:r>
              <a:rPr dirty="0" sz="450" spc="459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1995</a:t>
            </a:r>
            <a:r>
              <a:rPr dirty="0" sz="450" spc="4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2000</a:t>
            </a:r>
            <a:r>
              <a:rPr dirty="0" sz="450" spc="459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2005</a:t>
            </a:r>
            <a:r>
              <a:rPr dirty="0" sz="450" spc="459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2010</a:t>
            </a:r>
            <a:r>
              <a:rPr dirty="0" sz="450" spc="4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2015</a:t>
            </a:r>
            <a:r>
              <a:rPr dirty="0" sz="450" spc="4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2020</a:t>
            </a:r>
            <a:r>
              <a:rPr dirty="0" sz="450" spc="4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2025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852452" y="1926103"/>
            <a:ext cx="106680" cy="79057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450" spc="9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r>
              <a:rPr dirty="0" sz="450" spc="1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Index</a:t>
            </a:r>
            <a:r>
              <a:rPr dirty="0" sz="4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(Log-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Scale)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13437" y="1395461"/>
            <a:ext cx="79438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5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r>
              <a:rPr dirty="0" sz="5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Price</a:t>
            </a:r>
            <a:r>
              <a:rPr dirty="0" sz="550" spc="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Returns</a:t>
            </a:r>
            <a:endParaRPr sz="550">
              <a:latin typeface="Gadugi"/>
              <a:cs typeface="Gadug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941319" y="1571244"/>
            <a:ext cx="0" cy="1615440"/>
          </a:xfrm>
          <a:custGeom>
            <a:avLst/>
            <a:gdLst/>
            <a:ahLst/>
            <a:cxnLst/>
            <a:rect l="l" t="t" r="r" b="b"/>
            <a:pathLst>
              <a:path w="0" h="1615439">
                <a:moveTo>
                  <a:pt x="0" y="0"/>
                </a:moveTo>
                <a:lnTo>
                  <a:pt x="0" y="1615439"/>
                </a:lnTo>
              </a:path>
            </a:pathLst>
          </a:custGeom>
          <a:ln w="3175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098519" y="3775949"/>
            <a:ext cx="3597910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1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12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months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all-time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high,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up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8.4%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on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average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positive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returns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71%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time.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224783" y="3366515"/>
            <a:ext cx="1510665" cy="277495"/>
          </a:xfrm>
          <a:prstGeom prst="rect">
            <a:avLst/>
          </a:prstGeom>
          <a:ln w="6096">
            <a:solidFill>
              <a:srgbClr val="576460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395"/>
              </a:spcBef>
            </a:pP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Secular</a:t>
            </a:r>
            <a:r>
              <a:rPr dirty="0" sz="550" spc="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Bear:</a:t>
            </a:r>
            <a:r>
              <a:rPr dirty="0" sz="550" spc="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>
                <a:solidFill>
                  <a:srgbClr val="576460"/>
                </a:solidFill>
                <a:latin typeface="Gadugi"/>
                <a:cs typeface="Gadugi"/>
              </a:rPr>
              <a:t>Average</a:t>
            </a:r>
            <a:r>
              <a:rPr dirty="0" sz="550" spc="1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>
                <a:solidFill>
                  <a:srgbClr val="576460"/>
                </a:solidFill>
                <a:latin typeface="Gadugi"/>
                <a:cs typeface="Gadugi"/>
              </a:rPr>
              <a:t>Drawdown</a:t>
            </a:r>
            <a:r>
              <a:rPr dirty="0" sz="550" spc="2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550" spc="-20">
                <a:solidFill>
                  <a:srgbClr val="576460"/>
                </a:solidFill>
                <a:latin typeface="Gadugi"/>
                <a:cs typeface="Gadugi"/>
              </a:rPr>
              <a:t>46.1%</a:t>
            </a:r>
            <a:endParaRPr sz="550">
              <a:latin typeface="Gadugi"/>
              <a:cs typeface="Gadugi"/>
            </a:endParaRPr>
          </a:p>
          <a:p>
            <a:pPr marL="76200">
              <a:lnSpc>
                <a:spcPct val="100000"/>
              </a:lnSpc>
              <a:spcBef>
                <a:spcPts val="145"/>
              </a:spcBef>
            </a:pPr>
            <a:r>
              <a:rPr dirty="0" sz="550" spc="10" b="1">
                <a:solidFill>
                  <a:srgbClr val="0397A1"/>
                </a:solidFill>
                <a:latin typeface="Gadugi"/>
                <a:cs typeface="Gadugi"/>
              </a:rPr>
              <a:t>Secular</a:t>
            </a:r>
            <a:r>
              <a:rPr dirty="0" sz="550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0397A1"/>
                </a:solidFill>
                <a:latin typeface="Gadugi"/>
                <a:cs typeface="Gadugi"/>
              </a:rPr>
              <a:t>Bull:</a:t>
            </a:r>
            <a:r>
              <a:rPr dirty="0" sz="550" spc="45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550" spc="10">
                <a:solidFill>
                  <a:srgbClr val="576460"/>
                </a:solidFill>
                <a:latin typeface="Gadugi"/>
                <a:cs typeface="Gadugi"/>
              </a:rPr>
              <a:t>Average Drawdown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550" spc="-20">
                <a:solidFill>
                  <a:srgbClr val="576460"/>
                </a:solidFill>
                <a:latin typeface="Gadugi"/>
                <a:cs typeface="Gadugi"/>
              </a:rPr>
              <a:t>26.1%</a:t>
            </a:r>
            <a:endParaRPr sz="550">
              <a:latin typeface="Gadugi"/>
              <a:cs typeface="Gadug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3721608" y="1557527"/>
            <a:ext cx="1572895" cy="1633855"/>
          </a:xfrm>
          <a:custGeom>
            <a:avLst/>
            <a:gdLst/>
            <a:ahLst/>
            <a:cxnLst/>
            <a:rect l="l" t="t" r="r" b="b"/>
            <a:pathLst>
              <a:path w="1572895" h="1633855">
                <a:moveTo>
                  <a:pt x="0" y="13716"/>
                </a:moveTo>
                <a:lnTo>
                  <a:pt x="0" y="1629155"/>
                </a:lnTo>
              </a:path>
              <a:path w="1572895" h="1633855">
                <a:moveTo>
                  <a:pt x="1208531" y="0"/>
                </a:moveTo>
                <a:lnTo>
                  <a:pt x="1208531" y="1613915"/>
                </a:lnTo>
              </a:path>
              <a:path w="1572895" h="1633855">
                <a:moveTo>
                  <a:pt x="1572768" y="18287"/>
                </a:moveTo>
                <a:lnTo>
                  <a:pt x="1572768" y="1633728"/>
                </a:lnTo>
              </a:path>
            </a:pathLst>
          </a:custGeom>
          <a:ln w="3175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2235698" y="2866189"/>
            <a:ext cx="692150" cy="2463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1930-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1950</a:t>
            </a:r>
            <a:endParaRPr sz="450">
              <a:latin typeface="Gadugi"/>
              <a:cs typeface="Gadugi"/>
            </a:endParaRPr>
          </a:p>
          <a:p>
            <a:pPr algn="ctr" marR="2540">
              <a:lnSpc>
                <a:spcPct val="100000"/>
              </a:lnSpc>
              <a:spcBef>
                <a:spcPts val="45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All-Time</a:t>
            </a:r>
            <a:r>
              <a:rPr dirty="0" sz="400" spc="6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Highs:</a:t>
            </a:r>
            <a:r>
              <a:rPr dirty="0" sz="400" spc="1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60" b="1">
                <a:solidFill>
                  <a:srgbClr val="576460"/>
                </a:solidFill>
                <a:latin typeface="Gadugi"/>
                <a:cs typeface="Gadugi"/>
              </a:rPr>
              <a:t>0</a:t>
            </a: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  <a:spcBef>
                <a:spcPts val="35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Cumulative</a:t>
            </a:r>
            <a:r>
              <a:rPr dirty="0" sz="400" spc="14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Return:</a:t>
            </a:r>
            <a:r>
              <a:rPr dirty="0" sz="400" spc="11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22.2%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765749" y="2680267"/>
            <a:ext cx="318135" cy="4464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1970-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1980</a:t>
            </a:r>
            <a:endParaRPr sz="450">
              <a:latin typeface="Gadugi"/>
              <a:cs typeface="Gadugi"/>
            </a:endParaRPr>
          </a:p>
          <a:p>
            <a:pPr algn="ctr" marL="16510" marR="23495">
              <a:lnSpc>
                <a:spcPct val="108400"/>
              </a:lnSpc>
              <a:spcBef>
                <a:spcPts val="10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All-</a:t>
            </a: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Time</a:t>
            </a:r>
            <a:r>
              <a:rPr dirty="0" sz="40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Highs:</a:t>
            </a:r>
            <a:r>
              <a:rPr dirty="0" sz="40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35</a:t>
            </a:r>
            <a:r>
              <a:rPr dirty="0" sz="450" spc="5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Cumulative</a:t>
            </a:r>
            <a:r>
              <a:rPr dirty="0" sz="40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Return:</a:t>
            </a:r>
            <a:r>
              <a:rPr dirty="0" sz="40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17.2%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960563" y="2652818"/>
            <a:ext cx="317500" cy="4464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2000-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2010</a:t>
            </a:r>
            <a:endParaRPr sz="450">
              <a:latin typeface="Gadugi"/>
              <a:cs typeface="Gadugi"/>
            </a:endParaRPr>
          </a:p>
          <a:p>
            <a:pPr algn="ctr" marL="17780" marR="21590">
              <a:lnSpc>
                <a:spcPct val="108800"/>
              </a:lnSpc>
              <a:spcBef>
                <a:spcPts val="5"/>
              </a:spcBef>
            </a:pP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All-</a:t>
            </a:r>
            <a:r>
              <a:rPr dirty="0" sz="400" spc="-20">
                <a:solidFill>
                  <a:srgbClr val="576460"/>
                </a:solidFill>
                <a:latin typeface="Gadugi"/>
                <a:cs typeface="Gadugi"/>
              </a:rPr>
              <a:t>Time</a:t>
            </a:r>
            <a:r>
              <a:rPr dirty="0" sz="40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576460"/>
                </a:solidFill>
                <a:latin typeface="Gadugi"/>
                <a:cs typeface="Gadugi"/>
              </a:rPr>
              <a:t>Highs:</a:t>
            </a:r>
            <a:r>
              <a:rPr dirty="0" sz="40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13</a:t>
            </a:r>
            <a:r>
              <a:rPr dirty="0" sz="450" spc="5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Cumulative</a:t>
            </a:r>
            <a:r>
              <a:rPr dirty="0" sz="40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-10">
                <a:solidFill>
                  <a:srgbClr val="576460"/>
                </a:solidFill>
                <a:latin typeface="Gadugi"/>
                <a:cs typeface="Gadugi"/>
              </a:rPr>
              <a:t>Return:</a:t>
            </a:r>
            <a:endParaRPr sz="400">
              <a:latin typeface="Gadugi"/>
              <a:cs typeface="Gadugi"/>
            </a:endParaRPr>
          </a:p>
          <a:p>
            <a:pPr algn="ctr" marR="3175">
              <a:lnSpc>
                <a:spcPct val="100000"/>
              </a:lnSpc>
              <a:spcBef>
                <a:spcPts val="3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24.1%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008356" y="1842043"/>
            <a:ext cx="702310" cy="2463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1905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1950-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1970</a:t>
            </a:r>
            <a:endParaRPr sz="450">
              <a:latin typeface="Gadugi"/>
              <a:cs typeface="Gadugi"/>
            </a:endParaRPr>
          </a:p>
          <a:p>
            <a:pPr algn="ctr" marR="3810">
              <a:lnSpc>
                <a:spcPct val="100000"/>
              </a:lnSpc>
              <a:spcBef>
                <a:spcPts val="45"/>
              </a:spcBef>
            </a:pP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All-Time</a:t>
            </a:r>
            <a:r>
              <a:rPr dirty="0" sz="400" spc="65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Highs:</a:t>
            </a:r>
            <a:r>
              <a:rPr dirty="0" sz="400" spc="100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0397A1"/>
                </a:solidFill>
                <a:latin typeface="Gadugi"/>
                <a:cs typeface="Gadugi"/>
              </a:rPr>
              <a:t>365</a:t>
            </a: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  <a:spcBef>
                <a:spcPts val="35"/>
              </a:spcBef>
            </a:pP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Cumulative</a:t>
            </a:r>
            <a:r>
              <a:rPr dirty="0" sz="400" spc="145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Return:</a:t>
            </a:r>
            <a:r>
              <a:rPr dirty="0" sz="400" spc="110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451.9%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315921" y="1624116"/>
            <a:ext cx="505459" cy="3136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1980-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2000</a:t>
            </a: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8300"/>
              </a:lnSpc>
            </a:pP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All-Time</a:t>
            </a:r>
            <a:r>
              <a:rPr dirty="0" sz="400" spc="65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Highs:</a:t>
            </a:r>
            <a:r>
              <a:rPr dirty="0" sz="400" spc="100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0397A1"/>
                </a:solidFill>
                <a:latin typeface="Gadugi"/>
                <a:cs typeface="Gadugi"/>
              </a:rPr>
              <a:t>500</a:t>
            </a:r>
            <a:r>
              <a:rPr dirty="0" sz="450" spc="500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Cumulative</a:t>
            </a:r>
            <a:r>
              <a:rPr dirty="0" sz="400" spc="145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 spc="-10">
                <a:solidFill>
                  <a:srgbClr val="0397A1"/>
                </a:solidFill>
                <a:latin typeface="Gadugi"/>
                <a:cs typeface="Gadugi"/>
              </a:rPr>
              <a:t>Return:</a:t>
            </a:r>
            <a:r>
              <a:rPr dirty="0" sz="400" spc="500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1,261.2%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359867" y="2032525"/>
            <a:ext cx="475615" cy="3810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40640" marR="44450">
              <a:lnSpc>
                <a:spcPct val="108200"/>
              </a:lnSpc>
              <a:spcBef>
                <a:spcPts val="85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2010-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Present</a:t>
            </a:r>
            <a:r>
              <a:rPr dirty="0" sz="450" spc="500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All-Time</a:t>
            </a:r>
            <a:r>
              <a:rPr dirty="0" sz="400" spc="75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 spc="-10">
                <a:solidFill>
                  <a:srgbClr val="0397A1"/>
                </a:solidFill>
                <a:latin typeface="Gadugi"/>
                <a:cs typeface="Gadugi"/>
              </a:rPr>
              <a:t>Highs:</a:t>
            </a:r>
            <a:r>
              <a:rPr dirty="0" sz="400" spc="500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0397A1"/>
                </a:solidFill>
                <a:latin typeface="Gadugi"/>
                <a:cs typeface="Gadugi"/>
              </a:rPr>
              <a:t>406</a:t>
            </a: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  <a:spcBef>
                <a:spcPts val="50"/>
              </a:spcBef>
            </a:pPr>
            <a:r>
              <a:rPr dirty="0" sz="400">
                <a:solidFill>
                  <a:srgbClr val="0397A1"/>
                </a:solidFill>
                <a:latin typeface="Gadugi"/>
                <a:cs typeface="Gadugi"/>
              </a:rPr>
              <a:t>Cumulative</a:t>
            </a:r>
            <a:r>
              <a:rPr dirty="0" sz="400" spc="145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 spc="-10">
                <a:solidFill>
                  <a:srgbClr val="0397A1"/>
                </a:solidFill>
                <a:latin typeface="Gadugi"/>
                <a:cs typeface="Gadugi"/>
              </a:rPr>
              <a:t>Return:</a:t>
            </a:r>
            <a:endParaRPr sz="400">
              <a:latin typeface="Gadugi"/>
              <a:cs typeface="Gadugi"/>
            </a:endParaRPr>
          </a:p>
          <a:p>
            <a:pPr algn="ctr" marR="4445">
              <a:lnSpc>
                <a:spcPct val="100000"/>
              </a:lnSpc>
              <a:spcBef>
                <a:spcPts val="45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403.3%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33" name="object 33" descr=""/>
            <p:cNvSpPr/>
            <p:nvPr/>
          </p:nvSpPr>
          <p:spPr>
            <a:xfrm>
              <a:off x="4116324" y="1571244"/>
              <a:ext cx="0" cy="1615440"/>
            </a:xfrm>
            <a:custGeom>
              <a:avLst/>
              <a:gdLst/>
              <a:ahLst/>
              <a:cxnLst/>
              <a:rect l="l" t="t" r="r" b="b"/>
              <a:pathLst>
                <a:path w="0" h="1615439">
                  <a:moveTo>
                    <a:pt x="0" y="0"/>
                  </a:moveTo>
                  <a:lnTo>
                    <a:pt x="0" y="1615439"/>
                  </a:lnTo>
                </a:path>
              </a:pathLst>
            </a:custGeom>
            <a:ln w="3175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921546" y="4804695"/>
            <a:ext cx="574929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12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months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following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all-</a:t>
            </a:r>
            <a:r>
              <a:rPr dirty="0" sz="1300">
                <a:latin typeface="Calibri"/>
                <a:cs typeface="Calibri"/>
              </a:rPr>
              <a:t>time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high,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up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8.3%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on </a:t>
            </a:r>
            <a:r>
              <a:rPr dirty="0" sz="1300" spc="-10">
                <a:latin typeface="Calibri"/>
                <a:cs typeface="Calibri"/>
              </a:rPr>
              <a:t>average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positive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returns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70%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time.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851"/>
            <a:ext cx="100644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251" y="1261759"/>
            <a:ext cx="971085" cy="749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6747" y="4088590"/>
            <a:ext cx="2436741" cy="2809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3954" y="1095107"/>
            <a:ext cx="2236785" cy="1369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139483" y="2847786"/>
            <a:ext cx="124904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10" b="1">
                <a:latin typeface="Gadugi"/>
                <a:cs typeface="Gadugi"/>
              </a:rPr>
              <a:t>Recession</a:t>
            </a:r>
            <a:r>
              <a:rPr dirty="0" sz="550" spc="20" b="1">
                <a:latin typeface="Gadugi"/>
                <a:cs typeface="Gadugi"/>
              </a:rPr>
              <a:t> </a:t>
            </a:r>
            <a:r>
              <a:rPr dirty="0" sz="550" spc="10" b="1">
                <a:latin typeface="Gadugi"/>
                <a:cs typeface="Gadugi"/>
              </a:rPr>
              <a:t>Dashboard Overall</a:t>
            </a:r>
            <a:r>
              <a:rPr dirty="0" sz="550" spc="15" b="1">
                <a:latin typeface="Gadugi"/>
                <a:cs typeface="Gadugi"/>
              </a:rPr>
              <a:t> </a:t>
            </a:r>
            <a:r>
              <a:rPr dirty="0" sz="550" spc="-10" b="1">
                <a:latin typeface="Gadugi"/>
                <a:cs typeface="Gadugi"/>
              </a:rPr>
              <a:t>Signal</a:t>
            </a:r>
            <a:endParaRPr sz="550">
              <a:latin typeface="Gadugi"/>
              <a:cs typeface="Gadug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22660" y="1428727"/>
            <a:ext cx="1971675" cy="9353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r>
              <a:rPr dirty="0" sz="550" spc="10" b="1">
                <a:latin typeface="Gadugi"/>
                <a:cs typeface="Gadugi"/>
              </a:rPr>
              <a:t>U.S.</a:t>
            </a:r>
            <a:r>
              <a:rPr dirty="0" sz="550" spc="40" b="1">
                <a:latin typeface="Gadugi"/>
                <a:cs typeface="Gadugi"/>
              </a:rPr>
              <a:t> </a:t>
            </a:r>
            <a:r>
              <a:rPr dirty="0" sz="550" spc="10" b="1">
                <a:latin typeface="Gadugi"/>
                <a:cs typeface="Gadugi"/>
              </a:rPr>
              <a:t>Economic</a:t>
            </a:r>
            <a:r>
              <a:rPr dirty="0" sz="550" spc="-10" b="1">
                <a:latin typeface="Gadugi"/>
                <a:cs typeface="Gadugi"/>
              </a:rPr>
              <a:t> Outlook</a:t>
            </a:r>
            <a:endParaRPr sz="550">
              <a:latin typeface="Gadugi"/>
              <a:cs typeface="Gadugi"/>
            </a:endParaRPr>
          </a:p>
          <a:p>
            <a:pPr marL="112395" marR="32384" indent="-113030">
              <a:lnSpc>
                <a:spcPct val="105500"/>
              </a:lnSpc>
              <a:spcBef>
                <a:spcPts val="300"/>
              </a:spcBef>
              <a:buClr>
                <a:srgbClr val="E63D21"/>
              </a:buClr>
              <a:buSzPct val="90909"/>
              <a:buFont typeface="Symbol"/>
              <a:buChar char=""/>
              <a:tabLst>
                <a:tab pos="112395" algn="l"/>
              </a:tabLst>
            </a:pP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U.S. economy</a:t>
            </a:r>
            <a:r>
              <a:rPr dirty="0" sz="550" spc="-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has</a:t>
            </a:r>
            <a:r>
              <a:rPr dirty="0" sz="550" spc="3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continued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to</a:t>
            </a:r>
            <a:r>
              <a:rPr dirty="0" sz="550" spc="2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hold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up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despite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-25">
                <a:latin typeface="Gadugi"/>
                <a:cs typeface="Gadugi"/>
              </a:rPr>
              <a:t>the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emergence</a:t>
            </a:r>
            <a:r>
              <a:rPr dirty="0" sz="550" spc="-3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of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soft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patch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in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Q1.</a:t>
            </a:r>
            <a:r>
              <a:rPr dirty="0" sz="550" spc="3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overall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signal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-20">
                <a:latin typeface="Gadugi"/>
                <a:cs typeface="Gadugi"/>
              </a:rPr>
              <a:t>from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ClearBridge</a:t>
            </a:r>
            <a:r>
              <a:rPr dirty="0" sz="550" spc="35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Recession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Risk</a:t>
            </a:r>
            <a:r>
              <a:rPr dirty="0" sz="550" spc="4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Dashboard remains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-25">
                <a:latin typeface="Gadugi"/>
                <a:cs typeface="Gadugi"/>
              </a:rPr>
              <a:t>in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green</a:t>
            </a:r>
            <a:r>
              <a:rPr dirty="0" sz="550" spc="70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“expansion”</a:t>
            </a:r>
            <a:r>
              <a:rPr dirty="0" sz="550" spc="30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territory.</a:t>
            </a:r>
            <a:endParaRPr sz="550">
              <a:latin typeface="Gadugi"/>
              <a:cs typeface="Gadugi"/>
            </a:endParaRPr>
          </a:p>
          <a:p>
            <a:pPr marL="112395" marR="5080" indent="-113030">
              <a:lnSpc>
                <a:spcPct val="105500"/>
              </a:lnSpc>
              <a:spcBef>
                <a:spcPts val="300"/>
              </a:spcBef>
              <a:buClr>
                <a:srgbClr val="E63D21"/>
              </a:buClr>
              <a:buSzPct val="90909"/>
              <a:buFont typeface="Symbol"/>
              <a:buChar char=""/>
              <a:tabLst>
                <a:tab pos="112395" algn="l"/>
              </a:tabLst>
            </a:pPr>
            <a:r>
              <a:rPr dirty="0" sz="550" spc="10">
                <a:latin typeface="Gadugi"/>
                <a:cs typeface="Gadugi"/>
              </a:rPr>
              <a:t>Elevated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policy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uncertainty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has</a:t>
            </a:r>
            <a:r>
              <a:rPr dirty="0" sz="550" spc="2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weighed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on</a:t>
            </a:r>
            <a:r>
              <a:rPr dirty="0" sz="550" spc="35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consumer,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business,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and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investor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sentiment.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Whether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or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not</a:t>
            </a:r>
            <a:r>
              <a:rPr dirty="0" sz="550" spc="25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weaker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outlooks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translate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into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softer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activity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will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be a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-25">
                <a:latin typeface="Gadugi"/>
                <a:cs typeface="Gadugi"/>
              </a:rPr>
              <a:t>key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determinate</a:t>
            </a:r>
            <a:r>
              <a:rPr dirty="0" sz="550" spc="-2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of</a:t>
            </a:r>
            <a:r>
              <a:rPr dirty="0" sz="550" spc="2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3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economic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path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forward.</a:t>
            </a:r>
            <a:endParaRPr sz="550">
              <a:latin typeface="Gadugi"/>
              <a:cs typeface="Gadug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15078" y="1428727"/>
            <a:ext cx="1966595" cy="11506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r>
              <a:rPr dirty="0" sz="550" b="1">
                <a:latin typeface="Gadugi"/>
                <a:cs typeface="Gadugi"/>
              </a:rPr>
              <a:t>U.S.</a:t>
            </a:r>
            <a:r>
              <a:rPr dirty="0" sz="550" spc="80" b="1">
                <a:latin typeface="Gadugi"/>
                <a:cs typeface="Gadugi"/>
              </a:rPr>
              <a:t> </a:t>
            </a:r>
            <a:r>
              <a:rPr dirty="0" sz="550" b="1">
                <a:latin typeface="Gadugi"/>
                <a:cs typeface="Gadugi"/>
              </a:rPr>
              <a:t>Market</a:t>
            </a:r>
            <a:r>
              <a:rPr dirty="0" sz="550" spc="25" b="1">
                <a:latin typeface="Gadugi"/>
                <a:cs typeface="Gadugi"/>
              </a:rPr>
              <a:t> </a:t>
            </a:r>
            <a:r>
              <a:rPr dirty="0" sz="550" spc="-10" b="1">
                <a:latin typeface="Gadugi"/>
                <a:cs typeface="Gadugi"/>
              </a:rPr>
              <a:t>Outlook</a:t>
            </a:r>
            <a:endParaRPr sz="550">
              <a:latin typeface="Gadugi"/>
              <a:cs typeface="Gadugi"/>
            </a:endParaRPr>
          </a:p>
          <a:p>
            <a:pPr marL="112395" marR="41275" indent="-113030">
              <a:lnSpc>
                <a:spcPct val="105500"/>
              </a:lnSpc>
              <a:spcBef>
                <a:spcPts val="300"/>
              </a:spcBef>
              <a:buClr>
                <a:srgbClr val="E63D21"/>
              </a:buClr>
              <a:buSzPct val="90909"/>
              <a:buFont typeface="Symbol"/>
              <a:buChar char=""/>
              <a:tabLst>
                <a:tab pos="112395" algn="l"/>
              </a:tabLst>
            </a:pP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S&amp;P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500</a:t>
            </a:r>
            <a:r>
              <a:rPr dirty="0" sz="550" spc="3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has experienced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</a:t>
            </a:r>
            <a:r>
              <a:rPr dirty="0" sz="550" spc="2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correction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(-10%)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and </a:t>
            </a:r>
            <a:r>
              <a:rPr dirty="0" sz="550" spc="-50">
                <a:latin typeface="Gadugi"/>
                <a:cs typeface="Gadugi"/>
              </a:rPr>
              <a:t>a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leadership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rotation</a:t>
            </a:r>
            <a:r>
              <a:rPr dirty="0" sz="550" spc="-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in</a:t>
            </a:r>
            <a:r>
              <a:rPr dirty="0" sz="550" spc="3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Q1.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 period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of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digestion</a:t>
            </a:r>
            <a:r>
              <a:rPr dirty="0" sz="550" spc="-20">
                <a:latin typeface="Gadugi"/>
                <a:cs typeface="Gadugi"/>
              </a:rPr>
              <a:t> </a:t>
            </a:r>
            <a:r>
              <a:rPr dirty="0" sz="550" spc="-25">
                <a:latin typeface="Gadugi"/>
                <a:cs typeface="Gadugi"/>
              </a:rPr>
              <a:t>was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anticipated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coming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into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year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due</a:t>
            </a:r>
            <a:r>
              <a:rPr dirty="0" sz="550" spc="3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to </a:t>
            </a:r>
            <a:r>
              <a:rPr dirty="0" sz="550" spc="-10">
                <a:latin typeface="Gadugi"/>
                <a:cs typeface="Gadugi"/>
              </a:rPr>
              <a:t>policy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sequencing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with tariffs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coming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before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tax</a:t>
            </a:r>
            <a:r>
              <a:rPr dirty="0" sz="550" spc="25">
                <a:latin typeface="Gadugi"/>
                <a:cs typeface="Gadugi"/>
              </a:rPr>
              <a:t> </a:t>
            </a:r>
            <a:r>
              <a:rPr dirty="0" sz="550" spc="-20">
                <a:latin typeface="Gadugi"/>
                <a:cs typeface="Gadugi"/>
              </a:rPr>
              <a:t>cuts.</a:t>
            </a:r>
            <a:endParaRPr sz="550">
              <a:latin typeface="Gadugi"/>
              <a:cs typeface="Gadugi"/>
            </a:endParaRPr>
          </a:p>
          <a:p>
            <a:pPr algn="just" marL="112395" marR="5080" indent="-113030">
              <a:lnSpc>
                <a:spcPct val="105400"/>
              </a:lnSpc>
              <a:spcBef>
                <a:spcPts val="300"/>
              </a:spcBef>
              <a:buClr>
                <a:srgbClr val="E63D21"/>
              </a:buClr>
              <a:buSzPct val="90909"/>
              <a:buFont typeface="Symbol"/>
              <a:buChar char=""/>
              <a:tabLst>
                <a:tab pos="112395" algn="l"/>
              </a:tabLst>
            </a:pPr>
            <a:r>
              <a:rPr dirty="0" sz="550" spc="10">
                <a:latin typeface="Gadugi"/>
                <a:cs typeface="Gadugi"/>
              </a:rPr>
              <a:t>Elevated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policy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uncertainty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has</a:t>
            </a:r>
            <a:r>
              <a:rPr dirty="0" sz="550" spc="2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weighed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on</a:t>
            </a:r>
            <a:r>
              <a:rPr dirty="0" sz="550" spc="3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U.S.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equities;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however,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history</a:t>
            </a:r>
            <a:r>
              <a:rPr dirty="0" sz="550" spc="70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shows</a:t>
            </a:r>
            <a:r>
              <a:rPr dirty="0" sz="550" spc="75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these</a:t>
            </a:r>
            <a:r>
              <a:rPr dirty="0" sz="550" spc="40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periods</a:t>
            </a:r>
            <a:r>
              <a:rPr dirty="0" sz="550" spc="65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have</a:t>
            </a:r>
            <a:r>
              <a:rPr dirty="0" sz="550" spc="10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led</a:t>
            </a:r>
            <a:r>
              <a:rPr dirty="0" sz="550" spc="70">
                <a:latin typeface="Gadugi"/>
                <a:cs typeface="Gadugi"/>
              </a:rPr>
              <a:t> </a:t>
            </a:r>
            <a:r>
              <a:rPr dirty="0" sz="550">
                <a:latin typeface="Gadugi"/>
                <a:cs typeface="Gadugi"/>
              </a:rPr>
              <a:t>to</a:t>
            </a:r>
            <a:r>
              <a:rPr dirty="0" sz="550" spc="75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strong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forward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market</a:t>
            </a:r>
            <a:r>
              <a:rPr dirty="0" sz="550" spc="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returns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as</a:t>
            </a:r>
            <a:r>
              <a:rPr dirty="0" sz="550" spc="4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conditions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normalize.</a:t>
            </a:r>
            <a:endParaRPr sz="550">
              <a:latin typeface="Gadugi"/>
              <a:cs typeface="Gadugi"/>
            </a:endParaRPr>
          </a:p>
          <a:p>
            <a:pPr marL="112395" marR="116205" indent="-113030">
              <a:lnSpc>
                <a:spcPct val="105500"/>
              </a:lnSpc>
              <a:spcBef>
                <a:spcPts val="300"/>
              </a:spcBef>
              <a:buClr>
                <a:srgbClr val="E63D21"/>
              </a:buClr>
              <a:buSzPct val="90909"/>
              <a:buFont typeface="Symbol"/>
              <a:buChar char=""/>
              <a:tabLst>
                <a:tab pos="112395" algn="l"/>
              </a:tabLst>
            </a:pPr>
            <a:r>
              <a:rPr dirty="0" sz="550" spc="10">
                <a:latin typeface="Gadugi"/>
                <a:cs typeface="Gadugi"/>
              </a:rPr>
              <a:t>International, value, and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equal-weight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have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handily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outperformed this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year,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which</a:t>
            </a:r>
            <a:r>
              <a:rPr dirty="0" sz="550" spc="-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we believe</a:t>
            </a:r>
            <a:r>
              <a:rPr dirty="0" sz="550" spc="-30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emphasizes</a:t>
            </a:r>
            <a:r>
              <a:rPr dirty="0" sz="550" spc="50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importance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of</a:t>
            </a:r>
            <a:r>
              <a:rPr dirty="0" sz="550" spc="3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equity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portfolio</a:t>
            </a:r>
            <a:r>
              <a:rPr dirty="0" sz="550" spc="-20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diversification.</a:t>
            </a:r>
            <a:endParaRPr sz="550">
              <a:latin typeface="Gadugi"/>
              <a:cs typeface="Gadug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528014" y="3654058"/>
            <a:ext cx="485775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750" spc="-10" b="1">
                <a:solidFill>
                  <a:srgbClr val="007236"/>
                </a:solidFill>
                <a:latin typeface="Gadugi"/>
                <a:cs typeface="Gadugi"/>
              </a:rPr>
              <a:t>Expansion</a:t>
            </a:r>
            <a:endParaRPr sz="750">
              <a:latin typeface="Gadugi"/>
              <a:cs typeface="Gadug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13" name="object 13" descr=""/>
            <p:cNvSpPr/>
            <p:nvPr/>
          </p:nvSpPr>
          <p:spPr>
            <a:xfrm>
              <a:off x="3488435" y="3043427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5" h="550545">
                  <a:moveTo>
                    <a:pt x="413004" y="550164"/>
                  </a:moveTo>
                  <a:lnTo>
                    <a:pt x="137160" y="550164"/>
                  </a:lnTo>
                  <a:lnTo>
                    <a:pt x="137160" y="275844"/>
                  </a:lnTo>
                  <a:lnTo>
                    <a:pt x="0" y="275844"/>
                  </a:lnTo>
                  <a:lnTo>
                    <a:pt x="274320" y="0"/>
                  </a:lnTo>
                  <a:lnTo>
                    <a:pt x="550164" y="275844"/>
                  </a:lnTo>
                  <a:lnTo>
                    <a:pt x="413004" y="275844"/>
                  </a:lnTo>
                  <a:lnTo>
                    <a:pt x="413004" y="550164"/>
                  </a:lnTo>
                  <a:close/>
                </a:path>
              </a:pathLst>
            </a:custGeom>
            <a:solidFill>
              <a:srgbClr val="007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921546" y="4804695"/>
            <a:ext cx="443230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US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economic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outlooks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second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quarter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2025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950"/>
            <a:ext cx="97970" cy="698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4784" y="1261561"/>
            <a:ext cx="2830640" cy="922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1441" y="1094368"/>
            <a:ext cx="1237172" cy="11208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984013" y="3458926"/>
            <a:ext cx="46863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International</a:t>
            </a:r>
            <a:endParaRPr sz="550">
              <a:latin typeface="Gadugi"/>
              <a:cs typeface="Gadug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08376" y="2903219"/>
            <a:ext cx="438912" cy="43891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680237" y="2407382"/>
            <a:ext cx="66421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Market</a:t>
            </a:r>
            <a:r>
              <a:rPr dirty="0" sz="550" spc="7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Leadership</a:t>
            </a:r>
            <a:endParaRPr sz="550">
              <a:latin typeface="Gadugi"/>
              <a:cs typeface="Gadug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36591" y="1836419"/>
            <a:ext cx="487679" cy="48767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382028" y="2407382"/>
            <a:ext cx="47815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Fixed</a:t>
            </a:r>
            <a:r>
              <a:rPr dirty="0" sz="55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Income</a:t>
            </a:r>
            <a:endParaRPr sz="550">
              <a:latin typeface="Gadugi"/>
              <a:cs typeface="Gadug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28382" y="2407382"/>
            <a:ext cx="50673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Fundamentals</a:t>
            </a:r>
            <a:endParaRPr sz="550">
              <a:latin typeface="Gadugi"/>
              <a:cs typeface="Gadug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356103" y="1869948"/>
            <a:ext cx="1777364" cy="441959"/>
            <a:chOff x="2356103" y="1869948"/>
            <a:chExt cx="1777364" cy="441959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4927" y="1869948"/>
              <a:ext cx="518160" cy="4389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6103" y="1879092"/>
              <a:ext cx="612647" cy="432815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4299241" y="3458926"/>
            <a:ext cx="55499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Investor</a:t>
            </a:r>
            <a:r>
              <a:rPr dirty="0" sz="550" spc="6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Pitfalls</a:t>
            </a:r>
            <a:endParaRPr sz="550">
              <a:latin typeface="Gadugi"/>
              <a:cs typeface="Gadug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5591" y="2909316"/>
              <a:ext cx="414527" cy="41147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653"/>
            <a:ext cx="100248" cy="713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8125" y="2439389"/>
            <a:ext cx="656162" cy="8446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62271" y="2607564"/>
            <a:ext cx="591312" cy="37185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1312" y="3797516"/>
              <a:ext cx="1402031" cy="57680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839" y="4297950"/>
            <a:ext cx="99658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3386" y="4205227"/>
            <a:ext cx="3287597" cy="16448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762" y="1095107"/>
            <a:ext cx="2308038" cy="13855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780753" y="1601192"/>
            <a:ext cx="22733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0" b="1">
                <a:solidFill>
                  <a:srgbClr val="576460"/>
                </a:solidFill>
                <a:latin typeface="Gadugi"/>
                <a:cs typeface="Gadugi"/>
              </a:rPr>
              <a:t>Historical</a:t>
            </a:r>
            <a:r>
              <a:rPr dirty="0" sz="500" spc="3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12-</a:t>
            </a:r>
            <a:r>
              <a:rPr dirty="0" sz="500" spc="10" b="1">
                <a:solidFill>
                  <a:srgbClr val="576460"/>
                </a:solidFill>
                <a:latin typeface="Gadugi"/>
                <a:cs typeface="Gadugi"/>
              </a:rPr>
              <a:t>Month</a:t>
            </a:r>
            <a:r>
              <a:rPr dirty="0" sz="50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10" b="1">
                <a:solidFill>
                  <a:srgbClr val="576460"/>
                </a:solidFill>
                <a:latin typeface="Gadugi"/>
                <a:cs typeface="Gadugi"/>
              </a:rPr>
              <a:t>Annualized</a:t>
            </a:r>
            <a:r>
              <a:rPr dirty="0" sz="500" spc="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10" b="1">
                <a:solidFill>
                  <a:srgbClr val="576460"/>
                </a:solidFill>
                <a:latin typeface="Gadugi"/>
                <a:cs typeface="Gadugi"/>
              </a:rPr>
              <a:t>Returns</a:t>
            </a:r>
            <a:r>
              <a:rPr dirty="0" sz="500" spc="2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10" b="1">
                <a:solidFill>
                  <a:srgbClr val="576460"/>
                </a:solidFill>
                <a:latin typeface="Gadugi"/>
                <a:cs typeface="Gadugi"/>
              </a:rPr>
              <a:t>By</a:t>
            </a:r>
            <a:r>
              <a:rPr dirty="0" sz="500" spc="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10" b="1">
                <a:solidFill>
                  <a:srgbClr val="576460"/>
                </a:solidFill>
                <a:latin typeface="Gadugi"/>
                <a:cs typeface="Gadugi"/>
              </a:rPr>
              <a:t>Starting MOVE</a:t>
            </a:r>
            <a:r>
              <a:rPr dirty="0" sz="50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10" b="1">
                <a:solidFill>
                  <a:srgbClr val="576460"/>
                </a:solidFill>
                <a:latin typeface="Gadugi"/>
                <a:cs typeface="Gadugi"/>
              </a:rPr>
              <a:t>Index</a:t>
            </a:r>
            <a:r>
              <a:rPr dirty="0" sz="500" spc="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Level</a:t>
            </a:r>
            <a:endParaRPr sz="500">
              <a:latin typeface="Gadugi"/>
              <a:cs typeface="Gadug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822704" y="1752600"/>
          <a:ext cx="4269105" cy="117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320"/>
                <a:gridCol w="318135"/>
                <a:gridCol w="371475"/>
                <a:gridCol w="360680"/>
                <a:gridCol w="341630"/>
                <a:gridCol w="327025"/>
                <a:gridCol w="334010"/>
                <a:gridCol w="409575"/>
                <a:gridCol w="370840"/>
                <a:gridCol w="367029"/>
                <a:gridCol w="467360"/>
              </a:tblGrid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70485" marR="60325" indent="-1905">
                        <a:lnSpc>
                          <a:spcPct val="107800"/>
                        </a:lnSpc>
                        <a:spcBef>
                          <a:spcPts val="490"/>
                        </a:spcBef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Short-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Term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230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13970">
                        <a:lnSpc>
                          <a:spcPct val="100000"/>
                        </a:lnSpc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U.S.</a:t>
                      </a:r>
                      <a:endParaRPr sz="450">
                        <a:latin typeface="Gadugi"/>
                        <a:cs typeface="Gadugi"/>
                      </a:endParaRPr>
                    </a:p>
                    <a:p>
                      <a:pPr algn="ctr" marL="68580" marR="46990">
                        <a:lnSpc>
                          <a:spcPts val="590"/>
                        </a:lnSpc>
                        <a:spcBef>
                          <a:spcPts val="15"/>
                        </a:spcBef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Treasury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190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MBS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92710" marR="58419" indent="-3175">
                        <a:lnSpc>
                          <a:spcPct val="106700"/>
                        </a:lnSpc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Global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365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66675" marR="71120" indent="2540">
                        <a:lnSpc>
                          <a:spcPct val="106700"/>
                        </a:lnSpc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Multi-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Sector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365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TIPS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42240" marR="27940" indent="-67310">
                        <a:lnSpc>
                          <a:spcPct val="106700"/>
                        </a:lnSpc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Leveraged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Loans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365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94615" marR="33655" indent="-55244">
                        <a:lnSpc>
                          <a:spcPct val="106700"/>
                        </a:lnSpc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Corporate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365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14300" marR="5715" indent="-59690">
                        <a:lnSpc>
                          <a:spcPct val="106700"/>
                        </a:lnSpc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High</a:t>
                      </a:r>
                      <a:r>
                        <a:rPr dirty="0" sz="450" spc="7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Yield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365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3975" marR="1905" indent="63500">
                        <a:lnSpc>
                          <a:spcPct val="106700"/>
                        </a:lnSpc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Emerging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Market</a:t>
                      </a:r>
                      <a:r>
                        <a:rPr dirty="0" sz="450" spc="13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365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MOVE</a:t>
                      </a:r>
                      <a:r>
                        <a:rPr dirty="0" sz="500" spc="1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&lt;76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4135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1.85%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2.15%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2.09%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1.27%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1.41%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2.74%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4.10%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3.05%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5.25%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3.34%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</a:tr>
              <a:tr h="208279"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MOVE</a:t>
                      </a:r>
                      <a:r>
                        <a:rPr dirty="0" sz="500" spc="3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76-</a:t>
                      </a:r>
                      <a:r>
                        <a:rPr dirty="0" sz="50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100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2.92%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4.25%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4.18%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3.18%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3.31%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6.03%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4.49%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4.92%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4.95%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8.36%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675"/>
                </a:tc>
              </a:tr>
              <a:tr h="207010"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MOVE</a:t>
                      </a:r>
                      <a:r>
                        <a:rPr dirty="0" sz="500" spc="1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&gt;100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4135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4.09%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4.91%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5.41%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5.77%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5.98%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6.74%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6.88%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7.41%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10.55%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35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12.61%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BADFF9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5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Average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413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2.90%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3.64%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3.77%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3.33%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3.49%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4.96%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5.18%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5.05%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7.05%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7.84%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604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2692907" y="3067811"/>
            <a:ext cx="2486025" cy="142240"/>
          </a:xfrm>
          <a:prstGeom prst="rect">
            <a:avLst/>
          </a:prstGeom>
          <a:solidFill>
            <a:srgbClr val="BADFF9"/>
          </a:solidFill>
        </p:spPr>
        <p:txBody>
          <a:bodyPr wrap="square" lIns="0" tIns="29209" rIns="0" bIns="0" rtlCol="0" vert="horz">
            <a:spAutoFit/>
          </a:bodyPr>
          <a:lstStyle/>
          <a:p>
            <a:pPr marL="337820">
              <a:lnSpc>
                <a:spcPct val="100000"/>
              </a:lnSpc>
              <a:spcBef>
                <a:spcPts val="229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Current</a:t>
            </a:r>
            <a:r>
              <a:rPr dirty="0" sz="550" spc="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MOVE</a:t>
            </a:r>
            <a:r>
              <a:rPr dirty="0" sz="5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Index</a:t>
            </a:r>
            <a:r>
              <a:rPr dirty="0" sz="550" spc="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(as</a:t>
            </a:r>
            <a:r>
              <a:rPr dirty="0" sz="550" spc="1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r>
              <a:rPr dirty="0" sz="5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March</a:t>
            </a:r>
            <a:r>
              <a:rPr dirty="0" sz="550" spc="6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31,</a:t>
            </a:r>
            <a:r>
              <a:rPr dirty="0" sz="550" spc="8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2025):</a:t>
            </a:r>
            <a:r>
              <a:rPr dirty="0" sz="550" spc="6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101.35</a:t>
            </a:r>
            <a:endParaRPr sz="550">
              <a:latin typeface="Gadugi"/>
              <a:cs typeface="Gadug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09993" y="3423905"/>
            <a:ext cx="3755390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98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Historically,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when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bond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volatility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elevated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these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levels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(MOVE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&gt;100),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subsequent</a:t>
            </a:r>
            <a:r>
              <a:rPr dirty="0" sz="650" spc="1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12-month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returns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were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strong.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921546" y="4804695"/>
            <a:ext cx="558546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Historically,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when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bond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volatility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elevated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these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levels </a:t>
            </a:r>
            <a:r>
              <a:rPr dirty="0" sz="1300" spc="-10">
                <a:latin typeface="Calibri"/>
                <a:cs typeface="Calibri"/>
              </a:rPr>
              <a:t>(MOVE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&gt;100),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subsequent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12-</a:t>
            </a:r>
            <a:r>
              <a:rPr dirty="0" sz="1300">
                <a:latin typeface="Calibri"/>
                <a:cs typeface="Calibri"/>
              </a:rPr>
              <a:t>month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returns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were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strong.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8232" y="4297950"/>
            <a:ext cx="46990" cy="71755"/>
          </a:xfrm>
          <a:custGeom>
            <a:avLst/>
            <a:gdLst/>
            <a:ahLst/>
            <a:cxnLst/>
            <a:rect l="l" t="t" r="r" b="b"/>
            <a:pathLst>
              <a:path w="46989" h="71754">
                <a:moveTo>
                  <a:pt x="30081" y="71540"/>
                </a:moveTo>
                <a:lnTo>
                  <a:pt x="16146" y="71540"/>
                </a:lnTo>
                <a:lnTo>
                  <a:pt x="10318" y="69872"/>
                </a:lnTo>
                <a:lnTo>
                  <a:pt x="2063" y="63200"/>
                </a:lnTo>
                <a:lnTo>
                  <a:pt x="0" y="58427"/>
                </a:lnTo>
                <a:lnTo>
                  <a:pt x="0" y="52218"/>
                </a:lnTo>
                <a:lnTo>
                  <a:pt x="10500" y="52218"/>
                </a:lnTo>
                <a:lnTo>
                  <a:pt x="10500" y="55785"/>
                </a:lnTo>
                <a:lnTo>
                  <a:pt x="11606" y="58543"/>
                </a:lnTo>
                <a:lnTo>
                  <a:pt x="16031" y="62440"/>
                </a:lnTo>
                <a:lnTo>
                  <a:pt x="19118" y="63414"/>
                </a:lnTo>
                <a:lnTo>
                  <a:pt x="27241" y="63414"/>
                </a:lnTo>
                <a:lnTo>
                  <a:pt x="30560" y="62292"/>
                </a:lnTo>
                <a:lnTo>
                  <a:pt x="35513" y="57800"/>
                </a:lnTo>
                <a:lnTo>
                  <a:pt x="36751" y="54860"/>
                </a:lnTo>
                <a:lnTo>
                  <a:pt x="36751" y="47263"/>
                </a:lnTo>
                <a:lnTo>
                  <a:pt x="35397" y="44159"/>
                </a:lnTo>
                <a:lnTo>
                  <a:pt x="29982" y="39667"/>
                </a:lnTo>
                <a:lnTo>
                  <a:pt x="26085" y="38544"/>
                </a:lnTo>
                <a:lnTo>
                  <a:pt x="21000" y="38544"/>
                </a:lnTo>
                <a:lnTo>
                  <a:pt x="17335" y="38643"/>
                </a:lnTo>
                <a:lnTo>
                  <a:pt x="17335" y="30617"/>
                </a:lnTo>
                <a:lnTo>
                  <a:pt x="18061" y="30617"/>
                </a:lnTo>
                <a:lnTo>
                  <a:pt x="18755" y="30650"/>
                </a:lnTo>
                <a:lnTo>
                  <a:pt x="19415" y="30716"/>
                </a:lnTo>
                <a:lnTo>
                  <a:pt x="24764" y="30716"/>
                </a:lnTo>
                <a:lnTo>
                  <a:pt x="28809" y="29692"/>
                </a:lnTo>
                <a:lnTo>
                  <a:pt x="34291" y="25597"/>
                </a:lnTo>
                <a:lnTo>
                  <a:pt x="35661" y="22624"/>
                </a:lnTo>
                <a:lnTo>
                  <a:pt x="35661" y="15160"/>
                </a:lnTo>
                <a:lnTo>
                  <a:pt x="34621" y="12468"/>
                </a:lnTo>
                <a:lnTo>
                  <a:pt x="30460" y="8835"/>
                </a:lnTo>
                <a:lnTo>
                  <a:pt x="27439" y="7926"/>
                </a:lnTo>
                <a:lnTo>
                  <a:pt x="19911" y="7926"/>
                </a:lnTo>
                <a:lnTo>
                  <a:pt x="17054" y="8868"/>
                </a:lnTo>
                <a:lnTo>
                  <a:pt x="12762" y="12633"/>
                </a:lnTo>
                <a:lnTo>
                  <a:pt x="11490" y="15292"/>
                </a:lnTo>
                <a:lnTo>
                  <a:pt x="11094" y="18727"/>
                </a:lnTo>
                <a:lnTo>
                  <a:pt x="1089" y="18727"/>
                </a:lnTo>
                <a:lnTo>
                  <a:pt x="1221" y="12980"/>
                </a:lnTo>
                <a:lnTo>
                  <a:pt x="3268" y="8422"/>
                </a:lnTo>
                <a:lnTo>
                  <a:pt x="11193" y="1684"/>
                </a:lnTo>
                <a:lnTo>
                  <a:pt x="16543" y="0"/>
                </a:lnTo>
                <a:lnTo>
                  <a:pt x="29949" y="0"/>
                </a:lnTo>
                <a:lnTo>
                  <a:pt x="35347" y="1750"/>
                </a:lnTo>
                <a:lnTo>
                  <a:pt x="43602" y="8752"/>
                </a:lnTo>
                <a:lnTo>
                  <a:pt x="45666" y="13211"/>
                </a:lnTo>
                <a:lnTo>
                  <a:pt x="45666" y="18628"/>
                </a:lnTo>
                <a:lnTo>
                  <a:pt x="45666" y="22393"/>
                </a:lnTo>
                <a:lnTo>
                  <a:pt x="44477" y="25778"/>
                </a:lnTo>
                <a:lnTo>
                  <a:pt x="39723" y="31790"/>
                </a:lnTo>
                <a:lnTo>
                  <a:pt x="36355" y="33755"/>
                </a:lnTo>
                <a:lnTo>
                  <a:pt x="31996" y="34680"/>
                </a:lnTo>
                <a:lnTo>
                  <a:pt x="36487" y="35208"/>
                </a:lnTo>
                <a:lnTo>
                  <a:pt x="40053" y="37008"/>
                </a:lnTo>
                <a:lnTo>
                  <a:pt x="45336" y="43151"/>
                </a:lnTo>
                <a:lnTo>
                  <a:pt x="46657" y="46933"/>
                </a:lnTo>
                <a:lnTo>
                  <a:pt x="46657" y="57040"/>
                </a:lnTo>
                <a:lnTo>
                  <a:pt x="44428" y="61796"/>
                </a:lnTo>
                <a:lnTo>
                  <a:pt x="35513" y="69591"/>
                </a:lnTo>
                <a:lnTo>
                  <a:pt x="30081" y="71540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904" y="2438054"/>
              <a:ext cx="900473" cy="8579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851"/>
            <a:ext cx="101041" cy="7163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4215" y="4264436"/>
            <a:ext cx="3309262" cy="1052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728" y="1095699"/>
            <a:ext cx="2428518" cy="136777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590288" y="3598164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 h="0">
                <a:moveTo>
                  <a:pt x="0" y="0"/>
                </a:moveTo>
                <a:lnTo>
                  <a:pt x="1146047" y="0"/>
                </a:lnTo>
              </a:path>
            </a:pathLst>
          </a:custGeom>
          <a:ln w="6096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590288" y="1392393"/>
            <a:ext cx="1158875" cy="257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764540" algn="l"/>
              </a:tabLst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15-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Year</a:t>
            </a:r>
            <a:r>
              <a:rPr dirty="0" sz="500" spc="1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Correlation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15-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Year</a:t>
            </a:r>
            <a:endParaRPr sz="500">
              <a:latin typeface="Gadugi"/>
              <a:cs typeface="Gadugi"/>
            </a:endParaRPr>
          </a:p>
          <a:p>
            <a:pPr algn="r" marR="58419">
              <a:lnSpc>
                <a:spcPct val="100000"/>
              </a:lnSpc>
              <a:spcBef>
                <a:spcPts val="10"/>
              </a:spcBef>
              <a:tabLst>
                <a:tab pos="509905" algn="l"/>
              </a:tabLst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to</a:t>
            </a:r>
            <a:r>
              <a:rPr dirty="0" sz="500" spc="2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10-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Year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	Correlation</a:t>
            </a:r>
            <a:r>
              <a:rPr dirty="0" sz="500" spc="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to</a:t>
            </a:r>
            <a:endParaRPr sz="500">
              <a:latin typeface="Gadugi"/>
              <a:cs typeface="Gadugi"/>
            </a:endParaRPr>
          </a:p>
          <a:p>
            <a:pPr algn="r" marR="5080">
              <a:lnSpc>
                <a:spcPct val="100000"/>
              </a:lnSpc>
              <a:spcBef>
                <a:spcPts val="10"/>
              </a:spcBef>
              <a:tabLst>
                <a:tab pos="154940" algn="l"/>
                <a:tab pos="752475" algn="l"/>
                <a:tab pos="1145540" algn="l"/>
              </a:tabLst>
            </a:pPr>
            <a:r>
              <a:rPr dirty="0" u="sng" sz="500">
                <a:solidFill>
                  <a:srgbClr val="576460"/>
                </a:solidFill>
                <a:uFill>
                  <a:solidFill>
                    <a:srgbClr val="BABABA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500" spc="-10" b="1">
                <a:solidFill>
                  <a:srgbClr val="576460"/>
                </a:solidFill>
                <a:uFill>
                  <a:solidFill>
                    <a:srgbClr val="BABABA"/>
                  </a:solidFill>
                </a:uFill>
                <a:latin typeface="Gadugi"/>
                <a:cs typeface="Gadugi"/>
              </a:rPr>
              <a:t>Treasuries</a:t>
            </a:r>
            <a:r>
              <a:rPr dirty="0" u="sng" sz="500" b="1">
                <a:solidFill>
                  <a:srgbClr val="576460"/>
                </a:solidFill>
                <a:uFill>
                  <a:solidFill>
                    <a:srgbClr val="BABABA"/>
                  </a:solidFill>
                </a:uFill>
                <a:latin typeface="Gadugi"/>
                <a:cs typeface="Gadugi"/>
              </a:rPr>
              <a:t>	S&amp;P</a:t>
            </a:r>
            <a:r>
              <a:rPr dirty="0" u="sng" sz="500" spc="10" b="1">
                <a:solidFill>
                  <a:srgbClr val="576460"/>
                </a:solidFill>
                <a:uFill>
                  <a:solidFill>
                    <a:srgbClr val="BABABA"/>
                  </a:solidFill>
                </a:uFill>
                <a:latin typeface="Gadugi"/>
                <a:cs typeface="Gadugi"/>
              </a:rPr>
              <a:t> </a:t>
            </a:r>
            <a:r>
              <a:rPr dirty="0" u="sng" sz="500" spc="-25" b="1">
                <a:solidFill>
                  <a:srgbClr val="576460"/>
                </a:solidFill>
                <a:uFill>
                  <a:solidFill>
                    <a:srgbClr val="BABABA"/>
                  </a:solidFill>
                </a:uFill>
                <a:latin typeface="Gadugi"/>
                <a:cs typeface="Gadugi"/>
              </a:rPr>
              <a:t>500</a:t>
            </a:r>
            <a:r>
              <a:rPr dirty="0" u="sng" sz="500" b="1">
                <a:solidFill>
                  <a:srgbClr val="576460"/>
                </a:solidFill>
                <a:uFill>
                  <a:solidFill>
                    <a:srgbClr val="BABABA"/>
                  </a:solidFill>
                </a:uFill>
                <a:latin typeface="Gadugi"/>
                <a:cs typeface="Gadugi"/>
              </a:rPr>
              <a:t>	</a:t>
            </a:r>
            <a:endParaRPr sz="500">
              <a:latin typeface="Gadugi"/>
              <a:cs typeface="Gadug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96370" y="1649958"/>
            <a:ext cx="165100" cy="704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25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0.01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dirty="0" sz="500">
                <a:solidFill>
                  <a:srgbClr val="892144"/>
                </a:solidFill>
                <a:latin typeface="Gadugi"/>
                <a:cs typeface="Gadugi"/>
              </a:rPr>
              <a:t>-</a:t>
            </a:r>
            <a:r>
              <a:rPr dirty="0" sz="500" spc="-20">
                <a:solidFill>
                  <a:srgbClr val="892144"/>
                </a:solidFill>
                <a:latin typeface="Gadugi"/>
                <a:cs typeface="Gadugi"/>
              </a:rPr>
              <a:t>0.01</a:t>
            </a:r>
            <a:endParaRPr sz="50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0.34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>
                <a:solidFill>
                  <a:srgbClr val="892144"/>
                </a:solidFill>
                <a:latin typeface="Gadugi"/>
                <a:cs typeface="Gadugi"/>
              </a:rPr>
              <a:t>-</a:t>
            </a:r>
            <a:r>
              <a:rPr dirty="0" sz="500" spc="-20">
                <a:solidFill>
                  <a:srgbClr val="892144"/>
                </a:solidFill>
                <a:latin typeface="Gadugi"/>
                <a:cs typeface="Gadugi"/>
              </a:rPr>
              <a:t>0.06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r>
              <a:rPr dirty="0" sz="500">
                <a:solidFill>
                  <a:srgbClr val="892144"/>
                </a:solidFill>
                <a:latin typeface="Gadugi"/>
                <a:cs typeface="Gadugi"/>
              </a:rPr>
              <a:t>-</a:t>
            </a:r>
            <a:r>
              <a:rPr dirty="0" sz="500" spc="-20">
                <a:solidFill>
                  <a:srgbClr val="892144"/>
                </a:solidFill>
                <a:latin typeface="Gadugi"/>
                <a:cs typeface="Gadugi"/>
              </a:rPr>
              <a:t>0.10</a:t>
            </a:r>
            <a:endParaRPr sz="500">
              <a:latin typeface="Gadugi"/>
              <a:cs typeface="Gadug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35568" y="1649958"/>
            <a:ext cx="137795" cy="704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0.77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0.94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0.74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1.00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0.93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10101" y="2553674"/>
            <a:ext cx="137795" cy="102044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0.26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0.47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0.84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0.79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0.27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0.27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0.16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21857" y="2553674"/>
            <a:ext cx="165100" cy="102044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25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0.90</a:t>
            </a:r>
            <a:endParaRPr sz="50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0.69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500">
                <a:solidFill>
                  <a:srgbClr val="892144"/>
                </a:solidFill>
                <a:latin typeface="Gadugi"/>
                <a:cs typeface="Gadugi"/>
              </a:rPr>
              <a:t>-</a:t>
            </a:r>
            <a:r>
              <a:rPr dirty="0" sz="500" spc="-20">
                <a:solidFill>
                  <a:srgbClr val="892144"/>
                </a:solidFill>
                <a:latin typeface="Gadugi"/>
                <a:cs typeface="Gadugi"/>
              </a:rPr>
              <a:t>0.04</a:t>
            </a:r>
            <a:endParaRPr sz="50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0.10</a:t>
            </a:r>
            <a:endParaRPr sz="50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0.73</a:t>
            </a:r>
            <a:endParaRPr sz="50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0.82</a:t>
            </a:r>
            <a:endParaRPr sz="50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dirty="0" sz="500" spc="-20">
                <a:solidFill>
                  <a:srgbClr val="576460"/>
                </a:solidFill>
                <a:latin typeface="Gadugi"/>
                <a:cs typeface="Gadugi"/>
              </a:rPr>
              <a:t>0.74</a:t>
            </a:r>
            <a:endParaRPr sz="500">
              <a:latin typeface="Gadugi"/>
              <a:cs typeface="Gadug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958213" y="1629663"/>
            <a:ext cx="3734435" cy="1998980"/>
            <a:chOff x="1958213" y="1629663"/>
            <a:chExt cx="3734435" cy="1998980"/>
          </a:xfrm>
        </p:grpSpPr>
        <p:sp>
          <p:nvSpPr>
            <p:cNvPr id="13" name="object 13" descr=""/>
            <p:cNvSpPr/>
            <p:nvPr/>
          </p:nvSpPr>
          <p:spPr>
            <a:xfrm>
              <a:off x="1961388" y="2542032"/>
              <a:ext cx="3728085" cy="0"/>
            </a:xfrm>
            <a:custGeom>
              <a:avLst/>
              <a:gdLst/>
              <a:ahLst/>
              <a:cxnLst/>
              <a:rect l="l" t="t" r="r" b="b"/>
              <a:pathLst>
                <a:path w="3728085" h="0">
                  <a:moveTo>
                    <a:pt x="0" y="0"/>
                  </a:moveTo>
                  <a:lnTo>
                    <a:pt x="3727704" y="0"/>
                  </a:lnTo>
                </a:path>
              </a:pathLst>
            </a:custGeom>
            <a:ln w="609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961388" y="1781555"/>
              <a:ext cx="3728085" cy="1668780"/>
            </a:xfrm>
            <a:custGeom>
              <a:avLst/>
              <a:gdLst/>
              <a:ahLst/>
              <a:cxnLst/>
              <a:rect l="l" t="t" r="r" b="b"/>
              <a:pathLst>
                <a:path w="3728085" h="1668779">
                  <a:moveTo>
                    <a:pt x="0" y="0"/>
                  </a:moveTo>
                  <a:lnTo>
                    <a:pt x="3727704" y="0"/>
                  </a:lnTo>
                </a:path>
                <a:path w="3728085" h="1668779">
                  <a:moveTo>
                    <a:pt x="0" y="150876"/>
                  </a:moveTo>
                  <a:lnTo>
                    <a:pt x="3727704" y="150876"/>
                  </a:lnTo>
                </a:path>
                <a:path w="3728085" h="1668779">
                  <a:moveTo>
                    <a:pt x="0" y="303276"/>
                  </a:moveTo>
                  <a:lnTo>
                    <a:pt x="3727704" y="303276"/>
                  </a:lnTo>
                </a:path>
                <a:path w="3728085" h="1668779">
                  <a:moveTo>
                    <a:pt x="0" y="451104"/>
                  </a:moveTo>
                  <a:lnTo>
                    <a:pt x="3727704" y="451104"/>
                  </a:lnTo>
                </a:path>
                <a:path w="3728085" h="1668779">
                  <a:moveTo>
                    <a:pt x="0" y="908304"/>
                  </a:moveTo>
                  <a:lnTo>
                    <a:pt x="3727704" y="908304"/>
                  </a:lnTo>
                </a:path>
                <a:path w="3728085" h="1668779">
                  <a:moveTo>
                    <a:pt x="0" y="1057655"/>
                  </a:moveTo>
                  <a:lnTo>
                    <a:pt x="3727704" y="1057655"/>
                  </a:lnTo>
                </a:path>
                <a:path w="3728085" h="1668779">
                  <a:moveTo>
                    <a:pt x="0" y="1213104"/>
                  </a:moveTo>
                  <a:lnTo>
                    <a:pt x="3727704" y="1213104"/>
                  </a:lnTo>
                </a:path>
                <a:path w="3728085" h="1668779">
                  <a:moveTo>
                    <a:pt x="0" y="1363979"/>
                  </a:moveTo>
                  <a:lnTo>
                    <a:pt x="3727704" y="1363979"/>
                  </a:lnTo>
                </a:path>
                <a:path w="3728085" h="1668779">
                  <a:moveTo>
                    <a:pt x="0" y="1511808"/>
                  </a:moveTo>
                  <a:lnTo>
                    <a:pt x="3727704" y="1511808"/>
                  </a:lnTo>
                </a:path>
                <a:path w="3728085" h="1668779">
                  <a:moveTo>
                    <a:pt x="0" y="1668779"/>
                  </a:moveTo>
                  <a:lnTo>
                    <a:pt x="3727704" y="1668779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61388" y="2391155"/>
              <a:ext cx="3728085" cy="0"/>
            </a:xfrm>
            <a:custGeom>
              <a:avLst/>
              <a:gdLst/>
              <a:ahLst/>
              <a:cxnLst/>
              <a:rect l="l" t="t" r="r" b="b"/>
              <a:pathLst>
                <a:path w="3728085" h="0">
                  <a:moveTo>
                    <a:pt x="0" y="0"/>
                  </a:moveTo>
                  <a:lnTo>
                    <a:pt x="3727704" y="0"/>
                  </a:lnTo>
                </a:path>
              </a:pathLst>
            </a:custGeom>
            <a:ln w="609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779763" y="1708403"/>
              <a:ext cx="611505" cy="1885314"/>
            </a:xfrm>
            <a:custGeom>
              <a:avLst/>
              <a:gdLst/>
              <a:ahLst/>
              <a:cxnLst/>
              <a:rect l="l" t="t" r="r" b="b"/>
              <a:pathLst>
                <a:path w="611504" h="1885314">
                  <a:moveTo>
                    <a:pt x="429768" y="1665732"/>
                  </a:moveTo>
                  <a:lnTo>
                    <a:pt x="384048" y="1665732"/>
                  </a:lnTo>
                  <a:lnTo>
                    <a:pt x="384048" y="1734312"/>
                  </a:lnTo>
                  <a:lnTo>
                    <a:pt x="429768" y="1734312"/>
                  </a:lnTo>
                  <a:lnTo>
                    <a:pt x="429768" y="1665732"/>
                  </a:lnTo>
                  <a:close/>
                </a:path>
                <a:path w="611504" h="1885314">
                  <a:moveTo>
                    <a:pt x="429768" y="1514856"/>
                  </a:moveTo>
                  <a:lnTo>
                    <a:pt x="315468" y="1514856"/>
                  </a:lnTo>
                  <a:lnTo>
                    <a:pt x="315468" y="1581912"/>
                  </a:lnTo>
                  <a:lnTo>
                    <a:pt x="429768" y="1581912"/>
                  </a:lnTo>
                  <a:lnTo>
                    <a:pt x="429768" y="1514856"/>
                  </a:lnTo>
                  <a:close/>
                </a:path>
                <a:path w="611504" h="1885314">
                  <a:moveTo>
                    <a:pt x="429768" y="1211580"/>
                  </a:moveTo>
                  <a:lnTo>
                    <a:pt x="355092" y="1211580"/>
                  </a:lnTo>
                  <a:lnTo>
                    <a:pt x="355092" y="1278636"/>
                  </a:lnTo>
                  <a:lnTo>
                    <a:pt x="429768" y="1278636"/>
                  </a:lnTo>
                  <a:lnTo>
                    <a:pt x="429768" y="1211580"/>
                  </a:lnTo>
                  <a:close/>
                </a:path>
                <a:path w="611504" h="1885314">
                  <a:moveTo>
                    <a:pt x="429768" y="1060704"/>
                  </a:moveTo>
                  <a:lnTo>
                    <a:pt x="368808" y="1060704"/>
                  </a:lnTo>
                  <a:lnTo>
                    <a:pt x="368808" y="1127760"/>
                  </a:lnTo>
                  <a:lnTo>
                    <a:pt x="429768" y="1127760"/>
                  </a:lnTo>
                  <a:lnTo>
                    <a:pt x="429768" y="1060704"/>
                  </a:lnTo>
                  <a:close/>
                </a:path>
                <a:path w="611504" h="1885314">
                  <a:moveTo>
                    <a:pt x="429768" y="908304"/>
                  </a:moveTo>
                  <a:lnTo>
                    <a:pt x="374904" y="908304"/>
                  </a:lnTo>
                  <a:lnTo>
                    <a:pt x="374904" y="976884"/>
                  </a:lnTo>
                  <a:lnTo>
                    <a:pt x="429768" y="976884"/>
                  </a:lnTo>
                  <a:lnTo>
                    <a:pt x="429768" y="908304"/>
                  </a:lnTo>
                  <a:close/>
                </a:path>
                <a:path w="611504" h="1885314">
                  <a:moveTo>
                    <a:pt x="429768" y="606552"/>
                  </a:moveTo>
                  <a:lnTo>
                    <a:pt x="0" y="606552"/>
                  </a:lnTo>
                  <a:lnTo>
                    <a:pt x="0" y="673608"/>
                  </a:lnTo>
                  <a:lnTo>
                    <a:pt x="429768" y="673608"/>
                  </a:lnTo>
                  <a:lnTo>
                    <a:pt x="429768" y="606552"/>
                  </a:lnTo>
                  <a:close/>
                </a:path>
                <a:path w="611504" h="1885314">
                  <a:moveTo>
                    <a:pt x="429768" y="454152"/>
                  </a:moveTo>
                  <a:lnTo>
                    <a:pt x="281940" y="454152"/>
                  </a:lnTo>
                  <a:lnTo>
                    <a:pt x="281940" y="521208"/>
                  </a:lnTo>
                  <a:lnTo>
                    <a:pt x="429768" y="521208"/>
                  </a:lnTo>
                  <a:lnTo>
                    <a:pt x="429768" y="454152"/>
                  </a:lnTo>
                  <a:close/>
                </a:path>
                <a:path w="611504" h="1885314">
                  <a:moveTo>
                    <a:pt x="429768" y="303276"/>
                  </a:moveTo>
                  <a:lnTo>
                    <a:pt x="330708" y="303276"/>
                  </a:lnTo>
                  <a:lnTo>
                    <a:pt x="330708" y="370344"/>
                  </a:lnTo>
                  <a:lnTo>
                    <a:pt x="429768" y="370344"/>
                  </a:lnTo>
                  <a:lnTo>
                    <a:pt x="429768" y="303276"/>
                  </a:lnTo>
                  <a:close/>
                </a:path>
                <a:path w="611504" h="1885314">
                  <a:moveTo>
                    <a:pt x="429768" y="150876"/>
                  </a:moveTo>
                  <a:lnTo>
                    <a:pt x="408432" y="150876"/>
                  </a:lnTo>
                  <a:lnTo>
                    <a:pt x="408432" y="217944"/>
                  </a:lnTo>
                  <a:lnTo>
                    <a:pt x="429768" y="217944"/>
                  </a:lnTo>
                  <a:lnTo>
                    <a:pt x="429768" y="150876"/>
                  </a:lnTo>
                  <a:close/>
                </a:path>
                <a:path w="611504" h="1885314">
                  <a:moveTo>
                    <a:pt x="516636" y="0"/>
                  </a:moveTo>
                  <a:lnTo>
                    <a:pt x="429768" y="0"/>
                  </a:lnTo>
                  <a:lnTo>
                    <a:pt x="429768" y="67056"/>
                  </a:lnTo>
                  <a:lnTo>
                    <a:pt x="516636" y="67056"/>
                  </a:lnTo>
                  <a:lnTo>
                    <a:pt x="516636" y="0"/>
                  </a:lnTo>
                  <a:close/>
                </a:path>
                <a:path w="611504" h="1885314">
                  <a:moveTo>
                    <a:pt x="518160" y="1818132"/>
                  </a:moveTo>
                  <a:lnTo>
                    <a:pt x="429768" y="1818132"/>
                  </a:lnTo>
                  <a:lnTo>
                    <a:pt x="429768" y="1885188"/>
                  </a:lnTo>
                  <a:lnTo>
                    <a:pt x="518160" y="1885188"/>
                  </a:lnTo>
                  <a:lnTo>
                    <a:pt x="518160" y="1818132"/>
                  </a:lnTo>
                  <a:close/>
                </a:path>
                <a:path w="611504" h="1885314">
                  <a:moveTo>
                    <a:pt x="611124" y="1363980"/>
                  </a:moveTo>
                  <a:lnTo>
                    <a:pt x="429768" y="1363980"/>
                  </a:lnTo>
                  <a:lnTo>
                    <a:pt x="429768" y="1431036"/>
                  </a:lnTo>
                  <a:lnTo>
                    <a:pt x="611124" y="1431036"/>
                  </a:lnTo>
                  <a:lnTo>
                    <a:pt x="611124" y="1363980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209531" y="1641347"/>
              <a:ext cx="993775" cy="1885314"/>
            </a:xfrm>
            <a:custGeom>
              <a:avLst/>
              <a:gdLst/>
              <a:ahLst/>
              <a:cxnLst/>
              <a:rect l="l" t="t" r="r" b="b"/>
              <a:pathLst>
                <a:path w="993775" h="1885314">
                  <a:moveTo>
                    <a:pt x="213360" y="1211580"/>
                  </a:moveTo>
                  <a:lnTo>
                    <a:pt x="0" y="1211580"/>
                  </a:lnTo>
                  <a:lnTo>
                    <a:pt x="0" y="1278636"/>
                  </a:lnTo>
                  <a:lnTo>
                    <a:pt x="213360" y="1278636"/>
                  </a:lnTo>
                  <a:lnTo>
                    <a:pt x="213360" y="1211580"/>
                  </a:lnTo>
                  <a:close/>
                </a:path>
                <a:path w="993775" h="1885314">
                  <a:moveTo>
                    <a:pt x="254508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254508" y="67056"/>
                  </a:lnTo>
                  <a:lnTo>
                    <a:pt x="254508" y="0"/>
                  </a:lnTo>
                  <a:close/>
                </a:path>
                <a:path w="993775" h="1885314">
                  <a:moveTo>
                    <a:pt x="318516" y="1818132"/>
                  </a:moveTo>
                  <a:lnTo>
                    <a:pt x="0" y="1818132"/>
                  </a:lnTo>
                  <a:lnTo>
                    <a:pt x="0" y="1885188"/>
                  </a:lnTo>
                  <a:lnTo>
                    <a:pt x="318516" y="1885188"/>
                  </a:lnTo>
                  <a:lnTo>
                    <a:pt x="318516" y="1818132"/>
                  </a:lnTo>
                  <a:close/>
                </a:path>
                <a:path w="993775" h="1885314">
                  <a:moveTo>
                    <a:pt x="374904" y="150876"/>
                  </a:moveTo>
                  <a:lnTo>
                    <a:pt x="0" y="150876"/>
                  </a:lnTo>
                  <a:lnTo>
                    <a:pt x="0" y="217932"/>
                  </a:lnTo>
                  <a:lnTo>
                    <a:pt x="374904" y="217932"/>
                  </a:lnTo>
                  <a:lnTo>
                    <a:pt x="374904" y="150876"/>
                  </a:lnTo>
                  <a:close/>
                </a:path>
                <a:path w="993775" h="1885314">
                  <a:moveTo>
                    <a:pt x="440436" y="1514856"/>
                  </a:moveTo>
                  <a:lnTo>
                    <a:pt x="0" y="1514856"/>
                  </a:lnTo>
                  <a:lnTo>
                    <a:pt x="0" y="1581912"/>
                  </a:lnTo>
                  <a:lnTo>
                    <a:pt x="440436" y="1581912"/>
                  </a:lnTo>
                  <a:lnTo>
                    <a:pt x="440436" y="1514856"/>
                  </a:lnTo>
                  <a:close/>
                </a:path>
                <a:path w="993775" h="1885314">
                  <a:moveTo>
                    <a:pt x="460248" y="1665732"/>
                  </a:moveTo>
                  <a:lnTo>
                    <a:pt x="0" y="1665732"/>
                  </a:lnTo>
                  <a:lnTo>
                    <a:pt x="0" y="1732788"/>
                  </a:lnTo>
                  <a:lnTo>
                    <a:pt x="460248" y="1732788"/>
                  </a:lnTo>
                  <a:lnTo>
                    <a:pt x="460248" y="1665732"/>
                  </a:lnTo>
                  <a:close/>
                </a:path>
                <a:path w="993775" h="1885314">
                  <a:moveTo>
                    <a:pt x="477012" y="908304"/>
                  </a:moveTo>
                  <a:lnTo>
                    <a:pt x="0" y="908304"/>
                  </a:lnTo>
                  <a:lnTo>
                    <a:pt x="0" y="975360"/>
                  </a:lnTo>
                  <a:lnTo>
                    <a:pt x="477012" y="975360"/>
                  </a:lnTo>
                  <a:lnTo>
                    <a:pt x="477012" y="908304"/>
                  </a:lnTo>
                  <a:close/>
                </a:path>
                <a:path w="993775" h="1885314">
                  <a:moveTo>
                    <a:pt x="483108" y="1362456"/>
                  </a:moveTo>
                  <a:lnTo>
                    <a:pt x="0" y="1362456"/>
                  </a:lnTo>
                  <a:lnTo>
                    <a:pt x="0" y="1431036"/>
                  </a:lnTo>
                  <a:lnTo>
                    <a:pt x="483108" y="1431036"/>
                  </a:lnTo>
                  <a:lnTo>
                    <a:pt x="483108" y="1362456"/>
                  </a:lnTo>
                  <a:close/>
                </a:path>
                <a:path w="993775" h="1885314">
                  <a:moveTo>
                    <a:pt x="486156" y="303276"/>
                  </a:moveTo>
                  <a:lnTo>
                    <a:pt x="0" y="303276"/>
                  </a:lnTo>
                  <a:lnTo>
                    <a:pt x="0" y="370332"/>
                  </a:lnTo>
                  <a:lnTo>
                    <a:pt x="486156" y="370332"/>
                  </a:lnTo>
                  <a:lnTo>
                    <a:pt x="486156" y="303276"/>
                  </a:lnTo>
                  <a:close/>
                </a:path>
                <a:path w="993775" h="1885314">
                  <a:moveTo>
                    <a:pt x="547116" y="1060704"/>
                  </a:moveTo>
                  <a:lnTo>
                    <a:pt x="0" y="1060704"/>
                  </a:lnTo>
                  <a:lnTo>
                    <a:pt x="0" y="1127760"/>
                  </a:lnTo>
                  <a:lnTo>
                    <a:pt x="547116" y="1127760"/>
                  </a:lnTo>
                  <a:lnTo>
                    <a:pt x="547116" y="1060704"/>
                  </a:lnTo>
                  <a:close/>
                </a:path>
                <a:path w="993775" h="1885314">
                  <a:moveTo>
                    <a:pt x="547116" y="454152"/>
                  </a:moveTo>
                  <a:lnTo>
                    <a:pt x="0" y="454152"/>
                  </a:lnTo>
                  <a:lnTo>
                    <a:pt x="0" y="521208"/>
                  </a:lnTo>
                  <a:lnTo>
                    <a:pt x="547116" y="521208"/>
                  </a:lnTo>
                  <a:lnTo>
                    <a:pt x="547116" y="454152"/>
                  </a:lnTo>
                  <a:close/>
                </a:path>
                <a:path w="993775" h="1885314">
                  <a:moveTo>
                    <a:pt x="993648" y="605028"/>
                  </a:moveTo>
                  <a:lnTo>
                    <a:pt x="0" y="605028"/>
                  </a:lnTo>
                  <a:lnTo>
                    <a:pt x="0" y="673608"/>
                  </a:lnTo>
                  <a:lnTo>
                    <a:pt x="993648" y="673608"/>
                  </a:lnTo>
                  <a:lnTo>
                    <a:pt x="993648" y="605028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561843" y="3601211"/>
              <a:ext cx="1731645" cy="0"/>
            </a:xfrm>
            <a:custGeom>
              <a:avLst/>
              <a:gdLst/>
              <a:ahLst/>
              <a:cxnLst/>
              <a:rect l="l" t="t" r="r" b="b"/>
              <a:pathLst>
                <a:path w="1731645" h="0">
                  <a:moveTo>
                    <a:pt x="0" y="0"/>
                  </a:moveTo>
                  <a:lnTo>
                    <a:pt x="1731264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561843" y="3601211"/>
              <a:ext cx="1731645" cy="24765"/>
            </a:xfrm>
            <a:custGeom>
              <a:avLst/>
              <a:gdLst/>
              <a:ahLst/>
              <a:cxnLst/>
              <a:rect l="l" t="t" r="r" b="b"/>
              <a:pathLst>
                <a:path w="1731645" h="24764">
                  <a:moveTo>
                    <a:pt x="0" y="0"/>
                  </a:moveTo>
                  <a:lnTo>
                    <a:pt x="0" y="24384"/>
                  </a:lnTo>
                </a:path>
                <a:path w="1731645" h="24764">
                  <a:moveTo>
                    <a:pt x="214883" y="0"/>
                  </a:moveTo>
                  <a:lnTo>
                    <a:pt x="214883" y="24384"/>
                  </a:lnTo>
                </a:path>
                <a:path w="1731645" h="24764">
                  <a:moveTo>
                    <a:pt x="431291" y="0"/>
                  </a:moveTo>
                  <a:lnTo>
                    <a:pt x="431291" y="24384"/>
                  </a:lnTo>
                </a:path>
                <a:path w="1731645" h="24764">
                  <a:moveTo>
                    <a:pt x="647700" y="0"/>
                  </a:moveTo>
                  <a:lnTo>
                    <a:pt x="647700" y="24384"/>
                  </a:lnTo>
                </a:path>
                <a:path w="1731645" h="24764">
                  <a:moveTo>
                    <a:pt x="865631" y="0"/>
                  </a:moveTo>
                  <a:lnTo>
                    <a:pt x="865631" y="24384"/>
                  </a:lnTo>
                </a:path>
                <a:path w="1731645" h="24764">
                  <a:moveTo>
                    <a:pt x="1082039" y="0"/>
                  </a:moveTo>
                  <a:lnTo>
                    <a:pt x="1082039" y="24384"/>
                  </a:lnTo>
                </a:path>
                <a:path w="1731645" h="24764">
                  <a:moveTo>
                    <a:pt x="1298448" y="0"/>
                  </a:moveTo>
                  <a:lnTo>
                    <a:pt x="1298448" y="24384"/>
                  </a:lnTo>
                </a:path>
                <a:path w="1731645" h="24764">
                  <a:moveTo>
                    <a:pt x="1514855" y="0"/>
                  </a:moveTo>
                  <a:lnTo>
                    <a:pt x="1514855" y="24384"/>
                  </a:lnTo>
                </a:path>
                <a:path w="1731645" h="24764">
                  <a:moveTo>
                    <a:pt x="1731263" y="0"/>
                  </a:moveTo>
                  <a:lnTo>
                    <a:pt x="1731263" y="24384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211068" y="1632204"/>
              <a:ext cx="0" cy="1969135"/>
            </a:xfrm>
            <a:custGeom>
              <a:avLst/>
              <a:gdLst/>
              <a:ahLst/>
              <a:cxnLst/>
              <a:rect l="l" t="t" r="r" b="b"/>
              <a:pathLst>
                <a:path w="0" h="1969135">
                  <a:moveTo>
                    <a:pt x="0" y="1969007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186684" y="1632203"/>
              <a:ext cx="24765" cy="1969135"/>
            </a:xfrm>
            <a:custGeom>
              <a:avLst/>
              <a:gdLst/>
              <a:ahLst/>
              <a:cxnLst/>
              <a:rect l="l" t="t" r="r" b="b"/>
              <a:pathLst>
                <a:path w="24764" h="1969135">
                  <a:moveTo>
                    <a:pt x="0" y="1969008"/>
                  </a:moveTo>
                  <a:lnTo>
                    <a:pt x="24384" y="1969008"/>
                  </a:lnTo>
                </a:path>
                <a:path w="24764" h="1969135">
                  <a:moveTo>
                    <a:pt x="0" y="1818132"/>
                  </a:moveTo>
                  <a:lnTo>
                    <a:pt x="24384" y="1818132"/>
                  </a:lnTo>
                </a:path>
                <a:path w="24764" h="1969135">
                  <a:moveTo>
                    <a:pt x="0" y="1667256"/>
                  </a:moveTo>
                  <a:lnTo>
                    <a:pt x="24384" y="1667256"/>
                  </a:lnTo>
                </a:path>
                <a:path w="24764" h="1969135">
                  <a:moveTo>
                    <a:pt x="0" y="1514856"/>
                  </a:moveTo>
                  <a:lnTo>
                    <a:pt x="24384" y="1514856"/>
                  </a:lnTo>
                </a:path>
                <a:path w="24764" h="1969135">
                  <a:moveTo>
                    <a:pt x="0" y="1363980"/>
                  </a:moveTo>
                  <a:lnTo>
                    <a:pt x="24384" y="1363980"/>
                  </a:lnTo>
                </a:path>
                <a:path w="24764" h="1969135">
                  <a:moveTo>
                    <a:pt x="0" y="1213103"/>
                  </a:moveTo>
                  <a:lnTo>
                    <a:pt x="24384" y="1213103"/>
                  </a:lnTo>
                </a:path>
                <a:path w="24764" h="1969135">
                  <a:moveTo>
                    <a:pt x="0" y="1060703"/>
                  </a:moveTo>
                  <a:lnTo>
                    <a:pt x="24384" y="1060703"/>
                  </a:lnTo>
                </a:path>
                <a:path w="24764" h="1969135">
                  <a:moveTo>
                    <a:pt x="0" y="909828"/>
                  </a:moveTo>
                  <a:lnTo>
                    <a:pt x="24384" y="909828"/>
                  </a:lnTo>
                </a:path>
                <a:path w="24764" h="1969135">
                  <a:moveTo>
                    <a:pt x="0" y="757428"/>
                  </a:moveTo>
                  <a:lnTo>
                    <a:pt x="24384" y="757428"/>
                  </a:lnTo>
                </a:path>
                <a:path w="24764" h="1969135">
                  <a:moveTo>
                    <a:pt x="0" y="606552"/>
                  </a:moveTo>
                  <a:lnTo>
                    <a:pt x="24384" y="606552"/>
                  </a:lnTo>
                </a:path>
                <a:path w="24764" h="1969135">
                  <a:moveTo>
                    <a:pt x="0" y="454152"/>
                  </a:moveTo>
                  <a:lnTo>
                    <a:pt x="24384" y="454152"/>
                  </a:lnTo>
                </a:path>
                <a:path w="24764" h="1969135">
                  <a:moveTo>
                    <a:pt x="0" y="303275"/>
                  </a:moveTo>
                  <a:lnTo>
                    <a:pt x="24384" y="303275"/>
                  </a:lnTo>
                </a:path>
                <a:path w="24764" h="1969135">
                  <a:moveTo>
                    <a:pt x="0" y="152399"/>
                  </a:moveTo>
                  <a:lnTo>
                    <a:pt x="24384" y="152399"/>
                  </a:lnTo>
                </a:path>
                <a:path w="24764" h="1969135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457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2858988" y="3210623"/>
            <a:ext cx="280670" cy="2495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2.65%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Gadugi"/>
              <a:cs typeface="Gadugi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1.07%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428956" y="3058234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4.17%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898595" y="2907333"/>
            <a:ext cx="2120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1.74%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12324" y="2754944"/>
            <a:ext cx="2120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1.42%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18426" y="2604044"/>
            <a:ext cx="2120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1.28%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825465" y="1846621"/>
            <a:ext cx="338455" cy="401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6364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0.50%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Gadugi"/>
              <a:cs typeface="Gadugi"/>
            </a:endParaRPr>
          </a:p>
          <a:p>
            <a:pPr marL="48260">
              <a:lnSpc>
                <a:spcPct val="100000"/>
              </a:lnSpc>
              <a:spcBef>
                <a:spcPts val="5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2.31%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3.44%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35995" y="3445319"/>
            <a:ext cx="41783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29870"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7.32%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2.02%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688025" y="2991186"/>
            <a:ext cx="265430" cy="401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11.15%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10.15%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Gadugi"/>
              <a:cs typeface="Gadugi"/>
            </a:endParaRPr>
          </a:p>
          <a:p>
            <a:pPr marL="19685">
              <a:lnSpc>
                <a:spcPct val="100000"/>
              </a:lnSpc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10.61%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462478" y="2840285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4.92%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724618" y="2536996"/>
            <a:ext cx="294640" cy="24955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10.99%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Gadugi"/>
              <a:cs typeface="Gadugi"/>
            </a:endParaRPr>
          </a:p>
          <a:p>
            <a:pPr marL="71120">
              <a:lnSpc>
                <a:spcPct val="100000"/>
              </a:lnSpc>
              <a:spcBef>
                <a:spcPts val="5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12.63%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41249" y="2233725"/>
            <a:ext cx="22225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22.92%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794714" y="2081299"/>
            <a:ext cx="22288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12.62%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733752" y="1930436"/>
            <a:ext cx="22288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11.21%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624029" y="1778020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8.65%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334488" y="1627153"/>
            <a:ext cx="355600" cy="1657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67005">
              <a:lnSpc>
                <a:spcPts val="535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5.86%</a:t>
            </a:r>
            <a:endParaRPr sz="450">
              <a:latin typeface="Gadugi"/>
              <a:cs typeface="Gadugi"/>
            </a:endParaRPr>
          </a:p>
          <a:p>
            <a:pPr>
              <a:lnSpc>
                <a:spcPts val="535"/>
              </a:lnSpc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1.98%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013183" y="2559773"/>
            <a:ext cx="492759" cy="10160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U.S.</a:t>
            </a:r>
            <a:r>
              <a:rPr dirty="0" sz="50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Aggregate</a:t>
            </a:r>
            <a:endParaRPr sz="500">
              <a:latin typeface="Gadugi"/>
              <a:cs typeface="Gadugi"/>
            </a:endParaRPr>
          </a:p>
          <a:p>
            <a:pPr marL="80645" marR="5080" indent="127635">
              <a:lnSpc>
                <a:spcPct val="198000"/>
              </a:lnSpc>
              <a:spcBef>
                <a:spcPts val="1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IG</a:t>
            </a:r>
            <a:r>
              <a:rPr dirty="0" sz="500" spc="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Corps</a:t>
            </a:r>
            <a:r>
              <a:rPr dirty="0" sz="500" spc="5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Convertibles</a:t>
            </a:r>
            <a:endParaRPr sz="500">
              <a:latin typeface="Gadugi"/>
              <a:cs typeface="Gadugi"/>
            </a:endParaRPr>
          </a:p>
          <a:p>
            <a:pPr marL="243204">
              <a:lnSpc>
                <a:spcPct val="100000"/>
              </a:lnSpc>
              <a:spcBef>
                <a:spcPts val="600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U.S.</a:t>
            </a:r>
            <a:r>
              <a:rPr dirty="0" sz="50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HY</a:t>
            </a:r>
            <a:endParaRPr sz="500">
              <a:latin typeface="Gadugi"/>
              <a:cs typeface="Gadugi"/>
            </a:endParaRPr>
          </a:p>
          <a:p>
            <a:pPr marL="133985">
              <a:lnSpc>
                <a:spcPct val="100000"/>
              </a:lnSpc>
              <a:spcBef>
                <a:spcPts val="58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Municipals</a:t>
            </a:r>
            <a:endParaRPr sz="500">
              <a:latin typeface="Gadugi"/>
              <a:cs typeface="Gadugi"/>
            </a:endParaRPr>
          </a:p>
          <a:p>
            <a:pPr algn="r" marL="349885" marR="5080" indent="-18415">
              <a:lnSpc>
                <a:spcPct val="198000"/>
              </a:lnSpc>
              <a:spcBef>
                <a:spcPts val="15"/>
              </a:spcBef>
            </a:pP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MBS</a:t>
            </a:r>
            <a:r>
              <a:rPr dirty="0" sz="500" spc="5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ABS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220940" y="1802347"/>
            <a:ext cx="578485" cy="5619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5-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Year</a:t>
            </a:r>
            <a:endParaRPr sz="500">
              <a:latin typeface="Gadugi"/>
              <a:cs typeface="Gadugi"/>
            </a:endParaRPr>
          </a:p>
          <a:p>
            <a:pPr marL="130175">
              <a:lnSpc>
                <a:spcPct val="100000"/>
              </a:lnSpc>
              <a:spcBef>
                <a:spcPts val="600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TIPS</a:t>
            </a:r>
            <a:endParaRPr sz="50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spcBef>
                <a:spcPts val="590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10-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Year</a:t>
            </a:r>
            <a:endParaRPr sz="50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spcBef>
                <a:spcPts val="600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30-Year</a:t>
            </a:r>
            <a:r>
              <a:rPr dirty="0" sz="500" spc="49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baseline="-37037" sz="675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baseline="-37037" sz="675" spc="-15" b="1">
                <a:solidFill>
                  <a:srgbClr val="0397A1"/>
                </a:solidFill>
                <a:latin typeface="Gadugi"/>
                <a:cs typeface="Gadugi"/>
              </a:rPr>
              <a:t>9.94%</a:t>
            </a:r>
            <a:endParaRPr baseline="-37037" sz="675">
              <a:latin typeface="Gadugi"/>
              <a:cs typeface="Gadug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284443" y="1651464"/>
            <a:ext cx="220979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2-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Year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823227" y="1795748"/>
            <a:ext cx="111125" cy="467995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U.S.</a:t>
            </a:r>
            <a:r>
              <a:rPr dirty="0" sz="500" spc="-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95959"/>
                </a:solidFill>
                <a:latin typeface="Gadugi"/>
                <a:cs typeface="Gadugi"/>
              </a:rPr>
              <a:t>Treasuries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473404" y="1451848"/>
            <a:ext cx="141922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Impact</a:t>
            </a:r>
            <a:r>
              <a:rPr dirty="0" sz="50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50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a</a:t>
            </a:r>
            <a:r>
              <a:rPr dirty="0" sz="50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1%</a:t>
            </a:r>
            <a:r>
              <a:rPr dirty="0" sz="50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Rise</a:t>
            </a:r>
            <a:r>
              <a:rPr dirty="0" sz="50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or</a:t>
            </a:r>
            <a:r>
              <a:rPr dirty="0" sz="50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Fall</a:t>
            </a:r>
            <a:r>
              <a:rPr dirty="0" sz="500" spc="2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in</a:t>
            </a:r>
            <a:r>
              <a:rPr dirty="0" sz="500" spc="4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Interest</a:t>
            </a:r>
            <a:r>
              <a:rPr dirty="0" sz="50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95959"/>
                </a:solidFill>
                <a:latin typeface="Gadugi"/>
                <a:cs typeface="Gadugi"/>
              </a:rPr>
              <a:t>Rates*</a:t>
            </a:r>
            <a:endParaRPr sz="500">
              <a:latin typeface="Gadugi"/>
              <a:cs typeface="Gadugi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2692907" y="3816096"/>
            <a:ext cx="835660" cy="38100"/>
            <a:chOff x="2692907" y="3816096"/>
            <a:chExt cx="835660" cy="38100"/>
          </a:xfrm>
        </p:grpSpPr>
        <p:sp>
          <p:nvSpPr>
            <p:cNvPr id="43" name="object 43" descr=""/>
            <p:cNvSpPr/>
            <p:nvPr/>
          </p:nvSpPr>
          <p:spPr>
            <a:xfrm>
              <a:off x="2692907" y="3816096"/>
              <a:ext cx="40005" cy="38100"/>
            </a:xfrm>
            <a:custGeom>
              <a:avLst/>
              <a:gdLst/>
              <a:ahLst/>
              <a:cxnLst/>
              <a:rect l="l" t="t" r="r" b="b"/>
              <a:pathLst>
                <a:path w="40005" h="38100">
                  <a:moveTo>
                    <a:pt x="39624" y="38100"/>
                  </a:moveTo>
                  <a:lnTo>
                    <a:pt x="0" y="38100"/>
                  </a:lnTo>
                  <a:lnTo>
                    <a:pt x="0" y="0"/>
                  </a:lnTo>
                  <a:lnTo>
                    <a:pt x="39624" y="0"/>
                  </a:lnTo>
                  <a:lnTo>
                    <a:pt x="39624" y="38100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489959" y="381609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8100" y="38100"/>
                  </a:moveTo>
                  <a:lnTo>
                    <a:pt x="0" y="38100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38100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2484065" y="3644868"/>
            <a:ext cx="1885950" cy="2393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-15%</a:t>
            </a:r>
            <a:r>
              <a:rPr dirty="0" sz="500" spc="3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-10%</a:t>
            </a:r>
            <a:r>
              <a:rPr dirty="0" sz="500" spc="19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-5%</a:t>
            </a:r>
            <a:r>
              <a:rPr dirty="0" sz="500" spc="3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r>
              <a:rPr dirty="0" sz="500" spc="38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r>
              <a:rPr dirty="0" sz="50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r>
              <a:rPr dirty="0" sz="500" spc="229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15%</a:t>
            </a:r>
            <a:r>
              <a:rPr dirty="0" sz="500" spc="229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r>
              <a:rPr dirty="0" sz="500" spc="229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25%</a:t>
            </a:r>
            <a:endParaRPr sz="500">
              <a:latin typeface="Gadugi"/>
              <a:cs typeface="Gadugi"/>
            </a:endParaRPr>
          </a:p>
          <a:p>
            <a:pPr marL="264795">
              <a:lnSpc>
                <a:spcPct val="100000"/>
              </a:lnSpc>
              <a:spcBef>
                <a:spcPts val="455"/>
              </a:spcBef>
              <a:tabLst>
                <a:tab pos="1061720" algn="l"/>
              </a:tabLst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1%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Fall</a:t>
            </a:r>
            <a:r>
              <a:rPr dirty="0" sz="500" spc="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Total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1%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Rise</a:t>
            </a:r>
            <a:r>
              <a:rPr dirty="0" sz="500" spc="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Total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833882" y="3010089"/>
            <a:ext cx="111125" cy="21717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Sector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921546" y="4804695"/>
            <a:ext cx="456120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0">
                <a:latin typeface="Calibri"/>
                <a:cs typeface="Calibri"/>
              </a:rPr>
              <a:t>Interest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rates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impact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different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fixed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income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asset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classes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differently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950"/>
            <a:ext cx="87073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4014" y="4019346"/>
            <a:ext cx="3636422" cy="3504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432" y="1094368"/>
            <a:ext cx="3189833" cy="11208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140204" y="1521460"/>
            <a:ext cx="3776979" cy="1579880"/>
            <a:chOff x="2140204" y="1521460"/>
            <a:chExt cx="3776979" cy="1579880"/>
          </a:xfrm>
        </p:grpSpPr>
        <p:sp>
          <p:nvSpPr>
            <p:cNvPr id="7" name="object 7" descr=""/>
            <p:cNvSpPr/>
            <p:nvPr/>
          </p:nvSpPr>
          <p:spPr>
            <a:xfrm>
              <a:off x="2165603" y="1524000"/>
              <a:ext cx="0" cy="1551940"/>
            </a:xfrm>
            <a:custGeom>
              <a:avLst/>
              <a:gdLst/>
              <a:ahLst/>
              <a:cxnLst/>
              <a:rect l="l" t="t" r="r" b="b"/>
              <a:pathLst>
                <a:path w="0" h="1551939">
                  <a:moveTo>
                    <a:pt x="0" y="1551432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42744" y="1524000"/>
              <a:ext cx="22860" cy="1551940"/>
            </a:xfrm>
            <a:custGeom>
              <a:avLst/>
              <a:gdLst/>
              <a:ahLst/>
              <a:cxnLst/>
              <a:rect l="l" t="t" r="r" b="b"/>
              <a:pathLst>
                <a:path w="22860" h="1551939">
                  <a:moveTo>
                    <a:pt x="0" y="1551432"/>
                  </a:moveTo>
                  <a:lnTo>
                    <a:pt x="22859" y="1551432"/>
                  </a:lnTo>
                </a:path>
                <a:path w="22860" h="1551939">
                  <a:moveTo>
                    <a:pt x="0" y="1397508"/>
                  </a:moveTo>
                  <a:lnTo>
                    <a:pt x="22859" y="1397508"/>
                  </a:lnTo>
                </a:path>
                <a:path w="22860" h="1551939">
                  <a:moveTo>
                    <a:pt x="0" y="1242060"/>
                  </a:moveTo>
                  <a:lnTo>
                    <a:pt x="22859" y="1242060"/>
                  </a:lnTo>
                </a:path>
                <a:path w="22860" h="1551939">
                  <a:moveTo>
                    <a:pt x="0" y="1086612"/>
                  </a:moveTo>
                  <a:lnTo>
                    <a:pt x="22859" y="1086612"/>
                  </a:lnTo>
                </a:path>
                <a:path w="22860" h="1551939">
                  <a:moveTo>
                    <a:pt x="0" y="931164"/>
                  </a:moveTo>
                  <a:lnTo>
                    <a:pt x="22859" y="931164"/>
                  </a:lnTo>
                </a:path>
                <a:path w="22860" h="1551939">
                  <a:moveTo>
                    <a:pt x="0" y="777240"/>
                  </a:moveTo>
                  <a:lnTo>
                    <a:pt x="22859" y="777240"/>
                  </a:lnTo>
                </a:path>
                <a:path w="22860" h="1551939">
                  <a:moveTo>
                    <a:pt x="0" y="621792"/>
                  </a:moveTo>
                  <a:lnTo>
                    <a:pt x="22859" y="621792"/>
                  </a:lnTo>
                </a:path>
                <a:path w="22860" h="1551939">
                  <a:moveTo>
                    <a:pt x="0" y="466344"/>
                  </a:moveTo>
                  <a:lnTo>
                    <a:pt x="22859" y="466344"/>
                  </a:lnTo>
                </a:path>
                <a:path w="22860" h="1551939">
                  <a:moveTo>
                    <a:pt x="0" y="310895"/>
                  </a:moveTo>
                  <a:lnTo>
                    <a:pt x="22859" y="310895"/>
                  </a:lnTo>
                </a:path>
                <a:path w="22860" h="1551939">
                  <a:moveTo>
                    <a:pt x="0" y="155448"/>
                  </a:moveTo>
                  <a:lnTo>
                    <a:pt x="22859" y="155448"/>
                  </a:lnTo>
                </a:path>
                <a:path w="22860" h="155193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65603" y="3075432"/>
              <a:ext cx="3749040" cy="0"/>
            </a:xfrm>
            <a:custGeom>
              <a:avLst/>
              <a:gdLst/>
              <a:ahLst/>
              <a:cxnLst/>
              <a:rect l="l" t="t" r="r" b="b"/>
              <a:pathLst>
                <a:path w="3749040" h="0">
                  <a:moveTo>
                    <a:pt x="0" y="0"/>
                  </a:moveTo>
                  <a:lnTo>
                    <a:pt x="374904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65603" y="3075432"/>
              <a:ext cx="3749040" cy="22860"/>
            </a:xfrm>
            <a:custGeom>
              <a:avLst/>
              <a:gdLst/>
              <a:ahLst/>
              <a:cxnLst/>
              <a:rect l="l" t="t" r="r" b="b"/>
              <a:pathLst>
                <a:path w="3749040" h="22860">
                  <a:moveTo>
                    <a:pt x="0" y="0"/>
                  </a:moveTo>
                  <a:lnTo>
                    <a:pt x="0" y="22859"/>
                  </a:lnTo>
                </a:path>
                <a:path w="3749040" h="22860">
                  <a:moveTo>
                    <a:pt x="373380" y="0"/>
                  </a:moveTo>
                  <a:lnTo>
                    <a:pt x="373380" y="22859"/>
                  </a:lnTo>
                </a:path>
                <a:path w="3749040" h="22860">
                  <a:moveTo>
                    <a:pt x="748283" y="0"/>
                  </a:moveTo>
                  <a:lnTo>
                    <a:pt x="748283" y="22859"/>
                  </a:lnTo>
                </a:path>
                <a:path w="3749040" h="22860">
                  <a:moveTo>
                    <a:pt x="1123187" y="0"/>
                  </a:moveTo>
                  <a:lnTo>
                    <a:pt x="1123187" y="22859"/>
                  </a:lnTo>
                </a:path>
                <a:path w="3749040" h="22860">
                  <a:moveTo>
                    <a:pt x="1498091" y="0"/>
                  </a:moveTo>
                  <a:lnTo>
                    <a:pt x="1498091" y="22859"/>
                  </a:lnTo>
                </a:path>
                <a:path w="3749040" h="22860">
                  <a:moveTo>
                    <a:pt x="1872995" y="0"/>
                  </a:moveTo>
                  <a:lnTo>
                    <a:pt x="1872995" y="22859"/>
                  </a:lnTo>
                </a:path>
                <a:path w="3749040" h="22860">
                  <a:moveTo>
                    <a:pt x="2247900" y="0"/>
                  </a:moveTo>
                  <a:lnTo>
                    <a:pt x="2247900" y="22859"/>
                  </a:lnTo>
                </a:path>
                <a:path w="3749040" h="22860">
                  <a:moveTo>
                    <a:pt x="2622803" y="0"/>
                  </a:moveTo>
                  <a:lnTo>
                    <a:pt x="2622803" y="22859"/>
                  </a:lnTo>
                </a:path>
                <a:path w="3749040" h="22860">
                  <a:moveTo>
                    <a:pt x="2997708" y="0"/>
                  </a:moveTo>
                  <a:lnTo>
                    <a:pt x="2997708" y="22859"/>
                  </a:lnTo>
                </a:path>
                <a:path w="3749040" h="22860">
                  <a:moveTo>
                    <a:pt x="3372611" y="0"/>
                  </a:moveTo>
                  <a:lnTo>
                    <a:pt x="3372611" y="22859"/>
                  </a:lnTo>
                </a:path>
                <a:path w="3749040" h="22860">
                  <a:moveTo>
                    <a:pt x="3749040" y="0"/>
                  </a:moveTo>
                  <a:lnTo>
                    <a:pt x="3749040" y="22859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226563" y="2468880"/>
            <a:ext cx="250190" cy="60706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4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5"/>
              </a:spcBef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3.91%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01467" y="2266188"/>
            <a:ext cx="250190" cy="809625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4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5"/>
              </a:spcBef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5.22%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76372" y="2244852"/>
            <a:ext cx="250190" cy="83058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4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5.36%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51276" y="2232660"/>
            <a:ext cx="250190" cy="84328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4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5.44%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26179" y="2203704"/>
            <a:ext cx="250190" cy="871855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4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5.62%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01084" y="2194560"/>
            <a:ext cx="250190" cy="88138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4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5"/>
              </a:spcBef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5.68%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75988" y="2173224"/>
            <a:ext cx="250190" cy="902335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45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5.82%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50891" y="2130552"/>
            <a:ext cx="250190" cy="94488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45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5"/>
              </a:spcBef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6.10%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225796" y="2074164"/>
            <a:ext cx="250190" cy="1001394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45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6.46%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600700" y="1836420"/>
            <a:ext cx="250190" cy="123952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45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</a:pPr>
            <a:r>
              <a:rPr dirty="0" sz="450" spc="-10" b="1">
                <a:solidFill>
                  <a:srgbClr val="FFFFFF"/>
                </a:solidFill>
                <a:latin typeface="Gadugi"/>
                <a:cs typeface="Gadugi"/>
              </a:rPr>
              <a:t>7.99%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006574" y="3024701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06574" y="2869259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006574" y="2558340"/>
            <a:ext cx="109220" cy="2546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06574" y="2402899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06574" y="2247440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006574" y="1782606"/>
            <a:ext cx="109220" cy="4095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8%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7%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73051" y="1471702"/>
            <a:ext cx="142875" cy="2546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 marL="4572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184867" y="3114618"/>
            <a:ext cx="10528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Short-Term</a:t>
            </a:r>
            <a:r>
              <a:rPr dirty="0" sz="450" spc="34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U.S.</a:t>
            </a:r>
            <a:r>
              <a:rPr dirty="0" sz="450" spc="4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Treasury</a:t>
            </a:r>
            <a:r>
              <a:rPr dirty="0" sz="450" spc="26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Leverage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402526" y="3114618"/>
            <a:ext cx="1485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MBS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703055" y="3114618"/>
            <a:ext cx="134556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16025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Corporate</a:t>
            </a:r>
            <a:r>
              <a:rPr dirty="0" sz="450" spc="2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Global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Bonds</a:t>
            </a:r>
            <a:r>
              <a:rPr dirty="0" sz="450" spc="1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Multi-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Sector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TIPS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199625" y="3114618"/>
            <a:ext cx="6705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High</a:t>
            </a:r>
            <a:r>
              <a:rPr dirty="0" sz="450" spc="2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Yield</a:t>
            </a:r>
            <a:r>
              <a:rPr dirty="0" sz="450" spc="3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Emerging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831119" y="1785371"/>
            <a:ext cx="106680" cy="110490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Five-Year</a:t>
            </a:r>
            <a:r>
              <a:rPr dirty="0" sz="450" spc="6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Annualized</a:t>
            </a:r>
            <a:r>
              <a:rPr dirty="0" sz="450" spc="9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Average</a:t>
            </a:r>
            <a:r>
              <a:rPr dirty="0" sz="45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Return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684803" y="1361906"/>
            <a:ext cx="250063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Historical</a:t>
            </a:r>
            <a:r>
              <a:rPr dirty="0" sz="55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Five-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Year</a:t>
            </a:r>
            <a:r>
              <a:rPr dirty="0" sz="5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Annualized</a:t>
            </a:r>
            <a:r>
              <a:rPr dirty="0" sz="5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Returns</a:t>
            </a:r>
            <a:r>
              <a:rPr dirty="0" sz="55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at</a:t>
            </a:r>
            <a:r>
              <a:rPr dirty="0" sz="550" spc="13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Recent</a:t>
            </a:r>
            <a:r>
              <a:rPr dirty="0" sz="55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Yield</a:t>
            </a:r>
            <a:r>
              <a:rPr dirty="0" sz="5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Levels*</a:t>
            </a:r>
            <a:endParaRPr sz="550">
              <a:latin typeface="Gadugi"/>
              <a:cs typeface="Gadugi"/>
            </a:endParaRPr>
          </a:p>
        </p:txBody>
      </p:sp>
      <p:graphicFrame>
        <p:nvGraphicFramePr>
          <p:cNvPr id="34" name="object 34" descr=""/>
          <p:cNvGraphicFramePr>
            <a:graphicFrameLocks noGrp="1"/>
          </p:cNvGraphicFramePr>
          <p:nvPr/>
        </p:nvGraphicFramePr>
        <p:xfrm>
          <a:off x="1825751" y="3173053"/>
          <a:ext cx="4177665" cy="428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835"/>
                <a:gridCol w="377825"/>
                <a:gridCol w="375284"/>
                <a:gridCol w="372110"/>
                <a:gridCol w="378460"/>
                <a:gridCol w="375285"/>
                <a:gridCol w="375285"/>
                <a:gridCol w="370840"/>
                <a:gridCol w="369570"/>
                <a:gridCol w="386714"/>
              </a:tblGrid>
              <a:tr h="235585">
                <a:tc>
                  <a:txBody>
                    <a:bodyPr/>
                    <a:lstStyle/>
                    <a:p>
                      <a:pPr algn="r" marR="95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450" spc="-10">
                          <a:solidFill>
                            <a:srgbClr val="595959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450" spc="-10">
                          <a:solidFill>
                            <a:srgbClr val="595959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450" spc="-10">
                          <a:solidFill>
                            <a:srgbClr val="595959"/>
                          </a:solidFill>
                          <a:latin typeface="Gadugi"/>
                          <a:cs typeface="Gadugi"/>
                        </a:rPr>
                        <a:t>Loans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450" spc="-10">
                          <a:solidFill>
                            <a:srgbClr val="595959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450" spc="-10">
                          <a:solidFill>
                            <a:srgbClr val="595959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105410" marR="93345" indent="-12700">
                        <a:lnSpc>
                          <a:spcPct val="120000"/>
                        </a:lnSpc>
                        <a:spcBef>
                          <a:spcPts val="210"/>
                        </a:spcBef>
                      </a:pPr>
                      <a:r>
                        <a:rPr dirty="0" sz="450" spc="-10">
                          <a:solidFill>
                            <a:srgbClr val="595959"/>
                          </a:solidFill>
                          <a:latin typeface="Gadugi"/>
                          <a:cs typeface="Gadugi"/>
                        </a:rPr>
                        <a:t>Market</a:t>
                      </a:r>
                      <a:r>
                        <a:rPr dirty="0" sz="450" spc="500">
                          <a:solidFill>
                            <a:srgbClr val="595959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>
                          <a:solidFill>
                            <a:srgbClr val="595959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/>
                </a:tc>
              </a:tr>
              <a:tr h="193040">
                <a:tc>
                  <a:txBody>
                    <a:bodyPr/>
                    <a:lstStyle/>
                    <a:p>
                      <a:pPr algn="r" marR="95885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383540" algn="l"/>
                        </a:tabLst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Current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	</a:t>
                      </a:r>
                      <a:r>
                        <a:rPr dirty="0" baseline="-37037" sz="675" spc="-1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4.09%</a:t>
                      </a:r>
                      <a:endParaRPr baseline="-37037" sz="675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4.11%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8.57%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4.92%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5.15%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3.62%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3.84%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4.22%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7.73%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6.53%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6DFF9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 descr=""/>
          <p:cNvSpPr txBox="1"/>
          <p:nvPr/>
        </p:nvSpPr>
        <p:spPr>
          <a:xfrm>
            <a:off x="1820657" y="3492586"/>
            <a:ext cx="3948429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Yield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450">
              <a:latin typeface="Gadugi"/>
              <a:cs typeface="Gadugi"/>
            </a:endParaRPr>
          </a:p>
          <a:p>
            <a:pPr marL="121920" marR="5080" indent="-109855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2192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strongest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tightening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cycle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40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years,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bond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yields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risen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levels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that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offered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attractive</a:t>
            </a:r>
            <a:r>
              <a:rPr dirty="0" sz="650" spc="1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five-year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returns.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921546" y="4804695"/>
            <a:ext cx="571055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Following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strongest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tightening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cycle 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40 years,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bond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yields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risen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levels </a:t>
            </a:r>
            <a:r>
              <a:rPr dirty="0" sz="1300">
                <a:latin typeface="Calibri"/>
                <a:cs typeface="Calibri"/>
              </a:rPr>
              <a:t>that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 </a:t>
            </a:r>
            <a:r>
              <a:rPr dirty="0" sz="1300" spc="-10">
                <a:latin typeface="Calibri"/>
                <a:cs typeface="Calibri"/>
              </a:rPr>
              <a:t>historically offered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attractive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five-</a:t>
            </a:r>
            <a:r>
              <a:rPr dirty="0" sz="1300">
                <a:latin typeface="Calibri"/>
                <a:cs typeface="Calibri"/>
              </a:rPr>
              <a:t>year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returns.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950"/>
            <a:ext cx="99555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421" y="1262057"/>
            <a:ext cx="1652518" cy="9284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4215" y="4147573"/>
            <a:ext cx="3314663" cy="22213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1441" y="1094368"/>
            <a:ext cx="1832327" cy="112083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231136" y="3340608"/>
            <a:ext cx="242570" cy="76200"/>
          </a:xfrm>
          <a:custGeom>
            <a:avLst/>
            <a:gdLst/>
            <a:ahLst/>
            <a:cxnLst/>
            <a:rect l="l" t="t" r="r" b="b"/>
            <a:pathLst>
              <a:path w="242569" h="76200">
                <a:moveTo>
                  <a:pt x="242316" y="76200"/>
                </a:moveTo>
                <a:lnTo>
                  <a:pt x="0" y="76200"/>
                </a:lnTo>
                <a:lnTo>
                  <a:pt x="0" y="0"/>
                </a:lnTo>
                <a:lnTo>
                  <a:pt x="242316" y="0"/>
                </a:lnTo>
                <a:lnTo>
                  <a:pt x="242316" y="7620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593848" y="3118104"/>
            <a:ext cx="242570" cy="299085"/>
          </a:xfrm>
          <a:custGeom>
            <a:avLst/>
            <a:gdLst/>
            <a:ahLst/>
            <a:cxnLst/>
            <a:rect l="l" t="t" r="r" b="b"/>
            <a:pathLst>
              <a:path w="242569" h="299085">
                <a:moveTo>
                  <a:pt x="242315" y="298704"/>
                </a:moveTo>
                <a:lnTo>
                  <a:pt x="0" y="298704"/>
                </a:lnTo>
                <a:lnTo>
                  <a:pt x="0" y="0"/>
                </a:lnTo>
                <a:lnTo>
                  <a:pt x="242315" y="0"/>
                </a:lnTo>
                <a:lnTo>
                  <a:pt x="242315" y="29870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956560" y="2740151"/>
            <a:ext cx="242570" cy="676910"/>
          </a:xfrm>
          <a:custGeom>
            <a:avLst/>
            <a:gdLst/>
            <a:ahLst/>
            <a:cxnLst/>
            <a:rect l="l" t="t" r="r" b="b"/>
            <a:pathLst>
              <a:path w="242569" h="676910">
                <a:moveTo>
                  <a:pt x="242315" y="676656"/>
                </a:moveTo>
                <a:lnTo>
                  <a:pt x="0" y="676656"/>
                </a:lnTo>
                <a:lnTo>
                  <a:pt x="0" y="0"/>
                </a:lnTo>
                <a:lnTo>
                  <a:pt x="242315" y="0"/>
                </a:lnTo>
                <a:lnTo>
                  <a:pt x="242315" y="676656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319272" y="2061972"/>
            <a:ext cx="242570" cy="1355090"/>
          </a:xfrm>
          <a:custGeom>
            <a:avLst/>
            <a:gdLst/>
            <a:ahLst/>
            <a:cxnLst/>
            <a:rect l="l" t="t" r="r" b="b"/>
            <a:pathLst>
              <a:path w="242570" h="1355089">
                <a:moveTo>
                  <a:pt x="242315" y="1354836"/>
                </a:moveTo>
                <a:lnTo>
                  <a:pt x="0" y="1354836"/>
                </a:lnTo>
                <a:lnTo>
                  <a:pt x="0" y="0"/>
                </a:lnTo>
                <a:lnTo>
                  <a:pt x="242315" y="0"/>
                </a:lnTo>
                <a:lnTo>
                  <a:pt x="242315" y="1354836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681984" y="2086355"/>
            <a:ext cx="242570" cy="1330960"/>
          </a:xfrm>
          <a:custGeom>
            <a:avLst/>
            <a:gdLst/>
            <a:ahLst/>
            <a:cxnLst/>
            <a:rect l="l" t="t" r="r" b="b"/>
            <a:pathLst>
              <a:path w="242570" h="1330960">
                <a:moveTo>
                  <a:pt x="242315" y="1330451"/>
                </a:moveTo>
                <a:lnTo>
                  <a:pt x="0" y="1330451"/>
                </a:lnTo>
                <a:lnTo>
                  <a:pt x="0" y="0"/>
                </a:lnTo>
                <a:lnTo>
                  <a:pt x="242315" y="0"/>
                </a:lnTo>
                <a:lnTo>
                  <a:pt x="242315" y="1330451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044696" y="2663951"/>
            <a:ext cx="242570" cy="753110"/>
          </a:xfrm>
          <a:custGeom>
            <a:avLst/>
            <a:gdLst/>
            <a:ahLst/>
            <a:cxnLst/>
            <a:rect l="l" t="t" r="r" b="b"/>
            <a:pathLst>
              <a:path w="242570" h="753110">
                <a:moveTo>
                  <a:pt x="242316" y="752856"/>
                </a:moveTo>
                <a:lnTo>
                  <a:pt x="0" y="752856"/>
                </a:lnTo>
                <a:lnTo>
                  <a:pt x="0" y="0"/>
                </a:lnTo>
                <a:lnTo>
                  <a:pt x="242316" y="0"/>
                </a:lnTo>
                <a:lnTo>
                  <a:pt x="242316" y="752856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408932" y="2423160"/>
            <a:ext cx="241300" cy="993775"/>
          </a:xfrm>
          <a:custGeom>
            <a:avLst/>
            <a:gdLst/>
            <a:ahLst/>
            <a:cxnLst/>
            <a:rect l="l" t="t" r="r" b="b"/>
            <a:pathLst>
              <a:path w="241300" h="993775">
                <a:moveTo>
                  <a:pt x="240791" y="993648"/>
                </a:moveTo>
                <a:lnTo>
                  <a:pt x="0" y="993648"/>
                </a:lnTo>
                <a:lnTo>
                  <a:pt x="0" y="0"/>
                </a:lnTo>
                <a:lnTo>
                  <a:pt x="240791" y="0"/>
                </a:lnTo>
                <a:lnTo>
                  <a:pt x="240791" y="993648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771644" y="3093720"/>
            <a:ext cx="241300" cy="323215"/>
          </a:xfrm>
          <a:custGeom>
            <a:avLst/>
            <a:gdLst/>
            <a:ahLst/>
            <a:cxnLst/>
            <a:rect l="l" t="t" r="r" b="b"/>
            <a:pathLst>
              <a:path w="241300" h="323214">
                <a:moveTo>
                  <a:pt x="240791" y="323088"/>
                </a:moveTo>
                <a:lnTo>
                  <a:pt x="0" y="323088"/>
                </a:lnTo>
                <a:lnTo>
                  <a:pt x="0" y="0"/>
                </a:lnTo>
                <a:lnTo>
                  <a:pt x="240791" y="0"/>
                </a:lnTo>
                <a:lnTo>
                  <a:pt x="240791" y="323088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134355" y="3317747"/>
            <a:ext cx="241300" cy="99060"/>
          </a:xfrm>
          <a:custGeom>
            <a:avLst/>
            <a:gdLst/>
            <a:ahLst/>
            <a:cxnLst/>
            <a:rect l="l" t="t" r="r" b="b"/>
            <a:pathLst>
              <a:path w="241300" h="99060">
                <a:moveTo>
                  <a:pt x="240791" y="99060"/>
                </a:moveTo>
                <a:lnTo>
                  <a:pt x="0" y="99060"/>
                </a:lnTo>
                <a:lnTo>
                  <a:pt x="0" y="0"/>
                </a:lnTo>
                <a:lnTo>
                  <a:pt x="240791" y="0"/>
                </a:lnTo>
                <a:lnTo>
                  <a:pt x="240791" y="9906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2226564" y="1732788"/>
            <a:ext cx="3517900" cy="1689100"/>
            <a:chOff x="2226564" y="1732788"/>
            <a:chExt cx="3517900" cy="1689100"/>
          </a:xfrm>
        </p:grpSpPr>
        <p:sp>
          <p:nvSpPr>
            <p:cNvPr id="17" name="object 17" descr=""/>
            <p:cNvSpPr/>
            <p:nvPr/>
          </p:nvSpPr>
          <p:spPr>
            <a:xfrm>
              <a:off x="5497068" y="3272027"/>
              <a:ext cx="242570" cy="144780"/>
            </a:xfrm>
            <a:custGeom>
              <a:avLst/>
              <a:gdLst/>
              <a:ahLst/>
              <a:cxnLst/>
              <a:rect l="l" t="t" r="r" b="b"/>
              <a:pathLst>
                <a:path w="242570" h="144779">
                  <a:moveTo>
                    <a:pt x="242316" y="144780"/>
                  </a:moveTo>
                  <a:lnTo>
                    <a:pt x="0" y="144780"/>
                  </a:lnTo>
                  <a:lnTo>
                    <a:pt x="0" y="0"/>
                  </a:lnTo>
                  <a:lnTo>
                    <a:pt x="242316" y="0"/>
                  </a:lnTo>
                  <a:lnTo>
                    <a:pt x="242316" y="144780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226564" y="1732788"/>
              <a:ext cx="3517900" cy="1689100"/>
            </a:xfrm>
            <a:custGeom>
              <a:avLst/>
              <a:gdLst/>
              <a:ahLst/>
              <a:cxnLst/>
              <a:rect l="l" t="t" r="r" b="b"/>
              <a:pathLst>
                <a:path w="3517900" h="1689100">
                  <a:moveTo>
                    <a:pt x="9144" y="1684020"/>
                  </a:moveTo>
                  <a:lnTo>
                    <a:pt x="0" y="1684020"/>
                  </a:lnTo>
                  <a:lnTo>
                    <a:pt x="0" y="1656588"/>
                  </a:lnTo>
                  <a:lnTo>
                    <a:pt x="9144" y="1656588"/>
                  </a:lnTo>
                  <a:lnTo>
                    <a:pt x="9144" y="1684020"/>
                  </a:lnTo>
                  <a:close/>
                </a:path>
                <a:path w="3517900" h="1689100">
                  <a:moveTo>
                    <a:pt x="9144" y="1647444"/>
                  </a:moveTo>
                  <a:lnTo>
                    <a:pt x="0" y="1647444"/>
                  </a:lnTo>
                  <a:lnTo>
                    <a:pt x="0" y="1620012"/>
                  </a:lnTo>
                  <a:lnTo>
                    <a:pt x="9144" y="1620012"/>
                  </a:lnTo>
                  <a:lnTo>
                    <a:pt x="9144" y="1647444"/>
                  </a:lnTo>
                  <a:close/>
                </a:path>
                <a:path w="3517900" h="1689100">
                  <a:moveTo>
                    <a:pt x="9144" y="1610868"/>
                  </a:moveTo>
                  <a:lnTo>
                    <a:pt x="0" y="1610868"/>
                  </a:lnTo>
                  <a:lnTo>
                    <a:pt x="0" y="1581912"/>
                  </a:lnTo>
                  <a:lnTo>
                    <a:pt x="9144" y="1581912"/>
                  </a:lnTo>
                  <a:lnTo>
                    <a:pt x="9144" y="1610868"/>
                  </a:lnTo>
                  <a:close/>
                </a:path>
                <a:path w="3517900" h="1689100">
                  <a:moveTo>
                    <a:pt x="9144" y="1572768"/>
                  </a:moveTo>
                  <a:lnTo>
                    <a:pt x="0" y="1572768"/>
                  </a:lnTo>
                  <a:lnTo>
                    <a:pt x="0" y="1545336"/>
                  </a:lnTo>
                  <a:lnTo>
                    <a:pt x="9144" y="1545336"/>
                  </a:lnTo>
                  <a:lnTo>
                    <a:pt x="9144" y="1572768"/>
                  </a:lnTo>
                  <a:close/>
                </a:path>
                <a:path w="3517900" h="1689100">
                  <a:moveTo>
                    <a:pt x="9144" y="1536192"/>
                  </a:moveTo>
                  <a:lnTo>
                    <a:pt x="0" y="1536192"/>
                  </a:lnTo>
                  <a:lnTo>
                    <a:pt x="0" y="1508760"/>
                  </a:lnTo>
                  <a:lnTo>
                    <a:pt x="9144" y="1508760"/>
                  </a:lnTo>
                  <a:lnTo>
                    <a:pt x="9144" y="1536192"/>
                  </a:lnTo>
                  <a:close/>
                </a:path>
                <a:path w="3517900" h="1689100">
                  <a:moveTo>
                    <a:pt x="9144" y="1499615"/>
                  </a:moveTo>
                  <a:lnTo>
                    <a:pt x="0" y="1499615"/>
                  </a:lnTo>
                  <a:lnTo>
                    <a:pt x="0" y="1472184"/>
                  </a:lnTo>
                  <a:lnTo>
                    <a:pt x="9144" y="1472184"/>
                  </a:lnTo>
                  <a:lnTo>
                    <a:pt x="9144" y="1499615"/>
                  </a:lnTo>
                  <a:close/>
                </a:path>
                <a:path w="3517900" h="1689100">
                  <a:moveTo>
                    <a:pt x="9144" y="1461515"/>
                  </a:moveTo>
                  <a:lnTo>
                    <a:pt x="0" y="1461515"/>
                  </a:lnTo>
                  <a:lnTo>
                    <a:pt x="0" y="1434084"/>
                  </a:lnTo>
                  <a:lnTo>
                    <a:pt x="9144" y="1434084"/>
                  </a:lnTo>
                  <a:lnTo>
                    <a:pt x="9144" y="1461515"/>
                  </a:lnTo>
                  <a:close/>
                </a:path>
                <a:path w="3517900" h="1689100">
                  <a:moveTo>
                    <a:pt x="9144" y="1424939"/>
                  </a:moveTo>
                  <a:lnTo>
                    <a:pt x="0" y="1424939"/>
                  </a:lnTo>
                  <a:lnTo>
                    <a:pt x="0" y="1397508"/>
                  </a:lnTo>
                  <a:lnTo>
                    <a:pt x="9144" y="1397508"/>
                  </a:lnTo>
                  <a:lnTo>
                    <a:pt x="9144" y="1424939"/>
                  </a:lnTo>
                  <a:close/>
                </a:path>
                <a:path w="3517900" h="1689100">
                  <a:moveTo>
                    <a:pt x="9144" y="1388363"/>
                  </a:moveTo>
                  <a:lnTo>
                    <a:pt x="0" y="1388363"/>
                  </a:lnTo>
                  <a:lnTo>
                    <a:pt x="0" y="1360931"/>
                  </a:lnTo>
                  <a:lnTo>
                    <a:pt x="9144" y="1360931"/>
                  </a:lnTo>
                  <a:lnTo>
                    <a:pt x="9144" y="1388363"/>
                  </a:lnTo>
                  <a:close/>
                </a:path>
                <a:path w="3517900" h="1689100">
                  <a:moveTo>
                    <a:pt x="9144" y="1351788"/>
                  </a:moveTo>
                  <a:lnTo>
                    <a:pt x="0" y="1351788"/>
                  </a:lnTo>
                  <a:lnTo>
                    <a:pt x="0" y="1322831"/>
                  </a:lnTo>
                  <a:lnTo>
                    <a:pt x="9144" y="1322831"/>
                  </a:lnTo>
                  <a:lnTo>
                    <a:pt x="9144" y="1351788"/>
                  </a:lnTo>
                  <a:close/>
                </a:path>
                <a:path w="3517900" h="1689100">
                  <a:moveTo>
                    <a:pt x="36576" y="1286255"/>
                  </a:moveTo>
                  <a:lnTo>
                    <a:pt x="9144" y="1286255"/>
                  </a:lnTo>
                  <a:lnTo>
                    <a:pt x="9144" y="1277112"/>
                  </a:lnTo>
                  <a:lnTo>
                    <a:pt x="36576" y="1277112"/>
                  </a:lnTo>
                  <a:lnTo>
                    <a:pt x="36576" y="1286255"/>
                  </a:lnTo>
                  <a:close/>
                </a:path>
                <a:path w="3517900" h="1689100">
                  <a:moveTo>
                    <a:pt x="9144" y="1313688"/>
                  </a:moveTo>
                  <a:lnTo>
                    <a:pt x="0" y="1313688"/>
                  </a:lnTo>
                  <a:lnTo>
                    <a:pt x="0" y="1286255"/>
                  </a:lnTo>
                  <a:lnTo>
                    <a:pt x="9144" y="1286255"/>
                  </a:lnTo>
                  <a:lnTo>
                    <a:pt x="9144" y="1313688"/>
                  </a:lnTo>
                  <a:close/>
                </a:path>
                <a:path w="3517900" h="1689100">
                  <a:moveTo>
                    <a:pt x="73152" y="1286255"/>
                  </a:moveTo>
                  <a:lnTo>
                    <a:pt x="45720" y="1286255"/>
                  </a:lnTo>
                  <a:lnTo>
                    <a:pt x="45720" y="1277112"/>
                  </a:lnTo>
                  <a:lnTo>
                    <a:pt x="73152" y="1277112"/>
                  </a:lnTo>
                  <a:lnTo>
                    <a:pt x="73152" y="1286255"/>
                  </a:lnTo>
                  <a:close/>
                </a:path>
                <a:path w="3517900" h="1689100">
                  <a:moveTo>
                    <a:pt x="111252" y="1286255"/>
                  </a:moveTo>
                  <a:lnTo>
                    <a:pt x="83820" y="1286255"/>
                  </a:lnTo>
                  <a:lnTo>
                    <a:pt x="83820" y="1277112"/>
                  </a:lnTo>
                  <a:lnTo>
                    <a:pt x="111252" y="1277112"/>
                  </a:lnTo>
                  <a:lnTo>
                    <a:pt x="111252" y="1286255"/>
                  </a:lnTo>
                  <a:close/>
                </a:path>
                <a:path w="3517900" h="1689100">
                  <a:moveTo>
                    <a:pt x="147828" y="1286255"/>
                  </a:moveTo>
                  <a:lnTo>
                    <a:pt x="120395" y="1286255"/>
                  </a:lnTo>
                  <a:lnTo>
                    <a:pt x="120395" y="1277112"/>
                  </a:lnTo>
                  <a:lnTo>
                    <a:pt x="147828" y="1277112"/>
                  </a:lnTo>
                  <a:lnTo>
                    <a:pt x="147828" y="1286255"/>
                  </a:lnTo>
                  <a:close/>
                </a:path>
                <a:path w="3517900" h="1689100">
                  <a:moveTo>
                    <a:pt x="184404" y="1286255"/>
                  </a:moveTo>
                  <a:lnTo>
                    <a:pt x="156972" y="1286255"/>
                  </a:lnTo>
                  <a:lnTo>
                    <a:pt x="156972" y="1277112"/>
                  </a:lnTo>
                  <a:lnTo>
                    <a:pt x="184404" y="1277112"/>
                  </a:lnTo>
                  <a:lnTo>
                    <a:pt x="184404" y="1286255"/>
                  </a:lnTo>
                  <a:close/>
                </a:path>
                <a:path w="3517900" h="1689100">
                  <a:moveTo>
                    <a:pt x="222504" y="1286255"/>
                  </a:moveTo>
                  <a:lnTo>
                    <a:pt x="193548" y="1286255"/>
                  </a:lnTo>
                  <a:lnTo>
                    <a:pt x="193548" y="1277112"/>
                  </a:lnTo>
                  <a:lnTo>
                    <a:pt x="222504" y="1277112"/>
                  </a:lnTo>
                  <a:lnTo>
                    <a:pt x="222504" y="1286255"/>
                  </a:lnTo>
                  <a:close/>
                </a:path>
                <a:path w="3517900" h="1689100">
                  <a:moveTo>
                    <a:pt x="242316" y="1286255"/>
                  </a:moveTo>
                  <a:lnTo>
                    <a:pt x="231647" y="1286255"/>
                  </a:lnTo>
                  <a:lnTo>
                    <a:pt x="231647" y="1277112"/>
                  </a:lnTo>
                  <a:lnTo>
                    <a:pt x="249936" y="1277112"/>
                  </a:lnTo>
                  <a:lnTo>
                    <a:pt x="251460" y="1278636"/>
                  </a:lnTo>
                  <a:lnTo>
                    <a:pt x="251460" y="1281684"/>
                  </a:lnTo>
                  <a:lnTo>
                    <a:pt x="242316" y="1281684"/>
                  </a:lnTo>
                  <a:lnTo>
                    <a:pt x="242316" y="1286255"/>
                  </a:lnTo>
                  <a:close/>
                </a:path>
                <a:path w="3517900" h="1689100">
                  <a:moveTo>
                    <a:pt x="251460" y="1292352"/>
                  </a:moveTo>
                  <a:lnTo>
                    <a:pt x="242316" y="1292352"/>
                  </a:lnTo>
                  <a:lnTo>
                    <a:pt x="242316" y="1281684"/>
                  </a:lnTo>
                  <a:lnTo>
                    <a:pt x="246887" y="1286255"/>
                  </a:lnTo>
                  <a:lnTo>
                    <a:pt x="251460" y="1286255"/>
                  </a:lnTo>
                  <a:lnTo>
                    <a:pt x="251460" y="1292352"/>
                  </a:lnTo>
                  <a:close/>
                </a:path>
                <a:path w="3517900" h="1689100">
                  <a:moveTo>
                    <a:pt x="251460" y="1286255"/>
                  </a:moveTo>
                  <a:lnTo>
                    <a:pt x="246887" y="1286255"/>
                  </a:lnTo>
                  <a:lnTo>
                    <a:pt x="242316" y="1281684"/>
                  </a:lnTo>
                  <a:lnTo>
                    <a:pt x="251460" y="1281684"/>
                  </a:lnTo>
                  <a:lnTo>
                    <a:pt x="251460" y="1286255"/>
                  </a:lnTo>
                  <a:close/>
                </a:path>
                <a:path w="3517900" h="1689100">
                  <a:moveTo>
                    <a:pt x="251460" y="1328928"/>
                  </a:moveTo>
                  <a:lnTo>
                    <a:pt x="242316" y="1328928"/>
                  </a:lnTo>
                  <a:lnTo>
                    <a:pt x="242316" y="1301496"/>
                  </a:lnTo>
                  <a:lnTo>
                    <a:pt x="251460" y="1301496"/>
                  </a:lnTo>
                  <a:lnTo>
                    <a:pt x="251460" y="1328928"/>
                  </a:lnTo>
                  <a:close/>
                </a:path>
                <a:path w="3517900" h="1689100">
                  <a:moveTo>
                    <a:pt x="251460" y="1367028"/>
                  </a:moveTo>
                  <a:lnTo>
                    <a:pt x="242316" y="1367028"/>
                  </a:lnTo>
                  <a:lnTo>
                    <a:pt x="242316" y="1338072"/>
                  </a:lnTo>
                  <a:lnTo>
                    <a:pt x="251460" y="1338072"/>
                  </a:lnTo>
                  <a:lnTo>
                    <a:pt x="251460" y="1367028"/>
                  </a:lnTo>
                  <a:close/>
                </a:path>
                <a:path w="3517900" h="1689100">
                  <a:moveTo>
                    <a:pt x="251460" y="1403604"/>
                  </a:moveTo>
                  <a:lnTo>
                    <a:pt x="242316" y="1403604"/>
                  </a:lnTo>
                  <a:lnTo>
                    <a:pt x="242316" y="1376172"/>
                  </a:lnTo>
                  <a:lnTo>
                    <a:pt x="251460" y="1376172"/>
                  </a:lnTo>
                  <a:lnTo>
                    <a:pt x="251460" y="1403604"/>
                  </a:lnTo>
                  <a:close/>
                </a:path>
                <a:path w="3517900" h="1689100">
                  <a:moveTo>
                    <a:pt x="251460" y="1440180"/>
                  </a:moveTo>
                  <a:lnTo>
                    <a:pt x="242316" y="1440180"/>
                  </a:lnTo>
                  <a:lnTo>
                    <a:pt x="242316" y="1412747"/>
                  </a:lnTo>
                  <a:lnTo>
                    <a:pt x="251460" y="1412747"/>
                  </a:lnTo>
                  <a:lnTo>
                    <a:pt x="251460" y="1440180"/>
                  </a:lnTo>
                  <a:close/>
                </a:path>
                <a:path w="3517900" h="1689100">
                  <a:moveTo>
                    <a:pt x="251460" y="1476755"/>
                  </a:moveTo>
                  <a:lnTo>
                    <a:pt x="242316" y="1476755"/>
                  </a:lnTo>
                  <a:lnTo>
                    <a:pt x="242316" y="1449323"/>
                  </a:lnTo>
                  <a:lnTo>
                    <a:pt x="251460" y="1449323"/>
                  </a:lnTo>
                  <a:lnTo>
                    <a:pt x="251460" y="1476755"/>
                  </a:lnTo>
                  <a:close/>
                </a:path>
                <a:path w="3517900" h="1689100">
                  <a:moveTo>
                    <a:pt x="251460" y="1514855"/>
                  </a:moveTo>
                  <a:lnTo>
                    <a:pt x="242316" y="1514855"/>
                  </a:lnTo>
                  <a:lnTo>
                    <a:pt x="242316" y="1487423"/>
                  </a:lnTo>
                  <a:lnTo>
                    <a:pt x="251460" y="1487423"/>
                  </a:lnTo>
                  <a:lnTo>
                    <a:pt x="251460" y="1514855"/>
                  </a:lnTo>
                  <a:close/>
                </a:path>
                <a:path w="3517900" h="1689100">
                  <a:moveTo>
                    <a:pt x="251460" y="1551431"/>
                  </a:moveTo>
                  <a:lnTo>
                    <a:pt x="242316" y="1551431"/>
                  </a:lnTo>
                  <a:lnTo>
                    <a:pt x="242316" y="1524000"/>
                  </a:lnTo>
                  <a:lnTo>
                    <a:pt x="251460" y="1524000"/>
                  </a:lnTo>
                  <a:lnTo>
                    <a:pt x="251460" y="1551431"/>
                  </a:lnTo>
                  <a:close/>
                </a:path>
                <a:path w="3517900" h="1689100">
                  <a:moveTo>
                    <a:pt x="251460" y="1588008"/>
                  </a:moveTo>
                  <a:lnTo>
                    <a:pt x="242316" y="1588008"/>
                  </a:lnTo>
                  <a:lnTo>
                    <a:pt x="242316" y="1560576"/>
                  </a:lnTo>
                  <a:lnTo>
                    <a:pt x="251460" y="1560576"/>
                  </a:lnTo>
                  <a:lnTo>
                    <a:pt x="251460" y="1588008"/>
                  </a:lnTo>
                  <a:close/>
                </a:path>
                <a:path w="3517900" h="1689100">
                  <a:moveTo>
                    <a:pt x="251460" y="1626108"/>
                  </a:moveTo>
                  <a:lnTo>
                    <a:pt x="242316" y="1626108"/>
                  </a:lnTo>
                  <a:lnTo>
                    <a:pt x="242316" y="1597152"/>
                  </a:lnTo>
                  <a:lnTo>
                    <a:pt x="251460" y="1597152"/>
                  </a:lnTo>
                  <a:lnTo>
                    <a:pt x="251460" y="1626108"/>
                  </a:lnTo>
                  <a:close/>
                </a:path>
                <a:path w="3517900" h="1689100">
                  <a:moveTo>
                    <a:pt x="251460" y="1662684"/>
                  </a:moveTo>
                  <a:lnTo>
                    <a:pt x="242316" y="1662684"/>
                  </a:lnTo>
                  <a:lnTo>
                    <a:pt x="242316" y="1635252"/>
                  </a:lnTo>
                  <a:lnTo>
                    <a:pt x="251460" y="1635252"/>
                  </a:lnTo>
                  <a:lnTo>
                    <a:pt x="251460" y="1662684"/>
                  </a:lnTo>
                  <a:close/>
                </a:path>
                <a:path w="3517900" h="1689100">
                  <a:moveTo>
                    <a:pt x="242316" y="1684020"/>
                  </a:moveTo>
                  <a:lnTo>
                    <a:pt x="242316" y="1671828"/>
                  </a:lnTo>
                  <a:lnTo>
                    <a:pt x="251460" y="1671828"/>
                  </a:lnTo>
                  <a:lnTo>
                    <a:pt x="251460" y="1679447"/>
                  </a:lnTo>
                  <a:lnTo>
                    <a:pt x="246887" y="1679447"/>
                  </a:lnTo>
                  <a:lnTo>
                    <a:pt x="242316" y="1684020"/>
                  </a:lnTo>
                  <a:close/>
                </a:path>
                <a:path w="3517900" h="1689100">
                  <a:moveTo>
                    <a:pt x="249936" y="1688592"/>
                  </a:moveTo>
                  <a:lnTo>
                    <a:pt x="231647" y="1688592"/>
                  </a:lnTo>
                  <a:lnTo>
                    <a:pt x="231647" y="1679447"/>
                  </a:lnTo>
                  <a:lnTo>
                    <a:pt x="242316" y="1679447"/>
                  </a:lnTo>
                  <a:lnTo>
                    <a:pt x="242316" y="1684020"/>
                  </a:lnTo>
                  <a:lnTo>
                    <a:pt x="251460" y="1684020"/>
                  </a:lnTo>
                  <a:lnTo>
                    <a:pt x="251460" y="1687068"/>
                  </a:lnTo>
                  <a:lnTo>
                    <a:pt x="249936" y="1688592"/>
                  </a:lnTo>
                  <a:close/>
                </a:path>
                <a:path w="3517900" h="1689100">
                  <a:moveTo>
                    <a:pt x="251460" y="1684020"/>
                  </a:moveTo>
                  <a:lnTo>
                    <a:pt x="242316" y="1684020"/>
                  </a:lnTo>
                  <a:lnTo>
                    <a:pt x="246887" y="1679447"/>
                  </a:lnTo>
                  <a:lnTo>
                    <a:pt x="251460" y="1679447"/>
                  </a:lnTo>
                  <a:lnTo>
                    <a:pt x="251460" y="1684020"/>
                  </a:lnTo>
                  <a:close/>
                </a:path>
                <a:path w="3517900" h="1689100">
                  <a:moveTo>
                    <a:pt x="222504" y="1688592"/>
                  </a:moveTo>
                  <a:lnTo>
                    <a:pt x="195072" y="1688592"/>
                  </a:lnTo>
                  <a:lnTo>
                    <a:pt x="195072" y="1679447"/>
                  </a:lnTo>
                  <a:lnTo>
                    <a:pt x="222504" y="1679447"/>
                  </a:lnTo>
                  <a:lnTo>
                    <a:pt x="222504" y="1688592"/>
                  </a:lnTo>
                  <a:close/>
                </a:path>
                <a:path w="3517900" h="1689100">
                  <a:moveTo>
                    <a:pt x="185928" y="1688592"/>
                  </a:moveTo>
                  <a:lnTo>
                    <a:pt x="158495" y="1688592"/>
                  </a:lnTo>
                  <a:lnTo>
                    <a:pt x="158495" y="1679447"/>
                  </a:lnTo>
                  <a:lnTo>
                    <a:pt x="185928" y="1679447"/>
                  </a:lnTo>
                  <a:lnTo>
                    <a:pt x="185928" y="1688592"/>
                  </a:lnTo>
                  <a:close/>
                </a:path>
                <a:path w="3517900" h="1689100">
                  <a:moveTo>
                    <a:pt x="149352" y="1688592"/>
                  </a:moveTo>
                  <a:lnTo>
                    <a:pt x="121920" y="1688592"/>
                  </a:lnTo>
                  <a:lnTo>
                    <a:pt x="121920" y="1679447"/>
                  </a:lnTo>
                  <a:lnTo>
                    <a:pt x="149352" y="1679447"/>
                  </a:lnTo>
                  <a:lnTo>
                    <a:pt x="149352" y="1688592"/>
                  </a:lnTo>
                  <a:close/>
                </a:path>
                <a:path w="3517900" h="1689100">
                  <a:moveTo>
                    <a:pt x="112776" y="1688592"/>
                  </a:moveTo>
                  <a:lnTo>
                    <a:pt x="83820" y="1688592"/>
                  </a:lnTo>
                  <a:lnTo>
                    <a:pt x="83820" y="1679447"/>
                  </a:lnTo>
                  <a:lnTo>
                    <a:pt x="112776" y="1679447"/>
                  </a:lnTo>
                  <a:lnTo>
                    <a:pt x="112776" y="1688592"/>
                  </a:lnTo>
                  <a:close/>
                </a:path>
                <a:path w="3517900" h="1689100">
                  <a:moveTo>
                    <a:pt x="74676" y="1688592"/>
                  </a:moveTo>
                  <a:lnTo>
                    <a:pt x="47244" y="1688592"/>
                  </a:lnTo>
                  <a:lnTo>
                    <a:pt x="47244" y="1679447"/>
                  </a:lnTo>
                  <a:lnTo>
                    <a:pt x="74676" y="1679447"/>
                  </a:lnTo>
                  <a:lnTo>
                    <a:pt x="74676" y="1688592"/>
                  </a:lnTo>
                  <a:close/>
                </a:path>
                <a:path w="3517900" h="1689100">
                  <a:moveTo>
                    <a:pt x="38100" y="1688592"/>
                  </a:moveTo>
                  <a:lnTo>
                    <a:pt x="10668" y="1688592"/>
                  </a:lnTo>
                  <a:lnTo>
                    <a:pt x="10668" y="1679447"/>
                  </a:lnTo>
                  <a:lnTo>
                    <a:pt x="38100" y="1679447"/>
                  </a:lnTo>
                  <a:lnTo>
                    <a:pt x="38100" y="1688592"/>
                  </a:lnTo>
                  <a:close/>
                </a:path>
                <a:path w="3517900" h="1689100">
                  <a:moveTo>
                    <a:pt x="367284" y="1684020"/>
                  </a:moveTo>
                  <a:lnTo>
                    <a:pt x="362712" y="1684020"/>
                  </a:lnTo>
                  <a:lnTo>
                    <a:pt x="362712" y="1656588"/>
                  </a:lnTo>
                  <a:lnTo>
                    <a:pt x="371855" y="1656588"/>
                  </a:lnTo>
                  <a:lnTo>
                    <a:pt x="371855" y="1679447"/>
                  </a:lnTo>
                  <a:lnTo>
                    <a:pt x="367284" y="1679447"/>
                  </a:lnTo>
                  <a:lnTo>
                    <a:pt x="367284" y="1684020"/>
                  </a:lnTo>
                  <a:close/>
                </a:path>
                <a:path w="3517900" h="1689100">
                  <a:moveTo>
                    <a:pt x="374904" y="1688592"/>
                  </a:moveTo>
                  <a:lnTo>
                    <a:pt x="367284" y="1688592"/>
                  </a:lnTo>
                  <a:lnTo>
                    <a:pt x="367284" y="1679447"/>
                  </a:lnTo>
                  <a:lnTo>
                    <a:pt x="371855" y="1679447"/>
                  </a:lnTo>
                  <a:lnTo>
                    <a:pt x="371855" y="1684020"/>
                  </a:lnTo>
                  <a:lnTo>
                    <a:pt x="374904" y="1684020"/>
                  </a:lnTo>
                  <a:lnTo>
                    <a:pt x="374904" y="1688592"/>
                  </a:lnTo>
                  <a:close/>
                </a:path>
                <a:path w="3517900" h="1689100">
                  <a:moveTo>
                    <a:pt x="374904" y="1684020"/>
                  </a:moveTo>
                  <a:lnTo>
                    <a:pt x="371855" y="1684020"/>
                  </a:lnTo>
                  <a:lnTo>
                    <a:pt x="371855" y="1679447"/>
                  </a:lnTo>
                  <a:lnTo>
                    <a:pt x="374904" y="1679447"/>
                  </a:lnTo>
                  <a:lnTo>
                    <a:pt x="374904" y="1684020"/>
                  </a:lnTo>
                  <a:close/>
                </a:path>
                <a:path w="3517900" h="1689100">
                  <a:moveTo>
                    <a:pt x="371855" y="1647444"/>
                  </a:moveTo>
                  <a:lnTo>
                    <a:pt x="362712" y="1647444"/>
                  </a:lnTo>
                  <a:lnTo>
                    <a:pt x="362712" y="1620012"/>
                  </a:lnTo>
                  <a:lnTo>
                    <a:pt x="371855" y="1620012"/>
                  </a:lnTo>
                  <a:lnTo>
                    <a:pt x="371855" y="1647444"/>
                  </a:lnTo>
                  <a:close/>
                </a:path>
                <a:path w="3517900" h="1689100">
                  <a:moveTo>
                    <a:pt x="371855" y="1610868"/>
                  </a:moveTo>
                  <a:lnTo>
                    <a:pt x="362712" y="1610868"/>
                  </a:lnTo>
                  <a:lnTo>
                    <a:pt x="362712" y="1581912"/>
                  </a:lnTo>
                  <a:lnTo>
                    <a:pt x="371855" y="1581912"/>
                  </a:lnTo>
                  <a:lnTo>
                    <a:pt x="371855" y="1610868"/>
                  </a:lnTo>
                  <a:close/>
                </a:path>
                <a:path w="3517900" h="1689100">
                  <a:moveTo>
                    <a:pt x="371855" y="1572768"/>
                  </a:moveTo>
                  <a:lnTo>
                    <a:pt x="362712" y="1572768"/>
                  </a:lnTo>
                  <a:lnTo>
                    <a:pt x="362712" y="1545336"/>
                  </a:lnTo>
                  <a:lnTo>
                    <a:pt x="371855" y="1545336"/>
                  </a:lnTo>
                  <a:lnTo>
                    <a:pt x="371855" y="1572768"/>
                  </a:lnTo>
                  <a:close/>
                </a:path>
                <a:path w="3517900" h="1689100">
                  <a:moveTo>
                    <a:pt x="371855" y="1536192"/>
                  </a:moveTo>
                  <a:lnTo>
                    <a:pt x="362712" y="1536192"/>
                  </a:lnTo>
                  <a:lnTo>
                    <a:pt x="362712" y="1508760"/>
                  </a:lnTo>
                  <a:lnTo>
                    <a:pt x="371855" y="1508760"/>
                  </a:lnTo>
                  <a:lnTo>
                    <a:pt x="371855" y="1536192"/>
                  </a:lnTo>
                  <a:close/>
                </a:path>
                <a:path w="3517900" h="1689100">
                  <a:moveTo>
                    <a:pt x="371855" y="1499615"/>
                  </a:moveTo>
                  <a:lnTo>
                    <a:pt x="362712" y="1499615"/>
                  </a:lnTo>
                  <a:lnTo>
                    <a:pt x="362712" y="1472184"/>
                  </a:lnTo>
                  <a:lnTo>
                    <a:pt x="371855" y="1472184"/>
                  </a:lnTo>
                  <a:lnTo>
                    <a:pt x="371855" y="1499615"/>
                  </a:lnTo>
                  <a:close/>
                </a:path>
                <a:path w="3517900" h="1689100">
                  <a:moveTo>
                    <a:pt x="371855" y="1461515"/>
                  </a:moveTo>
                  <a:lnTo>
                    <a:pt x="362712" y="1461515"/>
                  </a:lnTo>
                  <a:lnTo>
                    <a:pt x="362712" y="1434084"/>
                  </a:lnTo>
                  <a:lnTo>
                    <a:pt x="371855" y="1434084"/>
                  </a:lnTo>
                  <a:lnTo>
                    <a:pt x="371855" y="1461515"/>
                  </a:lnTo>
                  <a:close/>
                </a:path>
                <a:path w="3517900" h="1689100">
                  <a:moveTo>
                    <a:pt x="371855" y="1424939"/>
                  </a:moveTo>
                  <a:lnTo>
                    <a:pt x="362712" y="1424939"/>
                  </a:lnTo>
                  <a:lnTo>
                    <a:pt x="362712" y="1397508"/>
                  </a:lnTo>
                  <a:lnTo>
                    <a:pt x="371855" y="1397508"/>
                  </a:lnTo>
                  <a:lnTo>
                    <a:pt x="371855" y="1424939"/>
                  </a:lnTo>
                  <a:close/>
                </a:path>
                <a:path w="3517900" h="1689100">
                  <a:moveTo>
                    <a:pt x="371855" y="1388363"/>
                  </a:moveTo>
                  <a:lnTo>
                    <a:pt x="362712" y="1388363"/>
                  </a:lnTo>
                  <a:lnTo>
                    <a:pt x="362712" y="1360931"/>
                  </a:lnTo>
                  <a:lnTo>
                    <a:pt x="371855" y="1360931"/>
                  </a:lnTo>
                  <a:lnTo>
                    <a:pt x="371855" y="1388363"/>
                  </a:lnTo>
                  <a:close/>
                </a:path>
                <a:path w="3517900" h="1689100">
                  <a:moveTo>
                    <a:pt x="371855" y="1351788"/>
                  </a:moveTo>
                  <a:lnTo>
                    <a:pt x="362712" y="1351788"/>
                  </a:lnTo>
                  <a:lnTo>
                    <a:pt x="362712" y="1322831"/>
                  </a:lnTo>
                  <a:lnTo>
                    <a:pt x="371855" y="1322831"/>
                  </a:lnTo>
                  <a:lnTo>
                    <a:pt x="371855" y="1351788"/>
                  </a:lnTo>
                  <a:close/>
                </a:path>
                <a:path w="3517900" h="1689100">
                  <a:moveTo>
                    <a:pt x="371855" y="1313688"/>
                  </a:moveTo>
                  <a:lnTo>
                    <a:pt x="362712" y="1313688"/>
                  </a:lnTo>
                  <a:lnTo>
                    <a:pt x="362712" y="1286255"/>
                  </a:lnTo>
                  <a:lnTo>
                    <a:pt x="371855" y="1286255"/>
                  </a:lnTo>
                  <a:lnTo>
                    <a:pt x="371855" y="1313688"/>
                  </a:lnTo>
                  <a:close/>
                </a:path>
                <a:path w="3517900" h="1689100">
                  <a:moveTo>
                    <a:pt x="371855" y="1277112"/>
                  </a:moveTo>
                  <a:lnTo>
                    <a:pt x="362712" y="1277112"/>
                  </a:lnTo>
                  <a:lnTo>
                    <a:pt x="362712" y="1249680"/>
                  </a:lnTo>
                  <a:lnTo>
                    <a:pt x="371855" y="1249680"/>
                  </a:lnTo>
                  <a:lnTo>
                    <a:pt x="371855" y="1277112"/>
                  </a:lnTo>
                  <a:close/>
                </a:path>
                <a:path w="3517900" h="1689100">
                  <a:moveTo>
                    <a:pt x="371855" y="1240536"/>
                  </a:moveTo>
                  <a:lnTo>
                    <a:pt x="362712" y="1240536"/>
                  </a:lnTo>
                  <a:lnTo>
                    <a:pt x="362712" y="1213104"/>
                  </a:lnTo>
                  <a:lnTo>
                    <a:pt x="371855" y="1213104"/>
                  </a:lnTo>
                  <a:lnTo>
                    <a:pt x="371855" y="1240536"/>
                  </a:lnTo>
                  <a:close/>
                </a:path>
                <a:path w="3517900" h="1689100">
                  <a:moveTo>
                    <a:pt x="371855" y="1203960"/>
                  </a:moveTo>
                  <a:lnTo>
                    <a:pt x="362712" y="1203960"/>
                  </a:lnTo>
                  <a:lnTo>
                    <a:pt x="362712" y="1175004"/>
                  </a:lnTo>
                  <a:lnTo>
                    <a:pt x="371855" y="1175004"/>
                  </a:lnTo>
                  <a:lnTo>
                    <a:pt x="371855" y="1203960"/>
                  </a:lnTo>
                  <a:close/>
                </a:path>
                <a:path w="3517900" h="1689100">
                  <a:moveTo>
                    <a:pt x="371855" y="1165860"/>
                  </a:moveTo>
                  <a:lnTo>
                    <a:pt x="362712" y="1165860"/>
                  </a:lnTo>
                  <a:lnTo>
                    <a:pt x="362712" y="1138428"/>
                  </a:lnTo>
                  <a:lnTo>
                    <a:pt x="371855" y="1138428"/>
                  </a:lnTo>
                  <a:lnTo>
                    <a:pt x="371855" y="1165860"/>
                  </a:lnTo>
                  <a:close/>
                </a:path>
                <a:path w="3517900" h="1689100">
                  <a:moveTo>
                    <a:pt x="371855" y="1129284"/>
                  </a:moveTo>
                  <a:lnTo>
                    <a:pt x="362712" y="1129284"/>
                  </a:lnTo>
                  <a:lnTo>
                    <a:pt x="362712" y="1101852"/>
                  </a:lnTo>
                  <a:lnTo>
                    <a:pt x="371855" y="1101852"/>
                  </a:lnTo>
                  <a:lnTo>
                    <a:pt x="371855" y="1129284"/>
                  </a:lnTo>
                  <a:close/>
                </a:path>
                <a:path w="3517900" h="1689100">
                  <a:moveTo>
                    <a:pt x="371855" y="1092708"/>
                  </a:moveTo>
                  <a:lnTo>
                    <a:pt x="362712" y="1092708"/>
                  </a:lnTo>
                  <a:lnTo>
                    <a:pt x="362712" y="1065276"/>
                  </a:lnTo>
                  <a:lnTo>
                    <a:pt x="371855" y="1065276"/>
                  </a:lnTo>
                  <a:lnTo>
                    <a:pt x="371855" y="1092708"/>
                  </a:lnTo>
                  <a:close/>
                </a:path>
                <a:path w="3517900" h="1689100">
                  <a:moveTo>
                    <a:pt x="371855" y="1056131"/>
                  </a:moveTo>
                  <a:lnTo>
                    <a:pt x="362712" y="1056131"/>
                  </a:lnTo>
                  <a:lnTo>
                    <a:pt x="362712" y="1027176"/>
                  </a:lnTo>
                  <a:lnTo>
                    <a:pt x="371855" y="1027176"/>
                  </a:lnTo>
                  <a:lnTo>
                    <a:pt x="371855" y="1056131"/>
                  </a:lnTo>
                  <a:close/>
                </a:path>
                <a:path w="3517900" h="1689100">
                  <a:moveTo>
                    <a:pt x="371855" y="1018031"/>
                  </a:moveTo>
                  <a:lnTo>
                    <a:pt x="362712" y="1018031"/>
                  </a:lnTo>
                  <a:lnTo>
                    <a:pt x="362712" y="990600"/>
                  </a:lnTo>
                  <a:lnTo>
                    <a:pt x="371855" y="990600"/>
                  </a:lnTo>
                  <a:lnTo>
                    <a:pt x="371855" y="1018031"/>
                  </a:lnTo>
                  <a:close/>
                </a:path>
                <a:path w="3517900" h="1689100">
                  <a:moveTo>
                    <a:pt x="371855" y="981455"/>
                  </a:moveTo>
                  <a:lnTo>
                    <a:pt x="362712" y="981455"/>
                  </a:lnTo>
                  <a:lnTo>
                    <a:pt x="362712" y="954023"/>
                  </a:lnTo>
                  <a:lnTo>
                    <a:pt x="371855" y="954023"/>
                  </a:lnTo>
                  <a:lnTo>
                    <a:pt x="371855" y="981455"/>
                  </a:lnTo>
                  <a:close/>
                </a:path>
                <a:path w="3517900" h="1689100">
                  <a:moveTo>
                    <a:pt x="371855" y="944879"/>
                  </a:moveTo>
                  <a:lnTo>
                    <a:pt x="362712" y="944879"/>
                  </a:lnTo>
                  <a:lnTo>
                    <a:pt x="362712" y="917447"/>
                  </a:lnTo>
                  <a:lnTo>
                    <a:pt x="371855" y="917447"/>
                  </a:lnTo>
                  <a:lnTo>
                    <a:pt x="371855" y="944879"/>
                  </a:lnTo>
                  <a:close/>
                </a:path>
                <a:path w="3517900" h="1689100">
                  <a:moveTo>
                    <a:pt x="370332" y="908304"/>
                  </a:moveTo>
                  <a:lnTo>
                    <a:pt x="362712" y="908304"/>
                  </a:lnTo>
                  <a:lnTo>
                    <a:pt x="362712" y="903731"/>
                  </a:lnTo>
                  <a:lnTo>
                    <a:pt x="365760" y="902208"/>
                  </a:lnTo>
                  <a:lnTo>
                    <a:pt x="394716" y="902208"/>
                  </a:lnTo>
                  <a:lnTo>
                    <a:pt x="394716" y="906779"/>
                  </a:lnTo>
                  <a:lnTo>
                    <a:pt x="371855" y="906779"/>
                  </a:lnTo>
                  <a:lnTo>
                    <a:pt x="370332" y="908304"/>
                  </a:lnTo>
                  <a:close/>
                </a:path>
                <a:path w="3517900" h="1689100">
                  <a:moveTo>
                    <a:pt x="394716" y="911352"/>
                  </a:moveTo>
                  <a:lnTo>
                    <a:pt x="367284" y="911352"/>
                  </a:lnTo>
                  <a:lnTo>
                    <a:pt x="371855" y="906779"/>
                  </a:lnTo>
                  <a:lnTo>
                    <a:pt x="371855" y="908304"/>
                  </a:lnTo>
                  <a:lnTo>
                    <a:pt x="394716" y="908304"/>
                  </a:lnTo>
                  <a:lnTo>
                    <a:pt x="394716" y="911352"/>
                  </a:lnTo>
                  <a:close/>
                </a:path>
                <a:path w="3517900" h="1689100">
                  <a:moveTo>
                    <a:pt x="394716" y="908304"/>
                  </a:moveTo>
                  <a:lnTo>
                    <a:pt x="371855" y="908304"/>
                  </a:lnTo>
                  <a:lnTo>
                    <a:pt x="371855" y="906779"/>
                  </a:lnTo>
                  <a:lnTo>
                    <a:pt x="394716" y="906779"/>
                  </a:lnTo>
                  <a:lnTo>
                    <a:pt x="394716" y="908304"/>
                  </a:lnTo>
                  <a:close/>
                </a:path>
                <a:path w="3517900" h="1689100">
                  <a:moveTo>
                    <a:pt x="431292" y="911352"/>
                  </a:moveTo>
                  <a:lnTo>
                    <a:pt x="403860" y="911352"/>
                  </a:lnTo>
                  <a:lnTo>
                    <a:pt x="403860" y="902208"/>
                  </a:lnTo>
                  <a:lnTo>
                    <a:pt x="431292" y="902208"/>
                  </a:lnTo>
                  <a:lnTo>
                    <a:pt x="431292" y="911352"/>
                  </a:lnTo>
                  <a:close/>
                </a:path>
                <a:path w="3517900" h="1689100">
                  <a:moveTo>
                    <a:pt x="467868" y="911352"/>
                  </a:moveTo>
                  <a:lnTo>
                    <a:pt x="440436" y="911352"/>
                  </a:lnTo>
                  <a:lnTo>
                    <a:pt x="440436" y="902208"/>
                  </a:lnTo>
                  <a:lnTo>
                    <a:pt x="467868" y="902208"/>
                  </a:lnTo>
                  <a:lnTo>
                    <a:pt x="467868" y="911352"/>
                  </a:lnTo>
                  <a:close/>
                </a:path>
                <a:path w="3517900" h="1689100">
                  <a:moveTo>
                    <a:pt x="505968" y="911352"/>
                  </a:moveTo>
                  <a:lnTo>
                    <a:pt x="477012" y="911352"/>
                  </a:lnTo>
                  <a:lnTo>
                    <a:pt x="477012" y="902208"/>
                  </a:lnTo>
                  <a:lnTo>
                    <a:pt x="505968" y="902208"/>
                  </a:lnTo>
                  <a:lnTo>
                    <a:pt x="505968" y="911352"/>
                  </a:lnTo>
                  <a:close/>
                </a:path>
                <a:path w="3517900" h="1689100">
                  <a:moveTo>
                    <a:pt x="542544" y="911352"/>
                  </a:moveTo>
                  <a:lnTo>
                    <a:pt x="515112" y="911352"/>
                  </a:lnTo>
                  <a:lnTo>
                    <a:pt x="515112" y="902208"/>
                  </a:lnTo>
                  <a:lnTo>
                    <a:pt x="542544" y="902208"/>
                  </a:lnTo>
                  <a:lnTo>
                    <a:pt x="542544" y="911352"/>
                  </a:lnTo>
                  <a:close/>
                </a:path>
                <a:path w="3517900" h="1689100">
                  <a:moveTo>
                    <a:pt x="579120" y="911352"/>
                  </a:moveTo>
                  <a:lnTo>
                    <a:pt x="551687" y="911352"/>
                  </a:lnTo>
                  <a:lnTo>
                    <a:pt x="551687" y="902208"/>
                  </a:lnTo>
                  <a:lnTo>
                    <a:pt x="579120" y="902208"/>
                  </a:lnTo>
                  <a:lnTo>
                    <a:pt x="579120" y="911352"/>
                  </a:lnTo>
                  <a:close/>
                </a:path>
                <a:path w="3517900" h="1689100">
                  <a:moveTo>
                    <a:pt x="605028" y="911352"/>
                  </a:moveTo>
                  <a:lnTo>
                    <a:pt x="588263" y="911352"/>
                  </a:lnTo>
                  <a:lnTo>
                    <a:pt x="588263" y="902208"/>
                  </a:lnTo>
                  <a:lnTo>
                    <a:pt x="612647" y="902208"/>
                  </a:lnTo>
                  <a:lnTo>
                    <a:pt x="614171" y="903731"/>
                  </a:lnTo>
                  <a:lnTo>
                    <a:pt x="614171" y="906779"/>
                  </a:lnTo>
                  <a:lnTo>
                    <a:pt x="605028" y="906779"/>
                  </a:lnTo>
                  <a:lnTo>
                    <a:pt x="605028" y="911352"/>
                  </a:lnTo>
                  <a:close/>
                </a:path>
                <a:path w="3517900" h="1689100">
                  <a:moveTo>
                    <a:pt x="614171" y="912876"/>
                  </a:moveTo>
                  <a:lnTo>
                    <a:pt x="605028" y="912876"/>
                  </a:lnTo>
                  <a:lnTo>
                    <a:pt x="605028" y="906779"/>
                  </a:lnTo>
                  <a:lnTo>
                    <a:pt x="609600" y="911352"/>
                  </a:lnTo>
                  <a:lnTo>
                    <a:pt x="614171" y="911352"/>
                  </a:lnTo>
                  <a:lnTo>
                    <a:pt x="614171" y="912876"/>
                  </a:lnTo>
                  <a:close/>
                </a:path>
                <a:path w="3517900" h="1689100">
                  <a:moveTo>
                    <a:pt x="614171" y="911352"/>
                  </a:moveTo>
                  <a:lnTo>
                    <a:pt x="609600" y="911352"/>
                  </a:lnTo>
                  <a:lnTo>
                    <a:pt x="605028" y="906779"/>
                  </a:lnTo>
                  <a:lnTo>
                    <a:pt x="614171" y="906779"/>
                  </a:lnTo>
                  <a:lnTo>
                    <a:pt x="614171" y="911352"/>
                  </a:lnTo>
                  <a:close/>
                </a:path>
                <a:path w="3517900" h="1689100">
                  <a:moveTo>
                    <a:pt x="614171" y="949452"/>
                  </a:moveTo>
                  <a:lnTo>
                    <a:pt x="605028" y="949452"/>
                  </a:lnTo>
                  <a:lnTo>
                    <a:pt x="605028" y="922020"/>
                  </a:lnTo>
                  <a:lnTo>
                    <a:pt x="614171" y="922020"/>
                  </a:lnTo>
                  <a:lnTo>
                    <a:pt x="614171" y="949452"/>
                  </a:lnTo>
                  <a:close/>
                </a:path>
                <a:path w="3517900" h="1689100">
                  <a:moveTo>
                    <a:pt x="614171" y="986028"/>
                  </a:moveTo>
                  <a:lnTo>
                    <a:pt x="605028" y="986028"/>
                  </a:lnTo>
                  <a:lnTo>
                    <a:pt x="605028" y="958596"/>
                  </a:lnTo>
                  <a:lnTo>
                    <a:pt x="614171" y="958596"/>
                  </a:lnTo>
                  <a:lnTo>
                    <a:pt x="614171" y="986028"/>
                  </a:lnTo>
                  <a:close/>
                </a:path>
                <a:path w="3517900" h="1689100">
                  <a:moveTo>
                    <a:pt x="614171" y="1022604"/>
                  </a:moveTo>
                  <a:lnTo>
                    <a:pt x="605028" y="1022604"/>
                  </a:lnTo>
                  <a:lnTo>
                    <a:pt x="605028" y="995171"/>
                  </a:lnTo>
                  <a:lnTo>
                    <a:pt x="614171" y="995171"/>
                  </a:lnTo>
                  <a:lnTo>
                    <a:pt x="614171" y="1022604"/>
                  </a:lnTo>
                  <a:close/>
                </a:path>
                <a:path w="3517900" h="1689100">
                  <a:moveTo>
                    <a:pt x="614171" y="1060704"/>
                  </a:moveTo>
                  <a:lnTo>
                    <a:pt x="605028" y="1060704"/>
                  </a:lnTo>
                  <a:lnTo>
                    <a:pt x="605028" y="1033271"/>
                  </a:lnTo>
                  <a:lnTo>
                    <a:pt x="614171" y="1033271"/>
                  </a:lnTo>
                  <a:lnTo>
                    <a:pt x="614171" y="1060704"/>
                  </a:lnTo>
                  <a:close/>
                </a:path>
                <a:path w="3517900" h="1689100">
                  <a:moveTo>
                    <a:pt x="614171" y="1097280"/>
                  </a:moveTo>
                  <a:lnTo>
                    <a:pt x="605028" y="1097280"/>
                  </a:lnTo>
                  <a:lnTo>
                    <a:pt x="605028" y="1069847"/>
                  </a:lnTo>
                  <a:lnTo>
                    <a:pt x="614171" y="1069847"/>
                  </a:lnTo>
                  <a:lnTo>
                    <a:pt x="614171" y="1097280"/>
                  </a:lnTo>
                  <a:close/>
                </a:path>
                <a:path w="3517900" h="1689100">
                  <a:moveTo>
                    <a:pt x="614171" y="1133855"/>
                  </a:moveTo>
                  <a:lnTo>
                    <a:pt x="605028" y="1133855"/>
                  </a:lnTo>
                  <a:lnTo>
                    <a:pt x="605028" y="1106423"/>
                  </a:lnTo>
                  <a:lnTo>
                    <a:pt x="614171" y="1106423"/>
                  </a:lnTo>
                  <a:lnTo>
                    <a:pt x="614171" y="1133855"/>
                  </a:lnTo>
                  <a:close/>
                </a:path>
                <a:path w="3517900" h="1689100">
                  <a:moveTo>
                    <a:pt x="614171" y="1171955"/>
                  </a:moveTo>
                  <a:lnTo>
                    <a:pt x="605028" y="1171955"/>
                  </a:lnTo>
                  <a:lnTo>
                    <a:pt x="605028" y="1143000"/>
                  </a:lnTo>
                  <a:lnTo>
                    <a:pt x="614171" y="1143000"/>
                  </a:lnTo>
                  <a:lnTo>
                    <a:pt x="614171" y="1171955"/>
                  </a:lnTo>
                  <a:close/>
                </a:path>
                <a:path w="3517900" h="1689100">
                  <a:moveTo>
                    <a:pt x="614171" y="1208531"/>
                  </a:moveTo>
                  <a:lnTo>
                    <a:pt x="605028" y="1208531"/>
                  </a:lnTo>
                  <a:lnTo>
                    <a:pt x="605028" y="1181100"/>
                  </a:lnTo>
                  <a:lnTo>
                    <a:pt x="614171" y="1181100"/>
                  </a:lnTo>
                  <a:lnTo>
                    <a:pt x="614171" y="1208531"/>
                  </a:lnTo>
                  <a:close/>
                </a:path>
                <a:path w="3517900" h="1689100">
                  <a:moveTo>
                    <a:pt x="614171" y="1245108"/>
                  </a:moveTo>
                  <a:lnTo>
                    <a:pt x="605028" y="1245108"/>
                  </a:lnTo>
                  <a:lnTo>
                    <a:pt x="605028" y="1217676"/>
                  </a:lnTo>
                  <a:lnTo>
                    <a:pt x="614171" y="1217676"/>
                  </a:lnTo>
                  <a:lnTo>
                    <a:pt x="614171" y="1245108"/>
                  </a:lnTo>
                  <a:close/>
                </a:path>
                <a:path w="3517900" h="1689100">
                  <a:moveTo>
                    <a:pt x="614171" y="1281684"/>
                  </a:moveTo>
                  <a:lnTo>
                    <a:pt x="605028" y="1281684"/>
                  </a:lnTo>
                  <a:lnTo>
                    <a:pt x="605028" y="1254252"/>
                  </a:lnTo>
                  <a:lnTo>
                    <a:pt x="614171" y="1254252"/>
                  </a:lnTo>
                  <a:lnTo>
                    <a:pt x="614171" y="1281684"/>
                  </a:lnTo>
                  <a:close/>
                </a:path>
                <a:path w="3517900" h="1689100">
                  <a:moveTo>
                    <a:pt x="614171" y="1319784"/>
                  </a:moveTo>
                  <a:lnTo>
                    <a:pt x="605028" y="1319784"/>
                  </a:lnTo>
                  <a:lnTo>
                    <a:pt x="605028" y="1290828"/>
                  </a:lnTo>
                  <a:lnTo>
                    <a:pt x="614171" y="1290828"/>
                  </a:lnTo>
                  <a:lnTo>
                    <a:pt x="614171" y="1319784"/>
                  </a:lnTo>
                  <a:close/>
                </a:path>
                <a:path w="3517900" h="1689100">
                  <a:moveTo>
                    <a:pt x="614171" y="1356360"/>
                  </a:moveTo>
                  <a:lnTo>
                    <a:pt x="605028" y="1356360"/>
                  </a:lnTo>
                  <a:lnTo>
                    <a:pt x="605028" y="1328928"/>
                  </a:lnTo>
                  <a:lnTo>
                    <a:pt x="614171" y="1328928"/>
                  </a:lnTo>
                  <a:lnTo>
                    <a:pt x="614171" y="1356360"/>
                  </a:lnTo>
                  <a:close/>
                </a:path>
                <a:path w="3517900" h="1689100">
                  <a:moveTo>
                    <a:pt x="614171" y="1392936"/>
                  </a:moveTo>
                  <a:lnTo>
                    <a:pt x="605028" y="1392936"/>
                  </a:lnTo>
                  <a:lnTo>
                    <a:pt x="605028" y="1365504"/>
                  </a:lnTo>
                  <a:lnTo>
                    <a:pt x="614171" y="1365504"/>
                  </a:lnTo>
                  <a:lnTo>
                    <a:pt x="614171" y="1392936"/>
                  </a:lnTo>
                  <a:close/>
                </a:path>
                <a:path w="3517900" h="1689100">
                  <a:moveTo>
                    <a:pt x="614171" y="1429512"/>
                  </a:moveTo>
                  <a:lnTo>
                    <a:pt x="605028" y="1429512"/>
                  </a:lnTo>
                  <a:lnTo>
                    <a:pt x="605028" y="1402080"/>
                  </a:lnTo>
                  <a:lnTo>
                    <a:pt x="614171" y="1402080"/>
                  </a:lnTo>
                  <a:lnTo>
                    <a:pt x="614171" y="1429512"/>
                  </a:lnTo>
                  <a:close/>
                </a:path>
                <a:path w="3517900" h="1689100">
                  <a:moveTo>
                    <a:pt x="614171" y="1467612"/>
                  </a:moveTo>
                  <a:lnTo>
                    <a:pt x="605028" y="1467612"/>
                  </a:lnTo>
                  <a:lnTo>
                    <a:pt x="605028" y="1438655"/>
                  </a:lnTo>
                  <a:lnTo>
                    <a:pt x="614171" y="1438655"/>
                  </a:lnTo>
                  <a:lnTo>
                    <a:pt x="614171" y="1467612"/>
                  </a:lnTo>
                  <a:close/>
                </a:path>
                <a:path w="3517900" h="1689100">
                  <a:moveTo>
                    <a:pt x="614171" y="1504188"/>
                  </a:moveTo>
                  <a:lnTo>
                    <a:pt x="605028" y="1504188"/>
                  </a:lnTo>
                  <a:lnTo>
                    <a:pt x="605028" y="1476755"/>
                  </a:lnTo>
                  <a:lnTo>
                    <a:pt x="614171" y="1476755"/>
                  </a:lnTo>
                  <a:lnTo>
                    <a:pt x="614171" y="1504188"/>
                  </a:lnTo>
                  <a:close/>
                </a:path>
                <a:path w="3517900" h="1689100">
                  <a:moveTo>
                    <a:pt x="614171" y="1540763"/>
                  </a:moveTo>
                  <a:lnTo>
                    <a:pt x="605028" y="1540763"/>
                  </a:lnTo>
                  <a:lnTo>
                    <a:pt x="605028" y="1513331"/>
                  </a:lnTo>
                  <a:lnTo>
                    <a:pt x="614171" y="1513331"/>
                  </a:lnTo>
                  <a:lnTo>
                    <a:pt x="614171" y="1540763"/>
                  </a:lnTo>
                  <a:close/>
                </a:path>
                <a:path w="3517900" h="1689100">
                  <a:moveTo>
                    <a:pt x="614171" y="1577339"/>
                  </a:moveTo>
                  <a:lnTo>
                    <a:pt x="605028" y="1577339"/>
                  </a:lnTo>
                  <a:lnTo>
                    <a:pt x="605028" y="1549908"/>
                  </a:lnTo>
                  <a:lnTo>
                    <a:pt x="614171" y="1549908"/>
                  </a:lnTo>
                  <a:lnTo>
                    <a:pt x="614171" y="1577339"/>
                  </a:lnTo>
                  <a:close/>
                </a:path>
                <a:path w="3517900" h="1689100">
                  <a:moveTo>
                    <a:pt x="614171" y="1615439"/>
                  </a:moveTo>
                  <a:lnTo>
                    <a:pt x="605028" y="1615439"/>
                  </a:lnTo>
                  <a:lnTo>
                    <a:pt x="605028" y="1588008"/>
                  </a:lnTo>
                  <a:lnTo>
                    <a:pt x="614171" y="1588008"/>
                  </a:lnTo>
                  <a:lnTo>
                    <a:pt x="614171" y="1615439"/>
                  </a:lnTo>
                  <a:close/>
                </a:path>
                <a:path w="3517900" h="1689100">
                  <a:moveTo>
                    <a:pt x="614171" y="1652015"/>
                  </a:moveTo>
                  <a:lnTo>
                    <a:pt x="605028" y="1652015"/>
                  </a:lnTo>
                  <a:lnTo>
                    <a:pt x="605028" y="1624584"/>
                  </a:lnTo>
                  <a:lnTo>
                    <a:pt x="614171" y="1624584"/>
                  </a:lnTo>
                  <a:lnTo>
                    <a:pt x="614171" y="1652015"/>
                  </a:lnTo>
                  <a:close/>
                </a:path>
                <a:path w="3517900" h="1689100">
                  <a:moveTo>
                    <a:pt x="605028" y="1684020"/>
                  </a:moveTo>
                  <a:lnTo>
                    <a:pt x="605028" y="1661160"/>
                  </a:lnTo>
                  <a:lnTo>
                    <a:pt x="614171" y="1661160"/>
                  </a:lnTo>
                  <a:lnTo>
                    <a:pt x="614171" y="1679447"/>
                  </a:lnTo>
                  <a:lnTo>
                    <a:pt x="609600" y="1679447"/>
                  </a:lnTo>
                  <a:lnTo>
                    <a:pt x="605028" y="1684020"/>
                  </a:lnTo>
                  <a:close/>
                </a:path>
                <a:path w="3517900" h="1689100">
                  <a:moveTo>
                    <a:pt x="612647" y="1688592"/>
                  </a:moveTo>
                  <a:lnTo>
                    <a:pt x="605028" y="1688592"/>
                  </a:lnTo>
                  <a:lnTo>
                    <a:pt x="605028" y="1684020"/>
                  </a:lnTo>
                  <a:lnTo>
                    <a:pt x="609600" y="1679447"/>
                  </a:lnTo>
                  <a:lnTo>
                    <a:pt x="614171" y="1679447"/>
                  </a:lnTo>
                  <a:lnTo>
                    <a:pt x="614171" y="1687068"/>
                  </a:lnTo>
                  <a:lnTo>
                    <a:pt x="612647" y="1688592"/>
                  </a:lnTo>
                  <a:close/>
                </a:path>
                <a:path w="3517900" h="1689100">
                  <a:moveTo>
                    <a:pt x="595884" y="1688592"/>
                  </a:moveTo>
                  <a:lnTo>
                    <a:pt x="568452" y="1688592"/>
                  </a:lnTo>
                  <a:lnTo>
                    <a:pt x="568452" y="1679447"/>
                  </a:lnTo>
                  <a:lnTo>
                    <a:pt x="595884" y="1679447"/>
                  </a:lnTo>
                  <a:lnTo>
                    <a:pt x="595884" y="1688592"/>
                  </a:lnTo>
                  <a:close/>
                </a:path>
                <a:path w="3517900" h="1689100">
                  <a:moveTo>
                    <a:pt x="559308" y="1688592"/>
                  </a:moveTo>
                  <a:lnTo>
                    <a:pt x="531876" y="1688592"/>
                  </a:lnTo>
                  <a:lnTo>
                    <a:pt x="531876" y="1679447"/>
                  </a:lnTo>
                  <a:lnTo>
                    <a:pt x="559308" y="1679447"/>
                  </a:lnTo>
                  <a:lnTo>
                    <a:pt x="559308" y="1688592"/>
                  </a:lnTo>
                  <a:close/>
                </a:path>
                <a:path w="3517900" h="1689100">
                  <a:moveTo>
                    <a:pt x="522732" y="1688592"/>
                  </a:moveTo>
                  <a:lnTo>
                    <a:pt x="493776" y="1688592"/>
                  </a:lnTo>
                  <a:lnTo>
                    <a:pt x="493776" y="1679447"/>
                  </a:lnTo>
                  <a:lnTo>
                    <a:pt x="522732" y="1679447"/>
                  </a:lnTo>
                  <a:lnTo>
                    <a:pt x="522732" y="1688592"/>
                  </a:lnTo>
                  <a:close/>
                </a:path>
                <a:path w="3517900" h="1689100">
                  <a:moveTo>
                    <a:pt x="484632" y="1688592"/>
                  </a:moveTo>
                  <a:lnTo>
                    <a:pt x="457200" y="1688592"/>
                  </a:lnTo>
                  <a:lnTo>
                    <a:pt x="457200" y="1679447"/>
                  </a:lnTo>
                  <a:lnTo>
                    <a:pt x="484632" y="1679447"/>
                  </a:lnTo>
                  <a:lnTo>
                    <a:pt x="484632" y="1688592"/>
                  </a:lnTo>
                  <a:close/>
                </a:path>
                <a:path w="3517900" h="1689100">
                  <a:moveTo>
                    <a:pt x="448055" y="1688592"/>
                  </a:moveTo>
                  <a:lnTo>
                    <a:pt x="420624" y="1688592"/>
                  </a:lnTo>
                  <a:lnTo>
                    <a:pt x="420624" y="1679447"/>
                  </a:lnTo>
                  <a:lnTo>
                    <a:pt x="448055" y="1679447"/>
                  </a:lnTo>
                  <a:lnTo>
                    <a:pt x="448055" y="1688592"/>
                  </a:lnTo>
                  <a:close/>
                </a:path>
                <a:path w="3517900" h="1689100">
                  <a:moveTo>
                    <a:pt x="411479" y="1688592"/>
                  </a:moveTo>
                  <a:lnTo>
                    <a:pt x="384047" y="1688592"/>
                  </a:lnTo>
                  <a:lnTo>
                    <a:pt x="384047" y="1679447"/>
                  </a:lnTo>
                  <a:lnTo>
                    <a:pt x="411479" y="1679447"/>
                  </a:lnTo>
                  <a:lnTo>
                    <a:pt x="411479" y="1688592"/>
                  </a:lnTo>
                  <a:close/>
                </a:path>
                <a:path w="3517900" h="1689100">
                  <a:moveTo>
                    <a:pt x="729996" y="1684020"/>
                  </a:moveTo>
                  <a:lnTo>
                    <a:pt x="725424" y="1684020"/>
                  </a:lnTo>
                  <a:lnTo>
                    <a:pt x="725424" y="1656588"/>
                  </a:lnTo>
                  <a:lnTo>
                    <a:pt x="734568" y="1656588"/>
                  </a:lnTo>
                  <a:lnTo>
                    <a:pt x="734568" y="1679447"/>
                  </a:lnTo>
                  <a:lnTo>
                    <a:pt x="729996" y="1679447"/>
                  </a:lnTo>
                  <a:lnTo>
                    <a:pt x="729996" y="1684020"/>
                  </a:lnTo>
                  <a:close/>
                </a:path>
                <a:path w="3517900" h="1689100">
                  <a:moveTo>
                    <a:pt x="749808" y="1688592"/>
                  </a:moveTo>
                  <a:lnTo>
                    <a:pt x="729996" y="1688592"/>
                  </a:lnTo>
                  <a:lnTo>
                    <a:pt x="729996" y="1679447"/>
                  </a:lnTo>
                  <a:lnTo>
                    <a:pt x="734568" y="1679447"/>
                  </a:lnTo>
                  <a:lnTo>
                    <a:pt x="734568" y="1684020"/>
                  </a:lnTo>
                  <a:lnTo>
                    <a:pt x="749808" y="1684020"/>
                  </a:lnTo>
                  <a:lnTo>
                    <a:pt x="749808" y="1688592"/>
                  </a:lnTo>
                  <a:close/>
                </a:path>
                <a:path w="3517900" h="1689100">
                  <a:moveTo>
                    <a:pt x="749808" y="1684020"/>
                  </a:moveTo>
                  <a:lnTo>
                    <a:pt x="734568" y="1684020"/>
                  </a:lnTo>
                  <a:lnTo>
                    <a:pt x="734568" y="1679447"/>
                  </a:lnTo>
                  <a:lnTo>
                    <a:pt x="749808" y="1679447"/>
                  </a:lnTo>
                  <a:lnTo>
                    <a:pt x="749808" y="1684020"/>
                  </a:lnTo>
                  <a:close/>
                </a:path>
                <a:path w="3517900" h="1689100">
                  <a:moveTo>
                    <a:pt x="734568" y="1647444"/>
                  </a:moveTo>
                  <a:lnTo>
                    <a:pt x="725424" y="1647444"/>
                  </a:lnTo>
                  <a:lnTo>
                    <a:pt x="725424" y="1620012"/>
                  </a:lnTo>
                  <a:lnTo>
                    <a:pt x="734568" y="1620012"/>
                  </a:lnTo>
                  <a:lnTo>
                    <a:pt x="734568" y="1647444"/>
                  </a:lnTo>
                  <a:close/>
                </a:path>
                <a:path w="3517900" h="1689100">
                  <a:moveTo>
                    <a:pt x="734568" y="1610868"/>
                  </a:moveTo>
                  <a:lnTo>
                    <a:pt x="725424" y="1610868"/>
                  </a:lnTo>
                  <a:lnTo>
                    <a:pt x="725424" y="1581912"/>
                  </a:lnTo>
                  <a:lnTo>
                    <a:pt x="734568" y="1581912"/>
                  </a:lnTo>
                  <a:lnTo>
                    <a:pt x="734568" y="1610868"/>
                  </a:lnTo>
                  <a:close/>
                </a:path>
                <a:path w="3517900" h="1689100">
                  <a:moveTo>
                    <a:pt x="734568" y="1572768"/>
                  </a:moveTo>
                  <a:lnTo>
                    <a:pt x="725424" y="1572768"/>
                  </a:lnTo>
                  <a:lnTo>
                    <a:pt x="725424" y="1545336"/>
                  </a:lnTo>
                  <a:lnTo>
                    <a:pt x="734568" y="1545336"/>
                  </a:lnTo>
                  <a:lnTo>
                    <a:pt x="734568" y="1572768"/>
                  </a:lnTo>
                  <a:close/>
                </a:path>
                <a:path w="3517900" h="1689100">
                  <a:moveTo>
                    <a:pt x="734568" y="1536192"/>
                  </a:moveTo>
                  <a:lnTo>
                    <a:pt x="725424" y="1536192"/>
                  </a:lnTo>
                  <a:lnTo>
                    <a:pt x="725424" y="1508760"/>
                  </a:lnTo>
                  <a:lnTo>
                    <a:pt x="734568" y="1508760"/>
                  </a:lnTo>
                  <a:lnTo>
                    <a:pt x="734568" y="1536192"/>
                  </a:lnTo>
                  <a:close/>
                </a:path>
                <a:path w="3517900" h="1689100">
                  <a:moveTo>
                    <a:pt x="734568" y="1499615"/>
                  </a:moveTo>
                  <a:lnTo>
                    <a:pt x="725424" y="1499615"/>
                  </a:lnTo>
                  <a:lnTo>
                    <a:pt x="725424" y="1472184"/>
                  </a:lnTo>
                  <a:lnTo>
                    <a:pt x="734568" y="1472184"/>
                  </a:lnTo>
                  <a:lnTo>
                    <a:pt x="734568" y="1499615"/>
                  </a:lnTo>
                  <a:close/>
                </a:path>
                <a:path w="3517900" h="1689100">
                  <a:moveTo>
                    <a:pt x="734568" y="1461515"/>
                  </a:moveTo>
                  <a:lnTo>
                    <a:pt x="725424" y="1461515"/>
                  </a:lnTo>
                  <a:lnTo>
                    <a:pt x="725424" y="1434084"/>
                  </a:lnTo>
                  <a:lnTo>
                    <a:pt x="734568" y="1434084"/>
                  </a:lnTo>
                  <a:lnTo>
                    <a:pt x="734568" y="1461515"/>
                  </a:lnTo>
                  <a:close/>
                </a:path>
                <a:path w="3517900" h="1689100">
                  <a:moveTo>
                    <a:pt x="734568" y="1424939"/>
                  </a:moveTo>
                  <a:lnTo>
                    <a:pt x="725424" y="1424939"/>
                  </a:lnTo>
                  <a:lnTo>
                    <a:pt x="725424" y="1397508"/>
                  </a:lnTo>
                  <a:lnTo>
                    <a:pt x="734568" y="1397508"/>
                  </a:lnTo>
                  <a:lnTo>
                    <a:pt x="734568" y="1424939"/>
                  </a:lnTo>
                  <a:close/>
                </a:path>
                <a:path w="3517900" h="1689100">
                  <a:moveTo>
                    <a:pt x="734568" y="1388363"/>
                  </a:moveTo>
                  <a:lnTo>
                    <a:pt x="725424" y="1388363"/>
                  </a:lnTo>
                  <a:lnTo>
                    <a:pt x="725424" y="1360931"/>
                  </a:lnTo>
                  <a:lnTo>
                    <a:pt x="734568" y="1360931"/>
                  </a:lnTo>
                  <a:lnTo>
                    <a:pt x="734568" y="1388363"/>
                  </a:lnTo>
                  <a:close/>
                </a:path>
                <a:path w="3517900" h="1689100">
                  <a:moveTo>
                    <a:pt x="734568" y="1351788"/>
                  </a:moveTo>
                  <a:lnTo>
                    <a:pt x="725424" y="1351788"/>
                  </a:lnTo>
                  <a:lnTo>
                    <a:pt x="725424" y="1322831"/>
                  </a:lnTo>
                  <a:lnTo>
                    <a:pt x="734568" y="1322831"/>
                  </a:lnTo>
                  <a:lnTo>
                    <a:pt x="734568" y="1351788"/>
                  </a:lnTo>
                  <a:close/>
                </a:path>
                <a:path w="3517900" h="1689100">
                  <a:moveTo>
                    <a:pt x="734568" y="1313688"/>
                  </a:moveTo>
                  <a:lnTo>
                    <a:pt x="725424" y="1313688"/>
                  </a:lnTo>
                  <a:lnTo>
                    <a:pt x="725424" y="1286255"/>
                  </a:lnTo>
                  <a:lnTo>
                    <a:pt x="734568" y="1286255"/>
                  </a:lnTo>
                  <a:lnTo>
                    <a:pt x="734568" y="1313688"/>
                  </a:lnTo>
                  <a:close/>
                </a:path>
                <a:path w="3517900" h="1689100">
                  <a:moveTo>
                    <a:pt x="734568" y="1277112"/>
                  </a:moveTo>
                  <a:lnTo>
                    <a:pt x="725424" y="1277112"/>
                  </a:lnTo>
                  <a:lnTo>
                    <a:pt x="725424" y="1249680"/>
                  </a:lnTo>
                  <a:lnTo>
                    <a:pt x="734568" y="1249680"/>
                  </a:lnTo>
                  <a:lnTo>
                    <a:pt x="734568" y="1277112"/>
                  </a:lnTo>
                  <a:close/>
                </a:path>
                <a:path w="3517900" h="1689100">
                  <a:moveTo>
                    <a:pt x="734568" y="1240536"/>
                  </a:moveTo>
                  <a:lnTo>
                    <a:pt x="725424" y="1240536"/>
                  </a:lnTo>
                  <a:lnTo>
                    <a:pt x="725424" y="1213104"/>
                  </a:lnTo>
                  <a:lnTo>
                    <a:pt x="734568" y="1213104"/>
                  </a:lnTo>
                  <a:lnTo>
                    <a:pt x="734568" y="1240536"/>
                  </a:lnTo>
                  <a:close/>
                </a:path>
                <a:path w="3517900" h="1689100">
                  <a:moveTo>
                    <a:pt x="734568" y="1203960"/>
                  </a:moveTo>
                  <a:lnTo>
                    <a:pt x="725424" y="1203960"/>
                  </a:lnTo>
                  <a:lnTo>
                    <a:pt x="725424" y="1175004"/>
                  </a:lnTo>
                  <a:lnTo>
                    <a:pt x="734568" y="1175004"/>
                  </a:lnTo>
                  <a:lnTo>
                    <a:pt x="734568" y="1203960"/>
                  </a:lnTo>
                  <a:close/>
                </a:path>
                <a:path w="3517900" h="1689100">
                  <a:moveTo>
                    <a:pt x="734568" y="1165860"/>
                  </a:moveTo>
                  <a:lnTo>
                    <a:pt x="725424" y="1165860"/>
                  </a:lnTo>
                  <a:lnTo>
                    <a:pt x="725424" y="1138428"/>
                  </a:lnTo>
                  <a:lnTo>
                    <a:pt x="734568" y="1138428"/>
                  </a:lnTo>
                  <a:lnTo>
                    <a:pt x="734568" y="1165860"/>
                  </a:lnTo>
                  <a:close/>
                </a:path>
                <a:path w="3517900" h="1689100">
                  <a:moveTo>
                    <a:pt x="734568" y="1129284"/>
                  </a:moveTo>
                  <a:lnTo>
                    <a:pt x="725424" y="1129284"/>
                  </a:lnTo>
                  <a:lnTo>
                    <a:pt x="725424" y="1101852"/>
                  </a:lnTo>
                  <a:lnTo>
                    <a:pt x="734568" y="1101852"/>
                  </a:lnTo>
                  <a:lnTo>
                    <a:pt x="734568" y="1129284"/>
                  </a:lnTo>
                  <a:close/>
                </a:path>
                <a:path w="3517900" h="1689100">
                  <a:moveTo>
                    <a:pt x="734568" y="1092708"/>
                  </a:moveTo>
                  <a:lnTo>
                    <a:pt x="725424" y="1092708"/>
                  </a:lnTo>
                  <a:lnTo>
                    <a:pt x="725424" y="1065276"/>
                  </a:lnTo>
                  <a:lnTo>
                    <a:pt x="734568" y="1065276"/>
                  </a:lnTo>
                  <a:lnTo>
                    <a:pt x="734568" y="1092708"/>
                  </a:lnTo>
                  <a:close/>
                </a:path>
                <a:path w="3517900" h="1689100">
                  <a:moveTo>
                    <a:pt x="734568" y="1056131"/>
                  </a:moveTo>
                  <a:lnTo>
                    <a:pt x="725424" y="1056131"/>
                  </a:lnTo>
                  <a:lnTo>
                    <a:pt x="725424" y="1027176"/>
                  </a:lnTo>
                  <a:lnTo>
                    <a:pt x="734568" y="1027176"/>
                  </a:lnTo>
                  <a:lnTo>
                    <a:pt x="734568" y="1056131"/>
                  </a:lnTo>
                  <a:close/>
                </a:path>
                <a:path w="3517900" h="1689100">
                  <a:moveTo>
                    <a:pt x="734568" y="1018031"/>
                  </a:moveTo>
                  <a:lnTo>
                    <a:pt x="725424" y="1018031"/>
                  </a:lnTo>
                  <a:lnTo>
                    <a:pt x="725424" y="990600"/>
                  </a:lnTo>
                  <a:lnTo>
                    <a:pt x="734568" y="990600"/>
                  </a:lnTo>
                  <a:lnTo>
                    <a:pt x="734568" y="1018031"/>
                  </a:lnTo>
                  <a:close/>
                </a:path>
                <a:path w="3517900" h="1689100">
                  <a:moveTo>
                    <a:pt x="734568" y="981455"/>
                  </a:moveTo>
                  <a:lnTo>
                    <a:pt x="725424" y="981455"/>
                  </a:lnTo>
                  <a:lnTo>
                    <a:pt x="725424" y="954023"/>
                  </a:lnTo>
                  <a:lnTo>
                    <a:pt x="734568" y="954023"/>
                  </a:lnTo>
                  <a:lnTo>
                    <a:pt x="734568" y="981455"/>
                  </a:lnTo>
                  <a:close/>
                </a:path>
                <a:path w="3517900" h="1689100">
                  <a:moveTo>
                    <a:pt x="734568" y="944879"/>
                  </a:moveTo>
                  <a:lnTo>
                    <a:pt x="725424" y="944879"/>
                  </a:lnTo>
                  <a:lnTo>
                    <a:pt x="725424" y="917447"/>
                  </a:lnTo>
                  <a:lnTo>
                    <a:pt x="734568" y="917447"/>
                  </a:lnTo>
                  <a:lnTo>
                    <a:pt x="734568" y="944879"/>
                  </a:lnTo>
                  <a:close/>
                </a:path>
                <a:path w="3517900" h="1689100">
                  <a:moveTo>
                    <a:pt x="734568" y="908304"/>
                  </a:moveTo>
                  <a:lnTo>
                    <a:pt x="725424" y="908304"/>
                  </a:lnTo>
                  <a:lnTo>
                    <a:pt x="725424" y="879347"/>
                  </a:lnTo>
                  <a:lnTo>
                    <a:pt x="734568" y="879347"/>
                  </a:lnTo>
                  <a:lnTo>
                    <a:pt x="734568" y="908304"/>
                  </a:lnTo>
                  <a:close/>
                </a:path>
                <a:path w="3517900" h="1689100">
                  <a:moveTo>
                    <a:pt x="734568" y="870204"/>
                  </a:moveTo>
                  <a:lnTo>
                    <a:pt x="725424" y="870204"/>
                  </a:lnTo>
                  <a:lnTo>
                    <a:pt x="725424" y="842771"/>
                  </a:lnTo>
                  <a:lnTo>
                    <a:pt x="734568" y="842771"/>
                  </a:lnTo>
                  <a:lnTo>
                    <a:pt x="734568" y="870204"/>
                  </a:lnTo>
                  <a:close/>
                </a:path>
                <a:path w="3517900" h="1689100">
                  <a:moveTo>
                    <a:pt x="734568" y="833628"/>
                  </a:moveTo>
                  <a:lnTo>
                    <a:pt x="725424" y="833628"/>
                  </a:lnTo>
                  <a:lnTo>
                    <a:pt x="725424" y="806196"/>
                  </a:lnTo>
                  <a:lnTo>
                    <a:pt x="734568" y="806196"/>
                  </a:lnTo>
                  <a:lnTo>
                    <a:pt x="734568" y="833628"/>
                  </a:lnTo>
                  <a:close/>
                </a:path>
                <a:path w="3517900" h="1689100">
                  <a:moveTo>
                    <a:pt x="734568" y="797052"/>
                  </a:moveTo>
                  <a:lnTo>
                    <a:pt x="725424" y="797052"/>
                  </a:lnTo>
                  <a:lnTo>
                    <a:pt x="725424" y="769620"/>
                  </a:lnTo>
                  <a:lnTo>
                    <a:pt x="734568" y="769620"/>
                  </a:lnTo>
                  <a:lnTo>
                    <a:pt x="734568" y="797052"/>
                  </a:lnTo>
                  <a:close/>
                </a:path>
                <a:path w="3517900" h="1689100">
                  <a:moveTo>
                    <a:pt x="734568" y="758952"/>
                  </a:moveTo>
                  <a:lnTo>
                    <a:pt x="725424" y="758952"/>
                  </a:lnTo>
                  <a:lnTo>
                    <a:pt x="725424" y="731520"/>
                  </a:lnTo>
                  <a:lnTo>
                    <a:pt x="734568" y="731520"/>
                  </a:lnTo>
                  <a:lnTo>
                    <a:pt x="734568" y="758952"/>
                  </a:lnTo>
                  <a:close/>
                </a:path>
                <a:path w="3517900" h="1689100">
                  <a:moveTo>
                    <a:pt x="734568" y="722376"/>
                  </a:moveTo>
                  <a:lnTo>
                    <a:pt x="725424" y="722376"/>
                  </a:lnTo>
                  <a:lnTo>
                    <a:pt x="725424" y="694944"/>
                  </a:lnTo>
                  <a:lnTo>
                    <a:pt x="734568" y="694944"/>
                  </a:lnTo>
                  <a:lnTo>
                    <a:pt x="734568" y="722376"/>
                  </a:lnTo>
                  <a:close/>
                </a:path>
                <a:path w="3517900" h="1689100">
                  <a:moveTo>
                    <a:pt x="734568" y="685800"/>
                  </a:moveTo>
                  <a:lnTo>
                    <a:pt x="725424" y="685800"/>
                  </a:lnTo>
                  <a:lnTo>
                    <a:pt x="725424" y="658367"/>
                  </a:lnTo>
                  <a:lnTo>
                    <a:pt x="734568" y="658367"/>
                  </a:lnTo>
                  <a:lnTo>
                    <a:pt x="734568" y="685800"/>
                  </a:lnTo>
                  <a:close/>
                </a:path>
                <a:path w="3517900" h="1689100">
                  <a:moveTo>
                    <a:pt x="734568" y="649224"/>
                  </a:moveTo>
                  <a:lnTo>
                    <a:pt x="725424" y="649224"/>
                  </a:lnTo>
                  <a:lnTo>
                    <a:pt x="725424" y="638556"/>
                  </a:lnTo>
                  <a:lnTo>
                    <a:pt x="728471" y="637032"/>
                  </a:lnTo>
                  <a:lnTo>
                    <a:pt x="751332" y="637032"/>
                  </a:lnTo>
                  <a:lnTo>
                    <a:pt x="751332" y="641604"/>
                  </a:lnTo>
                  <a:lnTo>
                    <a:pt x="734568" y="641604"/>
                  </a:lnTo>
                  <a:lnTo>
                    <a:pt x="729996" y="646175"/>
                  </a:lnTo>
                  <a:lnTo>
                    <a:pt x="734568" y="646175"/>
                  </a:lnTo>
                  <a:lnTo>
                    <a:pt x="734568" y="649224"/>
                  </a:lnTo>
                  <a:close/>
                </a:path>
                <a:path w="3517900" h="1689100">
                  <a:moveTo>
                    <a:pt x="734568" y="646175"/>
                  </a:moveTo>
                  <a:lnTo>
                    <a:pt x="729996" y="646175"/>
                  </a:lnTo>
                  <a:lnTo>
                    <a:pt x="734568" y="641604"/>
                  </a:lnTo>
                  <a:lnTo>
                    <a:pt x="734568" y="646175"/>
                  </a:lnTo>
                  <a:close/>
                </a:path>
                <a:path w="3517900" h="1689100">
                  <a:moveTo>
                    <a:pt x="751332" y="646175"/>
                  </a:moveTo>
                  <a:lnTo>
                    <a:pt x="734568" y="646175"/>
                  </a:lnTo>
                  <a:lnTo>
                    <a:pt x="734568" y="641604"/>
                  </a:lnTo>
                  <a:lnTo>
                    <a:pt x="751332" y="641604"/>
                  </a:lnTo>
                  <a:lnTo>
                    <a:pt x="751332" y="646175"/>
                  </a:lnTo>
                  <a:close/>
                </a:path>
                <a:path w="3517900" h="1689100">
                  <a:moveTo>
                    <a:pt x="787908" y="646175"/>
                  </a:moveTo>
                  <a:lnTo>
                    <a:pt x="760476" y="646175"/>
                  </a:lnTo>
                  <a:lnTo>
                    <a:pt x="760476" y="637032"/>
                  </a:lnTo>
                  <a:lnTo>
                    <a:pt x="787908" y="637032"/>
                  </a:lnTo>
                  <a:lnTo>
                    <a:pt x="787908" y="646175"/>
                  </a:lnTo>
                  <a:close/>
                </a:path>
                <a:path w="3517900" h="1689100">
                  <a:moveTo>
                    <a:pt x="824484" y="646175"/>
                  </a:moveTo>
                  <a:lnTo>
                    <a:pt x="797052" y="646175"/>
                  </a:lnTo>
                  <a:lnTo>
                    <a:pt x="797052" y="637032"/>
                  </a:lnTo>
                  <a:lnTo>
                    <a:pt x="824484" y="637032"/>
                  </a:lnTo>
                  <a:lnTo>
                    <a:pt x="824484" y="646175"/>
                  </a:lnTo>
                  <a:close/>
                </a:path>
                <a:path w="3517900" h="1689100">
                  <a:moveTo>
                    <a:pt x="861060" y="646175"/>
                  </a:moveTo>
                  <a:lnTo>
                    <a:pt x="833628" y="646175"/>
                  </a:lnTo>
                  <a:lnTo>
                    <a:pt x="833628" y="637032"/>
                  </a:lnTo>
                  <a:lnTo>
                    <a:pt x="861060" y="637032"/>
                  </a:lnTo>
                  <a:lnTo>
                    <a:pt x="861060" y="646175"/>
                  </a:lnTo>
                  <a:close/>
                </a:path>
                <a:path w="3517900" h="1689100">
                  <a:moveTo>
                    <a:pt x="899160" y="646175"/>
                  </a:moveTo>
                  <a:lnTo>
                    <a:pt x="870204" y="646175"/>
                  </a:lnTo>
                  <a:lnTo>
                    <a:pt x="870204" y="637032"/>
                  </a:lnTo>
                  <a:lnTo>
                    <a:pt x="899160" y="637032"/>
                  </a:lnTo>
                  <a:lnTo>
                    <a:pt x="899160" y="646175"/>
                  </a:lnTo>
                  <a:close/>
                </a:path>
                <a:path w="3517900" h="1689100">
                  <a:moveTo>
                    <a:pt x="935736" y="646175"/>
                  </a:moveTo>
                  <a:lnTo>
                    <a:pt x="908304" y="646175"/>
                  </a:lnTo>
                  <a:lnTo>
                    <a:pt x="908304" y="637032"/>
                  </a:lnTo>
                  <a:lnTo>
                    <a:pt x="935736" y="637032"/>
                  </a:lnTo>
                  <a:lnTo>
                    <a:pt x="935736" y="646175"/>
                  </a:lnTo>
                  <a:close/>
                </a:path>
                <a:path w="3517900" h="1689100">
                  <a:moveTo>
                    <a:pt x="972312" y="646175"/>
                  </a:moveTo>
                  <a:lnTo>
                    <a:pt x="944879" y="646175"/>
                  </a:lnTo>
                  <a:lnTo>
                    <a:pt x="944879" y="637032"/>
                  </a:lnTo>
                  <a:lnTo>
                    <a:pt x="972312" y="637032"/>
                  </a:lnTo>
                  <a:lnTo>
                    <a:pt x="972312" y="646175"/>
                  </a:lnTo>
                  <a:close/>
                </a:path>
                <a:path w="3517900" h="1689100">
                  <a:moveTo>
                    <a:pt x="976884" y="678179"/>
                  </a:moveTo>
                  <a:lnTo>
                    <a:pt x="967739" y="678179"/>
                  </a:lnTo>
                  <a:lnTo>
                    <a:pt x="967739" y="650748"/>
                  </a:lnTo>
                  <a:lnTo>
                    <a:pt x="976884" y="650748"/>
                  </a:lnTo>
                  <a:lnTo>
                    <a:pt x="976884" y="678179"/>
                  </a:lnTo>
                  <a:close/>
                </a:path>
                <a:path w="3517900" h="1689100">
                  <a:moveTo>
                    <a:pt x="976884" y="714755"/>
                  </a:moveTo>
                  <a:lnTo>
                    <a:pt x="967739" y="714755"/>
                  </a:lnTo>
                  <a:lnTo>
                    <a:pt x="967739" y="687324"/>
                  </a:lnTo>
                  <a:lnTo>
                    <a:pt x="976884" y="687324"/>
                  </a:lnTo>
                  <a:lnTo>
                    <a:pt x="976884" y="714755"/>
                  </a:lnTo>
                  <a:close/>
                </a:path>
                <a:path w="3517900" h="1689100">
                  <a:moveTo>
                    <a:pt x="976884" y="751331"/>
                  </a:moveTo>
                  <a:lnTo>
                    <a:pt x="967739" y="751331"/>
                  </a:lnTo>
                  <a:lnTo>
                    <a:pt x="967739" y="723900"/>
                  </a:lnTo>
                  <a:lnTo>
                    <a:pt x="976884" y="723900"/>
                  </a:lnTo>
                  <a:lnTo>
                    <a:pt x="976884" y="751331"/>
                  </a:lnTo>
                  <a:close/>
                </a:path>
                <a:path w="3517900" h="1689100">
                  <a:moveTo>
                    <a:pt x="976884" y="789431"/>
                  </a:moveTo>
                  <a:lnTo>
                    <a:pt x="967739" y="789431"/>
                  </a:lnTo>
                  <a:lnTo>
                    <a:pt x="967739" y="760476"/>
                  </a:lnTo>
                  <a:lnTo>
                    <a:pt x="976884" y="760476"/>
                  </a:lnTo>
                  <a:lnTo>
                    <a:pt x="976884" y="789431"/>
                  </a:lnTo>
                  <a:close/>
                </a:path>
                <a:path w="3517900" h="1689100">
                  <a:moveTo>
                    <a:pt x="976884" y="826008"/>
                  </a:moveTo>
                  <a:lnTo>
                    <a:pt x="967739" y="826008"/>
                  </a:lnTo>
                  <a:lnTo>
                    <a:pt x="967739" y="798576"/>
                  </a:lnTo>
                  <a:lnTo>
                    <a:pt x="976884" y="798576"/>
                  </a:lnTo>
                  <a:lnTo>
                    <a:pt x="976884" y="826008"/>
                  </a:lnTo>
                  <a:close/>
                </a:path>
                <a:path w="3517900" h="1689100">
                  <a:moveTo>
                    <a:pt x="976884" y="862584"/>
                  </a:moveTo>
                  <a:lnTo>
                    <a:pt x="967739" y="862584"/>
                  </a:lnTo>
                  <a:lnTo>
                    <a:pt x="967739" y="835152"/>
                  </a:lnTo>
                  <a:lnTo>
                    <a:pt x="976884" y="835152"/>
                  </a:lnTo>
                  <a:lnTo>
                    <a:pt x="976884" y="862584"/>
                  </a:lnTo>
                  <a:close/>
                </a:path>
                <a:path w="3517900" h="1689100">
                  <a:moveTo>
                    <a:pt x="976884" y="899160"/>
                  </a:moveTo>
                  <a:lnTo>
                    <a:pt x="967739" y="899160"/>
                  </a:lnTo>
                  <a:lnTo>
                    <a:pt x="967739" y="871728"/>
                  </a:lnTo>
                  <a:lnTo>
                    <a:pt x="976884" y="871728"/>
                  </a:lnTo>
                  <a:lnTo>
                    <a:pt x="976884" y="899160"/>
                  </a:lnTo>
                  <a:close/>
                </a:path>
                <a:path w="3517900" h="1689100">
                  <a:moveTo>
                    <a:pt x="976884" y="937260"/>
                  </a:moveTo>
                  <a:lnTo>
                    <a:pt x="967739" y="937260"/>
                  </a:lnTo>
                  <a:lnTo>
                    <a:pt x="967739" y="908304"/>
                  </a:lnTo>
                  <a:lnTo>
                    <a:pt x="976884" y="908304"/>
                  </a:lnTo>
                  <a:lnTo>
                    <a:pt x="976884" y="937260"/>
                  </a:lnTo>
                  <a:close/>
                </a:path>
                <a:path w="3517900" h="1689100">
                  <a:moveTo>
                    <a:pt x="976884" y="973836"/>
                  </a:moveTo>
                  <a:lnTo>
                    <a:pt x="967739" y="973836"/>
                  </a:lnTo>
                  <a:lnTo>
                    <a:pt x="967739" y="946404"/>
                  </a:lnTo>
                  <a:lnTo>
                    <a:pt x="976884" y="946404"/>
                  </a:lnTo>
                  <a:lnTo>
                    <a:pt x="976884" y="973836"/>
                  </a:lnTo>
                  <a:close/>
                </a:path>
                <a:path w="3517900" h="1689100">
                  <a:moveTo>
                    <a:pt x="976884" y="1010412"/>
                  </a:moveTo>
                  <a:lnTo>
                    <a:pt x="967739" y="1010412"/>
                  </a:lnTo>
                  <a:lnTo>
                    <a:pt x="967739" y="982980"/>
                  </a:lnTo>
                  <a:lnTo>
                    <a:pt x="976884" y="982980"/>
                  </a:lnTo>
                  <a:lnTo>
                    <a:pt x="976884" y="1010412"/>
                  </a:lnTo>
                  <a:close/>
                </a:path>
                <a:path w="3517900" h="1689100">
                  <a:moveTo>
                    <a:pt x="976884" y="1046988"/>
                  </a:moveTo>
                  <a:lnTo>
                    <a:pt x="967739" y="1046988"/>
                  </a:lnTo>
                  <a:lnTo>
                    <a:pt x="967739" y="1019555"/>
                  </a:lnTo>
                  <a:lnTo>
                    <a:pt x="976884" y="1019555"/>
                  </a:lnTo>
                  <a:lnTo>
                    <a:pt x="976884" y="1046988"/>
                  </a:lnTo>
                  <a:close/>
                </a:path>
                <a:path w="3517900" h="1689100">
                  <a:moveTo>
                    <a:pt x="976884" y="1085088"/>
                  </a:moveTo>
                  <a:lnTo>
                    <a:pt x="967739" y="1085088"/>
                  </a:lnTo>
                  <a:lnTo>
                    <a:pt x="967739" y="1056131"/>
                  </a:lnTo>
                  <a:lnTo>
                    <a:pt x="976884" y="1056131"/>
                  </a:lnTo>
                  <a:lnTo>
                    <a:pt x="976884" y="1085088"/>
                  </a:lnTo>
                  <a:close/>
                </a:path>
                <a:path w="3517900" h="1689100">
                  <a:moveTo>
                    <a:pt x="976884" y="1121663"/>
                  </a:moveTo>
                  <a:lnTo>
                    <a:pt x="967739" y="1121663"/>
                  </a:lnTo>
                  <a:lnTo>
                    <a:pt x="967739" y="1094231"/>
                  </a:lnTo>
                  <a:lnTo>
                    <a:pt x="976884" y="1094231"/>
                  </a:lnTo>
                  <a:lnTo>
                    <a:pt x="976884" y="1121663"/>
                  </a:lnTo>
                  <a:close/>
                </a:path>
                <a:path w="3517900" h="1689100">
                  <a:moveTo>
                    <a:pt x="976884" y="1158239"/>
                  </a:moveTo>
                  <a:lnTo>
                    <a:pt x="967739" y="1158239"/>
                  </a:lnTo>
                  <a:lnTo>
                    <a:pt x="967739" y="1130808"/>
                  </a:lnTo>
                  <a:lnTo>
                    <a:pt x="976884" y="1130808"/>
                  </a:lnTo>
                  <a:lnTo>
                    <a:pt x="976884" y="1158239"/>
                  </a:lnTo>
                  <a:close/>
                </a:path>
                <a:path w="3517900" h="1689100">
                  <a:moveTo>
                    <a:pt x="976884" y="1194815"/>
                  </a:moveTo>
                  <a:lnTo>
                    <a:pt x="967739" y="1194815"/>
                  </a:lnTo>
                  <a:lnTo>
                    <a:pt x="967739" y="1167384"/>
                  </a:lnTo>
                  <a:lnTo>
                    <a:pt x="976884" y="1167384"/>
                  </a:lnTo>
                  <a:lnTo>
                    <a:pt x="976884" y="1194815"/>
                  </a:lnTo>
                  <a:close/>
                </a:path>
                <a:path w="3517900" h="1689100">
                  <a:moveTo>
                    <a:pt x="976884" y="1232915"/>
                  </a:moveTo>
                  <a:lnTo>
                    <a:pt x="967739" y="1232915"/>
                  </a:lnTo>
                  <a:lnTo>
                    <a:pt x="967739" y="1203960"/>
                  </a:lnTo>
                  <a:lnTo>
                    <a:pt x="976884" y="1203960"/>
                  </a:lnTo>
                  <a:lnTo>
                    <a:pt x="976884" y="1232915"/>
                  </a:lnTo>
                  <a:close/>
                </a:path>
                <a:path w="3517900" h="1689100">
                  <a:moveTo>
                    <a:pt x="976884" y="1269492"/>
                  </a:moveTo>
                  <a:lnTo>
                    <a:pt x="967739" y="1269492"/>
                  </a:lnTo>
                  <a:lnTo>
                    <a:pt x="967739" y="1242060"/>
                  </a:lnTo>
                  <a:lnTo>
                    <a:pt x="976884" y="1242060"/>
                  </a:lnTo>
                  <a:lnTo>
                    <a:pt x="976884" y="1269492"/>
                  </a:lnTo>
                  <a:close/>
                </a:path>
                <a:path w="3517900" h="1689100">
                  <a:moveTo>
                    <a:pt x="976884" y="1306068"/>
                  </a:moveTo>
                  <a:lnTo>
                    <a:pt x="967739" y="1306068"/>
                  </a:lnTo>
                  <a:lnTo>
                    <a:pt x="967739" y="1278636"/>
                  </a:lnTo>
                  <a:lnTo>
                    <a:pt x="976884" y="1278636"/>
                  </a:lnTo>
                  <a:lnTo>
                    <a:pt x="976884" y="1306068"/>
                  </a:lnTo>
                  <a:close/>
                </a:path>
                <a:path w="3517900" h="1689100">
                  <a:moveTo>
                    <a:pt x="976884" y="1342644"/>
                  </a:moveTo>
                  <a:lnTo>
                    <a:pt x="967739" y="1342644"/>
                  </a:lnTo>
                  <a:lnTo>
                    <a:pt x="967739" y="1315212"/>
                  </a:lnTo>
                  <a:lnTo>
                    <a:pt x="976884" y="1315212"/>
                  </a:lnTo>
                  <a:lnTo>
                    <a:pt x="976884" y="1342644"/>
                  </a:lnTo>
                  <a:close/>
                </a:path>
                <a:path w="3517900" h="1689100">
                  <a:moveTo>
                    <a:pt x="976884" y="1380744"/>
                  </a:moveTo>
                  <a:lnTo>
                    <a:pt x="967739" y="1380744"/>
                  </a:lnTo>
                  <a:lnTo>
                    <a:pt x="967739" y="1353312"/>
                  </a:lnTo>
                  <a:lnTo>
                    <a:pt x="976884" y="1353312"/>
                  </a:lnTo>
                  <a:lnTo>
                    <a:pt x="976884" y="1380744"/>
                  </a:lnTo>
                  <a:close/>
                </a:path>
                <a:path w="3517900" h="1689100">
                  <a:moveTo>
                    <a:pt x="976884" y="1417320"/>
                  </a:moveTo>
                  <a:lnTo>
                    <a:pt x="967739" y="1417320"/>
                  </a:lnTo>
                  <a:lnTo>
                    <a:pt x="967739" y="1389888"/>
                  </a:lnTo>
                  <a:lnTo>
                    <a:pt x="976884" y="1389888"/>
                  </a:lnTo>
                  <a:lnTo>
                    <a:pt x="976884" y="1417320"/>
                  </a:lnTo>
                  <a:close/>
                </a:path>
                <a:path w="3517900" h="1689100">
                  <a:moveTo>
                    <a:pt x="976884" y="1453896"/>
                  </a:moveTo>
                  <a:lnTo>
                    <a:pt x="967739" y="1453896"/>
                  </a:lnTo>
                  <a:lnTo>
                    <a:pt x="967739" y="1426463"/>
                  </a:lnTo>
                  <a:lnTo>
                    <a:pt x="976884" y="1426463"/>
                  </a:lnTo>
                  <a:lnTo>
                    <a:pt x="976884" y="1453896"/>
                  </a:lnTo>
                  <a:close/>
                </a:path>
                <a:path w="3517900" h="1689100">
                  <a:moveTo>
                    <a:pt x="976884" y="1491996"/>
                  </a:moveTo>
                  <a:lnTo>
                    <a:pt x="967739" y="1491996"/>
                  </a:lnTo>
                  <a:lnTo>
                    <a:pt x="967739" y="1463039"/>
                  </a:lnTo>
                  <a:lnTo>
                    <a:pt x="976884" y="1463039"/>
                  </a:lnTo>
                  <a:lnTo>
                    <a:pt x="976884" y="1491996"/>
                  </a:lnTo>
                  <a:close/>
                </a:path>
                <a:path w="3517900" h="1689100">
                  <a:moveTo>
                    <a:pt x="976884" y="1528572"/>
                  </a:moveTo>
                  <a:lnTo>
                    <a:pt x="967739" y="1528572"/>
                  </a:lnTo>
                  <a:lnTo>
                    <a:pt x="967739" y="1501139"/>
                  </a:lnTo>
                  <a:lnTo>
                    <a:pt x="976884" y="1501139"/>
                  </a:lnTo>
                  <a:lnTo>
                    <a:pt x="976884" y="1528572"/>
                  </a:lnTo>
                  <a:close/>
                </a:path>
                <a:path w="3517900" h="1689100">
                  <a:moveTo>
                    <a:pt x="976884" y="1565147"/>
                  </a:moveTo>
                  <a:lnTo>
                    <a:pt x="967739" y="1565147"/>
                  </a:lnTo>
                  <a:lnTo>
                    <a:pt x="967739" y="1537715"/>
                  </a:lnTo>
                  <a:lnTo>
                    <a:pt x="976884" y="1537715"/>
                  </a:lnTo>
                  <a:lnTo>
                    <a:pt x="976884" y="1565147"/>
                  </a:lnTo>
                  <a:close/>
                </a:path>
                <a:path w="3517900" h="1689100">
                  <a:moveTo>
                    <a:pt x="976884" y="1601723"/>
                  </a:moveTo>
                  <a:lnTo>
                    <a:pt x="967739" y="1601723"/>
                  </a:lnTo>
                  <a:lnTo>
                    <a:pt x="967739" y="1574292"/>
                  </a:lnTo>
                  <a:lnTo>
                    <a:pt x="976884" y="1574292"/>
                  </a:lnTo>
                  <a:lnTo>
                    <a:pt x="976884" y="1601723"/>
                  </a:lnTo>
                  <a:close/>
                </a:path>
                <a:path w="3517900" h="1689100">
                  <a:moveTo>
                    <a:pt x="976884" y="1639823"/>
                  </a:moveTo>
                  <a:lnTo>
                    <a:pt x="967739" y="1639823"/>
                  </a:lnTo>
                  <a:lnTo>
                    <a:pt x="967739" y="1610868"/>
                  </a:lnTo>
                  <a:lnTo>
                    <a:pt x="976884" y="1610868"/>
                  </a:lnTo>
                  <a:lnTo>
                    <a:pt x="976884" y="1639823"/>
                  </a:lnTo>
                  <a:close/>
                </a:path>
                <a:path w="3517900" h="1689100">
                  <a:moveTo>
                    <a:pt x="976884" y="1676400"/>
                  </a:moveTo>
                  <a:lnTo>
                    <a:pt x="967739" y="1676400"/>
                  </a:lnTo>
                  <a:lnTo>
                    <a:pt x="967739" y="1648968"/>
                  </a:lnTo>
                  <a:lnTo>
                    <a:pt x="976884" y="1648968"/>
                  </a:lnTo>
                  <a:lnTo>
                    <a:pt x="976884" y="1676400"/>
                  </a:lnTo>
                  <a:close/>
                </a:path>
                <a:path w="3517900" h="1689100">
                  <a:moveTo>
                    <a:pt x="972312" y="1688592"/>
                  </a:moveTo>
                  <a:lnTo>
                    <a:pt x="943355" y="1688592"/>
                  </a:lnTo>
                  <a:lnTo>
                    <a:pt x="943355" y="1679447"/>
                  </a:lnTo>
                  <a:lnTo>
                    <a:pt x="972312" y="1679447"/>
                  </a:lnTo>
                  <a:lnTo>
                    <a:pt x="972312" y="1688592"/>
                  </a:lnTo>
                  <a:close/>
                </a:path>
                <a:path w="3517900" h="1689100">
                  <a:moveTo>
                    <a:pt x="934212" y="1688592"/>
                  </a:moveTo>
                  <a:lnTo>
                    <a:pt x="906779" y="1688592"/>
                  </a:lnTo>
                  <a:lnTo>
                    <a:pt x="906779" y="1679447"/>
                  </a:lnTo>
                  <a:lnTo>
                    <a:pt x="934212" y="1679447"/>
                  </a:lnTo>
                  <a:lnTo>
                    <a:pt x="934212" y="1688592"/>
                  </a:lnTo>
                  <a:close/>
                </a:path>
                <a:path w="3517900" h="1689100">
                  <a:moveTo>
                    <a:pt x="897636" y="1688592"/>
                  </a:moveTo>
                  <a:lnTo>
                    <a:pt x="870204" y="1688592"/>
                  </a:lnTo>
                  <a:lnTo>
                    <a:pt x="870204" y="1679447"/>
                  </a:lnTo>
                  <a:lnTo>
                    <a:pt x="897636" y="1679447"/>
                  </a:lnTo>
                  <a:lnTo>
                    <a:pt x="897636" y="1688592"/>
                  </a:lnTo>
                  <a:close/>
                </a:path>
                <a:path w="3517900" h="1689100">
                  <a:moveTo>
                    <a:pt x="861060" y="1688592"/>
                  </a:moveTo>
                  <a:lnTo>
                    <a:pt x="833628" y="1688592"/>
                  </a:lnTo>
                  <a:lnTo>
                    <a:pt x="833628" y="1679447"/>
                  </a:lnTo>
                  <a:lnTo>
                    <a:pt x="861060" y="1679447"/>
                  </a:lnTo>
                  <a:lnTo>
                    <a:pt x="861060" y="1688592"/>
                  </a:lnTo>
                  <a:close/>
                </a:path>
                <a:path w="3517900" h="1689100">
                  <a:moveTo>
                    <a:pt x="824484" y="1688592"/>
                  </a:moveTo>
                  <a:lnTo>
                    <a:pt x="795528" y="1688592"/>
                  </a:lnTo>
                  <a:lnTo>
                    <a:pt x="795528" y="1679447"/>
                  </a:lnTo>
                  <a:lnTo>
                    <a:pt x="824484" y="1679447"/>
                  </a:lnTo>
                  <a:lnTo>
                    <a:pt x="824484" y="1688592"/>
                  </a:lnTo>
                  <a:close/>
                </a:path>
                <a:path w="3517900" h="1689100">
                  <a:moveTo>
                    <a:pt x="786384" y="1688592"/>
                  </a:moveTo>
                  <a:lnTo>
                    <a:pt x="758952" y="1688592"/>
                  </a:lnTo>
                  <a:lnTo>
                    <a:pt x="758952" y="1679447"/>
                  </a:lnTo>
                  <a:lnTo>
                    <a:pt x="786384" y="1679447"/>
                  </a:lnTo>
                  <a:lnTo>
                    <a:pt x="786384" y="1688592"/>
                  </a:lnTo>
                  <a:close/>
                </a:path>
                <a:path w="3517900" h="1689100">
                  <a:moveTo>
                    <a:pt x="1097279" y="1684020"/>
                  </a:moveTo>
                  <a:lnTo>
                    <a:pt x="1088136" y="1684020"/>
                  </a:lnTo>
                  <a:lnTo>
                    <a:pt x="1088136" y="1656588"/>
                  </a:lnTo>
                  <a:lnTo>
                    <a:pt x="1097279" y="1656588"/>
                  </a:lnTo>
                  <a:lnTo>
                    <a:pt x="1097279" y="1684020"/>
                  </a:lnTo>
                  <a:close/>
                </a:path>
                <a:path w="3517900" h="1689100">
                  <a:moveTo>
                    <a:pt x="1097279" y="1647444"/>
                  </a:moveTo>
                  <a:lnTo>
                    <a:pt x="1088136" y="1647444"/>
                  </a:lnTo>
                  <a:lnTo>
                    <a:pt x="1088136" y="1620012"/>
                  </a:lnTo>
                  <a:lnTo>
                    <a:pt x="1097279" y="1620012"/>
                  </a:lnTo>
                  <a:lnTo>
                    <a:pt x="1097279" y="1647444"/>
                  </a:lnTo>
                  <a:close/>
                </a:path>
                <a:path w="3517900" h="1689100">
                  <a:moveTo>
                    <a:pt x="1097279" y="1610868"/>
                  </a:moveTo>
                  <a:lnTo>
                    <a:pt x="1088136" y="1610868"/>
                  </a:lnTo>
                  <a:lnTo>
                    <a:pt x="1088136" y="1581912"/>
                  </a:lnTo>
                  <a:lnTo>
                    <a:pt x="1097279" y="1581912"/>
                  </a:lnTo>
                  <a:lnTo>
                    <a:pt x="1097279" y="1610868"/>
                  </a:lnTo>
                  <a:close/>
                </a:path>
                <a:path w="3517900" h="1689100">
                  <a:moveTo>
                    <a:pt x="1097279" y="1572768"/>
                  </a:moveTo>
                  <a:lnTo>
                    <a:pt x="1088136" y="1572768"/>
                  </a:lnTo>
                  <a:lnTo>
                    <a:pt x="1088136" y="1545336"/>
                  </a:lnTo>
                  <a:lnTo>
                    <a:pt x="1097279" y="1545336"/>
                  </a:lnTo>
                  <a:lnTo>
                    <a:pt x="1097279" y="1572768"/>
                  </a:lnTo>
                  <a:close/>
                </a:path>
                <a:path w="3517900" h="1689100">
                  <a:moveTo>
                    <a:pt x="1097279" y="1536192"/>
                  </a:moveTo>
                  <a:lnTo>
                    <a:pt x="1088136" y="1536192"/>
                  </a:lnTo>
                  <a:lnTo>
                    <a:pt x="1088136" y="1508760"/>
                  </a:lnTo>
                  <a:lnTo>
                    <a:pt x="1097279" y="1508760"/>
                  </a:lnTo>
                  <a:lnTo>
                    <a:pt x="1097279" y="1536192"/>
                  </a:lnTo>
                  <a:close/>
                </a:path>
                <a:path w="3517900" h="1689100">
                  <a:moveTo>
                    <a:pt x="1097279" y="1499615"/>
                  </a:moveTo>
                  <a:lnTo>
                    <a:pt x="1088136" y="1499615"/>
                  </a:lnTo>
                  <a:lnTo>
                    <a:pt x="1088136" y="1472184"/>
                  </a:lnTo>
                  <a:lnTo>
                    <a:pt x="1097279" y="1472184"/>
                  </a:lnTo>
                  <a:lnTo>
                    <a:pt x="1097279" y="1499615"/>
                  </a:lnTo>
                  <a:close/>
                </a:path>
                <a:path w="3517900" h="1689100">
                  <a:moveTo>
                    <a:pt x="1097279" y="1461515"/>
                  </a:moveTo>
                  <a:lnTo>
                    <a:pt x="1088136" y="1461515"/>
                  </a:lnTo>
                  <a:lnTo>
                    <a:pt x="1088136" y="1434084"/>
                  </a:lnTo>
                  <a:lnTo>
                    <a:pt x="1097279" y="1434084"/>
                  </a:lnTo>
                  <a:lnTo>
                    <a:pt x="1097279" y="1461515"/>
                  </a:lnTo>
                  <a:close/>
                </a:path>
                <a:path w="3517900" h="1689100">
                  <a:moveTo>
                    <a:pt x="1097279" y="1424939"/>
                  </a:moveTo>
                  <a:lnTo>
                    <a:pt x="1088136" y="1424939"/>
                  </a:lnTo>
                  <a:lnTo>
                    <a:pt x="1088136" y="1397508"/>
                  </a:lnTo>
                  <a:lnTo>
                    <a:pt x="1097279" y="1397508"/>
                  </a:lnTo>
                  <a:lnTo>
                    <a:pt x="1097279" y="1424939"/>
                  </a:lnTo>
                  <a:close/>
                </a:path>
                <a:path w="3517900" h="1689100">
                  <a:moveTo>
                    <a:pt x="1097279" y="1388363"/>
                  </a:moveTo>
                  <a:lnTo>
                    <a:pt x="1088136" y="1388363"/>
                  </a:lnTo>
                  <a:lnTo>
                    <a:pt x="1088136" y="1360931"/>
                  </a:lnTo>
                  <a:lnTo>
                    <a:pt x="1097279" y="1360931"/>
                  </a:lnTo>
                  <a:lnTo>
                    <a:pt x="1097279" y="1388363"/>
                  </a:lnTo>
                  <a:close/>
                </a:path>
                <a:path w="3517900" h="1689100">
                  <a:moveTo>
                    <a:pt x="1097279" y="1351788"/>
                  </a:moveTo>
                  <a:lnTo>
                    <a:pt x="1088136" y="1351788"/>
                  </a:lnTo>
                  <a:lnTo>
                    <a:pt x="1088136" y="1322831"/>
                  </a:lnTo>
                  <a:lnTo>
                    <a:pt x="1097279" y="1322831"/>
                  </a:lnTo>
                  <a:lnTo>
                    <a:pt x="1097279" y="1351788"/>
                  </a:lnTo>
                  <a:close/>
                </a:path>
                <a:path w="3517900" h="1689100">
                  <a:moveTo>
                    <a:pt x="1097279" y="1313688"/>
                  </a:moveTo>
                  <a:lnTo>
                    <a:pt x="1088136" y="1313688"/>
                  </a:lnTo>
                  <a:lnTo>
                    <a:pt x="1088136" y="1286255"/>
                  </a:lnTo>
                  <a:lnTo>
                    <a:pt x="1097279" y="1286255"/>
                  </a:lnTo>
                  <a:lnTo>
                    <a:pt x="1097279" y="1313688"/>
                  </a:lnTo>
                  <a:close/>
                </a:path>
                <a:path w="3517900" h="1689100">
                  <a:moveTo>
                    <a:pt x="1097279" y="1277112"/>
                  </a:moveTo>
                  <a:lnTo>
                    <a:pt x="1088136" y="1277112"/>
                  </a:lnTo>
                  <a:lnTo>
                    <a:pt x="1088136" y="1249680"/>
                  </a:lnTo>
                  <a:lnTo>
                    <a:pt x="1097279" y="1249680"/>
                  </a:lnTo>
                  <a:lnTo>
                    <a:pt x="1097279" y="1277112"/>
                  </a:lnTo>
                  <a:close/>
                </a:path>
                <a:path w="3517900" h="1689100">
                  <a:moveTo>
                    <a:pt x="1097279" y="1240536"/>
                  </a:moveTo>
                  <a:lnTo>
                    <a:pt x="1088136" y="1240536"/>
                  </a:lnTo>
                  <a:lnTo>
                    <a:pt x="1088136" y="1213104"/>
                  </a:lnTo>
                  <a:lnTo>
                    <a:pt x="1097279" y="1213104"/>
                  </a:lnTo>
                  <a:lnTo>
                    <a:pt x="1097279" y="1240536"/>
                  </a:lnTo>
                  <a:close/>
                </a:path>
                <a:path w="3517900" h="1689100">
                  <a:moveTo>
                    <a:pt x="1097279" y="1203960"/>
                  </a:moveTo>
                  <a:lnTo>
                    <a:pt x="1088136" y="1203960"/>
                  </a:lnTo>
                  <a:lnTo>
                    <a:pt x="1088136" y="1175004"/>
                  </a:lnTo>
                  <a:lnTo>
                    <a:pt x="1097279" y="1175004"/>
                  </a:lnTo>
                  <a:lnTo>
                    <a:pt x="1097279" y="1203960"/>
                  </a:lnTo>
                  <a:close/>
                </a:path>
                <a:path w="3517900" h="1689100">
                  <a:moveTo>
                    <a:pt x="1097279" y="1165860"/>
                  </a:moveTo>
                  <a:lnTo>
                    <a:pt x="1088136" y="1165860"/>
                  </a:lnTo>
                  <a:lnTo>
                    <a:pt x="1088136" y="1138428"/>
                  </a:lnTo>
                  <a:lnTo>
                    <a:pt x="1097279" y="1138428"/>
                  </a:lnTo>
                  <a:lnTo>
                    <a:pt x="1097279" y="1165860"/>
                  </a:lnTo>
                  <a:close/>
                </a:path>
                <a:path w="3517900" h="1689100">
                  <a:moveTo>
                    <a:pt x="1097279" y="1129284"/>
                  </a:moveTo>
                  <a:lnTo>
                    <a:pt x="1088136" y="1129284"/>
                  </a:lnTo>
                  <a:lnTo>
                    <a:pt x="1088136" y="1101852"/>
                  </a:lnTo>
                  <a:lnTo>
                    <a:pt x="1097279" y="1101852"/>
                  </a:lnTo>
                  <a:lnTo>
                    <a:pt x="1097279" y="1129284"/>
                  </a:lnTo>
                  <a:close/>
                </a:path>
                <a:path w="3517900" h="1689100">
                  <a:moveTo>
                    <a:pt x="1097279" y="1092708"/>
                  </a:moveTo>
                  <a:lnTo>
                    <a:pt x="1088136" y="1092708"/>
                  </a:lnTo>
                  <a:lnTo>
                    <a:pt x="1088136" y="1065276"/>
                  </a:lnTo>
                  <a:lnTo>
                    <a:pt x="1097279" y="1065276"/>
                  </a:lnTo>
                  <a:lnTo>
                    <a:pt x="1097279" y="1092708"/>
                  </a:lnTo>
                  <a:close/>
                </a:path>
                <a:path w="3517900" h="1689100">
                  <a:moveTo>
                    <a:pt x="1097279" y="1056131"/>
                  </a:moveTo>
                  <a:lnTo>
                    <a:pt x="1088136" y="1056131"/>
                  </a:lnTo>
                  <a:lnTo>
                    <a:pt x="1088136" y="1027176"/>
                  </a:lnTo>
                  <a:lnTo>
                    <a:pt x="1097279" y="1027176"/>
                  </a:lnTo>
                  <a:lnTo>
                    <a:pt x="1097279" y="1056131"/>
                  </a:lnTo>
                  <a:close/>
                </a:path>
                <a:path w="3517900" h="1689100">
                  <a:moveTo>
                    <a:pt x="1097279" y="1018031"/>
                  </a:moveTo>
                  <a:lnTo>
                    <a:pt x="1088136" y="1018031"/>
                  </a:lnTo>
                  <a:lnTo>
                    <a:pt x="1088136" y="990600"/>
                  </a:lnTo>
                  <a:lnTo>
                    <a:pt x="1097279" y="990600"/>
                  </a:lnTo>
                  <a:lnTo>
                    <a:pt x="1097279" y="1018031"/>
                  </a:lnTo>
                  <a:close/>
                </a:path>
                <a:path w="3517900" h="1689100">
                  <a:moveTo>
                    <a:pt x="1097279" y="981455"/>
                  </a:moveTo>
                  <a:lnTo>
                    <a:pt x="1088136" y="981455"/>
                  </a:lnTo>
                  <a:lnTo>
                    <a:pt x="1088136" y="954023"/>
                  </a:lnTo>
                  <a:lnTo>
                    <a:pt x="1097279" y="954023"/>
                  </a:lnTo>
                  <a:lnTo>
                    <a:pt x="1097279" y="981455"/>
                  </a:lnTo>
                  <a:close/>
                </a:path>
                <a:path w="3517900" h="1689100">
                  <a:moveTo>
                    <a:pt x="1097279" y="944879"/>
                  </a:moveTo>
                  <a:lnTo>
                    <a:pt x="1088136" y="944879"/>
                  </a:lnTo>
                  <a:lnTo>
                    <a:pt x="1088136" y="917447"/>
                  </a:lnTo>
                  <a:lnTo>
                    <a:pt x="1097279" y="917447"/>
                  </a:lnTo>
                  <a:lnTo>
                    <a:pt x="1097279" y="944879"/>
                  </a:lnTo>
                  <a:close/>
                </a:path>
                <a:path w="3517900" h="1689100">
                  <a:moveTo>
                    <a:pt x="1097279" y="908304"/>
                  </a:moveTo>
                  <a:lnTo>
                    <a:pt x="1088136" y="908304"/>
                  </a:lnTo>
                  <a:lnTo>
                    <a:pt x="1088136" y="879347"/>
                  </a:lnTo>
                  <a:lnTo>
                    <a:pt x="1097279" y="879347"/>
                  </a:lnTo>
                  <a:lnTo>
                    <a:pt x="1097279" y="908304"/>
                  </a:lnTo>
                  <a:close/>
                </a:path>
                <a:path w="3517900" h="1689100">
                  <a:moveTo>
                    <a:pt x="1097279" y="870204"/>
                  </a:moveTo>
                  <a:lnTo>
                    <a:pt x="1088136" y="870204"/>
                  </a:lnTo>
                  <a:lnTo>
                    <a:pt x="1088136" y="842771"/>
                  </a:lnTo>
                  <a:lnTo>
                    <a:pt x="1097279" y="842771"/>
                  </a:lnTo>
                  <a:lnTo>
                    <a:pt x="1097279" y="870204"/>
                  </a:lnTo>
                  <a:close/>
                </a:path>
                <a:path w="3517900" h="1689100">
                  <a:moveTo>
                    <a:pt x="1097279" y="833628"/>
                  </a:moveTo>
                  <a:lnTo>
                    <a:pt x="1088136" y="833628"/>
                  </a:lnTo>
                  <a:lnTo>
                    <a:pt x="1088136" y="806196"/>
                  </a:lnTo>
                  <a:lnTo>
                    <a:pt x="1097279" y="806196"/>
                  </a:lnTo>
                  <a:lnTo>
                    <a:pt x="1097279" y="833628"/>
                  </a:lnTo>
                  <a:close/>
                </a:path>
                <a:path w="3517900" h="1689100">
                  <a:moveTo>
                    <a:pt x="1097279" y="797052"/>
                  </a:moveTo>
                  <a:lnTo>
                    <a:pt x="1088136" y="797052"/>
                  </a:lnTo>
                  <a:lnTo>
                    <a:pt x="1088136" y="769620"/>
                  </a:lnTo>
                  <a:lnTo>
                    <a:pt x="1097279" y="769620"/>
                  </a:lnTo>
                  <a:lnTo>
                    <a:pt x="1097279" y="797052"/>
                  </a:lnTo>
                  <a:close/>
                </a:path>
                <a:path w="3517900" h="1689100">
                  <a:moveTo>
                    <a:pt x="1097279" y="758952"/>
                  </a:moveTo>
                  <a:lnTo>
                    <a:pt x="1088136" y="758952"/>
                  </a:lnTo>
                  <a:lnTo>
                    <a:pt x="1088136" y="731520"/>
                  </a:lnTo>
                  <a:lnTo>
                    <a:pt x="1097279" y="731520"/>
                  </a:lnTo>
                  <a:lnTo>
                    <a:pt x="1097279" y="758952"/>
                  </a:lnTo>
                  <a:close/>
                </a:path>
                <a:path w="3517900" h="1689100">
                  <a:moveTo>
                    <a:pt x="1097279" y="722376"/>
                  </a:moveTo>
                  <a:lnTo>
                    <a:pt x="1088136" y="722376"/>
                  </a:lnTo>
                  <a:lnTo>
                    <a:pt x="1088136" y="694944"/>
                  </a:lnTo>
                  <a:lnTo>
                    <a:pt x="1097279" y="694944"/>
                  </a:lnTo>
                  <a:lnTo>
                    <a:pt x="1097279" y="722376"/>
                  </a:lnTo>
                  <a:close/>
                </a:path>
                <a:path w="3517900" h="1689100">
                  <a:moveTo>
                    <a:pt x="1097279" y="685800"/>
                  </a:moveTo>
                  <a:lnTo>
                    <a:pt x="1088136" y="685800"/>
                  </a:lnTo>
                  <a:lnTo>
                    <a:pt x="1088136" y="658367"/>
                  </a:lnTo>
                  <a:lnTo>
                    <a:pt x="1097279" y="658367"/>
                  </a:lnTo>
                  <a:lnTo>
                    <a:pt x="1097279" y="685800"/>
                  </a:lnTo>
                  <a:close/>
                </a:path>
                <a:path w="3517900" h="1689100">
                  <a:moveTo>
                    <a:pt x="1097279" y="649224"/>
                  </a:moveTo>
                  <a:lnTo>
                    <a:pt x="1088136" y="649224"/>
                  </a:lnTo>
                  <a:lnTo>
                    <a:pt x="1088136" y="620267"/>
                  </a:lnTo>
                  <a:lnTo>
                    <a:pt x="1097279" y="620267"/>
                  </a:lnTo>
                  <a:lnTo>
                    <a:pt x="1097279" y="649224"/>
                  </a:lnTo>
                  <a:close/>
                </a:path>
                <a:path w="3517900" h="1689100">
                  <a:moveTo>
                    <a:pt x="1097279" y="611124"/>
                  </a:moveTo>
                  <a:lnTo>
                    <a:pt x="1088136" y="611124"/>
                  </a:lnTo>
                  <a:lnTo>
                    <a:pt x="1088136" y="583692"/>
                  </a:lnTo>
                  <a:lnTo>
                    <a:pt x="1097279" y="583692"/>
                  </a:lnTo>
                  <a:lnTo>
                    <a:pt x="1097279" y="611124"/>
                  </a:lnTo>
                  <a:close/>
                </a:path>
                <a:path w="3517900" h="1689100">
                  <a:moveTo>
                    <a:pt x="1097279" y="574548"/>
                  </a:moveTo>
                  <a:lnTo>
                    <a:pt x="1088136" y="574548"/>
                  </a:lnTo>
                  <a:lnTo>
                    <a:pt x="1088136" y="547116"/>
                  </a:lnTo>
                  <a:lnTo>
                    <a:pt x="1097279" y="547116"/>
                  </a:lnTo>
                  <a:lnTo>
                    <a:pt x="1097279" y="574548"/>
                  </a:lnTo>
                  <a:close/>
                </a:path>
                <a:path w="3517900" h="1689100">
                  <a:moveTo>
                    <a:pt x="1097279" y="537971"/>
                  </a:moveTo>
                  <a:lnTo>
                    <a:pt x="1088136" y="537971"/>
                  </a:lnTo>
                  <a:lnTo>
                    <a:pt x="1088136" y="510540"/>
                  </a:lnTo>
                  <a:lnTo>
                    <a:pt x="1097279" y="510540"/>
                  </a:lnTo>
                  <a:lnTo>
                    <a:pt x="1097279" y="537971"/>
                  </a:lnTo>
                  <a:close/>
                </a:path>
                <a:path w="3517900" h="1689100">
                  <a:moveTo>
                    <a:pt x="1097279" y="501396"/>
                  </a:moveTo>
                  <a:lnTo>
                    <a:pt x="1088136" y="501396"/>
                  </a:lnTo>
                  <a:lnTo>
                    <a:pt x="1088136" y="472440"/>
                  </a:lnTo>
                  <a:lnTo>
                    <a:pt x="1097279" y="472440"/>
                  </a:lnTo>
                  <a:lnTo>
                    <a:pt x="1097279" y="501396"/>
                  </a:lnTo>
                  <a:close/>
                </a:path>
                <a:path w="3517900" h="1689100">
                  <a:moveTo>
                    <a:pt x="1097279" y="463296"/>
                  </a:moveTo>
                  <a:lnTo>
                    <a:pt x="1088136" y="463296"/>
                  </a:lnTo>
                  <a:lnTo>
                    <a:pt x="1088136" y="435863"/>
                  </a:lnTo>
                  <a:lnTo>
                    <a:pt x="1097279" y="435863"/>
                  </a:lnTo>
                  <a:lnTo>
                    <a:pt x="1097279" y="463296"/>
                  </a:lnTo>
                  <a:close/>
                </a:path>
                <a:path w="3517900" h="1689100">
                  <a:moveTo>
                    <a:pt x="1097279" y="426720"/>
                  </a:moveTo>
                  <a:lnTo>
                    <a:pt x="1088136" y="426720"/>
                  </a:lnTo>
                  <a:lnTo>
                    <a:pt x="1088136" y="399287"/>
                  </a:lnTo>
                  <a:lnTo>
                    <a:pt x="1097279" y="399287"/>
                  </a:lnTo>
                  <a:lnTo>
                    <a:pt x="1097279" y="426720"/>
                  </a:lnTo>
                  <a:close/>
                </a:path>
                <a:path w="3517900" h="1689100">
                  <a:moveTo>
                    <a:pt x="1097279" y="390144"/>
                  </a:moveTo>
                  <a:lnTo>
                    <a:pt x="1088136" y="390144"/>
                  </a:lnTo>
                  <a:lnTo>
                    <a:pt x="1088136" y="362712"/>
                  </a:lnTo>
                  <a:lnTo>
                    <a:pt x="1097279" y="362712"/>
                  </a:lnTo>
                  <a:lnTo>
                    <a:pt x="1097279" y="390144"/>
                  </a:lnTo>
                  <a:close/>
                </a:path>
                <a:path w="3517900" h="1689100">
                  <a:moveTo>
                    <a:pt x="1097279" y="353567"/>
                  </a:moveTo>
                  <a:lnTo>
                    <a:pt x="1088136" y="353567"/>
                  </a:lnTo>
                  <a:lnTo>
                    <a:pt x="1088136" y="324612"/>
                  </a:lnTo>
                  <a:lnTo>
                    <a:pt x="1097279" y="324612"/>
                  </a:lnTo>
                  <a:lnTo>
                    <a:pt x="1097279" y="353567"/>
                  </a:lnTo>
                  <a:close/>
                </a:path>
                <a:path w="3517900" h="1689100">
                  <a:moveTo>
                    <a:pt x="1097279" y="315467"/>
                  </a:moveTo>
                  <a:lnTo>
                    <a:pt x="1088136" y="315467"/>
                  </a:lnTo>
                  <a:lnTo>
                    <a:pt x="1088136" y="288036"/>
                  </a:lnTo>
                  <a:lnTo>
                    <a:pt x="1097279" y="288036"/>
                  </a:lnTo>
                  <a:lnTo>
                    <a:pt x="1097279" y="315467"/>
                  </a:lnTo>
                  <a:close/>
                </a:path>
                <a:path w="3517900" h="1689100">
                  <a:moveTo>
                    <a:pt x="1097279" y="278891"/>
                  </a:moveTo>
                  <a:lnTo>
                    <a:pt x="1088136" y="278891"/>
                  </a:lnTo>
                  <a:lnTo>
                    <a:pt x="1088136" y="251460"/>
                  </a:lnTo>
                  <a:lnTo>
                    <a:pt x="1097279" y="251460"/>
                  </a:lnTo>
                  <a:lnTo>
                    <a:pt x="1097279" y="278891"/>
                  </a:lnTo>
                  <a:close/>
                </a:path>
                <a:path w="3517900" h="1689100">
                  <a:moveTo>
                    <a:pt x="1097279" y="242316"/>
                  </a:moveTo>
                  <a:lnTo>
                    <a:pt x="1088136" y="242316"/>
                  </a:lnTo>
                  <a:lnTo>
                    <a:pt x="1088136" y="214883"/>
                  </a:lnTo>
                  <a:lnTo>
                    <a:pt x="1097279" y="214883"/>
                  </a:lnTo>
                  <a:lnTo>
                    <a:pt x="1097279" y="242316"/>
                  </a:lnTo>
                  <a:close/>
                </a:path>
                <a:path w="3517900" h="1689100">
                  <a:moveTo>
                    <a:pt x="1097279" y="204216"/>
                  </a:moveTo>
                  <a:lnTo>
                    <a:pt x="1088136" y="204216"/>
                  </a:lnTo>
                  <a:lnTo>
                    <a:pt x="1088136" y="176783"/>
                  </a:lnTo>
                  <a:lnTo>
                    <a:pt x="1097279" y="176783"/>
                  </a:lnTo>
                  <a:lnTo>
                    <a:pt x="1097279" y="204216"/>
                  </a:lnTo>
                  <a:close/>
                </a:path>
                <a:path w="3517900" h="1689100">
                  <a:moveTo>
                    <a:pt x="1097279" y="167640"/>
                  </a:moveTo>
                  <a:lnTo>
                    <a:pt x="1088136" y="167640"/>
                  </a:lnTo>
                  <a:lnTo>
                    <a:pt x="1088136" y="140208"/>
                  </a:lnTo>
                  <a:lnTo>
                    <a:pt x="1097279" y="140208"/>
                  </a:lnTo>
                  <a:lnTo>
                    <a:pt x="1097279" y="167640"/>
                  </a:lnTo>
                  <a:close/>
                </a:path>
                <a:path w="3517900" h="1689100">
                  <a:moveTo>
                    <a:pt x="1097279" y="131063"/>
                  </a:moveTo>
                  <a:lnTo>
                    <a:pt x="1088136" y="131063"/>
                  </a:lnTo>
                  <a:lnTo>
                    <a:pt x="1088136" y="103632"/>
                  </a:lnTo>
                  <a:lnTo>
                    <a:pt x="1097279" y="103632"/>
                  </a:lnTo>
                  <a:lnTo>
                    <a:pt x="1097279" y="131063"/>
                  </a:lnTo>
                  <a:close/>
                </a:path>
                <a:path w="3517900" h="1689100">
                  <a:moveTo>
                    <a:pt x="1097279" y="94487"/>
                  </a:moveTo>
                  <a:lnTo>
                    <a:pt x="1088136" y="94487"/>
                  </a:lnTo>
                  <a:lnTo>
                    <a:pt x="1088136" y="65532"/>
                  </a:lnTo>
                  <a:lnTo>
                    <a:pt x="1097279" y="65532"/>
                  </a:lnTo>
                  <a:lnTo>
                    <a:pt x="1097279" y="94487"/>
                  </a:lnTo>
                  <a:close/>
                </a:path>
                <a:path w="3517900" h="1689100">
                  <a:moveTo>
                    <a:pt x="1097279" y="56387"/>
                  </a:moveTo>
                  <a:lnTo>
                    <a:pt x="1088136" y="56387"/>
                  </a:lnTo>
                  <a:lnTo>
                    <a:pt x="1088136" y="28956"/>
                  </a:lnTo>
                  <a:lnTo>
                    <a:pt x="1097279" y="28956"/>
                  </a:lnTo>
                  <a:lnTo>
                    <a:pt x="1097279" y="56387"/>
                  </a:lnTo>
                  <a:close/>
                </a:path>
                <a:path w="3517900" h="1689100">
                  <a:moveTo>
                    <a:pt x="1097279" y="19812"/>
                  </a:moveTo>
                  <a:lnTo>
                    <a:pt x="1088136" y="19812"/>
                  </a:lnTo>
                  <a:lnTo>
                    <a:pt x="1088136" y="1524"/>
                  </a:lnTo>
                  <a:lnTo>
                    <a:pt x="1091184" y="0"/>
                  </a:lnTo>
                  <a:lnTo>
                    <a:pt x="1104900" y="0"/>
                  </a:lnTo>
                  <a:lnTo>
                    <a:pt x="1104900" y="4571"/>
                  </a:lnTo>
                  <a:lnTo>
                    <a:pt x="1097279" y="4571"/>
                  </a:lnTo>
                  <a:lnTo>
                    <a:pt x="1092708" y="9144"/>
                  </a:lnTo>
                  <a:lnTo>
                    <a:pt x="1097279" y="9144"/>
                  </a:lnTo>
                  <a:lnTo>
                    <a:pt x="1097279" y="19812"/>
                  </a:lnTo>
                  <a:close/>
                </a:path>
                <a:path w="3517900" h="1689100">
                  <a:moveTo>
                    <a:pt x="1097279" y="9144"/>
                  </a:moveTo>
                  <a:lnTo>
                    <a:pt x="1092708" y="9144"/>
                  </a:lnTo>
                  <a:lnTo>
                    <a:pt x="1097279" y="4571"/>
                  </a:lnTo>
                  <a:lnTo>
                    <a:pt x="1097279" y="9144"/>
                  </a:lnTo>
                  <a:close/>
                </a:path>
                <a:path w="3517900" h="1689100">
                  <a:moveTo>
                    <a:pt x="1104900" y="9144"/>
                  </a:moveTo>
                  <a:lnTo>
                    <a:pt x="1097279" y="9144"/>
                  </a:lnTo>
                  <a:lnTo>
                    <a:pt x="1097279" y="4571"/>
                  </a:lnTo>
                  <a:lnTo>
                    <a:pt x="1104900" y="4571"/>
                  </a:lnTo>
                  <a:lnTo>
                    <a:pt x="1104900" y="9144"/>
                  </a:lnTo>
                  <a:close/>
                </a:path>
                <a:path w="3517900" h="1689100">
                  <a:moveTo>
                    <a:pt x="1141476" y="9144"/>
                  </a:moveTo>
                  <a:lnTo>
                    <a:pt x="1114044" y="9144"/>
                  </a:lnTo>
                  <a:lnTo>
                    <a:pt x="1114044" y="0"/>
                  </a:lnTo>
                  <a:lnTo>
                    <a:pt x="1141476" y="0"/>
                  </a:lnTo>
                  <a:lnTo>
                    <a:pt x="1141476" y="9144"/>
                  </a:lnTo>
                  <a:close/>
                </a:path>
                <a:path w="3517900" h="1689100">
                  <a:moveTo>
                    <a:pt x="1179576" y="9144"/>
                  </a:moveTo>
                  <a:lnTo>
                    <a:pt x="1150620" y="9144"/>
                  </a:lnTo>
                  <a:lnTo>
                    <a:pt x="1150620" y="0"/>
                  </a:lnTo>
                  <a:lnTo>
                    <a:pt x="1179576" y="0"/>
                  </a:lnTo>
                  <a:lnTo>
                    <a:pt x="1179576" y="9144"/>
                  </a:lnTo>
                  <a:close/>
                </a:path>
                <a:path w="3517900" h="1689100">
                  <a:moveTo>
                    <a:pt x="1216152" y="9144"/>
                  </a:moveTo>
                  <a:lnTo>
                    <a:pt x="1188720" y="9144"/>
                  </a:lnTo>
                  <a:lnTo>
                    <a:pt x="1188720" y="0"/>
                  </a:lnTo>
                  <a:lnTo>
                    <a:pt x="1216152" y="0"/>
                  </a:lnTo>
                  <a:lnTo>
                    <a:pt x="1216152" y="9144"/>
                  </a:lnTo>
                  <a:close/>
                </a:path>
                <a:path w="3517900" h="1689100">
                  <a:moveTo>
                    <a:pt x="1252728" y="9144"/>
                  </a:moveTo>
                  <a:lnTo>
                    <a:pt x="1225296" y="9144"/>
                  </a:lnTo>
                  <a:lnTo>
                    <a:pt x="1225296" y="0"/>
                  </a:lnTo>
                  <a:lnTo>
                    <a:pt x="1252728" y="0"/>
                  </a:lnTo>
                  <a:lnTo>
                    <a:pt x="1252728" y="9144"/>
                  </a:lnTo>
                  <a:close/>
                </a:path>
                <a:path w="3517900" h="1689100">
                  <a:moveTo>
                    <a:pt x="1289304" y="9144"/>
                  </a:moveTo>
                  <a:lnTo>
                    <a:pt x="1261871" y="9144"/>
                  </a:lnTo>
                  <a:lnTo>
                    <a:pt x="1261871" y="0"/>
                  </a:lnTo>
                  <a:lnTo>
                    <a:pt x="1289304" y="0"/>
                  </a:lnTo>
                  <a:lnTo>
                    <a:pt x="1289304" y="9144"/>
                  </a:lnTo>
                  <a:close/>
                </a:path>
                <a:path w="3517900" h="1689100">
                  <a:moveTo>
                    <a:pt x="1327404" y="9144"/>
                  </a:moveTo>
                  <a:lnTo>
                    <a:pt x="1298447" y="9144"/>
                  </a:lnTo>
                  <a:lnTo>
                    <a:pt x="1298447" y="0"/>
                  </a:lnTo>
                  <a:lnTo>
                    <a:pt x="1327404" y="0"/>
                  </a:lnTo>
                  <a:lnTo>
                    <a:pt x="1327404" y="9144"/>
                  </a:lnTo>
                  <a:close/>
                </a:path>
                <a:path w="3517900" h="1689100">
                  <a:moveTo>
                    <a:pt x="1339596" y="32004"/>
                  </a:moveTo>
                  <a:lnTo>
                    <a:pt x="1330452" y="32004"/>
                  </a:lnTo>
                  <a:lnTo>
                    <a:pt x="1330452" y="4571"/>
                  </a:lnTo>
                  <a:lnTo>
                    <a:pt x="1339596" y="4571"/>
                  </a:lnTo>
                  <a:lnTo>
                    <a:pt x="1339596" y="32004"/>
                  </a:lnTo>
                  <a:close/>
                </a:path>
                <a:path w="3517900" h="1689100">
                  <a:moveTo>
                    <a:pt x="1339596" y="68579"/>
                  </a:moveTo>
                  <a:lnTo>
                    <a:pt x="1330452" y="68579"/>
                  </a:lnTo>
                  <a:lnTo>
                    <a:pt x="1330452" y="41148"/>
                  </a:lnTo>
                  <a:lnTo>
                    <a:pt x="1339596" y="41148"/>
                  </a:lnTo>
                  <a:lnTo>
                    <a:pt x="1339596" y="68579"/>
                  </a:lnTo>
                  <a:close/>
                </a:path>
                <a:path w="3517900" h="1689100">
                  <a:moveTo>
                    <a:pt x="1339596" y="106679"/>
                  </a:moveTo>
                  <a:lnTo>
                    <a:pt x="1330452" y="106679"/>
                  </a:lnTo>
                  <a:lnTo>
                    <a:pt x="1330452" y="77724"/>
                  </a:lnTo>
                  <a:lnTo>
                    <a:pt x="1339596" y="77724"/>
                  </a:lnTo>
                  <a:lnTo>
                    <a:pt x="1339596" y="106679"/>
                  </a:lnTo>
                  <a:close/>
                </a:path>
                <a:path w="3517900" h="1689100">
                  <a:moveTo>
                    <a:pt x="1339596" y="143256"/>
                  </a:moveTo>
                  <a:lnTo>
                    <a:pt x="1330452" y="143256"/>
                  </a:lnTo>
                  <a:lnTo>
                    <a:pt x="1330452" y="115824"/>
                  </a:lnTo>
                  <a:lnTo>
                    <a:pt x="1339596" y="115824"/>
                  </a:lnTo>
                  <a:lnTo>
                    <a:pt x="1339596" y="143256"/>
                  </a:lnTo>
                  <a:close/>
                </a:path>
                <a:path w="3517900" h="1689100">
                  <a:moveTo>
                    <a:pt x="1339596" y="179832"/>
                  </a:moveTo>
                  <a:lnTo>
                    <a:pt x="1330452" y="179832"/>
                  </a:lnTo>
                  <a:lnTo>
                    <a:pt x="1330452" y="152400"/>
                  </a:lnTo>
                  <a:lnTo>
                    <a:pt x="1339596" y="152400"/>
                  </a:lnTo>
                  <a:lnTo>
                    <a:pt x="1339596" y="179832"/>
                  </a:lnTo>
                  <a:close/>
                </a:path>
                <a:path w="3517900" h="1689100">
                  <a:moveTo>
                    <a:pt x="1339596" y="216408"/>
                  </a:moveTo>
                  <a:lnTo>
                    <a:pt x="1330452" y="216408"/>
                  </a:lnTo>
                  <a:lnTo>
                    <a:pt x="1330452" y="188975"/>
                  </a:lnTo>
                  <a:lnTo>
                    <a:pt x="1339596" y="188975"/>
                  </a:lnTo>
                  <a:lnTo>
                    <a:pt x="1339596" y="216408"/>
                  </a:lnTo>
                  <a:close/>
                </a:path>
                <a:path w="3517900" h="1689100">
                  <a:moveTo>
                    <a:pt x="1339596" y="254508"/>
                  </a:moveTo>
                  <a:lnTo>
                    <a:pt x="1330452" y="254508"/>
                  </a:lnTo>
                  <a:lnTo>
                    <a:pt x="1330452" y="225552"/>
                  </a:lnTo>
                  <a:lnTo>
                    <a:pt x="1339596" y="225552"/>
                  </a:lnTo>
                  <a:lnTo>
                    <a:pt x="1339596" y="254508"/>
                  </a:lnTo>
                  <a:close/>
                </a:path>
                <a:path w="3517900" h="1689100">
                  <a:moveTo>
                    <a:pt x="1339596" y="291083"/>
                  </a:moveTo>
                  <a:lnTo>
                    <a:pt x="1330452" y="291083"/>
                  </a:lnTo>
                  <a:lnTo>
                    <a:pt x="1330452" y="263652"/>
                  </a:lnTo>
                  <a:lnTo>
                    <a:pt x="1339596" y="263652"/>
                  </a:lnTo>
                  <a:lnTo>
                    <a:pt x="1339596" y="291083"/>
                  </a:lnTo>
                  <a:close/>
                </a:path>
                <a:path w="3517900" h="1689100">
                  <a:moveTo>
                    <a:pt x="1339596" y="327660"/>
                  </a:moveTo>
                  <a:lnTo>
                    <a:pt x="1330452" y="327660"/>
                  </a:lnTo>
                  <a:lnTo>
                    <a:pt x="1330452" y="300228"/>
                  </a:lnTo>
                  <a:lnTo>
                    <a:pt x="1339596" y="300228"/>
                  </a:lnTo>
                  <a:lnTo>
                    <a:pt x="1339596" y="327660"/>
                  </a:lnTo>
                  <a:close/>
                </a:path>
                <a:path w="3517900" h="1689100">
                  <a:moveTo>
                    <a:pt x="1339596" y="364236"/>
                  </a:moveTo>
                  <a:lnTo>
                    <a:pt x="1330452" y="364236"/>
                  </a:lnTo>
                  <a:lnTo>
                    <a:pt x="1330452" y="336804"/>
                  </a:lnTo>
                  <a:lnTo>
                    <a:pt x="1339596" y="336804"/>
                  </a:lnTo>
                  <a:lnTo>
                    <a:pt x="1339596" y="364236"/>
                  </a:lnTo>
                  <a:close/>
                </a:path>
                <a:path w="3517900" h="1689100">
                  <a:moveTo>
                    <a:pt x="1339596" y="402336"/>
                  </a:moveTo>
                  <a:lnTo>
                    <a:pt x="1330452" y="402336"/>
                  </a:lnTo>
                  <a:lnTo>
                    <a:pt x="1330452" y="373379"/>
                  </a:lnTo>
                  <a:lnTo>
                    <a:pt x="1339596" y="373379"/>
                  </a:lnTo>
                  <a:lnTo>
                    <a:pt x="1339596" y="402336"/>
                  </a:lnTo>
                  <a:close/>
                </a:path>
                <a:path w="3517900" h="1689100">
                  <a:moveTo>
                    <a:pt x="1339596" y="438912"/>
                  </a:moveTo>
                  <a:lnTo>
                    <a:pt x="1330452" y="438912"/>
                  </a:lnTo>
                  <a:lnTo>
                    <a:pt x="1330452" y="411479"/>
                  </a:lnTo>
                  <a:lnTo>
                    <a:pt x="1339596" y="411479"/>
                  </a:lnTo>
                  <a:lnTo>
                    <a:pt x="1339596" y="438912"/>
                  </a:lnTo>
                  <a:close/>
                </a:path>
                <a:path w="3517900" h="1689100">
                  <a:moveTo>
                    <a:pt x="1339596" y="475487"/>
                  </a:moveTo>
                  <a:lnTo>
                    <a:pt x="1330452" y="475487"/>
                  </a:lnTo>
                  <a:lnTo>
                    <a:pt x="1330452" y="448056"/>
                  </a:lnTo>
                  <a:lnTo>
                    <a:pt x="1339596" y="448056"/>
                  </a:lnTo>
                  <a:lnTo>
                    <a:pt x="1339596" y="475487"/>
                  </a:lnTo>
                  <a:close/>
                </a:path>
                <a:path w="3517900" h="1689100">
                  <a:moveTo>
                    <a:pt x="1339596" y="512063"/>
                  </a:moveTo>
                  <a:lnTo>
                    <a:pt x="1330452" y="512063"/>
                  </a:lnTo>
                  <a:lnTo>
                    <a:pt x="1330452" y="484632"/>
                  </a:lnTo>
                  <a:lnTo>
                    <a:pt x="1339596" y="484632"/>
                  </a:lnTo>
                  <a:lnTo>
                    <a:pt x="1339596" y="512063"/>
                  </a:lnTo>
                  <a:close/>
                </a:path>
                <a:path w="3517900" h="1689100">
                  <a:moveTo>
                    <a:pt x="1339596" y="550163"/>
                  </a:moveTo>
                  <a:lnTo>
                    <a:pt x="1330452" y="550163"/>
                  </a:lnTo>
                  <a:lnTo>
                    <a:pt x="1330452" y="522732"/>
                  </a:lnTo>
                  <a:lnTo>
                    <a:pt x="1339596" y="522732"/>
                  </a:lnTo>
                  <a:lnTo>
                    <a:pt x="1339596" y="550163"/>
                  </a:lnTo>
                  <a:close/>
                </a:path>
                <a:path w="3517900" h="1689100">
                  <a:moveTo>
                    <a:pt x="1339596" y="586740"/>
                  </a:moveTo>
                  <a:lnTo>
                    <a:pt x="1330452" y="586740"/>
                  </a:lnTo>
                  <a:lnTo>
                    <a:pt x="1330452" y="559308"/>
                  </a:lnTo>
                  <a:lnTo>
                    <a:pt x="1339596" y="559308"/>
                  </a:lnTo>
                  <a:lnTo>
                    <a:pt x="1339596" y="586740"/>
                  </a:lnTo>
                  <a:close/>
                </a:path>
                <a:path w="3517900" h="1689100">
                  <a:moveTo>
                    <a:pt x="1339596" y="623316"/>
                  </a:moveTo>
                  <a:lnTo>
                    <a:pt x="1330452" y="623316"/>
                  </a:lnTo>
                  <a:lnTo>
                    <a:pt x="1330452" y="595883"/>
                  </a:lnTo>
                  <a:lnTo>
                    <a:pt x="1339596" y="595883"/>
                  </a:lnTo>
                  <a:lnTo>
                    <a:pt x="1339596" y="623316"/>
                  </a:lnTo>
                  <a:close/>
                </a:path>
                <a:path w="3517900" h="1689100">
                  <a:moveTo>
                    <a:pt x="1339596" y="661416"/>
                  </a:moveTo>
                  <a:lnTo>
                    <a:pt x="1330452" y="661416"/>
                  </a:lnTo>
                  <a:lnTo>
                    <a:pt x="1330452" y="632460"/>
                  </a:lnTo>
                  <a:lnTo>
                    <a:pt x="1339596" y="632460"/>
                  </a:lnTo>
                  <a:lnTo>
                    <a:pt x="1339596" y="661416"/>
                  </a:lnTo>
                  <a:close/>
                </a:path>
                <a:path w="3517900" h="1689100">
                  <a:moveTo>
                    <a:pt x="1339596" y="697992"/>
                  </a:moveTo>
                  <a:lnTo>
                    <a:pt x="1330452" y="697992"/>
                  </a:lnTo>
                  <a:lnTo>
                    <a:pt x="1330452" y="670560"/>
                  </a:lnTo>
                  <a:lnTo>
                    <a:pt x="1339596" y="670560"/>
                  </a:lnTo>
                  <a:lnTo>
                    <a:pt x="1339596" y="697992"/>
                  </a:lnTo>
                  <a:close/>
                </a:path>
                <a:path w="3517900" h="1689100">
                  <a:moveTo>
                    <a:pt x="1339596" y="734568"/>
                  </a:moveTo>
                  <a:lnTo>
                    <a:pt x="1330452" y="734568"/>
                  </a:lnTo>
                  <a:lnTo>
                    <a:pt x="1330452" y="707136"/>
                  </a:lnTo>
                  <a:lnTo>
                    <a:pt x="1339596" y="707136"/>
                  </a:lnTo>
                  <a:lnTo>
                    <a:pt x="1339596" y="734568"/>
                  </a:lnTo>
                  <a:close/>
                </a:path>
                <a:path w="3517900" h="1689100">
                  <a:moveTo>
                    <a:pt x="1339596" y="771144"/>
                  </a:moveTo>
                  <a:lnTo>
                    <a:pt x="1330452" y="771144"/>
                  </a:lnTo>
                  <a:lnTo>
                    <a:pt x="1330452" y="743712"/>
                  </a:lnTo>
                  <a:lnTo>
                    <a:pt x="1339596" y="743712"/>
                  </a:lnTo>
                  <a:lnTo>
                    <a:pt x="1339596" y="771144"/>
                  </a:lnTo>
                  <a:close/>
                </a:path>
                <a:path w="3517900" h="1689100">
                  <a:moveTo>
                    <a:pt x="1339596" y="809244"/>
                  </a:moveTo>
                  <a:lnTo>
                    <a:pt x="1330452" y="809244"/>
                  </a:lnTo>
                  <a:lnTo>
                    <a:pt x="1330452" y="780288"/>
                  </a:lnTo>
                  <a:lnTo>
                    <a:pt x="1339596" y="780288"/>
                  </a:lnTo>
                  <a:lnTo>
                    <a:pt x="1339596" y="809244"/>
                  </a:lnTo>
                  <a:close/>
                </a:path>
                <a:path w="3517900" h="1689100">
                  <a:moveTo>
                    <a:pt x="1339596" y="845820"/>
                  </a:moveTo>
                  <a:lnTo>
                    <a:pt x="1330452" y="845820"/>
                  </a:lnTo>
                  <a:lnTo>
                    <a:pt x="1330452" y="818388"/>
                  </a:lnTo>
                  <a:lnTo>
                    <a:pt x="1339596" y="818388"/>
                  </a:lnTo>
                  <a:lnTo>
                    <a:pt x="1339596" y="845820"/>
                  </a:lnTo>
                  <a:close/>
                </a:path>
                <a:path w="3517900" h="1689100">
                  <a:moveTo>
                    <a:pt x="1339596" y="882396"/>
                  </a:moveTo>
                  <a:lnTo>
                    <a:pt x="1330452" y="882396"/>
                  </a:lnTo>
                  <a:lnTo>
                    <a:pt x="1330452" y="854963"/>
                  </a:lnTo>
                  <a:lnTo>
                    <a:pt x="1339596" y="854963"/>
                  </a:lnTo>
                  <a:lnTo>
                    <a:pt x="1339596" y="882396"/>
                  </a:lnTo>
                  <a:close/>
                </a:path>
                <a:path w="3517900" h="1689100">
                  <a:moveTo>
                    <a:pt x="1339596" y="918971"/>
                  </a:moveTo>
                  <a:lnTo>
                    <a:pt x="1330452" y="918971"/>
                  </a:lnTo>
                  <a:lnTo>
                    <a:pt x="1330452" y="891539"/>
                  </a:lnTo>
                  <a:lnTo>
                    <a:pt x="1339596" y="891539"/>
                  </a:lnTo>
                  <a:lnTo>
                    <a:pt x="1339596" y="918971"/>
                  </a:lnTo>
                  <a:close/>
                </a:path>
                <a:path w="3517900" h="1689100">
                  <a:moveTo>
                    <a:pt x="1339596" y="957071"/>
                  </a:moveTo>
                  <a:lnTo>
                    <a:pt x="1330452" y="957071"/>
                  </a:lnTo>
                  <a:lnTo>
                    <a:pt x="1330452" y="928115"/>
                  </a:lnTo>
                  <a:lnTo>
                    <a:pt x="1339596" y="928115"/>
                  </a:lnTo>
                  <a:lnTo>
                    <a:pt x="1339596" y="957071"/>
                  </a:lnTo>
                  <a:close/>
                </a:path>
                <a:path w="3517900" h="1689100">
                  <a:moveTo>
                    <a:pt x="1339596" y="993647"/>
                  </a:moveTo>
                  <a:lnTo>
                    <a:pt x="1330452" y="993647"/>
                  </a:lnTo>
                  <a:lnTo>
                    <a:pt x="1330452" y="966215"/>
                  </a:lnTo>
                  <a:lnTo>
                    <a:pt x="1339596" y="966215"/>
                  </a:lnTo>
                  <a:lnTo>
                    <a:pt x="1339596" y="993647"/>
                  </a:lnTo>
                  <a:close/>
                </a:path>
                <a:path w="3517900" h="1689100">
                  <a:moveTo>
                    <a:pt x="1339596" y="1030223"/>
                  </a:moveTo>
                  <a:lnTo>
                    <a:pt x="1330452" y="1030223"/>
                  </a:lnTo>
                  <a:lnTo>
                    <a:pt x="1330452" y="1002792"/>
                  </a:lnTo>
                  <a:lnTo>
                    <a:pt x="1339596" y="1002792"/>
                  </a:lnTo>
                  <a:lnTo>
                    <a:pt x="1339596" y="1030223"/>
                  </a:lnTo>
                  <a:close/>
                </a:path>
                <a:path w="3517900" h="1689100">
                  <a:moveTo>
                    <a:pt x="1339596" y="1066800"/>
                  </a:moveTo>
                  <a:lnTo>
                    <a:pt x="1330452" y="1066800"/>
                  </a:lnTo>
                  <a:lnTo>
                    <a:pt x="1330452" y="1039368"/>
                  </a:lnTo>
                  <a:lnTo>
                    <a:pt x="1339596" y="1039368"/>
                  </a:lnTo>
                  <a:lnTo>
                    <a:pt x="1339596" y="1066800"/>
                  </a:lnTo>
                  <a:close/>
                </a:path>
                <a:path w="3517900" h="1689100">
                  <a:moveTo>
                    <a:pt x="1339596" y="1104900"/>
                  </a:moveTo>
                  <a:lnTo>
                    <a:pt x="1330452" y="1104900"/>
                  </a:lnTo>
                  <a:lnTo>
                    <a:pt x="1330452" y="1077468"/>
                  </a:lnTo>
                  <a:lnTo>
                    <a:pt x="1339596" y="1077468"/>
                  </a:lnTo>
                  <a:lnTo>
                    <a:pt x="1339596" y="1104900"/>
                  </a:lnTo>
                  <a:close/>
                </a:path>
                <a:path w="3517900" h="1689100">
                  <a:moveTo>
                    <a:pt x="1339596" y="1141476"/>
                  </a:moveTo>
                  <a:lnTo>
                    <a:pt x="1330452" y="1141476"/>
                  </a:lnTo>
                  <a:lnTo>
                    <a:pt x="1330452" y="1114044"/>
                  </a:lnTo>
                  <a:lnTo>
                    <a:pt x="1339596" y="1114044"/>
                  </a:lnTo>
                  <a:lnTo>
                    <a:pt x="1339596" y="1141476"/>
                  </a:lnTo>
                  <a:close/>
                </a:path>
                <a:path w="3517900" h="1689100">
                  <a:moveTo>
                    <a:pt x="1339596" y="1178052"/>
                  </a:moveTo>
                  <a:lnTo>
                    <a:pt x="1330452" y="1178052"/>
                  </a:lnTo>
                  <a:lnTo>
                    <a:pt x="1330452" y="1150620"/>
                  </a:lnTo>
                  <a:lnTo>
                    <a:pt x="1339596" y="1150620"/>
                  </a:lnTo>
                  <a:lnTo>
                    <a:pt x="1339596" y="1178052"/>
                  </a:lnTo>
                  <a:close/>
                </a:path>
                <a:path w="3517900" h="1689100">
                  <a:moveTo>
                    <a:pt x="1339596" y="1216152"/>
                  </a:moveTo>
                  <a:lnTo>
                    <a:pt x="1330452" y="1216152"/>
                  </a:lnTo>
                  <a:lnTo>
                    <a:pt x="1330452" y="1187196"/>
                  </a:lnTo>
                  <a:lnTo>
                    <a:pt x="1339596" y="1187196"/>
                  </a:lnTo>
                  <a:lnTo>
                    <a:pt x="1339596" y="1216152"/>
                  </a:lnTo>
                  <a:close/>
                </a:path>
                <a:path w="3517900" h="1689100">
                  <a:moveTo>
                    <a:pt x="1339596" y="1252728"/>
                  </a:moveTo>
                  <a:lnTo>
                    <a:pt x="1330452" y="1252728"/>
                  </a:lnTo>
                  <a:lnTo>
                    <a:pt x="1330452" y="1225296"/>
                  </a:lnTo>
                  <a:lnTo>
                    <a:pt x="1339596" y="1225296"/>
                  </a:lnTo>
                  <a:lnTo>
                    <a:pt x="1339596" y="1252728"/>
                  </a:lnTo>
                  <a:close/>
                </a:path>
                <a:path w="3517900" h="1689100">
                  <a:moveTo>
                    <a:pt x="1339596" y="1289304"/>
                  </a:moveTo>
                  <a:lnTo>
                    <a:pt x="1330452" y="1289304"/>
                  </a:lnTo>
                  <a:lnTo>
                    <a:pt x="1330452" y="1261871"/>
                  </a:lnTo>
                  <a:lnTo>
                    <a:pt x="1339596" y="1261871"/>
                  </a:lnTo>
                  <a:lnTo>
                    <a:pt x="1339596" y="1289304"/>
                  </a:lnTo>
                  <a:close/>
                </a:path>
                <a:path w="3517900" h="1689100">
                  <a:moveTo>
                    <a:pt x="1339596" y="1325880"/>
                  </a:moveTo>
                  <a:lnTo>
                    <a:pt x="1330452" y="1325880"/>
                  </a:lnTo>
                  <a:lnTo>
                    <a:pt x="1330452" y="1298447"/>
                  </a:lnTo>
                  <a:lnTo>
                    <a:pt x="1339596" y="1298447"/>
                  </a:lnTo>
                  <a:lnTo>
                    <a:pt x="1339596" y="1325880"/>
                  </a:lnTo>
                  <a:close/>
                </a:path>
                <a:path w="3517900" h="1689100">
                  <a:moveTo>
                    <a:pt x="1339596" y="1363980"/>
                  </a:moveTo>
                  <a:lnTo>
                    <a:pt x="1330452" y="1363980"/>
                  </a:lnTo>
                  <a:lnTo>
                    <a:pt x="1330452" y="1335023"/>
                  </a:lnTo>
                  <a:lnTo>
                    <a:pt x="1339596" y="1335023"/>
                  </a:lnTo>
                  <a:lnTo>
                    <a:pt x="1339596" y="1363980"/>
                  </a:lnTo>
                  <a:close/>
                </a:path>
                <a:path w="3517900" h="1689100">
                  <a:moveTo>
                    <a:pt x="1339596" y="1400555"/>
                  </a:moveTo>
                  <a:lnTo>
                    <a:pt x="1330452" y="1400555"/>
                  </a:lnTo>
                  <a:lnTo>
                    <a:pt x="1330452" y="1373123"/>
                  </a:lnTo>
                  <a:lnTo>
                    <a:pt x="1339596" y="1373123"/>
                  </a:lnTo>
                  <a:lnTo>
                    <a:pt x="1339596" y="1400555"/>
                  </a:lnTo>
                  <a:close/>
                </a:path>
                <a:path w="3517900" h="1689100">
                  <a:moveTo>
                    <a:pt x="1339596" y="1437131"/>
                  </a:moveTo>
                  <a:lnTo>
                    <a:pt x="1330452" y="1437131"/>
                  </a:lnTo>
                  <a:lnTo>
                    <a:pt x="1330452" y="1409700"/>
                  </a:lnTo>
                  <a:lnTo>
                    <a:pt x="1339596" y="1409700"/>
                  </a:lnTo>
                  <a:lnTo>
                    <a:pt x="1339596" y="1437131"/>
                  </a:lnTo>
                  <a:close/>
                </a:path>
                <a:path w="3517900" h="1689100">
                  <a:moveTo>
                    <a:pt x="1339596" y="1473708"/>
                  </a:moveTo>
                  <a:lnTo>
                    <a:pt x="1330452" y="1473708"/>
                  </a:lnTo>
                  <a:lnTo>
                    <a:pt x="1330452" y="1446276"/>
                  </a:lnTo>
                  <a:lnTo>
                    <a:pt x="1339596" y="1446276"/>
                  </a:lnTo>
                  <a:lnTo>
                    <a:pt x="1339596" y="1473708"/>
                  </a:lnTo>
                  <a:close/>
                </a:path>
                <a:path w="3517900" h="1689100">
                  <a:moveTo>
                    <a:pt x="1339596" y="1511808"/>
                  </a:moveTo>
                  <a:lnTo>
                    <a:pt x="1330452" y="1511808"/>
                  </a:lnTo>
                  <a:lnTo>
                    <a:pt x="1330452" y="1482852"/>
                  </a:lnTo>
                  <a:lnTo>
                    <a:pt x="1339596" y="1482852"/>
                  </a:lnTo>
                  <a:lnTo>
                    <a:pt x="1339596" y="1511808"/>
                  </a:lnTo>
                  <a:close/>
                </a:path>
                <a:path w="3517900" h="1689100">
                  <a:moveTo>
                    <a:pt x="1339596" y="1548384"/>
                  </a:moveTo>
                  <a:lnTo>
                    <a:pt x="1330452" y="1548384"/>
                  </a:lnTo>
                  <a:lnTo>
                    <a:pt x="1330452" y="1520952"/>
                  </a:lnTo>
                  <a:lnTo>
                    <a:pt x="1339596" y="1520952"/>
                  </a:lnTo>
                  <a:lnTo>
                    <a:pt x="1339596" y="1548384"/>
                  </a:lnTo>
                  <a:close/>
                </a:path>
                <a:path w="3517900" h="1689100">
                  <a:moveTo>
                    <a:pt x="1339596" y="1584960"/>
                  </a:moveTo>
                  <a:lnTo>
                    <a:pt x="1330452" y="1584960"/>
                  </a:lnTo>
                  <a:lnTo>
                    <a:pt x="1330452" y="1557528"/>
                  </a:lnTo>
                  <a:lnTo>
                    <a:pt x="1339596" y="1557528"/>
                  </a:lnTo>
                  <a:lnTo>
                    <a:pt x="1339596" y="1584960"/>
                  </a:lnTo>
                  <a:close/>
                </a:path>
                <a:path w="3517900" h="1689100">
                  <a:moveTo>
                    <a:pt x="1339596" y="1621536"/>
                  </a:moveTo>
                  <a:lnTo>
                    <a:pt x="1330452" y="1621536"/>
                  </a:lnTo>
                  <a:lnTo>
                    <a:pt x="1330452" y="1594104"/>
                  </a:lnTo>
                  <a:lnTo>
                    <a:pt x="1339596" y="1594104"/>
                  </a:lnTo>
                  <a:lnTo>
                    <a:pt x="1339596" y="1621536"/>
                  </a:lnTo>
                  <a:close/>
                </a:path>
                <a:path w="3517900" h="1689100">
                  <a:moveTo>
                    <a:pt x="1339596" y="1659636"/>
                  </a:moveTo>
                  <a:lnTo>
                    <a:pt x="1330452" y="1659636"/>
                  </a:lnTo>
                  <a:lnTo>
                    <a:pt x="1330452" y="1630680"/>
                  </a:lnTo>
                  <a:lnTo>
                    <a:pt x="1339596" y="1630680"/>
                  </a:lnTo>
                  <a:lnTo>
                    <a:pt x="1339596" y="1659636"/>
                  </a:lnTo>
                  <a:close/>
                </a:path>
                <a:path w="3517900" h="1689100">
                  <a:moveTo>
                    <a:pt x="1330452" y="1684020"/>
                  </a:moveTo>
                  <a:lnTo>
                    <a:pt x="1330452" y="1668780"/>
                  </a:lnTo>
                  <a:lnTo>
                    <a:pt x="1339596" y="1668780"/>
                  </a:lnTo>
                  <a:lnTo>
                    <a:pt x="1339596" y="1679447"/>
                  </a:lnTo>
                  <a:lnTo>
                    <a:pt x="1335024" y="1679447"/>
                  </a:lnTo>
                  <a:lnTo>
                    <a:pt x="1330452" y="1684020"/>
                  </a:lnTo>
                  <a:close/>
                </a:path>
                <a:path w="3517900" h="1689100">
                  <a:moveTo>
                    <a:pt x="1338071" y="1688592"/>
                  </a:moveTo>
                  <a:lnTo>
                    <a:pt x="1322832" y="1688592"/>
                  </a:lnTo>
                  <a:lnTo>
                    <a:pt x="1322832" y="1679447"/>
                  </a:lnTo>
                  <a:lnTo>
                    <a:pt x="1330452" y="1679447"/>
                  </a:lnTo>
                  <a:lnTo>
                    <a:pt x="1330452" y="1684020"/>
                  </a:lnTo>
                  <a:lnTo>
                    <a:pt x="1339596" y="1684020"/>
                  </a:lnTo>
                  <a:lnTo>
                    <a:pt x="1339596" y="1687068"/>
                  </a:lnTo>
                  <a:lnTo>
                    <a:pt x="1338071" y="1688592"/>
                  </a:lnTo>
                  <a:close/>
                </a:path>
                <a:path w="3517900" h="1689100">
                  <a:moveTo>
                    <a:pt x="1339596" y="1684020"/>
                  </a:moveTo>
                  <a:lnTo>
                    <a:pt x="1330452" y="1684020"/>
                  </a:lnTo>
                  <a:lnTo>
                    <a:pt x="1335024" y="1679447"/>
                  </a:lnTo>
                  <a:lnTo>
                    <a:pt x="1339596" y="1679447"/>
                  </a:lnTo>
                  <a:lnTo>
                    <a:pt x="1339596" y="1684020"/>
                  </a:lnTo>
                  <a:close/>
                </a:path>
                <a:path w="3517900" h="1689100">
                  <a:moveTo>
                    <a:pt x="1313688" y="1688592"/>
                  </a:moveTo>
                  <a:lnTo>
                    <a:pt x="1286255" y="1688592"/>
                  </a:lnTo>
                  <a:lnTo>
                    <a:pt x="1286255" y="1679447"/>
                  </a:lnTo>
                  <a:lnTo>
                    <a:pt x="1313688" y="1679447"/>
                  </a:lnTo>
                  <a:lnTo>
                    <a:pt x="1313688" y="1688592"/>
                  </a:lnTo>
                  <a:close/>
                </a:path>
                <a:path w="3517900" h="1689100">
                  <a:moveTo>
                    <a:pt x="1277112" y="1688592"/>
                  </a:moveTo>
                  <a:lnTo>
                    <a:pt x="1249679" y="1688592"/>
                  </a:lnTo>
                  <a:lnTo>
                    <a:pt x="1249679" y="1679447"/>
                  </a:lnTo>
                  <a:lnTo>
                    <a:pt x="1277112" y="1679447"/>
                  </a:lnTo>
                  <a:lnTo>
                    <a:pt x="1277112" y="1688592"/>
                  </a:lnTo>
                  <a:close/>
                </a:path>
                <a:path w="3517900" h="1689100">
                  <a:moveTo>
                    <a:pt x="1240536" y="1688592"/>
                  </a:moveTo>
                  <a:lnTo>
                    <a:pt x="1213104" y="1688592"/>
                  </a:lnTo>
                  <a:lnTo>
                    <a:pt x="1213104" y="1679447"/>
                  </a:lnTo>
                  <a:lnTo>
                    <a:pt x="1240536" y="1679447"/>
                  </a:lnTo>
                  <a:lnTo>
                    <a:pt x="1240536" y="1688592"/>
                  </a:lnTo>
                  <a:close/>
                </a:path>
                <a:path w="3517900" h="1689100">
                  <a:moveTo>
                    <a:pt x="1203960" y="1688592"/>
                  </a:moveTo>
                  <a:lnTo>
                    <a:pt x="1175004" y="1688592"/>
                  </a:lnTo>
                  <a:lnTo>
                    <a:pt x="1175004" y="1679447"/>
                  </a:lnTo>
                  <a:lnTo>
                    <a:pt x="1203960" y="1679447"/>
                  </a:lnTo>
                  <a:lnTo>
                    <a:pt x="1203960" y="1688592"/>
                  </a:lnTo>
                  <a:close/>
                </a:path>
                <a:path w="3517900" h="1689100">
                  <a:moveTo>
                    <a:pt x="1165860" y="1688592"/>
                  </a:moveTo>
                  <a:lnTo>
                    <a:pt x="1138428" y="1688592"/>
                  </a:lnTo>
                  <a:lnTo>
                    <a:pt x="1138428" y="1679447"/>
                  </a:lnTo>
                  <a:lnTo>
                    <a:pt x="1165860" y="1679447"/>
                  </a:lnTo>
                  <a:lnTo>
                    <a:pt x="1165860" y="1688592"/>
                  </a:lnTo>
                  <a:close/>
                </a:path>
                <a:path w="3517900" h="1689100">
                  <a:moveTo>
                    <a:pt x="1129284" y="1688592"/>
                  </a:moveTo>
                  <a:lnTo>
                    <a:pt x="1101852" y="1688592"/>
                  </a:lnTo>
                  <a:lnTo>
                    <a:pt x="1101852" y="1679447"/>
                  </a:lnTo>
                  <a:lnTo>
                    <a:pt x="1129284" y="1679447"/>
                  </a:lnTo>
                  <a:lnTo>
                    <a:pt x="1129284" y="1688592"/>
                  </a:lnTo>
                  <a:close/>
                </a:path>
                <a:path w="3517900" h="1689100">
                  <a:moveTo>
                    <a:pt x="1455420" y="1684020"/>
                  </a:moveTo>
                  <a:lnTo>
                    <a:pt x="1450847" y="1684020"/>
                  </a:lnTo>
                  <a:lnTo>
                    <a:pt x="1450847" y="1656588"/>
                  </a:lnTo>
                  <a:lnTo>
                    <a:pt x="1459992" y="1656588"/>
                  </a:lnTo>
                  <a:lnTo>
                    <a:pt x="1459992" y="1679447"/>
                  </a:lnTo>
                  <a:lnTo>
                    <a:pt x="1455420" y="1679447"/>
                  </a:lnTo>
                  <a:lnTo>
                    <a:pt x="1455420" y="1684020"/>
                  </a:lnTo>
                  <a:close/>
                </a:path>
                <a:path w="3517900" h="1689100">
                  <a:moveTo>
                    <a:pt x="1473708" y="1688592"/>
                  </a:moveTo>
                  <a:lnTo>
                    <a:pt x="1455420" y="1688592"/>
                  </a:lnTo>
                  <a:lnTo>
                    <a:pt x="1455420" y="1679447"/>
                  </a:lnTo>
                  <a:lnTo>
                    <a:pt x="1459992" y="1679447"/>
                  </a:lnTo>
                  <a:lnTo>
                    <a:pt x="1459992" y="1684020"/>
                  </a:lnTo>
                  <a:lnTo>
                    <a:pt x="1473708" y="1684020"/>
                  </a:lnTo>
                  <a:lnTo>
                    <a:pt x="1473708" y="1688592"/>
                  </a:lnTo>
                  <a:close/>
                </a:path>
                <a:path w="3517900" h="1689100">
                  <a:moveTo>
                    <a:pt x="1473708" y="1684020"/>
                  </a:moveTo>
                  <a:lnTo>
                    <a:pt x="1459992" y="1684020"/>
                  </a:lnTo>
                  <a:lnTo>
                    <a:pt x="1459992" y="1679447"/>
                  </a:lnTo>
                  <a:lnTo>
                    <a:pt x="1473708" y="1679447"/>
                  </a:lnTo>
                  <a:lnTo>
                    <a:pt x="1473708" y="1684020"/>
                  </a:lnTo>
                  <a:close/>
                </a:path>
                <a:path w="3517900" h="1689100">
                  <a:moveTo>
                    <a:pt x="1459992" y="1647444"/>
                  </a:moveTo>
                  <a:lnTo>
                    <a:pt x="1450847" y="1647444"/>
                  </a:lnTo>
                  <a:lnTo>
                    <a:pt x="1450847" y="1620012"/>
                  </a:lnTo>
                  <a:lnTo>
                    <a:pt x="1459992" y="1620012"/>
                  </a:lnTo>
                  <a:lnTo>
                    <a:pt x="1459992" y="1647444"/>
                  </a:lnTo>
                  <a:close/>
                </a:path>
                <a:path w="3517900" h="1689100">
                  <a:moveTo>
                    <a:pt x="1459992" y="1610868"/>
                  </a:moveTo>
                  <a:lnTo>
                    <a:pt x="1450847" y="1610868"/>
                  </a:lnTo>
                  <a:lnTo>
                    <a:pt x="1450847" y="1581912"/>
                  </a:lnTo>
                  <a:lnTo>
                    <a:pt x="1459992" y="1581912"/>
                  </a:lnTo>
                  <a:lnTo>
                    <a:pt x="1459992" y="1610868"/>
                  </a:lnTo>
                  <a:close/>
                </a:path>
                <a:path w="3517900" h="1689100">
                  <a:moveTo>
                    <a:pt x="1459992" y="1572768"/>
                  </a:moveTo>
                  <a:lnTo>
                    <a:pt x="1450847" y="1572768"/>
                  </a:lnTo>
                  <a:lnTo>
                    <a:pt x="1450847" y="1545336"/>
                  </a:lnTo>
                  <a:lnTo>
                    <a:pt x="1459992" y="1545336"/>
                  </a:lnTo>
                  <a:lnTo>
                    <a:pt x="1459992" y="1572768"/>
                  </a:lnTo>
                  <a:close/>
                </a:path>
                <a:path w="3517900" h="1689100">
                  <a:moveTo>
                    <a:pt x="1459992" y="1536192"/>
                  </a:moveTo>
                  <a:lnTo>
                    <a:pt x="1450847" y="1536192"/>
                  </a:lnTo>
                  <a:lnTo>
                    <a:pt x="1450847" y="1508760"/>
                  </a:lnTo>
                  <a:lnTo>
                    <a:pt x="1459992" y="1508760"/>
                  </a:lnTo>
                  <a:lnTo>
                    <a:pt x="1459992" y="1536192"/>
                  </a:lnTo>
                  <a:close/>
                </a:path>
                <a:path w="3517900" h="1689100">
                  <a:moveTo>
                    <a:pt x="1459992" y="1499615"/>
                  </a:moveTo>
                  <a:lnTo>
                    <a:pt x="1450847" y="1499615"/>
                  </a:lnTo>
                  <a:lnTo>
                    <a:pt x="1450847" y="1472184"/>
                  </a:lnTo>
                  <a:lnTo>
                    <a:pt x="1459992" y="1472184"/>
                  </a:lnTo>
                  <a:lnTo>
                    <a:pt x="1459992" y="1499615"/>
                  </a:lnTo>
                  <a:close/>
                </a:path>
                <a:path w="3517900" h="1689100">
                  <a:moveTo>
                    <a:pt x="1459992" y="1461515"/>
                  </a:moveTo>
                  <a:lnTo>
                    <a:pt x="1450847" y="1461515"/>
                  </a:lnTo>
                  <a:lnTo>
                    <a:pt x="1450847" y="1434084"/>
                  </a:lnTo>
                  <a:lnTo>
                    <a:pt x="1459992" y="1434084"/>
                  </a:lnTo>
                  <a:lnTo>
                    <a:pt x="1459992" y="1461515"/>
                  </a:lnTo>
                  <a:close/>
                </a:path>
                <a:path w="3517900" h="1689100">
                  <a:moveTo>
                    <a:pt x="1459992" y="1424939"/>
                  </a:moveTo>
                  <a:lnTo>
                    <a:pt x="1450847" y="1424939"/>
                  </a:lnTo>
                  <a:lnTo>
                    <a:pt x="1450847" y="1397508"/>
                  </a:lnTo>
                  <a:lnTo>
                    <a:pt x="1459992" y="1397508"/>
                  </a:lnTo>
                  <a:lnTo>
                    <a:pt x="1459992" y="1424939"/>
                  </a:lnTo>
                  <a:close/>
                </a:path>
                <a:path w="3517900" h="1689100">
                  <a:moveTo>
                    <a:pt x="1459992" y="1388363"/>
                  </a:moveTo>
                  <a:lnTo>
                    <a:pt x="1450847" y="1388363"/>
                  </a:lnTo>
                  <a:lnTo>
                    <a:pt x="1450847" y="1360931"/>
                  </a:lnTo>
                  <a:lnTo>
                    <a:pt x="1459992" y="1360931"/>
                  </a:lnTo>
                  <a:lnTo>
                    <a:pt x="1459992" y="1388363"/>
                  </a:lnTo>
                  <a:close/>
                </a:path>
                <a:path w="3517900" h="1689100">
                  <a:moveTo>
                    <a:pt x="1459992" y="1351788"/>
                  </a:moveTo>
                  <a:lnTo>
                    <a:pt x="1450847" y="1351788"/>
                  </a:lnTo>
                  <a:lnTo>
                    <a:pt x="1450847" y="1322831"/>
                  </a:lnTo>
                  <a:lnTo>
                    <a:pt x="1459992" y="1322831"/>
                  </a:lnTo>
                  <a:lnTo>
                    <a:pt x="1459992" y="1351788"/>
                  </a:lnTo>
                  <a:close/>
                </a:path>
                <a:path w="3517900" h="1689100">
                  <a:moveTo>
                    <a:pt x="1459992" y="1313688"/>
                  </a:moveTo>
                  <a:lnTo>
                    <a:pt x="1450847" y="1313688"/>
                  </a:lnTo>
                  <a:lnTo>
                    <a:pt x="1450847" y="1286255"/>
                  </a:lnTo>
                  <a:lnTo>
                    <a:pt x="1459992" y="1286255"/>
                  </a:lnTo>
                  <a:lnTo>
                    <a:pt x="1459992" y="1313688"/>
                  </a:lnTo>
                  <a:close/>
                </a:path>
                <a:path w="3517900" h="1689100">
                  <a:moveTo>
                    <a:pt x="1459992" y="1277112"/>
                  </a:moveTo>
                  <a:lnTo>
                    <a:pt x="1450847" y="1277112"/>
                  </a:lnTo>
                  <a:lnTo>
                    <a:pt x="1450847" y="1249680"/>
                  </a:lnTo>
                  <a:lnTo>
                    <a:pt x="1459992" y="1249680"/>
                  </a:lnTo>
                  <a:lnTo>
                    <a:pt x="1459992" y="1277112"/>
                  </a:lnTo>
                  <a:close/>
                </a:path>
                <a:path w="3517900" h="1689100">
                  <a:moveTo>
                    <a:pt x="1459992" y="1240536"/>
                  </a:moveTo>
                  <a:lnTo>
                    <a:pt x="1450847" y="1240536"/>
                  </a:lnTo>
                  <a:lnTo>
                    <a:pt x="1450847" y="1213104"/>
                  </a:lnTo>
                  <a:lnTo>
                    <a:pt x="1459992" y="1213104"/>
                  </a:lnTo>
                  <a:lnTo>
                    <a:pt x="1459992" y="1240536"/>
                  </a:lnTo>
                  <a:close/>
                </a:path>
                <a:path w="3517900" h="1689100">
                  <a:moveTo>
                    <a:pt x="1459992" y="1203960"/>
                  </a:moveTo>
                  <a:lnTo>
                    <a:pt x="1450847" y="1203960"/>
                  </a:lnTo>
                  <a:lnTo>
                    <a:pt x="1450847" y="1175004"/>
                  </a:lnTo>
                  <a:lnTo>
                    <a:pt x="1459992" y="1175004"/>
                  </a:lnTo>
                  <a:lnTo>
                    <a:pt x="1459992" y="1203960"/>
                  </a:lnTo>
                  <a:close/>
                </a:path>
                <a:path w="3517900" h="1689100">
                  <a:moveTo>
                    <a:pt x="1459992" y="1165860"/>
                  </a:moveTo>
                  <a:lnTo>
                    <a:pt x="1450847" y="1165860"/>
                  </a:lnTo>
                  <a:lnTo>
                    <a:pt x="1450847" y="1138428"/>
                  </a:lnTo>
                  <a:lnTo>
                    <a:pt x="1459992" y="1138428"/>
                  </a:lnTo>
                  <a:lnTo>
                    <a:pt x="1459992" y="1165860"/>
                  </a:lnTo>
                  <a:close/>
                </a:path>
                <a:path w="3517900" h="1689100">
                  <a:moveTo>
                    <a:pt x="1459992" y="1129284"/>
                  </a:moveTo>
                  <a:lnTo>
                    <a:pt x="1450847" y="1129284"/>
                  </a:lnTo>
                  <a:lnTo>
                    <a:pt x="1450847" y="1101852"/>
                  </a:lnTo>
                  <a:lnTo>
                    <a:pt x="1459992" y="1101852"/>
                  </a:lnTo>
                  <a:lnTo>
                    <a:pt x="1459992" y="1129284"/>
                  </a:lnTo>
                  <a:close/>
                </a:path>
                <a:path w="3517900" h="1689100">
                  <a:moveTo>
                    <a:pt x="1459992" y="1092708"/>
                  </a:moveTo>
                  <a:lnTo>
                    <a:pt x="1450847" y="1092708"/>
                  </a:lnTo>
                  <a:lnTo>
                    <a:pt x="1450847" y="1065276"/>
                  </a:lnTo>
                  <a:lnTo>
                    <a:pt x="1459992" y="1065276"/>
                  </a:lnTo>
                  <a:lnTo>
                    <a:pt x="1459992" y="1092708"/>
                  </a:lnTo>
                  <a:close/>
                </a:path>
                <a:path w="3517900" h="1689100">
                  <a:moveTo>
                    <a:pt x="1459992" y="1056131"/>
                  </a:moveTo>
                  <a:lnTo>
                    <a:pt x="1450847" y="1056131"/>
                  </a:lnTo>
                  <a:lnTo>
                    <a:pt x="1450847" y="1027176"/>
                  </a:lnTo>
                  <a:lnTo>
                    <a:pt x="1459992" y="1027176"/>
                  </a:lnTo>
                  <a:lnTo>
                    <a:pt x="1459992" y="1056131"/>
                  </a:lnTo>
                  <a:close/>
                </a:path>
                <a:path w="3517900" h="1689100">
                  <a:moveTo>
                    <a:pt x="1459992" y="1018031"/>
                  </a:moveTo>
                  <a:lnTo>
                    <a:pt x="1450847" y="1018031"/>
                  </a:lnTo>
                  <a:lnTo>
                    <a:pt x="1450847" y="990600"/>
                  </a:lnTo>
                  <a:lnTo>
                    <a:pt x="1459992" y="990600"/>
                  </a:lnTo>
                  <a:lnTo>
                    <a:pt x="1459992" y="1018031"/>
                  </a:lnTo>
                  <a:close/>
                </a:path>
                <a:path w="3517900" h="1689100">
                  <a:moveTo>
                    <a:pt x="1459992" y="981455"/>
                  </a:moveTo>
                  <a:lnTo>
                    <a:pt x="1450847" y="981455"/>
                  </a:lnTo>
                  <a:lnTo>
                    <a:pt x="1450847" y="954023"/>
                  </a:lnTo>
                  <a:lnTo>
                    <a:pt x="1459992" y="954023"/>
                  </a:lnTo>
                  <a:lnTo>
                    <a:pt x="1459992" y="981455"/>
                  </a:lnTo>
                  <a:close/>
                </a:path>
                <a:path w="3517900" h="1689100">
                  <a:moveTo>
                    <a:pt x="1459992" y="944879"/>
                  </a:moveTo>
                  <a:lnTo>
                    <a:pt x="1450847" y="944879"/>
                  </a:lnTo>
                  <a:lnTo>
                    <a:pt x="1450847" y="917447"/>
                  </a:lnTo>
                  <a:lnTo>
                    <a:pt x="1459992" y="917447"/>
                  </a:lnTo>
                  <a:lnTo>
                    <a:pt x="1459992" y="944879"/>
                  </a:lnTo>
                  <a:close/>
                </a:path>
                <a:path w="3517900" h="1689100">
                  <a:moveTo>
                    <a:pt x="1459992" y="908304"/>
                  </a:moveTo>
                  <a:lnTo>
                    <a:pt x="1450847" y="908304"/>
                  </a:lnTo>
                  <a:lnTo>
                    <a:pt x="1450847" y="879347"/>
                  </a:lnTo>
                  <a:lnTo>
                    <a:pt x="1459992" y="879347"/>
                  </a:lnTo>
                  <a:lnTo>
                    <a:pt x="1459992" y="908304"/>
                  </a:lnTo>
                  <a:close/>
                </a:path>
                <a:path w="3517900" h="1689100">
                  <a:moveTo>
                    <a:pt x="1459992" y="870204"/>
                  </a:moveTo>
                  <a:lnTo>
                    <a:pt x="1450847" y="870204"/>
                  </a:lnTo>
                  <a:lnTo>
                    <a:pt x="1450847" y="842771"/>
                  </a:lnTo>
                  <a:lnTo>
                    <a:pt x="1459992" y="842771"/>
                  </a:lnTo>
                  <a:lnTo>
                    <a:pt x="1459992" y="870204"/>
                  </a:lnTo>
                  <a:close/>
                </a:path>
                <a:path w="3517900" h="1689100">
                  <a:moveTo>
                    <a:pt x="1459992" y="833628"/>
                  </a:moveTo>
                  <a:lnTo>
                    <a:pt x="1450847" y="833628"/>
                  </a:lnTo>
                  <a:lnTo>
                    <a:pt x="1450847" y="806196"/>
                  </a:lnTo>
                  <a:lnTo>
                    <a:pt x="1459992" y="806196"/>
                  </a:lnTo>
                  <a:lnTo>
                    <a:pt x="1459992" y="833628"/>
                  </a:lnTo>
                  <a:close/>
                </a:path>
                <a:path w="3517900" h="1689100">
                  <a:moveTo>
                    <a:pt x="1459992" y="797052"/>
                  </a:moveTo>
                  <a:lnTo>
                    <a:pt x="1450847" y="797052"/>
                  </a:lnTo>
                  <a:lnTo>
                    <a:pt x="1450847" y="769620"/>
                  </a:lnTo>
                  <a:lnTo>
                    <a:pt x="1459992" y="769620"/>
                  </a:lnTo>
                  <a:lnTo>
                    <a:pt x="1459992" y="797052"/>
                  </a:lnTo>
                  <a:close/>
                </a:path>
                <a:path w="3517900" h="1689100">
                  <a:moveTo>
                    <a:pt x="1459992" y="758952"/>
                  </a:moveTo>
                  <a:lnTo>
                    <a:pt x="1450847" y="758952"/>
                  </a:lnTo>
                  <a:lnTo>
                    <a:pt x="1450847" y="731520"/>
                  </a:lnTo>
                  <a:lnTo>
                    <a:pt x="1459992" y="731520"/>
                  </a:lnTo>
                  <a:lnTo>
                    <a:pt x="1459992" y="758952"/>
                  </a:lnTo>
                  <a:close/>
                </a:path>
                <a:path w="3517900" h="1689100">
                  <a:moveTo>
                    <a:pt x="1459992" y="722376"/>
                  </a:moveTo>
                  <a:lnTo>
                    <a:pt x="1450847" y="722376"/>
                  </a:lnTo>
                  <a:lnTo>
                    <a:pt x="1450847" y="694944"/>
                  </a:lnTo>
                  <a:lnTo>
                    <a:pt x="1453896" y="693420"/>
                  </a:lnTo>
                  <a:lnTo>
                    <a:pt x="1458468" y="693420"/>
                  </a:lnTo>
                  <a:lnTo>
                    <a:pt x="1458468" y="699516"/>
                  </a:lnTo>
                  <a:lnTo>
                    <a:pt x="1455420" y="702563"/>
                  </a:lnTo>
                  <a:lnTo>
                    <a:pt x="1459992" y="702563"/>
                  </a:lnTo>
                  <a:lnTo>
                    <a:pt x="1459992" y="722376"/>
                  </a:lnTo>
                  <a:close/>
                </a:path>
                <a:path w="3517900" h="1689100">
                  <a:moveTo>
                    <a:pt x="1459992" y="702563"/>
                  </a:moveTo>
                  <a:lnTo>
                    <a:pt x="1458468" y="702563"/>
                  </a:lnTo>
                  <a:lnTo>
                    <a:pt x="1458468" y="699516"/>
                  </a:lnTo>
                  <a:lnTo>
                    <a:pt x="1459992" y="697992"/>
                  </a:lnTo>
                  <a:lnTo>
                    <a:pt x="1459992" y="702563"/>
                  </a:lnTo>
                  <a:close/>
                </a:path>
                <a:path w="3517900" h="1689100">
                  <a:moveTo>
                    <a:pt x="1458468" y="702563"/>
                  </a:moveTo>
                  <a:lnTo>
                    <a:pt x="1455420" y="702563"/>
                  </a:lnTo>
                  <a:lnTo>
                    <a:pt x="1458468" y="699516"/>
                  </a:lnTo>
                  <a:lnTo>
                    <a:pt x="1458468" y="702563"/>
                  </a:lnTo>
                  <a:close/>
                </a:path>
                <a:path w="3517900" h="1689100">
                  <a:moveTo>
                    <a:pt x="1495044" y="702563"/>
                  </a:moveTo>
                  <a:lnTo>
                    <a:pt x="1467612" y="702563"/>
                  </a:lnTo>
                  <a:lnTo>
                    <a:pt x="1467612" y="693420"/>
                  </a:lnTo>
                  <a:lnTo>
                    <a:pt x="1495044" y="693420"/>
                  </a:lnTo>
                  <a:lnTo>
                    <a:pt x="1495044" y="702563"/>
                  </a:lnTo>
                  <a:close/>
                </a:path>
                <a:path w="3517900" h="1689100">
                  <a:moveTo>
                    <a:pt x="1533144" y="702563"/>
                  </a:moveTo>
                  <a:lnTo>
                    <a:pt x="1504188" y="702563"/>
                  </a:lnTo>
                  <a:lnTo>
                    <a:pt x="1504188" y="693420"/>
                  </a:lnTo>
                  <a:lnTo>
                    <a:pt x="1533144" y="693420"/>
                  </a:lnTo>
                  <a:lnTo>
                    <a:pt x="1533144" y="702563"/>
                  </a:lnTo>
                  <a:close/>
                </a:path>
                <a:path w="3517900" h="1689100">
                  <a:moveTo>
                    <a:pt x="1569720" y="702563"/>
                  </a:moveTo>
                  <a:lnTo>
                    <a:pt x="1542288" y="702563"/>
                  </a:lnTo>
                  <a:lnTo>
                    <a:pt x="1542288" y="693420"/>
                  </a:lnTo>
                  <a:lnTo>
                    <a:pt x="1569720" y="693420"/>
                  </a:lnTo>
                  <a:lnTo>
                    <a:pt x="1569720" y="702563"/>
                  </a:lnTo>
                  <a:close/>
                </a:path>
                <a:path w="3517900" h="1689100">
                  <a:moveTo>
                    <a:pt x="1606296" y="702563"/>
                  </a:moveTo>
                  <a:lnTo>
                    <a:pt x="1578863" y="702563"/>
                  </a:lnTo>
                  <a:lnTo>
                    <a:pt x="1578863" y="693420"/>
                  </a:lnTo>
                  <a:lnTo>
                    <a:pt x="1606296" y="693420"/>
                  </a:lnTo>
                  <a:lnTo>
                    <a:pt x="1606296" y="702563"/>
                  </a:lnTo>
                  <a:close/>
                </a:path>
                <a:path w="3517900" h="1689100">
                  <a:moveTo>
                    <a:pt x="1642872" y="702563"/>
                  </a:moveTo>
                  <a:lnTo>
                    <a:pt x="1615439" y="702563"/>
                  </a:lnTo>
                  <a:lnTo>
                    <a:pt x="1615439" y="693420"/>
                  </a:lnTo>
                  <a:lnTo>
                    <a:pt x="1642872" y="693420"/>
                  </a:lnTo>
                  <a:lnTo>
                    <a:pt x="1642872" y="702563"/>
                  </a:lnTo>
                  <a:close/>
                </a:path>
                <a:path w="3517900" h="1689100">
                  <a:moveTo>
                    <a:pt x="1680972" y="702563"/>
                  </a:moveTo>
                  <a:lnTo>
                    <a:pt x="1652016" y="702563"/>
                  </a:lnTo>
                  <a:lnTo>
                    <a:pt x="1652016" y="693420"/>
                  </a:lnTo>
                  <a:lnTo>
                    <a:pt x="1680972" y="693420"/>
                  </a:lnTo>
                  <a:lnTo>
                    <a:pt x="1680972" y="702563"/>
                  </a:lnTo>
                  <a:close/>
                </a:path>
                <a:path w="3517900" h="1689100">
                  <a:moveTo>
                    <a:pt x="1693163" y="702563"/>
                  </a:moveTo>
                  <a:lnTo>
                    <a:pt x="1690116" y="702563"/>
                  </a:lnTo>
                  <a:lnTo>
                    <a:pt x="1690116" y="693420"/>
                  </a:lnTo>
                  <a:lnTo>
                    <a:pt x="1700784" y="693420"/>
                  </a:lnTo>
                  <a:lnTo>
                    <a:pt x="1702308" y="694944"/>
                  </a:lnTo>
                  <a:lnTo>
                    <a:pt x="1702308" y="697992"/>
                  </a:lnTo>
                  <a:lnTo>
                    <a:pt x="1693163" y="697992"/>
                  </a:lnTo>
                  <a:lnTo>
                    <a:pt x="1693163" y="702563"/>
                  </a:lnTo>
                  <a:close/>
                </a:path>
                <a:path w="3517900" h="1689100">
                  <a:moveTo>
                    <a:pt x="1702308" y="716279"/>
                  </a:moveTo>
                  <a:lnTo>
                    <a:pt x="1693163" y="716279"/>
                  </a:lnTo>
                  <a:lnTo>
                    <a:pt x="1693163" y="697992"/>
                  </a:lnTo>
                  <a:lnTo>
                    <a:pt x="1697736" y="702563"/>
                  </a:lnTo>
                  <a:lnTo>
                    <a:pt x="1702308" y="702563"/>
                  </a:lnTo>
                  <a:lnTo>
                    <a:pt x="1702308" y="716279"/>
                  </a:lnTo>
                  <a:close/>
                </a:path>
                <a:path w="3517900" h="1689100">
                  <a:moveTo>
                    <a:pt x="1702308" y="702563"/>
                  </a:moveTo>
                  <a:lnTo>
                    <a:pt x="1697736" y="702563"/>
                  </a:lnTo>
                  <a:lnTo>
                    <a:pt x="1693163" y="697992"/>
                  </a:lnTo>
                  <a:lnTo>
                    <a:pt x="1702308" y="697992"/>
                  </a:lnTo>
                  <a:lnTo>
                    <a:pt x="1702308" y="702563"/>
                  </a:lnTo>
                  <a:close/>
                </a:path>
                <a:path w="3517900" h="1689100">
                  <a:moveTo>
                    <a:pt x="1702308" y="752855"/>
                  </a:moveTo>
                  <a:lnTo>
                    <a:pt x="1693163" y="752855"/>
                  </a:lnTo>
                  <a:lnTo>
                    <a:pt x="1693163" y="725423"/>
                  </a:lnTo>
                  <a:lnTo>
                    <a:pt x="1702308" y="725423"/>
                  </a:lnTo>
                  <a:lnTo>
                    <a:pt x="1702308" y="752855"/>
                  </a:lnTo>
                  <a:close/>
                </a:path>
                <a:path w="3517900" h="1689100">
                  <a:moveTo>
                    <a:pt x="1702308" y="790955"/>
                  </a:moveTo>
                  <a:lnTo>
                    <a:pt x="1693163" y="790955"/>
                  </a:lnTo>
                  <a:lnTo>
                    <a:pt x="1693163" y="763523"/>
                  </a:lnTo>
                  <a:lnTo>
                    <a:pt x="1702308" y="763523"/>
                  </a:lnTo>
                  <a:lnTo>
                    <a:pt x="1702308" y="790955"/>
                  </a:lnTo>
                  <a:close/>
                </a:path>
                <a:path w="3517900" h="1689100">
                  <a:moveTo>
                    <a:pt x="1702308" y="827531"/>
                  </a:moveTo>
                  <a:lnTo>
                    <a:pt x="1693163" y="827531"/>
                  </a:lnTo>
                  <a:lnTo>
                    <a:pt x="1693163" y="800100"/>
                  </a:lnTo>
                  <a:lnTo>
                    <a:pt x="1702308" y="800100"/>
                  </a:lnTo>
                  <a:lnTo>
                    <a:pt x="1702308" y="827531"/>
                  </a:lnTo>
                  <a:close/>
                </a:path>
                <a:path w="3517900" h="1689100">
                  <a:moveTo>
                    <a:pt x="1702308" y="864108"/>
                  </a:moveTo>
                  <a:lnTo>
                    <a:pt x="1693163" y="864108"/>
                  </a:lnTo>
                  <a:lnTo>
                    <a:pt x="1693163" y="836676"/>
                  </a:lnTo>
                  <a:lnTo>
                    <a:pt x="1702308" y="836676"/>
                  </a:lnTo>
                  <a:lnTo>
                    <a:pt x="1702308" y="864108"/>
                  </a:lnTo>
                  <a:close/>
                </a:path>
                <a:path w="3517900" h="1689100">
                  <a:moveTo>
                    <a:pt x="1702308" y="902208"/>
                  </a:moveTo>
                  <a:lnTo>
                    <a:pt x="1693163" y="902208"/>
                  </a:lnTo>
                  <a:lnTo>
                    <a:pt x="1693163" y="873252"/>
                  </a:lnTo>
                  <a:lnTo>
                    <a:pt x="1702308" y="873252"/>
                  </a:lnTo>
                  <a:lnTo>
                    <a:pt x="1702308" y="902208"/>
                  </a:lnTo>
                  <a:close/>
                </a:path>
                <a:path w="3517900" h="1689100">
                  <a:moveTo>
                    <a:pt x="1702308" y="938784"/>
                  </a:moveTo>
                  <a:lnTo>
                    <a:pt x="1693163" y="938784"/>
                  </a:lnTo>
                  <a:lnTo>
                    <a:pt x="1693163" y="911352"/>
                  </a:lnTo>
                  <a:lnTo>
                    <a:pt x="1702308" y="911352"/>
                  </a:lnTo>
                  <a:lnTo>
                    <a:pt x="1702308" y="938784"/>
                  </a:lnTo>
                  <a:close/>
                </a:path>
                <a:path w="3517900" h="1689100">
                  <a:moveTo>
                    <a:pt x="1702308" y="975360"/>
                  </a:moveTo>
                  <a:lnTo>
                    <a:pt x="1693163" y="975360"/>
                  </a:lnTo>
                  <a:lnTo>
                    <a:pt x="1693163" y="947928"/>
                  </a:lnTo>
                  <a:lnTo>
                    <a:pt x="1702308" y="947928"/>
                  </a:lnTo>
                  <a:lnTo>
                    <a:pt x="1702308" y="975360"/>
                  </a:lnTo>
                  <a:close/>
                </a:path>
                <a:path w="3517900" h="1689100">
                  <a:moveTo>
                    <a:pt x="1702308" y="1011936"/>
                  </a:moveTo>
                  <a:lnTo>
                    <a:pt x="1693163" y="1011936"/>
                  </a:lnTo>
                  <a:lnTo>
                    <a:pt x="1693163" y="984504"/>
                  </a:lnTo>
                  <a:lnTo>
                    <a:pt x="1702308" y="984504"/>
                  </a:lnTo>
                  <a:lnTo>
                    <a:pt x="1702308" y="1011936"/>
                  </a:lnTo>
                  <a:close/>
                </a:path>
                <a:path w="3517900" h="1689100">
                  <a:moveTo>
                    <a:pt x="1702308" y="1050036"/>
                  </a:moveTo>
                  <a:lnTo>
                    <a:pt x="1693163" y="1050036"/>
                  </a:lnTo>
                  <a:lnTo>
                    <a:pt x="1693163" y="1021080"/>
                  </a:lnTo>
                  <a:lnTo>
                    <a:pt x="1702308" y="1021080"/>
                  </a:lnTo>
                  <a:lnTo>
                    <a:pt x="1702308" y="1050036"/>
                  </a:lnTo>
                  <a:close/>
                </a:path>
                <a:path w="3517900" h="1689100">
                  <a:moveTo>
                    <a:pt x="1702308" y="1086612"/>
                  </a:moveTo>
                  <a:lnTo>
                    <a:pt x="1693163" y="1086612"/>
                  </a:lnTo>
                  <a:lnTo>
                    <a:pt x="1693163" y="1059180"/>
                  </a:lnTo>
                  <a:lnTo>
                    <a:pt x="1702308" y="1059180"/>
                  </a:lnTo>
                  <a:lnTo>
                    <a:pt x="1702308" y="1086612"/>
                  </a:lnTo>
                  <a:close/>
                </a:path>
                <a:path w="3517900" h="1689100">
                  <a:moveTo>
                    <a:pt x="1702308" y="1123188"/>
                  </a:moveTo>
                  <a:lnTo>
                    <a:pt x="1693163" y="1123188"/>
                  </a:lnTo>
                  <a:lnTo>
                    <a:pt x="1693163" y="1095755"/>
                  </a:lnTo>
                  <a:lnTo>
                    <a:pt x="1702308" y="1095755"/>
                  </a:lnTo>
                  <a:lnTo>
                    <a:pt x="1702308" y="1123188"/>
                  </a:lnTo>
                  <a:close/>
                </a:path>
                <a:path w="3517900" h="1689100">
                  <a:moveTo>
                    <a:pt x="1702308" y="1159763"/>
                  </a:moveTo>
                  <a:lnTo>
                    <a:pt x="1693163" y="1159763"/>
                  </a:lnTo>
                  <a:lnTo>
                    <a:pt x="1693163" y="1132331"/>
                  </a:lnTo>
                  <a:lnTo>
                    <a:pt x="1702308" y="1132331"/>
                  </a:lnTo>
                  <a:lnTo>
                    <a:pt x="1702308" y="1159763"/>
                  </a:lnTo>
                  <a:close/>
                </a:path>
                <a:path w="3517900" h="1689100">
                  <a:moveTo>
                    <a:pt x="1702308" y="1197863"/>
                  </a:moveTo>
                  <a:lnTo>
                    <a:pt x="1693163" y="1197863"/>
                  </a:lnTo>
                  <a:lnTo>
                    <a:pt x="1693163" y="1168908"/>
                  </a:lnTo>
                  <a:lnTo>
                    <a:pt x="1702308" y="1168908"/>
                  </a:lnTo>
                  <a:lnTo>
                    <a:pt x="1702308" y="1197863"/>
                  </a:lnTo>
                  <a:close/>
                </a:path>
                <a:path w="3517900" h="1689100">
                  <a:moveTo>
                    <a:pt x="1702308" y="1234439"/>
                  </a:moveTo>
                  <a:lnTo>
                    <a:pt x="1693163" y="1234439"/>
                  </a:lnTo>
                  <a:lnTo>
                    <a:pt x="1693163" y="1207008"/>
                  </a:lnTo>
                  <a:lnTo>
                    <a:pt x="1702308" y="1207008"/>
                  </a:lnTo>
                  <a:lnTo>
                    <a:pt x="1702308" y="1234439"/>
                  </a:lnTo>
                  <a:close/>
                </a:path>
                <a:path w="3517900" h="1689100">
                  <a:moveTo>
                    <a:pt x="1702308" y="1271015"/>
                  </a:moveTo>
                  <a:lnTo>
                    <a:pt x="1693163" y="1271015"/>
                  </a:lnTo>
                  <a:lnTo>
                    <a:pt x="1693163" y="1243584"/>
                  </a:lnTo>
                  <a:lnTo>
                    <a:pt x="1702308" y="1243584"/>
                  </a:lnTo>
                  <a:lnTo>
                    <a:pt x="1702308" y="1271015"/>
                  </a:lnTo>
                  <a:close/>
                </a:path>
                <a:path w="3517900" h="1689100">
                  <a:moveTo>
                    <a:pt x="1702308" y="1307592"/>
                  </a:moveTo>
                  <a:lnTo>
                    <a:pt x="1693163" y="1307592"/>
                  </a:lnTo>
                  <a:lnTo>
                    <a:pt x="1693163" y="1280160"/>
                  </a:lnTo>
                  <a:lnTo>
                    <a:pt x="1702308" y="1280160"/>
                  </a:lnTo>
                  <a:lnTo>
                    <a:pt x="1702308" y="1307592"/>
                  </a:lnTo>
                  <a:close/>
                </a:path>
                <a:path w="3517900" h="1689100">
                  <a:moveTo>
                    <a:pt x="1702308" y="1345692"/>
                  </a:moveTo>
                  <a:lnTo>
                    <a:pt x="1693163" y="1345692"/>
                  </a:lnTo>
                  <a:lnTo>
                    <a:pt x="1693163" y="1318260"/>
                  </a:lnTo>
                  <a:lnTo>
                    <a:pt x="1702308" y="1318260"/>
                  </a:lnTo>
                  <a:lnTo>
                    <a:pt x="1702308" y="1345692"/>
                  </a:lnTo>
                  <a:close/>
                </a:path>
                <a:path w="3517900" h="1689100">
                  <a:moveTo>
                    <a:pt x="1702308" y="1382268"/>
                  </a:moveTo>
                  <a:lnTo>
                    <a:pt x="1693163" y="1382268"/>
                  </a:lnTo>
                  <a:lnTo>
                    <a:pt x="1693163" y="1354836"/>
                  </a:lnTo>
                  <a:lnTo>
                    <a:pt x="1702308" y="1354836"/>
                  </a:lnTo>
                  <a:lnTo>
                    <a:pt x="1702308" y="1382268"/>
                  </a:lnTo>
                  <a:close/>
                </a:path>
                <a:path w="3517900" h="1689100">
                  <a:moveTo>
                    <a:pt x="1702308" y="1418844"/>
                  </a:moveTo>
                  <a:lnTo>
                    <a:pt x="1693163" y="1418844"/>
                  </a:lnTo>
                  <a:lnTo>
                    <a:pt x="1693163" y="1391412"/>
                  </a:lnTo>
                  <a:lnTo>
                    <a:pt x="1702308" y="1391412"/>
                  </a:lnTo>
                  <a:lnTo>
                    <a:pt x="1702308" y="1418844"/>
                  </a:lnTo>
                  <a:close/>
                </a:path>
                <a:path w="3517900" h="1689100">
                  <a:moveTo>
                    <a:pt x="1702308" y="1455420"/>
                  </a:moveTo>
                  <a:lnTo>
                    <a:pt x="1693163" y="1455420"/>
                  </a:lnTo>
                  <a:lnTo>
                    <a:pt x="1693163" y="1427988"/>
                  </a:lnTo>
                  <a:lnTo>
                    <a:pt x="1702308" y="1427988"/>
                  </a:lnTo>
                  <a:lnTo>
                    <a:pt x="1702308" y="1455420"/>
                  </a:lnTo>
                  <a:close/>
                </a:path>
                <a:path w="3517900" h="1689100">
                  <a:moveTo>
                    <a:pt x="1702308" y="1493520"/>
                  </a:moveTo>
                  <a:lnTo>
                    <a:pt x="1693163" y="1493520"/>
                  </a:lnTo>
                  <a:lnTo>
                    <a:pt x="1693163" y="1466088"/>
                  </a:lnTo>
                  <a:lnTo>
                    <a:pt x="1702308" y="1466088"/>
                  </a:lnTo>
                  <a:lnTo>
                    <a:pt x="1702308" y="1493520"/>
                  </a:lnTo>
                  <a:close/>
                </a:path>
                <a:path w="3517900" h="1689100">
                  <a:moveTo>
                    <a:pt x="1702308" y="1530096"/>
                  </a:moveTo>
                  <a:lnTo>
                    <a:pt x="1693163" y="1530096"/>
                  </a:lnTo>
                  <a:lnTo>
                    <a:pt x="1693163" y="1502663"/>
                  </a:lnTo>
                  <a:lnTo>
                    <a:pt x="1702308" y="1502663"/>
                  </a:lnTo>
                  <a:lnTo>
                    <a:pt x="1702308" y="1530096"/>
                  </a:lnTo>
                  <a:close/>
                </a:path>
                <a:path w="3517900" h="1689100">
                  <a:moveTo>
                    <a:pt x="1702308" y="1566672"/>
                  </a:moveTo>
                  <a:lnTo>
                    <a:pt x="1693163" y="1566672"/>
                  </a:lnTo>
                  <a:lnTo>
                    <a:pt x="1693163" y="1539239"/>
                  </a:lnTo>
                  <a:lnTo>
                    <a:pt x="1702308" y="1539239"/>
                  </a:lnTo>
                  <a:lnTo>
                    <a:pt x="1702308" y="1566672"/>
                  </a:lnTo>
                  <a:close/>
                </a:path>
                <a:path w="3517900" h="1689100">
                  <a:moveTo>
                    <a:pt x="1702308" y="1604772"/>
                  </a:moveTo>
                  <a:lnTo>
                    <a:pt x="1693163" y="1604772"/>
                  </a:lnTo>
                  <a:lnTo>
                    <a:pt x="1693163" y="1575815"/>
                  </a:lnTo>
                  <a:lnTo>
                    <a:pt x="1702308" y="1575815"/>
                  </a:lnTo>
                  <a:lnTo>
                    <a:pt x="1702308" y="1604772"/>
                  </a:lnTo>
                  <a:close/>
                </a:path>
                <a:path w="3517900" h="1689100">
                  <a:moveTo>
                    <a:pt x="1702308" y="1641347"/>
                  </a:moveTo>
                  <a:lnTo>
                    <a:pt x="1693163" y="1641347"/>
                  </a:lnTo>
                  <a:lnTo>
                    <a:pt x="1693163" y="1613915"/>
                  </a:lnTo>
                  <a:lnTo>
                    <a:pt x="1702308" y="1613915"/>
                  </a:lnTo>
                  <a:lnTo>
                    <a:pt x="1702308" y="1641347"/>
                  </a:lnTo>
                  <a:close/>
                </a:path>
                <a:path w="3517900" h="1689100">
                  <a:moveTo>
                    <a:pt x="1702308" y="1677923"/>
                  </a:moveTo>
                  <a:lnTo>
                    <a:pt x="1693163" y="1677923"/>
                  </a:lnTo>
                  <a:lnTo>
                    <a:pt x="1693163" y="1650492"/>
                  </a:lnTo>
                  <a:lnTo>
                    <a:pt x="1702308" y="1650492"/>
                  </a:lnTo>
                  <a:lnTo>
                    <a:pt x="1702308" y="1677923"/>
                  </a:lnTo>
                  <a:close/>
                </a:path>
                <a:path w="3517900" h="1689100">
                  <a:moveTo>
                    <a:pt x="1694688" y="1688592"/>
                  </a:moveTo>
                  <a:lnTo>
                    <a:pt x="1667255" y="1688592"/>
                  </a:lnTo>
                  <a:lnTo>
                    <a:pt x="1667255" y="1679447"/>
                  </a:lnTo>
                  <a:lnTo>
                    <a:pt x="1694688" y="1679447"/>
                  </a:lnTo>
                  <a:lnTo>
                    <a:pt x="1694688" y="1688592"/>
                  </a:lnTo>
                  <a:close/>
                </a:path>
                <a:path w="3517900" h="1689100">
                  <a:moveTo>
                    <a:pt x="1658112" y="1688592"/>
                  </a:moveTo>
                  <a:lnTo>
                    <a:pt x="1630680" y="1688592"/>
                  </a:lnTo>
                  <a:lnTo>
                    <a:pt x="1630680" y="1679447"/>
                  </a:lnTo>
                  <a:lnTo>
                    <a:pt x="1658112" y="1679447"/>
                  </a:lnTo>
                  <a:lnTo>
                    <a:pt x="1658112" y="1688592"/>
                  </a:lnTo>
                  <a:close/>
                </a:path>
                <a:path w="3517900" h="1689100">
                  <a:moveTo>
                    <a:pt x="1621536" y="1688592"/>
                  </a:moveTo>
                  <a:lnTo>
                    <a:pt x="1594104" y="1688592"/>
                  </a:lnTo>
                  <a:lnTo>
                    <a:pt x="1594104" y="1679447"/>
                  </a:lnTo>
                  <a:lnTo>
                    <a:pt x="1621536" y="1679447"/>
                  </a:lnTo>
                  <a:lnTo>
                    <a:pt x="1621536" y="1688592"/>
                  </a:lnTo>
                  <a:close/>
                </a:path>
                <a:path w="3517900" h="1689100">
                  <a:moveTo>
                    <a:pt x="1584960" y="1688592"/>
                  </a:moveTo>
                  <a:lnTo>
                    <a:pt x="1556004" y="1688592"/>
                  </a:lnTo>
                  <a:lnTo>
                    <a:pt x="1556004" y="1679447"/>
                  </a:lnTo>
                  <a:lnTo>
                    <a:pt x="1584960" y="1679447"/>
                  </a:lnTo>
                  <a:lnTo>
                    <a:pt x="1584960" y="1688592"/>
                  </a:lnTo>
                  <a:close/>
                </a:path>
                <a:path w="3517900" h="1689100">
                  <a:moveTo>
                    <a:pt x="1546860" y="1688592"/>
                  </a:moveTo>
                  <a:lnTo>
                    <a:pt x="1519428" y="1688592"/>
                  </a:lnTo>
                  <a:lnTo>
                    <a:pt x="1519428" y="1679447"/>
                  </a:lnTo>
                  <a:lnTo>
                    <a:pt x="1546860" y="1679447"/>
                  </a:lnTo>
                  <a:lnTo>
                    <a:pt x="1546860" y="1688592"/>
                  </a:lnTo>
                  <a:close/>
                </a:path>
                <a:path w="3517900" h="1689100">
                  <a:moveTo>
                    <a:pt x="1510284" y="1688592"/>
                  </a:moveTo>
                  <a:lnTo>
                    <a:pt x="1482852" y="1688592"/>
                  </a:lnTo>
                  <a:lnTo>
                    <a:pt x="1482852" y="1679447"/>
                  </a:lnTo>
                  <a:lnTo>
                    <a:pt x="1510284" y="1679447"/>
                  </a:lnTo>
                  <a:lnTo>
                    <a:pt x="1510284" y="1688592"/>
                  </a:lnTo>
                  <a:close/>
                </a:path>
                <a:path w="3517900" h="1689100">
                  <a:moveTo>
                    <a:pt x="1818132" y="1684020"/>
                  </a:moveTo>
                  <a:lnTo>
                    <a:pt x="1813560" y="1684020"/>
                  </a:lnTo>
                  <a:lnTo>
                    <a:pt x="1813560" y="1656588"/>
                  </a:lnTo>
                  <a:lnTo>
                    <a:pt x="1822704" y="1656588"/>
                  </a:lnTo>
                  <a:lnTo>
                    <a:pt x="1822704" y="1679447"/>
                  </a:lnTo>
                  <a:lnTo>
                    <a:pt x="1818132" y="1679447"/>
                  </a:lnTo>
                  <a:lnTo>
                    <a:pt x="1818132" y="1684020"/>
                  </a:lnTo>
                  <a:close/>
                </a:path>
                <a:path w="3517900" h="1689100">
                  <a:moveTo>
                    <a:pt x="1819655" y="1688592"/>
                  </a:moveTo>
                  <a:lnTo>
                    <a:pt x="1818132" y="1688592"/>
                  </a:lnTo>
                  <a:lnTo>
                    <a:pt x="1818132" y="1679447"/>
                  </a:lnTo>
                  <a:lnTo>
                    <a:pt x="1819655" y="1679447"/>
                  </a:lnTo>
                  <a:lnTo>
                    <a:pt x="1819655" y="1688592"/>
                  </a:lnTo>
                  <a:close/>
                </a:path>
                <a:path w="3517900" h="1689100">
                  <a:moveTo>
                    <a:pt x="1822704" y="1684020"/>
                  </a:moveTo>
                  <a:lnTo>
                    <a:pt x="1819655" y="1684020"/>
                  </a:lnTo>
                  <a:lnTo>
                    <a:pt x="1819655" y="1679447"/>
                  </a:lnTo>
                  <a:lnTo>
                    <a:pt x="1822704" y="1679447"/>
                  </a:lnTo>
                  <a:lnTo>
                    <a:pt x="1822704" y="1684020"/>
                  </a:lnTo>
                  <a:close/>
                </a:path>
                <a:path w="3517900" h="1689100">
                  <a:moveTo>
                    <a:pt x="1822704" y="1647444"/>
                  </a:moveTo>
                  <a:lnTo>
                    <a:pt x="1813560" y="1647444"/>
                  </a:lnTo>
                  <a:lnTo>
                    <a:pt x="1813560" y="1620012"/>
                  </a:lnTo>
                  <a:lnTo>
                    <a:pt x="1822704" y="1620012"/>
                  </a:lnTo>
                  <a:lnTo>
                    <a:pt x="1822704" y="1647444"/>
                  </a:lnTo>
                  <a:close/>
                </a:path>
                <a:path w="3517900" h="1689100">
                  <a:moveTo>
                    <a:pt x="1822704" y="1610868"/>
                  </a:moveTo>
                  <a:lnTo>
                    <a:pt x="1813560" y="1610868"/>
                  </a:lnTo>
                  <a:lnTo>
                    <a:pt x="1813560" y="1581912"/>
                  </a:lnTo>
                  <a:lnTo>
                    <a:pt x="1822704" y="1581912"/>
                  </a:lnTo>
                  <a:lnTo>
                    <a:pt x="1822704" y="1610868"/>
                  </a:lnTo>
                  <a:close/>
                </a:path>
                <a:path w="3517900" h="1689100">
                  <a:moveTo>
                    <a:pt x="1822704" y="1572768"/>
                  </a:moveTo>
                  <a:lnTo>
                    <a:pt x="1813560" y="1572768"/>
                  </a:lnTo>
                  <a:lnTo>
                    <a:pt x="1813560" y="1545336"/>
                  </a:lnTo>
                  <a:lnTo>
                    <a:pt x="1822704" y="1545336"/>
                  </a:lnTo>
                  <a:lnTo>
                    <a:pt x="1822704" y="1572768"/>
                  </a:lnTo>
                  <a:close/>
                </a:path>
                <a:path w="3517900" h="1689100">
                  <a:moveTo>
                    <a:pt x="1822704" y="1536192"/>
                  </a:moveTo>
                  <a:lnTo>
                    <a:pt x="1813560" y="1536192"/>
                  </a:lnTo>
                  <a:lnTo>
                    <a:pt x="1813560" y="1508760"/>
                  </a:lnTo>
                  <a:lnTo>
                    <a:pt x="1822704" y="1508760"/>
                  </a:lnTo>
                  <a:lnTo>
                    <a:pt x="1822704" y="1536192"/>
                  </a:lnTo>
                  <a:close/>
                </a:path>
                <a:path w="3517900" h="1689100">
                  <a:moveTo>
                    <a:pt x="1822704" y="1499615"/>
                  </a:moveTo>
                  <a:lnTo>
                    <a:pt x="1813560" y="1499615"/>
                  </a:lnTo>
                  <a:lnTo>
                    <a:pt x="1813560" y="1472184"/>
                  </a:lnTo>
                  <a:lnTo>
                    <a:pt x="1822704" y="1472184"/>
                  </a:lnTo>
                  <a:lnTo>
                    <a:pt x="1822704" y="1499615"/>
                  </a:lnTo>
                  <a:close/>
                </a:path>
                <a:path w="3517900" h="1689100">
                  <a:moveTo>
                    <a:pt x="1822704" y="1461515"/>
                  </a:moveTo>
                  <a:lnTo>
                    <a:pt x="1813560" y="1461515"/>
                  </a:lnTo>
                  <a:lnTo>
                    <a:pt x="1813560" y="1434084"/>
                  </a:lnTo>
                  <a:lnTo>
                    <a:pt x="1822704" y="1434084"/>
                  </a:lnTo>
                  <a:lnTo>
                    <a:pt x="1822704" y="1461515"/>
                  </a:lnTo>
                  <a:close/>
                </a:path>
                <a:path w="3517900" h="1689100">
                  <a:moveTo>
                    <a:pt x="1822704" y="1424939"/>
                  </a:moveTo>
                  <a:lnTo>
                    <a:pt x="1813560" y="1424939"/>
                  </a:lnTo>
                  <a:lnTo>
                    <a:pt x="1813560" y="1397508"/>
                  </a:lnTo>
                  <a:lnTo>
                    <a:pt x="1822704" y="1397508"/>
                  </a:lnTo>
                  <a:lnTo>
                    <a:pt x="1822704" y="1424939"/>
                  </a:lnTo>
                  <a:close/>
                </a:path>
                <a:path w="3517900" h="1689100">
                  <a:moveTo>
                    <a:pt x="1822704" y="1388363"/>
                  </a:moveTo>
                  <a:lnTo>
                    <a:pt x="1813560" y="1388363"/>
                  </a:lnTo>
                  <a:lnTo>
                    <a:pt x="1813560" y="1360931"/>
                  </a:lnTo>
                  <a:lnTo>
                    <a:pt x="1822704" y="1360931"/>
                  </a:lnTo>
                  <a:lnTo>
                    <a:pt x="1822704" y="1388363"/>
                  </a:lnTo>
                  <a:close/>
                </a:path>
                <a:path w="3517900" h="1689100">
                  <a:moveTo>
                    <a:pt x="1822704" y="1351788"/>
                  </a:moveTo>
                  <a:lnTo>
                    <a:pt x="1813560" y="1351788"/>
                  </a:lnTo>
                  <a:lnTo>
                    <a:pt x="1813560" y="1322831"/>
                  </a:lnTo>
                  <a:lnTo>
                    <a:pt x="1822704" y="1322831"/>
                  </a:lnTo>
                  <a:lnTo>
                    <a:pt x="1822704" y="1351788"/>
                  </a:lnTo>
                  <a:close/>
                </a:path>
                <a:path w="3517900" h="1689100">
                  <a:moveTo>
                    <a:pt x="1822704" y="1313688"/>
                  </a:moveTo>
                  <a:lnTo>
                    <a:pt x="1813560" y="1313688"/>
                  </a:lnTo>
                  <a:lnTo>
                    <a:pt x="1813560" y="1286255"/>
                  </a:lnTo>
                  <a:lnTo>
                    <a:pt x="1822704" y="1286255"/>
                  </a:lnTo>
                  <a:lnTo>
                    <a:pt x="1822704" y="1313688"/>
                  </a:lnTo>
                  <a:close/>
                </a:path>
                <a:path w="3517900" h="1689100">
                  <a:moveTo>
                    <a:pt x="1822704" y="1277112"/>
                  </a:moveTo>
                  <a:lnTo>
                    <a:pt x="1813560" y="1277112"/>
                  </a:lnTo>
                  <a:lnTo>
                    <a:pt x="1813560" y="1249680"/>
                  </a:lnTo>
                  <a:lnTo>
                    <a:pt x="1822704" y="1249680"/>
                  </a:lnTo>
                  <a:lnTo>
                    <a:pt x="1822704" y="1277112"/>
                  </a:lnTo>
                  <a:close/>
                </a:path>
                <a:path w="3517900" h="1689100">
                  <a:moveTo>
                    <a:pt x="1822704" y="1240536"/>
                  </a:moveTo>
                  <a:lnTo>
                    <a:pt x="1813560" y="1240536"/>
                  </a:lnTo>
                  <a:lnTo>
                    <a:pt x="1813560" y="1213104"/>
                  </a:lnTo>
                  <a:lnTo>
                    <a:pt x="1822704" y="1213104"/>
                  </a:lnTo>
                  <a:lnTo>
                    <a:pt x="1822704" y="1240536"/>
                  </a:lnTo>
                  <a:close/>
                </a:path>
                <a:path w="3517900" h="1689100">
                  <a:moveTo>
                    <a:pt x="1822704" y="1203960"/>
                  </a:moveTo>
                  <a:lnTo>
                    <a:pt x="1813560" y="1203960"/>
                  </a:lnTo>
                  <a:lnTo>
                    <a:pt x="1813560" y="1175004"/>
                  </a:lnTo>
                  <a:lnTo>
                    <a:pt x="1822704" y="1175004"/>
                  </a:lnTo>
                  <a:lnTo>
                    <a:pt x="1822704" y="1203960"/>
                  </a:lnTo>
                  <a:close/>
                </a:path>
                <a:path w="3517900" h="1689100">
                  <a:moveTo>
                    <a:pt x="1822704" y="1165860"/>
                  </a:moveTo>
                  <a:lnTo>
                    <a:pt x="1813560" y="1165860"/>
                  </a:lnTo>
                  <a:lnTo>
                    <a:pt x="1813560" y="1138428"/>
                  </a:lnTo>
                  <a:lnTo>
                    <a:pt x="1822704" y="1138428"/>
                  </a:lnTo>
                  <a:lnTo>
                    <a:pt x="1822704" y="1165860"/>
                  </a:lnTo>
                  <a:close/>
                </a:path>
                <a:path w="3517900" h="1689100">
                  <a:moveTo>
                    <a:pt x="1822704" y="1129284"/>
                  </a:moveTo>
                  <a:lnTo>
                    <a:pt x="1813560" y="1129284"/>
                  </a:lnTo>
                  <a:lnTo>
                    <a:pt x="1813560" y="1101852"/>
                  </a:lnTo>
                  <a:lnTo>
                    <a:pt x="1822704" y="1101852"/>
                  </a:lnTo>
                  <a:lnTo>
                    <a:pt x="1822704" y="1129284"/>
                  </a:lnTo>
                  <a:close/>
                </a:path>
                <a:path w="3517900" h="1689100">
                  <a:moveTo>
                    <a:pt x="1847088" y="1098804"/>
                  </a:moveTo>
                  <a:lnTo>
                    <a:pt x="1819655" y="1098804"/>
                  </a:lnTo>
                  <a:lnTo>
                    <a:pt x="1819655" y="1089660"/>
                  </a:lnTo>
                  <a:lnTo>
                    <a:pt x="1847088" y="1089660"/>
                  </a:lnTo>
                  <a:lnTo>
                    <a:pt x="1847088" y="1098804"/>
                  </a:lnTo>
                  <a:close/>
                </a:path>
                <a:path w="3517900" h="1689100">
                  <a:moveTo>
                    <a:pt x="1885188" y="1098804"/>
                  </a:moveTo>
                  <a:lnTo>
                    <a:pt x="1857755" y="1098804"/>
                  </a:lnTo>
                  <a:lnTo>
                    <a:pt x="1857755" y="1089660"/>
                  </a:lnTo>
                  <a:lnTo>
                    <a:pt x="1885188" y="1089660"/>
                  </a:lnTo>
                  <a:lnTo>
                    <a:pt x="1885188" y="1098804"/>
                  </a:lnTo>
                  <a:close/>
                </a:path>
                <a:path w="3517900" h="1689100">
                  <a:moveTo>
                    <a:pt x="1921764" y="1098804"/>
                  </a:moveTo>
                  <a:lnTo>
                    <a:pt x="1894332" y="1098804"/>
                  </a:lnTo>
                  <a:lnTo>
                    <a:pt x="1894332" y="1089660"/>
                  </a:lnTo>
                  <a:lnTo>
                    <a:pt x="1921764" y="1089660"/>
                  </a:lnTo>
                  <a:lnTo>
                    <a:pt x="1921764" y="1098804"/>
                  </a:lnTo>
                  <a:close/>
                </a:path>
                <a:path w="3517900" h="1689100">
                  <a:moveTo>
                    <a:pt x="1958339" y="1098804"/>
                  </a:moveTo>
                  <a:lnTo>
                    <a:pt x="1930908" y="1098804"/>
                  </a:lnTo>
                  <a:lnTo>
                    <a:pt x="1930908" y="1089660"/>
                  </a:lnTo>
                  <a:lnTo>
                    <a:pt x="1958339" y="1089660"/>
                  </a:lnTo>
                  <a:lnTo>
                    <a:pt x="1958339" y="1098804"/>
                  </a:lnTo>
                  <a:close/>
                </a:path>
                <a:path w="3517900" h="1689100">
                  <a:moveTo>
                    <a:pt x="1994916" y="1098804"/>
                  </a:moveTo>
                  <a:lnTo>
                    <a:pt x="1967484" y="1098804"/>
                  </a:lnTo>
                  <a:lnTo>
                    <a:pt x="1967484" y="1089660"/>
                  </a:lnTo>
                  <a:lnTo>
                    <a:pt x="1994916" y="1089660"/>
                  </a:lnTo>
                  <a:lnTo>
                    <a:pt x="1994916" y="1098804"/>
                  </a:lnTo>
                  <a:close/>
                </a:path>
                <a:path w="3517900" h="1689100">
                  <a:moveTo>
                    <a:pt x="2033016" y="1098804"/>
                  </a:moveTo>
                  <a:lnTo>
                    <a:pt x="2005584" y="1098804"/>
                  </a:lnTo>
                  <a:lnTo>
                    <a:pt x="2005584" y="1089660"/>
                  </a:lnTo>
                  <a:lnTo>
                    <a:pt x="2033016" y="1089660"/>
                  </a:lnTo>
                  <a:lnTo>
                    <a:pt x="2033016" y="1098804"/>
                  </a:lnTo>
                  <a:close/>
                </a:path>
                <a:path w="3517900" h="1689100">
                  <a:moveTo>
                    <a:pt x="2055876" y="1098804"/>
                  </a:moveTo>
                  <a:lnTo>
                    <a:pt x="2042160" y="1098804"/>
                  </a:lnTo>
                  <a:lnTo>
                    <a:pt x="2042160" y="1089660"/>
                  </a:lnTo>
                  <a:lnTo>
                    <a:pt x="2063496" y="1089660"/>
                  </a:lnTo>
                  <a:lnTo>
                    <a:pt x="2065020" y="1091184"/>
                  </a:lnTo>
                  <a:lnTo>
                    <a:pt x="2065020" y="1094231"/>
                  </a:lnTo>
                  <a:lnTo>
                    <a:pt x="2055876" y="1094231"/>
                  </a:lnTo>
                  <a:lnTo>
                    <a:pt x="2055876" y="1098804"/>
                  </a:lnTo>
                  <a:close/>
                </a:path>
                <a:path w="3517900" h="1689100">
                  <a:moveTo>
                    <a:pt x="2065020" y="1101852"/>
                  </a:moveTo>
                  <a:lnTo>
                    <a:pt x="2055876" y="1101852"/>
                  </a:lnTo>
                  <a:lnTo>
                    <a:pt x="2055876" y="1094231"/>
                  </a:lnTo>
                  <a:lnTo>
                    <a:pt x="2060447" y="1098804"/>
                  </a:lnTo>
                  <a:lnTo>
                    <a:pt x="2065020" y="1098804"/>
                  </a:lnTo>
                  <a:lnTo>
                    <a:pt x="2065020" y="1101852"/>
                  </a:lnTo>
                  <a:close/>
                </a:path>
                <a:path w="3517900" h="1689100">
                  <a:moveTo>
                    <a:pt x="2065020" y="1098804"/>
                  </a:moveTo>
                  <a:lnTo>
                    <a:pt x="2060447" y="1098804"/>
                  </a:lnTo>
                  <a:lnTo>
                    <a:pt x="2055876" y="1094231"/>
                  </a:lnTo>
                  <a:lnTo>
                    <a:pt x="2065020" y="1094231"/>
                  </a:lnTo>
                  <a:lnTo>
                    <a:pt x="2065020" y="1098804"/>
                  </a:lnTo>
                  <a:close/>
                </a:path>
                <a:path w="3517900" h="1689100">
                  <a:moveTo>
                    <a:pt x="2065020" y="1139952"/>
                  </a:moveTo>
                  <a:lnTo>
                    <a:pt x="2055876" y="1139952"/>
                  </a:lnTo>
                  <a:lnTo>
                    <a:pt x="2055876" y="1110996"/>
                  </a:lnTo>
                  <a:lnTo>
                    <a:pt x="2065020" y="1110996"/>
                  </a:lnTo>
                  <a:lnTo>
                    <a:pt x="2065020" y="1139952"/>
                  </a:lnTo>
                  <a:close/>
                </a:path>
                <a:path w="3517900" h="1689100">
                  <a:moveTo>
                    <a:pt x="2065020" y="1176528"/>
                  </a:moveTo>
                  <a:lnTo>
                    <a:pt x="2055876" y="1176528"/>
                  </a:lnTo>
                  <a:lnTo>
                    <a:pt x="2055876" y="1149096"/>
                  </a:lnTo>
                  <a:lnTo>
                    <a:pt x="2065020" y="1149096"/>
                  </a:lnTo>
                  <a:lnTo>
                    <a:pt x="2065020" y="1176528"/>
                  </a:lnTo>
                  <a:close/>
                </a:path>
                <a:path w="3517900" h="1689100">
                  <a:moveTo>
                    <a:pt x="2065020" y="1213104"/>
                  </a:moveTo>
                  <a:lnTo>
                    <a:pt x="2055876" y="1213104"/>
                  </a:lnTo>
                  <a:lnTo>
                    <a:pt x="2055876" y="1185671"/>
                  </a:lnTo>
                  <a:lnTo>
                    <a:pt x="2065020" y="1185671"/>
                  </a:lnTo>
                  <a:lnTo>
                    <a:pt x="2065020" y="1213104"/>
                  </a:lnTo>
                  <a:close/>
                </a:path>
                <a:path w="3517900" h="1689100">
                  <a:moveTo>
                    <a:pt x="2065020" y="1249680"/>
                  </a:moveTo>
                  <a:lnTo>
                    <a:pt x="2055876" y="1249680"/>
                  </a:lnTo>
                  <a:lnTo>
                    <a:pt x="2055876" y="1222247"/>
                  </a:lnTo>
                  <a:lnTo>
                    <a:pt x="2065020" y="1222247"/>
                  </a:lnTo>
                  <a:lnTo>
                    <a:pt x="2065020" y="1249680"/>
                  </a:lnTo>
                  <a:close/>
                </a:path>
                <a:path w="3517900" h="1689100">
                  <a:moveTo>
                    <a:pt x="2065020" y="1287780"/>
                  </a:moveTo>
                  <a:lnTo>
                    <a:pt x="2055876" y="1287780"/>
                  </a:lnTo>
                  <a:lnTo>
                    <a:pt x="2055876" y="1260347"/>
                  </a:lnTo>
                  <a:lnTo>
                    <a:pt x="2065020" y="1260347"/>
                  </a:lnTo>
                  <a:lnTo>
                    <a:pt x="2065020" y="1287780"/>
                  </a:lnTo>
                  <a:close/>
                </a:path>
                <a:path w="3517900" h="1689100">
                  <a:moveTo>
                    <a:pt x="2065020" y="1324355"/>
                  </a:moveTo>
                  <a:lnTo>
                    <a:pt x="2055876" y="1324355"/>
                  </a:lnTo>
                  <a:lnTo>
                    <a:pt x="2055876" y="1296923"/>
                  </a:lnTo>
                  <a:lnTo>
                    <a:pt x="2065020" y="1296923"/>
                  </a:lnTo>
                  <a:lnTo>
                    <a:pt x="2065020" y="1324355"/>
                  </a:lnTo>
                  <a:close/>
                </a:path>
                <a:path w="3517900" h="1689100">
                  <a:moveTo>
                    <a:pt x="2065020" y="1360931"/>
                  </a:moveTo>
                  <a:lnTo>
                    <a:pt x="2055876" y="1360931"/>
                  </a:lnTo>
                  <a:lnTo>
                    <a:pt x="2055876" y="1333500"/>
                  </a:lnTo>
                  <a:lnTo>
                    <a:pt x="2065020" y="1333500"/>
                  </a:lnTo>
                  <a:lnTo>
                    <a:pt x="2065020" y="1360931"/>
                  </a:lnTo>
                  <a:close/>
                </a:path>
                <a:path w="3517900" h="1689100">
                  <a:moveTo>
                    <a:pt x="2065020" y="1399031"/>
                  </a:moveTo>
                  <a:lnTo>
                    <a:pt x="2055876" y="1399031"/>
                  </a:lnTo>
                  <a:lnTo>
                    <a:pt x="2055876" y="1370076"/>
                  </a:lnTo>
                  <a:lnTo>
                    <a:pt x="2065020" y="1370076"/>
                  </a:lnTo>
                  <a:lnTo>
                    <a:pt x="2065020" y="1399031"/>
                  </a:lnTo>
                  <a:close/>
                </a:path>
                <a:path w="3517900" h="1689100">
                  <a:moveTo>
                    <a:pt x="2065020" y="1435608"/>
                  </a:moveTo>
                  <a:lnTo>
                    <a:pt x="2055876" y="1435608"/>
                  </a:lnTo>
                  <a:lnTo>
                    <a:pt x="2055876" y="1408176"/>
                  </a:lnTo>
                  <a:lnTo>
                    <a:pt x="2065020" y="1408176"/>
                  </a:lnTo>
                  <a:lnTo>
                    <a:pt x="2065020" y="1435608"/>
                  </a:lnTo>
                  <a:close/>
                </a:path>
                <a:path w="3517900" h="1689100">
                  <a:moveTo>
                    <a:pt x="2065020" y="1472184"/>
                  </a:moveTo>
                  <a:lnTo>
                    <a:pt x="2055876" y="1472184"/>
                  </a:lnTo>
                  <a:lnTo>
                    <a:pt x="2055876" y="1444752"/>
                  </a:lnTo>
                  <a:lnTo>
                    <a:pt x="2065020" y="1444752"/>
                  </a:lnTo>
                  <a:lnTo>
                    <a:pt x="2065020" y="1472184"/>
                  </a:lnTo>
                  <a:close/>
                </a:path>
                <a:path w="3517900" h="1689100">
                  <a:moveTo>
                    <a:pt x="2065020" y="1508760"/>
                  </a:moveTo>
                  <a:lnTo>
                    <a:pt x="2055876" y="1508760"/>
                  </a:lnTo>
                  <a:lnTo>
                    <a:pt x="2055876" y="1481328"/>
                  </a:lnTo>
                  <a:lnTo>
                    <a:pt x="2065020" y="1481328"/>
                  </a:lnTo>
                  <a:lnTo>
                    <a:pt x="2065020" y="1508760"/>
                  </a:lnTo>
                  <a:close/>
                </a:path>
                <a:path w="3517900" h="1689100">
                  <a:moveTo>
                    <a:pt x="2065020" y="1546860"/>
                  </a:moveTo>
                  <a:lnTo>
                    <a:pt x="2055876" y="1546860"/>
                  </a:lnTo>
                  <a:lnTo>
                    <a:pt x="2055876" y="1517904"/>
                  </a:lnTo>
                  <a:lnTo>
                    <a:pt x="2065020" y="1517904"/>
                  </a:lnTo>
                  <a:lnTo>
                    <a:pt x="2065020" y="1546860"/>
                  </a:lnTo>
                  <a:close/>
                </a:path>
                <a:path w="3517900" h="1689100">
                  <a:moveTo>
                    <a:pt x="2065020" y="1583436"/>
                  </a:moveTo>
                  <a:lnTo>
                    <a:pt x="2055876" y="1583436"/>
                  </a:lnTo>
                  <a:lnTo>
                    <a:pt x="2055876" y="1556004"/>
                  </a:lnTo>
                  <a:lnTo>
                    <a:pt x="2065020" y="1556004"/>
                  </a:lnTo>
                  <a:lnTo>
                    <a:pt x="2065020" y="1583436"/>
                  </a:lnTo>
                  <a:close/>
                </a:path>
                <a:path w="3517900" h="1689100">
                  <a:moveTo>
                    <a:pt x="2065020" y="1620012"/>
                  </a:moveTo>
                  <a:lnTo>
                    <a:pt x="2055876" y="1620012"/>
                  </a:lnTo>
                  <a:lnTo>
                    <a:pt x="2055876" y="1592580"/>
                  </a:lnTo>
                  <a:lnTo>
                    <a:pt x="2065020" y="1592580"/>
                  </a:lnTo>
                  <a:lnTo>
                    <a:pt x="2065020" y="1620012"/>
                  </a:lnTo>
                  <a:close/>
                </a:path>
                <a:path w="3517900" h="1689100">
                  <a:moveTo>
                    <a:pt x="2065020" y="1656588"/>
                  </a:moveTo>
                  <a:lnTo>
                    <a:pt x="2055876" y="1656588"/>
                  </a:lnTo>
                  <a:lnTo>
                    <a:pt x="2055876" y="1629155"/>
                  </a:lnTo>
                  <a:lnTo>
                    <a:pt x="2065020" y="1629155"/>
                  </a:lnTo>
                  <a:lnTo>
                    <a:pt x="2065020" y="1656588"/>
                  </a:lnTo>
                  <a:close/>
                </a:path>
                <a:path w="3517900" h="1689100">
                  <a:moveTo>
                    <a:pt x="2055876" y="1684020"/>
                  </a:moveTo>
                  <a:lnTo>
                    <a:pt x="2055876" y="1665731"/>
                  </a:lnTo>
                  <a:lnTo>
                    <a:pt x="2065020" y="1665731"/>
                  </a:lnTo>
                  <a:lnTo>
                    <a:pt x="2065020" y="1679447"/>
                  </a:lnTo>
                  <a:lnTo>
                    <a:pt x="2060447" y="1679447"/>
                  </a:lnTo>
                  <a:lnTo>
                    <a:pt x="2055876" y="1684020"/>
                  </a:lnTo>
                  <a:close/>
                </a:path>
                <a:path w="3517900" h="1689100">
                  <a:moveTo>
                    <a:pt x="2063496" y="1688592"/>
                  </a:moveTo>
                  <a:lnTo>
                    <a:pt x="2051304" y="1688592"/>
                  </a:lnTo>
                  <a:lnTo>
                    <a:pt x="2051304" y="1679447"/>
                  </a:lnTo>
                  <a:lnTo>
                    <a:pt x="2055876" y="1679447"/>
                  </a:lnTo>
                  <a:lnTo>
                    <a:pt x="2055876" y="1684020"/>
                  </a:lnTo>
                  <a:lnTo>
                    <a:pt x="2065020" y="1684020"/>
                  </a:lnTo>
                  <a:lnTo>
                    <a:pt x="2065020" y="1687068"/>
                  </a:lnTo>
                  <a:lnTo>
                    <a:pt x="2063496" y="1688592"/>
                  </a:lnTo>
                  <a:close/>
                </a:path>
                <a:path w="3517900" h="1689100">
                  <a:moveTo>
                    <a:pt x="2065020" y="1684020"/>
                  </a:moveTo>
                  <a:lnTo>
                    <a:pt x="2055876" y="1684020"/>
                  </a:lnTo>
                  <a:lnTo>
                    <a:pt x="2060447" y="1679447"/>
                  </a:lnTo>
                  <a:lnTo>
                    <a:pt x="2065020" y="1679447"/>
                  </a:lnTo>
                  <a:lnTo>
                    <a:pt x="2065020" y="1684020"/>
                  </a:lnTo>
                  <a:close/>
                </a:path>
                <a:path w="3517900" h="1689100">
                  <a:moveTo>
                    <a:pt x="2042160" y="1688592"/>
                  </a:moveTo>
                  <a:lnTo>
                    <a:pt x="2014728" y="1688592"/>
                  </a:lnTo>
                  <a:lnTo>
                    <a:pt x="2014728" y="1679447"/>
                  </a:lnTo>
                  <a:lnTo>
                    <a:pt x="2042160" y="1679447"/>
                  </a:lnTo>
                  <a:lnTo>
                    <a:pt x="2042160" y="1688592"/>
                  </a:lnTo>
                  <a:close/>
                </a:path>
                <a:path w="3517900" h="1689100">
                  <a:moveTo>
                    <a:pt x="2004060" y="1688592"/>
                  </a:moveTo>
                  <a:lnTo>
                    <a:pt x="1976628" y="1688592"/>
                  </a:lnTo>
                  <a:lnTo>
                    <a:pt x="1976628" y="1679447"/>
                  </a:lnTo>
                  <a:lnTo>
                    <a:pt x="2004060" y="1679447"/>
                  </a:lnTo>
                  <a:lnTo>
                    <a:pt x="2004060" y="1688592"/>
                  </a:lnTo>
                  <a:close/>
                </a:path>
                <a:path w="3517900" h="1689100">
                  <a:moveTo>
                    <a:pt x="1967484" y="1688592"/>
                  </a:moveTo>
                  <a:lnTo>
                    <a:pt x="1940052" y="1688592"/>
                  </a:lnTo>
                  <a:lnTo>
                    <a:pt x="1940052" y="1679447"/>
                  </a:lnTo>
                  <a:lnTo>
                    <a:pt x="1967484" y="1679447"/>
                  </a:lnTo>
                  <a:lnTo>
                    <a:pt x="1967484" y="1688592"/>
                  </a:lnTo>
                  <a:close/>
                </a:path>
                <a:path w="3517900" h="1689100">
                  <a:moveTo>
                    <a:pt x="1930908" y="1688592"/>
                  </a:moveTo>
                  <a:lnTo>
                    <a:pt x="1903476" y="1688592"/>
                  </a:lnTo>
                  <a:lnTo>
                    <a:pt x="1903476" y="1679447"/>
                  </a:lnTo>
                  <a:lnTo>
                    <a:pt x="1930908" y="1679447"/>
                  </a:lnTo>
                  <a:lnTo>
                    <a:pt x="1930908" y="1688592"/>
                  </a:lnTo>
                  <a:close/>
                </a:path>
                <a:path w="3517900" h="1689100">
                  <a:moveTo>
                    <a:pt x="1894332" y="1688592"/>
                  </a:moveTo>
                  <a:lnTo>
                    <a:pt x="1865376" y="1688592"/>
                  </a:lnTo>
                  <a:lnTo>
                    <a:pt x="1865376" y="1679447"/>
                  </a:lnTo>
                  <a:lnTo>
                    <a:pt x="1894332" y="1679447"/>
                  </a:lnTo>
                  <a:lnTo>
                    <a:pt x="1894332" y="1688592"/>
                  </a:lnTo>
                  <a:close/>
                </a:path>
                <a:path w="3517900" h="1689100">
                  <a:moveTo>
                    <a:pt x="1856232" y="1688592"/>
                  </a:moveTo>
                  <a:lnTo>
                    <a:pt x="1828800" y="1688592"/>
                  </a:lnTo>
                  <a:lnTo>
                    <a:pt x="1828800" y="1679447"/>
                  </a:lnTo>
                  <a:lnTo>
                    <a:pt x="1856232" y="1679447"/>
                  </a:lnTo>
                  <a:lnTo>
                    <a:pt x="1856232" y="1688592"/>
                  </a:lnTo>
                  <a:close/>
                </a:path>
                <a:path w="3517900" h="1689100">
                  <a:moveTo>
                    <a:pt x="2186939" y="1684020"/>
                  </a:moveTo>
                  <a:lnTo>
                    <a:pt x="2177796" y="1684020"/>
                  </a:lnTo>
                  <a:lnTo>
                    <a:pt x="2177796" y="1656588"/>
                  </a:lnTo>
                  <a:lnTo>
                    <a:pt x="2186939" y="1656588"/>
                  </a:lnTo>
                  <a:lnTo>
                    <a:pt x="2186939" y="1684020"/>
                  </a:lnTo>
                  <a:close/>
                </a:path>
                <a:path w="3517900" h="1689100">
                  <a:moveTo>
                    <a:pt x="2186939" y="1647444"/>
                  </a:moveTo>
                  <a:lnTo>
                    <a:pt x="2177796" y="1647444"/>
                  </a:lnTo>
                  <a:lnTo>
                    <a:pt x="2177796" y="1620012"/>
                  </a:lnTo>
                  <a:lnTo>
                    <a:pt x="2186939" y="1620012"/>
                  </a:lnTo>
                  <a:lnTo>
                    <a:pt x="2186939" y="1647444"/>
                  </a:lnTo>
                  <a:close/>
                </a:path>
                <a:path w="3517900" h="1689100">
                  <a:moveTo>
                    <a:pt x="2186939" y="1610868"/>
                  </a:moveTo>
                  <a:lnTo>
                    <a:pt x="2177796" y="1610868"/>
                  </a:lnTo>
                  <a:lnTo>
                    <a:pt x="2177796" y="1581912"/>
                  </a:lnTo>
                  <a:lnTo>
                    <a:pt x="2186939" y="1581912"/>
                  </a:lnTo>
                  <a:lnTo>
                    <a:pt x="2186939" y="1610868"/>
                  </a:lnTo>
                  <a:close/>
                </a:path>
                <a:path w="3517900" h="1689100">
                  <a:moveTo>
                    <a:pt x="2186939" y="1572768"/>
                  </a:moveTo>
                  <a:lnTo>
                    <a:pt x="2177796" y="1572768"/>
                  </a:lnTo>
                  <a:lnTo>
                    <a:pt x="2177796" y="1545336"/>
                  </a:lnTo>
                  <a:lnTo>
                    <a:pt x="2186939" y="1545336"/>
                  </a:lnTo>
                  <a:lnTo>
                    <a:pt x="2186939" y="1572768"/>
                  </a:lnTo>
                  <a:close/>
                </a:path>
                <a:path w="3517900" h="1689100">
                  <a:moveTo>
                    <a:pt x="2186939" y="1536192"/>
                  </a:moveTo>
                  <a:lnTo>
                    <a:pt x="2177796" y="1536192"/>
                  </a:lnTo>
                  <a:lnTo>
                    <a:pt x="2177796" y="1508760"/>
                  </a:lnTo>
                  <a:lnTo>
                    <a:pt x="2186939" y="1508760"/>
                  </a:lnTo>
                  <a:lnTo>
                    <a:pt x="2186939" y="1536192"/>
                  </a:lnTo>
                  <a:close/>
                </a:path>
                <a:path w="3517900" h="1689100">
                  <a:moveTo>
                    <a:pt x="2186939" y="1499615"/>
                  </a:moveTo>
                  <a:lnTo>
                    <a:pt x="2177796" y="1499615"/>
                  </a:lnTo>
                  <a:lnTo>
                    <a:pt x="2177796" y="1472184"/>
                  </a:lnTo>
                  <a:lnTo>
                    <a:pt x="2186939" y="1472184"/>
                  </a:lnTo>
                  <a:lnTo>
                    <a:pt x="2186939" y="1499615"/>
                  </a:lnTo>
                  <a:close/>
                </a:path>
                <a:path w="3517900" h="1689100">
                  <a:moveTo>
                    <a:pt x="2186939" y="1461515"/>
                  </a:moveTo>
                  <a:lnTo>
                    <a:pt x="2177796" y="1461515"/>
                  </a:lnTo>
                  <a:lnTo>
                    <a:pt x="2177796" y="1434084"/>
                  </a:lnTo>
                  <a:lnTo>
                    <a:pt x="2186939" y="1434084"/>
                  </a:lnTo>
                  <a:lnTo>
                    <a:pt x="2186939" y="1461515"/>
                  </a:lnTo>
                  <a:close/>
                </a:path>
                <a:path w="3517900" h="1689100">
                  <a:moveTo>
                    <a:pt x="2186939" y="1424939"/>
                  </a:moveTo>
                  <a:lnTo>
                    <a:pt x="2177796" y="1424939"/>
                  </a:lnTo>
                  <a:lnTo>
                    <a:pt x="2177796" y="1406652"/>
                  </a:lnTo>
                  <a:lnTo>
                    <a:pt x="2180844" y="1405128"/>
                  </a:lnTo>
                  <a:lnTo>
                    <a:pt x="2194560" y="1405128"/>
                  </a:lnTo>
                  <a:lnTo>
                    <a:pt x="2194560" y="1409700"/>
                  </a:lnTo>
                  <a:lnTo>
                    <a:pt x="2186939" y="1409700"/>
                  </a:lnTo>
                  <a:lnTo>
                    <a:pt x="2182368" y="1414272"/>
                  </a:lnTo>
                  <a:lnTo>
                    <a:pt x="2186939" y="1414272"/>
                  </a:lnTo>
                  <a:lnTo>
                    <a:pt x="2186939" y="1424939"/>
                  </a:lnTo>
                  <a:close/>
                </a:path>
                <a:path w="3517900" h="1689100">
                  <a:moveTo>
                    <a:pt x="2186939" y="1414272"/>
                  </a:moveTo>
                  <a:lnTo>
                    <a:pt x="2182368" y="1414272"/>
                  </a:lnTo>
                  <a:lnTo>
                    <a:pt x="2186939" y="1409700"/>
                  </a:lnTo>
                  <a:lnTo>
                    <a:pt x="2186939" y="1414272"/>
                  </a:lnTo>
                  <a:close/>
                </a:path>
                <a:path w="3517900" h="1689100">
                  <a:moveTo>
                    <a:pt x="2194560" y="1414272"/>
                  </a:moveTo>
                  <a:lnTo>
                    <a:pt x="2186939" y="1414272"/>
                  </a:lnTo>
                  <a:lnTo>
                    <a:pt x="2186939" y="1409700"/>
                  </a:lnTo>
                  <a:lnTo>
                    <a:pt x="2194560" y="1409700"/>
                  </a:lnTo>
                  <a:lnTo>
                    <a:pt x="2194560" y="1414272"/>
                  </a:lnTo>
                  <a:close/>
                </a:path>
                <a:path w="3517900" h="1689100">
                  <a:moveTo>
                    <a:pt x="2231136" y="1414272"/>
                  </a:moveTo>
                  <a:lnTo>
                    <a:pt x="2203704" y="1414272"/>
                  </a:lnTo>
                  <a:lnTo>
                    <a:pt x="2203704" y="1405128"/>
                  </a:lnTo>
                  <a:lnTo>
                    <a:pt x="2231136" y="1405128"/>
                  </a:lnTo>
                  <a:lnTo>
                    <a:pt x="2231136" y="1414272"/>
                  </a:lnTo>
                  <a:close/>
                </a:path>
                <a:path w="3517900" h="1689100">
                  <a:moveTo>
                    <a:pt x="2269236" y="1414272"/>
                  </a:moveTo>
                  <a:lnTo>
                    <a:pt x="2240280" y="1414272"/>
                  </a:lnTo>
                  <a:lnTo>
                    <a:pt x="2240280" y="1405128"/>
                  </a:lnTo>
                  <a:lnTo>
                    <a:pt x="2269236" y="1405128"/>
                  </a:lnTo>
                  <a:lnTo>
                    <a:pt x="2269236" y="1414272"/>
                  </a:lnTo>
                  <a:close/>
                </a:path>
                <a:path w="3517900" h="1689100">
                  <a:moveTo>
                    <a:pt x="2305812" y="1414272"/>
                  </a:moveTo>
                  <a:lnTo>
                    <a:pt x="2278380" y="1414272"/>
                  </a:lnTo>
                  <a:lnTo>
                    <a:pt x="2278380" y="1405128"/>
                  </a:lnTo>
                  <a:lnTo>
                    <a:pt x="2305812" y="1405128"/>
                  </a:lnTo>
                  <a:lnTo>
                    <a:pt x="2305812" y="1414272"/>
                  </a:lnTo>
                  <a:close/>
                </a:path>
                <a:path w="3517900" h="1689100">
                  <a:moveTo>
                    <a:pt x="2342388" y="1414272"/>
                  </a:moveTo>
                  <a:lnTo>
                    <a:pt x="2314956" y="1414272"/>
                  </a:lnTo>
                  <a:lnTo>
                    <a:pt x="2314956" y="1405128"/>
                  </a:lnTo>
                  <a:lnTo>
                    <a:pt x="2342388" y="1405128"/>
                  </a:lnTo>
                  <a:lnTo>
                    <a:pt x="2342388" y="1414272"/>
                  </a:lnTo>
                  <a:close/>
                </a:path>
                <a:path w="3517900" h="1689100">
                  <a:moveTo>
                    <a:pt x="2378964" y="1414272"/>
                  </a:moveTo>
                  <a:lnTo>
                    <a:pt x="2351532" y="1414272"/>
                  </a:lnTo>
                  <a:lnTo>
                    <a:pt x="2351532" y="1405128"/>
                  </a:lnTo>
                  <a:lnTo>
                    <a:pt x="2378964" y="1405128"/>
                  </a:lnTo>
                  <a:lnTo>
                    <a:pt x="2378964" y="1414272"/>
                  </a:lnTo>
                  <a:close/>
                </a:path>
                <a:path w="3517900" h="1689100">
                  <a:moveTo>
                    <a:pt x="2417064" y="1414272"/>
                  </a:moveTo>
                  <a:lnTo>
                    <a:pt x="2388108" y="1414272"/>
                  </a:lnTo>
                  <a:lnTo>
                    <a:pt x="2388108" y="1405128"/>
                  </a:lnTo>
                  <a:lnTo>
                    <a:pt x="2417064" y="1405128"/>
                  </a:lnTo>
                  <a:lnTo>
                    <a:pt x="2417064" y="1414272"/>
                  </a:lnTo>
                  <a:close/>
                </a:path>
                <a:path w="3517900" h="1689100">
                  <a:moveTo>
                    <a:pt x="2427732" y="1438655"/>
                  </a:moveTo>
                  <a:lnTo>
                    <a:pt x="2418588" y="1438655"/>
                  </a:lnTo>
                  <a:lnTo>
                    <a:pt x="2418588" y="1411223"/>
                  </a:lnTo>
                  <a:lnTo>
                    <a:pt x="2427732" y="1411223"/>
                  </a:lnTo>
                  <a:lnTo>
                    <a:pt x="2427732" y="1438655"/>
                  </a:lnTo>
                  <a:close/>
                </a:path>
                <a:path w="3517900" h="1689100">
                  <a:moveTo>
                    <a:pt x="2427732" y="1476755"/>
                  </a:moveTo>
                  <a:lnTo>
                    <a:pt x="2418588" y="1476755"/>
                  </a:lnTo>
                  <a:lnTo>
                    <a:pt x="2418588" y="1447800"/>
                  </a:lnTo>
                  <a:lnTo>
                    <a:pt x="2427732" y="1447800"/>
                  </a:lnTo>
                  <a:lnTo>
                    <a:pt x="2427732" y="1476755"/>
                  </a:lnTo>
                  <a:close/>
                </a:path>
                <a:path w="3517900" h="1689100">
                  <a:moveTo>
                    <a:pt x="2427732" y="1513331"/>
                  </a:moveTo>
                  <a:lnTo>
                    <a:pt x="2418588" y="1513331"/>
                  </a:lnTo>
                  <a:lnTo>
                    <a:pt x="2418588" y="1485900"/>
                  </a:lnTo>
                  <a:lnTo>
                    <a:pt x="2427732" y="1485900"/>
                  </a:lnTo>
                  <a:lnTo>
                    <a:pt x="2427732" y="1513331"/>
                  </a:lnTo>
                  <a:close/>
                </a:path>
                <a:path w="3517900" h="1689100">
                  <a:moveTo>
                    <a:pt x="2427732" y="1549908"/>
                  </a:moveTo>
                  <a:lnTo>
                    <a:pt x="2418588" y="1549908"/>
                  </a:lnTo>
                  <a:lnTo>
                    <a:pt x="2418588" y="1522476"/>
                  </a:lnTo>
                  <a:lnTo>
                    <a:pt x="2427732" y="1522476"/>
                  </a:lnTo>
                  <a:lnTo>
                    <a:pt x="2427732" y="1549908"/>
                  </a:lnTo>
                  <a:close/>
                </a:path>
                <a:path w="3517900" h="1689100">
                  <a:moveTo>
                    <a:pt x="2427732" y="1586484"/>
                  </a:moveTo>
                  <a:lnTo>
                    <a:pt x="2418588" y="1586484"/>
                  </a:lnTo>
                  <a:lnTo>
                    <a:pt x="2418588" y="1559052"/>
                  </a:lnTo>
                  <a:lnTo>
                    <a:pt x="2427732" y="1559052"/>
                  </a:lnTo>
                  <a:lnTo>
                    <a:pt x="2427732" y="1586484"/>
                  </a:lnTo>
                  <a:close/>
                </a:path>
                <a:path w="3517900" h="1689100">
                  <a:moveTo>
                    <a:pt x="2427732" y="1624584"/>
                  </a:moveTo>
                  <a:lnTo>
                    <a:pt x="2418588" y="1624584"/>
                  </a:lnTo>
                  <a:lnTo>
                    <a:pt x="2418588" y="1595628"/>
                  </a:lnTo>
                  <a:lnTo>
                    <a:pt x="2427732" y="1595628"/>
                  </a:lnTo>
                  <a:lnTo>
                    <a:pt x="2427732" y="1624584"/>
                  </a:lnTo>
                  <a:close/>
                </a:path>
                <a:path w="3517900" h="1689100">
                  <a:moveTo>
                    <a:pt x="2427732" y="1661160"/>
                  </a:moveTo>
                  <a:lnTo>
                    <a:pt x="2418588" y="1661160"/>
                  </a:lnTo>
                  <a:lnTo>
                    <a:pt x="2418588" y="1633728"/>
                  </a:lnTo>
                  <a:lnTo>
                    <a:pt x="2427732" y="1633728"/>
                  </a:lnTo>
                  <a:lnTo>
                    <a:pt x="2427732" y="1661160"/>
                  </a:lnTo>
                  <a:close/>
                </a:path>
                <a:path w="3517900" h="1689100">
                  <a:moveTo>
                    <a:pt x="2418588" y="1684020"/>
                  </a:moveTo>
                  <a:lnTo>
                    <a:pt x="2418588" y="1670304"/>
                  </a:lnTo>
                  <a:lnTo>
                    <a:pt x="2427732" y="1670304"/>
                  </a:lnTo>
                  <a:lnTo>
                    <a:pt x="2427732" y="1679447"/>
                  </a:lnTo>
                  <a:lnTo>
                    <a:pt x="2423160" y="1679447"/>
                  </a:lnTo>
                  <a:lnTo>
                    <a:pt x="2418588" y="1684020"/>
                  </a:lnTo>
                  <a:close/>
                </a:path>
                <a:path w="3517900" h="1689100">
                  <a:moveTo>
                    <a:pt x="2426208" y="1688592"/>
                  </a:moveTo>
                  <a:lnTo>
                    <a:pt x="2409444" y="1688592"/>
                  </a:lnTo>
                  <a:lnTo>
                    <a:pt x="2409444" y="1679447"/>
                  </a:lnTo>
                  <a:lnTo>
                    <a:pt x="2418588" y="1679447"/>
                  </a:lnTo>
                  <a:lnTo>
                    <a:pt x="2418588" y="1684020"/>
                  </a:lnTo>
                  <a:lnTo>
                    <a:pt x="2427732" y="1684020"/>
                  </a:lnTo>
                  <a:lnTo>
                    <a:pt x="2427732" y="1687068"/>
                  </a:lnTo>
                  <a:lnTo>
                    <a:pt x="2426208" y="1688592"/>
                  </a:lnTo>
                  <a:close/>
                </a:path>
                <a:path w="3517900" h="1689100">
                  <a:moveTo>
                    <a:pt x="2427732" y="1684020"/>
                  </a:moveTo>
                  <a:lnTo>
                    <a:pt x="2418588" y="1684020"/>
                  </a:lnTo>
                  <a:lnTo>
                    <a:pt x="2423160" y="1679447"/>
                  </a:lnTo>
                  <a:lnTo>
                    <a:pt x="2427732" y="1679447"/>
                  </a:lnTo>
                  <a:lnTo>
                    <a:pt x="2427732" y="1684020"/>
                  </a:lnTo>
                  <a:close/>
                </a:path>
                <a:path w="3517900" h="1689100">
                  <a:moveTo>
                    <a:pt x="2400300" y="1688592"/>
                  </a:moveTo>
                  <a:lnTo>
                    <a:pt x="2372868" y="1688592"/>
                  </a:lnTo>
                  <a:lnTo>
                    <a:pt x="2372868" y="1679447"/>
                  </a:lnTo>
                  <a:lnTo>
                    <a:pt x="2400300" y="1679447"/>
                  </a:lnTo>
                  <a:lnTo>
                    <a:pt x="2400300" y="1688592"/>
                  </a:lnTo>
                  <a:close/>
                </a:path>
                <a:path w="3517900" h="1689100">
                  <a:moveTo>
                    <a:pt x="2363724" y="1688592"/>
                  </a:moveTo>
                  <a:lnTo>
                    <a:pt x="2336292" y="1688592"/>
                  </a:lnTo>
                  <a:lnTo>
                    <a:pt x="2336292" y="1679447"/>
                  </a:lnTo>
                  <a:lnTo>
                    <a:pt x="2363724" y="1679447"/>
                  </a:lnTo>
                  <a:lnTo>
                    <a:pt x="2363724" y="1688592"/>
                  </a:lnTo>
                  <a:close/>
                </a:path>
                <a:path w="3517900" h="1689100">
                  <a:moveTo>
                    <a:pt x="2327147" y="1688592"/>
                  </a:moveTo>
                  <a:lnTo>
                    <a:pt x="2298192" y="1688592"/>
                  </a:lnTo>
                  <a:lnTo>
                    <a:pt x="2298192" y="1679447"/>
                  </a:lnTo>
                  <a:lnTo>
                    <a:pt x="2327147" y="1679447"/>
                  </a:lnTo>
                  <a:lnTo>
                    <a:pt x="2327147" y="1688592"/>
                  </a:lnTo>
                  <a:close/>
                </a:path>
                <a:path w="3517900" h="1689100">
                  <a:moveTo>
                    <a:pt x="2289047" y="1688592"/>
                  </a:moveTo>
                  <a:lnTo>
                    <a:pt x="2261616" y="1688592"/>
                  </a:lnTo>
                  <a:lnTo>
                    <a:pt x="2261616" y="1679447"/>
                  </a:lnTo>
                  <a:lnTo>
                    <a:pt x="2289047" y="1679447"/>
                  </a:lnTo>
                  <a:lnTo>
                    <a:pt x="2289047" y="1688592"/>
                  </a:lnTo>
                  <a:close/>
                </a:path>
                <a:path w="3517900" h="1689100">
                  <a:moveTo>
                    <a:pt x="2252472" y="1688592"/>
                  </a:moveTo>
                  <a:lnTo>
                    <a:pt x="2225039" y="1688592"/>
                  </a:lnTo>
                  <a:lnTo>
                    <a:pt x="2225039" y="1679447"/>
                  </a:lnTo>
                  <a:lnTo>
                    <a:pt x="2252472" y="1679447"/>
                  </a:lnTo>
                  <a:lnTo>
                    <a:pt x="2252472" y="1688592"/>
                  </a:lnTo>
                  <a:close/>
                </a:path>
                <a:path w="3517900" h="1689100">
                  <a:moveTo>
                    <a:pt x="2215896" y="1688592"/>
                  </a:moveTo>
                  <a:lnTo>
                    <a:pt x="2188464" y="1688592"/>
                  </a:lnTo>
                  <a:lnTo>
                    <a:pt x="2188464" y="1679447"/>
                  </a:lnTo>
                  <a:lnTo>
                    <a:pt x="2215896" y="1679447"/>
                  </a:lnTo>
                  <a:lnTo>
                    <a:pt x="2215896" y="1688592"/>
                  </a:lnTo>
                  <a:close/>
                </a:path>
                <a:path w="3517900" h="1689100">
                  <a:moveTo>
                    <a:pt x="2545080" y="1684020"/>
                  </a:moveTo>
                  <a:lnTo>
                    <a:pt x="2540508" y="1684020"/>
                  </a:lnTo>
                  <a:lnTo>
                    <a:pt x="2540508" y="1656588"/>
                  </a:lnTo>
                  <a:lnTo>
                    <a:pt x="2549652" y="1656588"/>
                  </a:lnTo>
                  <a:lnTo>
                    <a:pt x="2549652" y="1679447"/>
                  </a:lnTo>
                  <a:lnTo>
                    <a:pt x="2545080" y="1679447"/>
                  </a:lnTo>
                  <a:lnTo>
                    <a:pt x="2545080" y="1684020"/>
                  </a:lnTo>
                  <a:close/>
                </a:path>
                <a:path w="3517900" h="1689100">
                  <a:moveTo>
                    <a:pt x="2574036" y="1688592"/>
                  </a:moveTo>
                  <a:lnTo>
                    <a:pt x="2545080" y="1688592"/>
                  </a:lnTo>
                  <a:lnTo>
                    <a:pt x="2545080" y="1679447"/>
                  </a:lnTo>
                  <a:lnTo>
                    <a:pt x="2549652" y="1679447"/>
                  </a:lnTo>
                  <a:lnTo>
                    <a:pt x="2549652" y="1684020"/>
                  </a:lnTo>
                  <a:lnTo>
                    <a:pt x="2574036" y="1684020"/>
                  </a:lnTo>
                  <a:lnTo>
                    <a:pt x="2574036" y="1688592"/>
                  </a:lnTo>
                  <a:close/>
                </a:path>
                <a:path w="3517900" h="1689100">
                  <a:moveTo>
                    <a:pt x="2574036" y="1684020"/>
                  </a:moveTo>
                  <a:lnTo>
                    <a:pt x="2549652" y="1684020"/>
                  </a:lnTo>
                  <a:lnTo>
                    <a:pt x="2549652" y="1679447"/>
                  </a:lnTo>
                  <a:lnTo>
                    <a:pt x="2574036" y="1679447"/>
                  </a:lnTo>
                  <a:lnTo>
                    <a:pt x="2574036" y="1684020"/>
                  </a:lnTo>
                  <a:close/>
                </a:path>
                <a:path w="3517900" h="1689100">
                  <a:moveTo>
                    <a:pt x="2549652" y="1647444"/>
                  </a:moveTo>
                  <a:lnTo>
                    <a:pt x="2540508" y="1647444"/>
                  </a:lnTo>
                  <a:lnTo>
                    <a:pt x="2540508" y="1620012"/>
                  </a:lnTo>
                  <a:lnTo>
                    <a:pt x="2549652" y="1620012"/>
                  </a:lnTo>
                  <a:lnTo>
                    <a:pt x="2549652" y="1647444"/>
                  </a:lnTo>
                  <a:close/>
                </a:path>
                <a:path w="3517900" h="1689100">
                  <a:moveTo>
                    <a:pt x="2578608" y="1620012"/>
                  </a:moveTo>
                  <a:lnTo>
                    <a:pt x="2551176" y="1620012"/>
                  </a:lnTo>
                  <a:lnTo>
                    <a:pt x="2551176" y="1610868"/>
                  </a:lnTo>
                  <a:lnTo>
                    <a:pt x="2578608" y="1610868"/>
                  </a:lnTo>
                  <a:lnTo>
                    <a:pt x="2578608" y="1620012"/>
                  </a:lnTo>
                  <a:close/>
                </a:path>
                <a:path w="3517900" h="1689100">
                  <a:moveTo>
                    <a:pt x="2615184" y="1620012"/>
                  </a:moveTo>
                  <a:lnTo>
                    <a:pt x="2587752" y="1620012"/>
                  </a:lnTo>
                  <a:lnTo>
                    <a:pt x="2587752" y="1610868"/>
                  </a:lnTo>
                  <a:lnTo>
                    <a:pt x="2615184" y="1610868"/>
                  </a:lnTo>
                  <a:lnTo>
                    <a:pt x="2615184" y="1620012"/>
                  </a:lnTo>
                  <a:close/>
                </a:path>
                <a:path w="3517900" h="1689100">
                  <a:moveTo>
                    <a:pt x="2651759" y="1620012"/>
                  </a:moveTo>
                  <a:lnTo>
                    <a:pt x="2624328" y="1620012"/>
                  </a:lnTo>
                  <a:lnTo>
                    <a:pt x="2624328" y="1610868"/>
                  </a:lnTo>
                  <a:lnTo>
                    <a:pt x="2651759" y="1610868"/>
                  </a:lnTo>
                  <a:lnTo>
                    <a:pt x="2651759" y="1620012"/>
                  </a:lnTo>
                  <a:close/>
                </a:path>
                <a:path w="3517900" h="1689100">
                  <a:moveTo>
                    <a:pt x="2689859" y="1620012"/>
                  </a:moveTo>
                  <a:lnTo>
                    <a:pt x="2660904" y="1620012"/>
                  </a:lnTo>
                  <a:lnTo>
                    <a:pt x="2660904" y="1610868"/>
                  </a:lnTo>
                  <a:lnTo>
                    <a:pt x="2689859" y="1610868"/>
                  </a:lnTo>
                  <a:lnTo>
                    <a:pt x="2689859" y="1620012"/>
                  </a:lnTo>
                  <a:close/>
                </a:path>
                <a:path w="3517900" h="1689100">
                  <a:moveTo>
                    <a:pt x="2726436" y="1620012"/>
                  </a:moveTo>
                  <a:lnTo>
                    <a:pt x="2699004" y="1620012"/>
                  </a:lnTo>
                  <a:lnTo>
                    <a:pt x="2699004" y="1610868"/>
                  </a:lnTo>
                  <a:lnTo>
                    <a:pt x="2726436" y="1610868"/>
                  </a:lnTo>
                  <a:lnTo>
                    <a:pt x="2726436" y="1620012"/>
                  </a:lnTo>
                  <a:close/>
                </a:path>
                <a:path w="3517900" h="1689100">
                  <a:moveTo>
                    <a:pt x="2763012" y="1620012"/>
                  </a:moveTo>
                  <a:lnTo>
                    <a:pt x="2735580" y="1620012"/>
                  </a:lnTo>
                  <a:lnTo>
                    <a:pt x="2735580" y="1610868"/>
                  </a:lnTo>
                  <a:lnTo>
                    <a:pt x="2763012" y="1610868"/>
                  </a:lnTo>
                  <a:lnTo>
                    <a:pt x="2763012" y="1620012"/>
                  </a:lnTo>
                  <a:close/>
                </a:path>
                <a:path w="3517900" h="1689100">
                  <a:moveTo>
                    <a:pt x="2781300" y="1620012"/>
                  </a:moveTo>
                  <a:lnTo>
                    <a:pt x="2772156" y="1620012"/>
                  </a:lnTo>
                  <a:lnTo>
                    <a:pt x="2772156" y="1610868"/>
                  </a:lnTo>
                  <a:lnTo>
                    <a:pt x="2788920" y="1610868"/>
                  </a:lnTo>
                  <a:lnTo>
                    <a:pt x="2790443" y="1612392"/>
                  </a:lnTo>
                  <a:lnTo>
                    <a:pt x="2790443" y="1615439"/>
                  </a:lnTo>
                  <a:lnTo>
                    <a:pt x="2781300" y="1615439"/>
                  </a:lnTo>
                  <a:lnTo>
                    <a:pt x="2781300" y="1620012"/>
                  </a:lnTo>
                  <a:close/>
                </a:path>
                <a:path w="3517900" h="1689100">
                  <a:moveTo>
                    <a:pt x="2790443" y="1629155"/>
                  </a:moveTo>
                  <a:lnTo>
                    <a:pt x="2781300" y="1629155"/>
                  </a:lnTo>
                  <a:lnTo>
                    <a:pt x="2781300" y="1615439"/>
                  </a:lnTo>
                  <a:lnTo>
                    <a:pt x="2785872" y="1620012"/>
                  </a:lnTo>
                  <a:lnTo>
                    <a:pt x="2790443" y="1620012"/>
                  </a:lnTo>
                  <a:lnTo>
                    <a:pt x="2790443" y="1629155"/>
                  </a:lnTo>
                  <a:close/>
                </a:path>
                <a:path w="3517900" h="1689100">
                  <a:moveTo>
                    <a:pt x="2790443" y="1620012"/>
                  </a:moveTo>
                  <a:lnTo>
                    <a:pt x="2785872" y="1620012"/>
                  </a:lnTo>
                  <a:lnTo>
                    <a:pt x="2781300" y="1615439"/>
                  </a:lnTo>
                  <a:lnTo>
                    <a:pt x="2790443" y="1615439"/>
                  </a:lnTo>
                  <a:lnTo>
                    <a:pt x="2790443" y="1620012"/>
                  </a:lnTo>
                  <a:close/>
                </a:path>
                <a:path w="3517900" h="1689100">
                  <a:moveTo>
                    <a:pt x="2790443" y="1665731"/>
                  </a:moveTo>
                  <a:lnTo>
                    <a:pt x="2781300" y="1665731"/>
                  </a:lnTo>
                  <a:lnTo>
                    <a:pt x="2781300" y="1638300"/>
                  </a:lnTo>
                  <a:lnTo>
                    <a:pt x="2790443" y="1638300"/>
                  </a:lnTo>
                  <a:lnTo>
                    <a:pt x="2790443" y="1665731"/>
                  </a:lnTo>
                  <a:close/>
                </a:path>
                <a:path w="3517900" h="1689100">
                  <a:moveTo>
                    <a:pt x="2781300" y="1684020"/>
                  </a:moveTo>
                  <a:lnTo>
                    <a:pt x="2781300" y="1674876"/>
                  </a:lnTo>
                  <a:lnTo>
                    <a:pt x="2790443" y="1674876"/>
                  </a:lnTo>
                  <a:lnTo>
                    <a:pt x="2790443" y="1679447"/>
                  </a:lnTo>
                  <a:lnTo>
                    <a:pt x="2785872" y="1679447"/>
                  </a:lnTo>
                  <a:lnTo>
                    <a:pt x="2781300" y="1684020"/>
                  </a:lnTo>
                  <a:close/>
                </a:path>
                <a:path w="3517900" h="1689100">
                  <a:moveTo>
                    <a:pt x="2788920" y="1688592"/>
                  </a:moveTo>
                  <a:lnTo>
                    <a:pt x="2767584" y="1688592"/>
                  </a:lnTo>
                  <a:lnTo>
                    <a:pt x="2767584" y="1679447"/>
                  </a:lnTo>
                  <a:lnTo>
                    <a:pt x="2781300" y="1679447"/>
                  </a:lnTo>
                  <a:lnTo>
                    <a:pt x="2781300" y="1684020"/>
                  </a:lnTo>
                  <a:lnTo>
                    <a:pt x="2790443" y="1684020"/>
                  </a:lnTo>
                  <a:lnTo>
                    <a:pt x="2790443" y="1687068"/>
                  </a:lnTo>
                  <a:lnTo>
                    <a:pt x="2788920" y="1688592"/>
                  </a:lnTo>
                  <a:close/>
                </a:path>
                <a:path w="3517900" h="1689100">
                  <a:moveTo>
                    <a:pt x="2790443" y="1684020"/>
                  </a:moveTo>
                  <a:lnTo>
                    <a:pt x="2781300" y="1684020"/>
                  </a:lnTo>
                  <a:lnTo>
                    <a:pt x="2785872" y="1679447"/>
                  </a:lnTo>
                  <a:lnTo>
                    <a:pt x="2790443" y="1679447"/>
                  </a:lnTo>
                  <a:lnTo>
                    <a:pt x="2790443" y="1684020"/>
                  </a:lnTo>
                  <a:close/>
                </a:path>
                <a:path w="3517900" h="1689100">
                  <a:moveTo>
                    <a:pt x="2758439" y="1688592"/>
                  </a:moveTo>
                  <a:lnTo>
                    <a:pt x="2731007" y="1688592"/>
                  </a:lnTo>
                  <a:lnTo>
                    <a:pt x="2731007" y="1679447"/>
                  </a:lnTo>
                  <a:lnTo>
                    <a:pt x="2758439" y="1679447"/>
                  </a:lnTo>
                  <a:lnTo>
                    <a:pt x="2758439" y="1688592"/>
                  </a:lnTo>
                  <a:close/>
                </a:path>
                <a:path w="3517900" h="1689100">
                  <a:moveTo>
                    <a:pt x="2721864" y="1688592"/>
                  </a:moveTo>
                  <a:lnTo>
                    <a:pt x="2694432" y="1688592"/>
                  </a:lnTo>
                  <a:lnTo>
                    <a:pt x="2694432" y="1679447"/>
                  </a:lnTo>
                  <a:lnTo>
                    <a:pt x="2721864" y="1679447"/>
                  </a:lnTo>
                  <a:lnTo>
                    <a:pt x="2721864" y="1688592"/>
                  </a:lnTo>
                  <a:close/>
                </a:path>
                <a:path w="3517900" h="1689100">
                  <a:moveTo>
                    <a:pt x="2683764" y="1688592"/>
                  </a:moveTo>
                  <a:lnTo>
                    <a:pt x="2656332" y="1688592"/>
                  </a:lnTo>
                  <a:lnTo>
                    <a:pt x="2656332" y="1679447"/>
                  </a:lnTo>
                  <a:lnTo>
                    <a:pt x="2683764" y="1679447"/>
                  </a:lnTo>
                  <a:lnTo>
                    <a:pt x="2683764" y="1688592"/>
                  </a:lnTo>
                  <a:close/>
                </a:path>
                <a:path w="3517900" h="1689100">
                  <a:moveTo>
                    <a:pt x="2647188" y="1688592"/>
                  </a:moveTo>
                  <a:lnTo>
                    <a:pt x="2619756" y="1688592"/>
                  </a:lnTo>
                  <a:lnTo>
                    <a:pt x="2619756" y="1679447"/>
                  </a:lnTo>
                  <a:lnTo>
                    <a:pt x="2647188" y="1679447"/>
                  </a:lnTo>
                  <a:lnTo>
                    <a:pt x="2647188" y="1688592"/>
                  </a:lnTo>
                  <a:close/>
                </a:path>
                <a:path w="3517900" h="1689100">
                  <a:moveTo>
                    <a:pt x="2610612" y="1688592"/>
                  </a:moveTo>
                  <a:lnTo>
                    <a:pt x="2583180" y="1688592"/>
                  </a:lnTo>
                  <a:lnTo>
                    <a:pt x="2583180" y="1679447"/>
                  </a:lnTo>
                  <a:lnTo>
                    <a:pt x="2610612" y="1679447"/>
                  </a:lnTo>
                  <a:lnTo>
                    <a:pt x="2610612" y="1688592"/>
                  </a:lnTo>
                  <a:close/>
                </a:path>
                <a:path w="3517900" h="1689100">
                  <a:moveTo>
                    <a:pt x="2907791" y="1684020"/>
                  </a:moveTo>
                  <a:lnTo>
                    <a:pt x="2903220" y="1684020"/>
                  </a:lnTo>
                  <a:lnTo>
                    <a:pt x="2903220" y="1655064"/>
                  </a:lnTo>
                  <a:lnTo>
                    <a:pt x="2906268" y="1653539"/>
                  </a:lnTo>
                  <a:lnTo>
                    <a:pt x="2909316" y="1653539"/>
                  </a:lnTo>
                  <a:lnTo>
                    <a:pt x="2909316" y="1661159"/>
                  </a:lnTo>
                  <a:lnTo>
                    <a:pt x="2907791" y="1662684"/>
                  </a:lnTo>
                  <a:lnTo>
                    <a:pt x="2912364" y="1662684"/>
                  </a:lnTo>
                  <a:lnTo>
                    <a:pt x="2912364" y="1679447"/>
                  </a:lnTo>
                  <a:lnTo>
                    <a:pt x="2907791" y="1679447"/>
                  </a:lnTo>
                  <a:lnTo>
                    <a:pt x="2907791" y="1684020"/>
                  </a:lnTo>
                  <a:close/>
                </a:path>
                <a:path w="3517900" h="1689100">
                  <a:moveTo>
                    <a:pt x="2947416" y="1662684"/>
                  </a:moveTo>
                  <a:lnTo>
                    <a:pt x="2918459" y="1662684"/>
                  </a:lnTo>
                  <a:lnTo>
                    <a:pt x="2918459" y="1653539"/>
                  </a:lnTo>
                  <a:lnTo>
                    <a:pt x="2947416" y="1653539"/>
                  </a:lnTo>
                  <a:lnTo>
                    <a:pt x="2947416" y="1662684"/>
                  </a:lnTo>
                  <a:close/>
                </a:path>
                <a:path w="3517900" h="1689100">
                  <a:moveTo>
                    <a:pt x="2983991" y="1662684"/>
                  </a:moveTo>
                  <a:lnTo>
                    <a:pt x="2956559" y="1662684"/>
                  </a:lnTo>
                  <a:lnTo>
                    <a:pt x="2956559" y="1653539"/>
                  </a:lnTo>
                  <a:lnTo>
                    <a:pt x="2983991" y="1653539"/>
                  </a:lnTo>
                  <a:lnTo>
                    <a:pt x="2983991" y="1662684"/>
                  </a:lnTo>
                  <a:close/>
                </a:path>
                <a:path w="3517900" h="1689100">
                  <a:moveTo>
                    <a:pt x="3020568" y="1662684"/>
                  </a:moveTo>
                  <a:lnTo>
                    <a:pt x="2993136" y="1662684"/>
                  </a:lnTo>
                  <a:lnTo>
                    <a:pt x="2993136" y="1653539"/>
                  </a:lnTo>
                  <a:lnTo>
                    <a:pt x="3020568" y="1653539"/>
                  </a:lnTo>
                  <a:lnTo>
                    <a:pt x="3020568" y="1662684"/>
                  </a:lnTo>
                  <a:close/>
                </a:path>
                <a:path w="3517900" h="1689100">
                  <a:moveTo>
                    <a:pt x="3057143" y="1662684"/>
                  </a:moveTo>
                  <a:lnTo>
                    <a:pt x="3029712" y="1662684"/>
                  </a:lnTo>
                  <a:lnTo>
                    <a:pt x="3029712" y="1653539"/>
                  </a:lnTo>
                  <a:lnTo>
                    <a:pt x="3057143" y="1653539"/>
                  </a:lnTo>
                  <a:lnTo>
                    <a:pt x="3057143" y="1662684"/>
                  </a:lnTo>
                  <a:close/>
                </a:path>
                <a:path w="3517900" h="1689100">
                  <a:moveTo>
                    <a:pt x="3095243" y="1662684"/>
                  </a:moveTo>
                  <a:lnTo>
                    <a:pt x="3066288" y="1662684"/>
                  </a:lnTo>
                  <a:lnTo>
                    <a:pt x="3066288" y="1653539"/>
                  </a:lnTo>
                  <a:lnTo>
                    <a:pt x="3095243" y="1653539"/>
                  </a:lnTo>
                  <a:lnTo>
                    <a:pt x="3095243" y="1662684"/>
                  </a:lnTo>
                  <a:close/>
                </a:path>
                <a:path w="3517900" h="1689100">
                  <a:moveTo>
                    <a:pt x="3131820" y="1662684"/>
                  </a:moveTo>
                  <a:lnTo>
                    <a:pt x="3104388" y="1662684"/>
                  </a:lnTo>
                  <a:lnTo>
                    <a:pt x="3104388" y="1653539"/>
                  </a:lnTo>
                  <a:lnTo>
                    <a:pt x="3131820" y="1653539"/>
                  </a:lnTo>
                  <a:lnTo>
                    <a:pt x="3131820" y="1662684"/>
                  </a:lnTo>
                  <a:close/>
                </a:path>
                <a:path w="3517900" h="1689100">
                  <a:moveTo>
                    <a:pt x="3144012" y="1662684"/>
                  </a:moveTo>
                  <a:lnTo>
                    <a:pt x="3140964" y="1662684"/>
                  </a:lnTo>
                  <a:lnTo>
                    <a:pt x="3140964" y="1653539"/>
                  </a:lnTo>
                  <a:lnTo>
                    <a:pt x="3151632" y="1653539"/>
                  </a:lnTo>
                  <a:lnTo>
                    <a:pt x="3153156" y="1655064"/>
                  </a:lnTo>
                  <a:lnTo>
                    <a:pt x="3153156" y="1658112"/>
                  </a:lnTo>
                  <a:lnTo>
                    <a:pt x="3144012" y="1658112"/>
                  </a:lnTo>
                  <a:lnTo>
                    <a:pt x="3144012" y="1662684"/>
                  </a:lnTo>
                  <a:close/>
                </a:path>
                <a:path w="3517900" h="1689100">
                  <a:moveTo>
                    <a:pt x="2912364" y="1662684"/>
                  </a:moveTo>
                  <a:lnTo>
                    <a:pt x="2909316" y="1662684"/>
                  </a:lnTo>
                  <a:lnTo>
                    <a:pt x="2909316" y="1661159"/>
                  </a:lnTo>
                  <a:lnTo>
                    <a:pt x="2912364" y="1658112"/>
                  </a:lnTo>
                  <a:lnTo>
                    <a:pt x="2912364" y="1662684"/>
                  </a:lnTo>
                  <a:close/>
                </a:path>
                <a:path w="3517900" h="1689100">
                  <a:moveTo>
                    <a:pt x="3153156" y="1677923"/>
                  </a:moveTo>
                  <a:lnTo>
                    <a:pt x="3144012" y="1677923"/>
                  </a:lnTo>
                  <a:lnTo>
                    <a:pt x="3144012" y="1658112"/>
                  </a:lnTo>
                  <a:lnTo>
                    <a:pt x="3148584" y="1662684"/>
                  </a:lnTo>
                  <a:lnTo>
                    <a:pt x="3153156" y="1662684"/>
                  </a:lnTo>
                  <a:lnTo>
                    <a:pt x="3153156" y="1677923"/>
                  </a:lnTo>
                  <a:close/>
                </a:path>
                <a:path w="3517900" h="1689100">
                  <a:moveTo>
                    <a:pt x="3153156" y="1662684"/>
                  </a:moveTo>
                  <a:lnTo>
                    <a:pt x="3148584" y="1662684"/>
                  </a:lnTo>
                  <a:lnTo>
                    <a:pt x="3144012" y="1658112"/>
                  </a:lnTo>
                  <a:lnTo>
                    <a:pt x="3153156" y="1658112"/>
                  </a:lnTo>
                  <a:lnTo>
                    <a:pt x="3153156" y="1662684"/>
                  </a:lnTo>
                  <a:close/>
                </a:path>
                <a:path w="3517900" h="1689100">
                  <a:moveTo>
                    <a:pt x="2909316" y="1662684"/>
                  </a:moveTo>
                  <a:lnTo>
                    <a:pt x="2907791" y="1662684"/>
                  </a:lnTo>
                  <a:lnTo>
                    <a:pt x="2909316" y="1661159"/>
                  </a:lnTo>
                  <a:lnTo>
                    <a:pt x="2909316" y="1662684"/>
                  </a:lnTo>
                  <a:close/>
                </a:path>
                <a:path w="3517900" h="1689100">
                  <a:moveTo>
                    <a:pt x="2924556" y="1688592"/>
                  </a:moveTo>
                  <a:lnTo>
                    <a:pt x="2907791" y="1688592"/>
                  </a:lnTo>
                  <a:lnTo>
                    <a:pt x="2907791" y="1679447"/>
                  </a:lnTo>
                  <a:lnTo>
                    <a:pt x="2912364" y="1679447"/>
                  </a:lnTo>
                  <a:lnTo>
                    <a:pt x="2912364" y="1684020"/>
                  </a:lnTo>
                  <a:lnTo>
                    <a:pt x="2924556" y="1684020"/>
                  </a:lnTo>
                  <a:lnTo>
                    <a:pt x="2924556" y="1688592"/>
                  </a:lnTo>
                  <a:close/>
                </a:path>
                <a:path w="3517900" h="1689100">
                  <a:moveTo>
                    <a:pt x="2924556" y="1684020"/>
                  </a:moveTo>
                  <a:lnTo>
                    <a:pt x="2912364" y="1684020"/>
                  </a:lnTo>
                  <a:lnTo>
                    <a:pt x="2912364" y="1679447"/>
                  </a:lnTo>
                  <a:lnTo>
                    <a:pt x="2924556" y="1679447"/>
                  </a:lnTo>
                  <a:lnTo>
                    <a:pt x="2924556" y="1684020"/>
                  </a:lnTo>
                  <a:close/>
                </a:path>
                <a:path w="3517900" h="1689100">
                  <a:moveTo>
                    <a:pt x="2961132" y="1688592"/>
                  </a:moveTo>
                  <a:lnTo>
                    <a:pt x="2933700" y="1688592"/>
                  </a:lnTo>
                  <a:lnTo>
                    <a:pt x="2933700" y="1679447"/>
                  </a:lnTo>
                  <a:lnTo>
                    <a:pt x="2961132" y="1679447"/>
                  </a:lnTo>
                  <a:lnTo>
                    <a:pt x="2961132" y="1688592"/>
                  </a:lnTo>
                  <a:close/>
                </a:path>
                <a:path w="3517900" h="1689100">
                  <a:moveTo>
                    <a:pt x="2999232" y="1688592"/>
                  </a:moveTo>
                  <a:lnTo>
                    <a:pt x="2971800" y="1688592"/>
                  </a:lnTo>
                  <a:lnTo>
                    <a:pt x="2971800" y="1679447"/>
                  </a:lnTo>
                  <a:lnTo>
                    <a:pt x="2999232" y="1679447"/>
                  </a:lnTo>
                  <a:lnTo>
                    <a:pt x="2999232" y="1688592"/>
                  </a:lnTo>
                  <a:close/>
                </a:path>
                <a:path w="3517900" h="1689100">
                  <a:moveTo>
                    <a:pt x="3035807" y="1688592"/>
                  </a:moveTo>
                  <a:lnTo>
                    <a:pt x="3008375" y="1688592"/>
                  </a:lnTo>
                  <a:lnTo>
                    <a:pt x="3008375" y="1679447"/>
                  </a:lnTo>
                  <a:lnTo>
                    <a:pt x="3035807" y="1679447"/>
                  </a:lnTo>
                  <a:lnTo>
                    <a:pt x="3035807" y="1688592"/>
                  </a:lnTo>
                  <a:close/>
                </a:path>
                <a:path w="3517900" h="1689100">
                  <a:moveTo>
                    <a:pt x="3072384" y="1688592"/>
                  </a:moveTo>
                  <a:lnTo>
                    <a:pt x="3044952" y="1688592"/>
                  </a:lnTo>
                  <a:lnTo>
                    <a:pt x="3044952" y="1679447"/>
                  </a:lnTo>
                  <a:lnTo>
                    <a:pt x="3072384" y="1679447"/>
                  </a:lnTo>
                  <a:lnTo>
                    <a:pt x="3072384" y="1688592"/>
                  </a:lnTo>
                  <a:close/>
                </a:path>
                <a:path w="3517900" h="1689100">
                  <a:moveTo>
                    <a:pt x="3108959" y="1688592"/>
                  </a:moveTo>
                  <a:lnTo>
                    <a:pt x="3081528" y="1688592"/>
                  </a:lnTo>
                  <a:lnTo>
                    <a:pt x="3081528" y="1679447"/>
                  </a:lnTo>
                  <a:lnTo>
                    <a:pt x="3108959" y="1679447"/>
                  </a:lnTo>
                  <a:lnTo>
                    <a:pt x="3108959" y="1688592"/>
                  </a:lnTo>
                  <a:close/>
                </a:path>
                <a:path w="3517900" h="1689100">
                  <a:moveTo>
                    <a:pt x="3147059" y="1688592"/>
                  </a:moveTo>
                  <a:lnTo>
                    <a:pt x="3119628" y="1688592"/>
                  </a:lnTo>
                  <a:lnTo>
                    <a:pt x="3119628" y="1679447"/>
                  </a:lnTo>
                  <a:lnTo>
                    <a:pt x="3147059" y="1679447"/>
                  </a:lnTo>
                  <a:lnTo>
                    <a:pt x="3147059" y="1688592"/>
                  </a:lnTo>
                  <a:close/>
                </a:path>
                <a:path w="3517900" h="1689100">
                  <a:moveTo>
                    <a:pt x="3270504" y="1684020"/>
                  </a:moveTo>
                  <a:lnTo>
                    <a:pt x="3265932" y="1684020"/>
                  </a:lnTo>
                  <a:lnTo>
                    <a:pt x="3265932" y="1656588"/>
                  </a:lnTo>
                  <a:lnTo>
                    <a:pt x="3275075" y="1656588"/>
                  </a:lnTo>
                  <a:lnTo>
                    <a:pt x="3275075" y="1679447"/>
                  </a:lnTo>
                  <a:lnTo>
                    <a:pt x="3270504" y="1679447"/>
                  </a:lnTo>
                  <a:lnTo>
                    <a:pt x="3270504" y="1684020"/>
                  </a:lnTo>
                  <a:close/>
                </a:path>
                <a:path w="3517900" h="1689100">
                  <a:moveTo>
                    <a:pt x="3291840" y="1688592"/>
                  </a:moveTo>
                  <a:lnTo>
                    <a:pt x="3270504" y="1688592"/>
                  </a:lnTo>
                  <a:lnTo>
                    <a:pt x="3270504" y="1679447"/>
                  </a:lnTo>
                  <a:lnTo>
                    <a:pt x="3275075" y="1679447"/>
                  </a:lnTo>
                  <a:lnTo>
                    <a:pt x="3275075" y="1684020"/>
                  </a:lnTo>
                  <a:lnTo>
                    <a:pt x="3291840" y="1684020"/>
                  </a:lnTo>
                  <a:lnTo>
                    <a:pt x="3291840" y="1688592"/>
                  </a:lnTo>
                  <a:close/>
                </a:path>
                <a:path w="3517900" h="1689100">
                  <a:moveTo>
                    <a:pt x="3291840" y="1684020"/>
                  </a:moveTo>
                  <a:lnTo>
                    <a:pt x="3275075" y="1684020"/>
                  </a:lnTo>
                  <a:lnTo>
                    <a:pt x="3275075" y="1679447"/>
                  </a:lnTo>
                  <a:lnTo>
                    <a:pt x="3291840" y="1679447"/>
                  </a:lnTo>
                  <a:lnTo>
                    <a:pt x="3291840" y="1684020"/>
                  </a:lnTo>
                  <a:close/>
                </a:path>
                <a:path w="3517900" h="1689100">
                  <a:moveTo>
                    <a:pt x="3275075" y="1647444"/>
                  </a:moveTo>
                  <a:lnTo>
                    <a:pt x="3265932" y="1647444"/>
                  </a:lnTo>
                  <a:lnTo>
                    <a:pt x="3265932" y="1620012"/>
                  </a:lnTo>
                  <a:lnTo>
                    <a:pt x="3275075" y="1620012"/>
                  </a:lnTo>
                  <a:lnTo>
                    <a:pt x="3275075" y="1647444"/>
                  </a:lnTo>
                  <a:close/>
                </a:path>
                <a:path w="3517900" h="1689100">
                  <a:moveTo>
                    <a:pt x="3275075" y="1610868"/>
                  </a:moveTo>
                  <a:lnTo>
                    <a:pt x="3265932" y="1610868"/>
                  </a:lnTo>
                  <a:lnTo>
                    <a:pt x="3265932" y="1580388"/>
                  </a:lnTo>
                  <a:lnTo>
                    <a:pt x="3268980" y="1578863"/>
                  </a:lnTo>
                  <a:lnTo>
                    <a:pt x="3272028" y="1578863"/>
                  </a:lnTo>
                  <a:lnTo>
                    <a:pt x="3272028" y="1586483"/>
                  </a:lnTo>
                  <a:lnTo>
                    <a:pt x="3270504" y="1588008"/>
                  </a:lnTo>
                  <a:lnTo>
                    <a:pt x="3275075" y="1588008"/>
                  </a:lnTo>
                  <a:lnTo>
                    <a:pt x="3275075" y="1610868"/>
                  </a:lnTo>
                  <a:close/>
                </a:path>
                <a:path w="3517900" h="1689100">
                  <a:moveTo>
                    <a:pt x="3275075" y="1588008"/>
                  </a:moveTo>
                  <a:lnTo>
                    <a:pt x="3272028" y="1588008"/>
                  </a:lnTo>
                  <a:lnTo>
                    <a:pt x="3272028" y="1586483"/>
                  </a:lnTo>
                  <a:lnTo>
                    <a:pt x="3275075" y="1583436"/>
                  </a:lnTo>
                  <a:lnTo>
                    <a:pt x="3275075" y="1588008"/>
                  </a:lnTo>
                  <a:close/>
                </a:path>
                <a:path w="3517900" h="1689100">
                  <a:moveTo>
                    <a:pt x="3272028" y="1588008"/>
                  </a:moveTo>
                  <a:lnTo>
                    <a:pt x="3270504" y="1588008"/>
                  </a:lnTo>
                  <a:lnTo>
                    <a:pt x="3272028" y="1586483"/>
                  </a:lnTo>
                  <a:lnTo>
                    <a:pt x="3272028" y="1588008"/>
                  </a:lnTo>
                  <a:close/>
                </a:path>
                <a:path w="3517900" h="1689100">
                  <a:moveTo>
                    <a:pt x="3308604" y="1588008"/>
                  </a:moveTo>
                  <a:lnTo>
                    <a:pt x="3281172" y="1588008"/>
                  </a:lnTo>
                  <a:lnTo>
                    <a:pt x="3281172" y="1578863"/>
                  </a:lnTo>
                  <a:lnTo>
                    <a:pt x="3308604" y="1578863"/>
                  </a:lnTo>
                  <a:lnTo>
                    <a:pt x="3308604" y="1588008"/>
                  </a:lnTo>
                  <a:close/>
                </a:path>
                <a:path w="3517900" h="1689100">
                  <a:moveTo>
                    <a:pt x="3345180" y="1588008"/>
                  </a:moveTo>
                  <a:lnTo>
                    <a:pt x="3317748" y="1588008"/>
                  </a:lnTo>
                  <a:lnTo>
                    <a:pt x="3317748" y="1578863"/>
                  </a:lnTo>
                  <a:lnTo>
                    <a:pt x="3345180" y="1578863"/>
                  </a:lnTo>
                  <a:lnTo>
                    <a:pt x="3345180" y="1588008"/>
                  </a:lnTo>
                  <a:close/>
                </a:path>
                <a:path w="3517900" h="1689100">
                  <a:moveTo>
                    <a:pt x="3383280" y="1588008"/>
                  </a:moveTo>
                  <a:lnTo>
                    <a:pt x="3354323" y="1588008"/>
                  </a:lnTo>
                  <a:lnTo>
                    <a:pt x="3354323" y="1578863"/>
                  </a:lnTo>
                  <a:lnTo>
                    <a:pt x="3383280" y="1578863"/>
                  </a:lnTo>
                  <a:lnTo>
                    <a:pt x="3383280" y="1588008"/>
                  </a:lnTo>
                  <a:close/>
                </a:path>
                <a:path w="3517900" h="1689100">
                  <a:moveTo>
                    <a:pt x="3419856" y="1588008"/>
                  </a:moveTo>
                  <a:lnTo>
                    <a:pt x="3392423" y="1588008"/>
                  </a:lnTo>
                  <a:lnTo>
                    <a:pt x="3392423" y="1578863"/>
                  </a:lnTo>
                  <a:lnTo>
                    <a:pt x="3419856" y="1578863"/>
                  </a:lnTo>
                  <a:lnTo>
                    <a:pt x="3419856" y="1588008"/>
                  </a:lnTo>
                  <a:close/>
                </a:path>
                <a:path w="3517900" h="1689100">
                  <a:moveTo>
                    <a:pt x="3456432" y="1588008"/>
                  </a:moveTo>
                  <a:lnTo>
                    <a:pt x="3429000" y="1588008"/>
                  </a:lnTo>
                  <a:lnTo>
                    <a:pt x="3429000" y="1578863"/>
                  </a:lnTo>
                  <a:lnTo>
                    <a:pt x="3456432" y="1578863"/>
                  </a:lnTo>
                  <a:lnTo>
                    <a:pt x="3456432" y="1588008"/>
                  </a:lnTo>
                  <a:close/>
                </a:path>
                <a:path w="3517900" h="1689100">
                  <a:moveTo>
                    <a:pt x="3493007" y="1588008"/>
                  </a:moveTo>
                  <a:lnTo>
                    <a:pt x="3465575" y="1588008"/>
                  </a:lnTo>
                  <a:lnTo>
                    <a:pt x="3465575" y="1578863"/>
                  </a:lnTo>
                  <a:lnTo>
                    <a:pt x="3493007" y="1578863"/>
                  </a:lnTo>
                  <a:lnTo>
                    <a:pt x="3493007" y="1588008"/>
                  </a:lnTo>
                  <a:close/>
                </a:path>
                <a:path w="3517900" h="1689100">
                  <a:moveTo>
                    <a:pt x="3508248" y="1588008"/>
                  </a:moveTo>
                  <a:lnTo>
                    <a:pt x="3502152" y="1588008"/>
                  </a:lnTo>
                  <a:lnTo>
                    <a:pt x="3502152" y="1578863"/>
                  </a:lnTo>
                  <a:lnTo>
                    <a:pt x="3515868" y="1578863"/>
                  </a:lnTo>
                  <a:lnTo>
                    <a:pt x="3517391" y="1580388"/>
                  </a:lnTo>
                  <a:lnTo>
                    <a:pt x="3517391" y="1583436"/>
                  </a:lnTo>
                  <a:lnTo>
                    <a:pt x="3508248" y="1583436"/>
                  </a:lnTo>
                  <a:lnTo>
                    <a:pt x="3508248" y="1588008"/>
                  </a:lnTo>
                  <a:close/>
                </a:path>
                <a:path w="3517900" h="1689100">
                  <a:moveTo>
                    <a:pt x="3517391" y="1600200"/>
                  </a:moveTo>
                  <a:lnTo>
                    <a:pt x="3508248" y="1600200"/>
                  </a:lnTo>
                  <a:lnTo>
                    <a:pt x="3508248" y="1583436"/>
                  </a:lnTo>
                  <a:lnTo>
                    <a:pt x="3512820" y="1588008"/>
                  </a:lnTo>
                  <a:lnTo>
                    <a:pt x="3517391" y="1588008"/>
                  </a:lnTo>
                  <a:lnTo>
                    <a:pt x="3517391" y="1600200"/>
                  </a:lnTo>
                  <a:close/>
                </a:path>
                <a:path w="3517900" h="1689100">
                  <a:moveTo>
                    <a:pt x="3517391" y="1588008"/>
                  </a:moveTo>
                  <a:lnTo>
                    <a:pt x="3512820" y="1588008"/>
                  </a:lnTo>
                  <a:lnTo>
                    <a:pt x="3508248" y="1583436"/>
                  </a:lnTo>
                  <a:lnTo>
                    <a:pt x="3517391" y="1583436"/>
                  </a:lnTo>
                  <a:lnTo>
                    <a:pt x="3517391" y="1588008"/>
                  </a:lnTo>
                  <a:close/>
                </a:path>
                <a:path w="3517900" h="1689100">
                  <a:moveTo>
                    <a:pt x="3517391" y="1636776"/>
                  </a:moveTo>
                  <a:lnTo>
                    <a:pt x="3508248" y="1636776"/>
                  </a:lnTo>
                  <a:lnTo>
                    <a:pt x="3508248" y="1609344"/>
                  </a:lnTo>
                  <a:lnTo>
                    <a:pt x="3517391" y="1609344"/>
                  </a:lnTo>
                  <a:lnTo>
                    <a:pt x="3517391" y="1636776"/>
                  </a:lnTo>
                  <a:close/>
                </a:path>
                <a:path w="3517900" h="1689100">
                  <a:moveTo>
                    <a:pt x="3517391" y="1674876"/>
                  </a:moveTo>
                  <a:lnTo>
                    <a:pt x="3508248" y="1674876"/>
                  </a:lnTo>
                  <a:lnTo>
                    <a:pt x="3508248" y="1645920"/>
                  </a:lnTo>
                  <a:lnTo>
                    <a:pt x="3517391" y="1645920"/>
                  </a:lnTo>
                  <a:lnTo>
                    <a:pt x="3517391" y="1674876"/>
                  </a:lnTo>
                  <a:close/>
                </a:path>
                <a:path w="3517900" h="1689100">
                  <a:moveTo>
                    <a:pt x="3515868" y="1688592"/>
                  </a:moveTo>
                  <a:lnTo>
                    <a:pt x="3485388" y="1688592"/>
                  </a:lnTo>
                  <a:lnTo>
                    <a:pt x="3485388" y="1679447"/>
                  </a:lnTo>
                  <a:lnTo>
                    <a:pt x="3512820" y="1679447"/>
                  </a:lnTo>
                  <a:lnTo>
                    <a:pt x="3508248" y="1684020"/>
                  </a:lnTo>
                  <a:lnTo>
                    <a:pt x="3517391" y="1684020"/>
                  </a:lnTo>
                  <a:lnTo>
                    <a:pt x="3517391" y="1687068"/>
                  </a:lnTo>
                  <a:lnTo>
                    <a:pt x="3515868" y="1688592"/>
                  </a:lnTo>
                  <a:close/>
                </a:path>
                <a:path w="3517900" h="1689100">
                  <a:moveTo>
                    <a:pt x="3476243" y="1688592"/>
                  </a:moveTo>
                  <a:lnTo>
                    <a:pt x="3448812" y="1688592"/>
                  </a:lnTo>
                  <a:lnTo>
                    <a:pt x="3448812" y="1679447"/>
                  </a:lnTo>
                  <a:lnTo>
                    <a:pt x="3476243" y="1679447"/>
                  </a:lnTo>
                  <a:lnTo>
                    <a:pt x="3476243" y="1688592"/>
                  </a:lnTo>
                  <a:close/>
                </a:path>
                <a:path w="3517900" h="1689100">
                  <a:moveTo>
                    <a:pt x="3439668" y="1688592"/>
                  </a:moveTo>
                  <a:lnTo>
                    <a:pt x="3412236" y="1688592"/>
                  </a:lnTo>
                  <a:lnTo>
                    <a:pt x="3412236" y="1679447"/>
                  </a:lnTo>
                  <a:lnTo>
                    <a:pt x="3439668" y="1679447"/>
                  </a:lnTo>
                  <a:lnTo>
                    <a:pt x="3439668" y="1688592"/>
                  </a:lnTo>
                  <a:close/>
                </a:path>
                <a:path w="3517900" h="1689100">
                  <a:moveTo>
                    <a:pt x="3403091" y="1688592"/>
                  </a:moveTo>
                  <a:lnTo>
                    <a:pt x="3375659" y="1688592"/>
                  </a:lnTo>
                  <a:lnTo>
                    <a:pt x="3375659" y="1679447"/>
                  </a:lnTo>
                  <a:lnTo>
                    <a:pt x="3403091" y="1679447"/>
                  </a:lnTo>
                  <a:lnTo>
                    <a:pt x="3403091" y="1688592"/>
                  </a:lnTo>
                  <a:close/>
                </a:path>
                <a:path w="3517900" h="1689100">
                  <a:moveTo>
                    <a:pt x="3366516" y="1688592"/>
                  </a:moveTo>
                  <a:lnTo>
                    <a:pt x="3337559" y="1688592"/>
                  </a:lnTo>
                  <a:lnTo>
                    <a:pt x="3337559" y="1679447"/>
                  </a:lnTo>
                  <a:lnTo>
                    <a:pt x="3366516" y="1679447"/>
                  </a:lnTo>
                  <a:lnTo>
                    <a:pt x="3366516" y="1688592"/>
                  </a:lnTo>
                  <a:close/>
                </a:path>
                <a:path w="3517900" h="1689100">
                  <a:moveTo>
                    <a:pt x="3328416" y="1688592"/>
                  </a:moveTo>
                  <a:lnTo>
                    <a:pt x="3300984" y="1688592"/>
                  </a:lnTo>
                  <a:lnTo>
                    <a:pt x="3300984" y="1679447"/>
                  </a:lnTo>
                  <a:lnTo>
                    <a:pt x="3328416" y="1679447"/>
                  </a:lnTo>
                  <a:lnTo>
                    <a:pt x="3328416" y="168859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2146300" y="1597660"/>
            <a:ext cx="3656965" cy="1844675"/>
            <a:chOff x="2146300" y="1597660"/>
            <a:chExt cx="3656965" cy="1844675"/>
          </a:xfrm>
        </p:grpSpPr>
        <p:sp>
          <p:nvSpPr>
            <p:cNvPr id="20" name="object 20" descr=""/>
            <p:cNvSpPr/>
            <p:nvPr/>
          </p:nvSpPr>
          <p:spPr>
            <a:xfrm>
              <a:off x="2171699" y="1600200"/>
              <a:ext cx="0" cy="1816735"/>
            </a:xfrm>
            <a:custGeom>
              <a:avLst/>
              <a:gdLst/>
              <a:ahLst/>
              <a:cxnLst/>
              <a:rect l="l" t="t" r="r" b="b"/>
              <a:pathLst>
                <a:path w="0" h="1816735">
                  <a:moveTo>
                    <a:pt x="0" y="1816608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48840" y="1600200"/>
              <a:ext cx="22860" cy="1816735"/>
            </a:xfrm>
            <a:custGeom>
              <a:avLst/>
              <a:gdLst/>
              <a:ahLst/>
              <a:cxnLst/>
              <a:rect l="l" t="t" r="r" b="b"/>
              <a:pathLst>
                <a:path w="22860" h="1816735">
                  <a:moveTo>
                    <a:pt x="0" y="1816608"/>
                  </a:moveTo>
                  <a:lnTo>
                    <a:pt x="22859" y="1816608"/>
                  </a:lnTo>
                </a:path>
                <a:path w="22860" h="1816735">
                  <a:moveTo>
                    <a:pt x="0" y="1514856"/>
                  </a:moveTo>
                  <a:lnTo>
                    <a:pt x="22859" y="1514856"/>
                  </a:lnTo>
                </a:path>
                <a:path w="22860" h="1816735">
                  <a:moveTo>
                    <a:pt x="0" y="1211580"/>
                  </a:moveTo>
                  <a:lnTo>
                    <a:pt x="22859" y="1211580"/>
                  </a:lnTo>
                </a:path>
                <a:path w="22860" h="1816735">
                  <a:moveTo>
                    <a:pt x="0" y="908304"/>
                  </a:moveTo>
                  <a:lnTo>
                    <a:pt x="22859" y="908304"/>
                  </a:lnTo>
                </a:path>
                <a:path w="22860" h="1816735">
                  <a:moveTo>
                    <a:pt x="0" y="606551"/>
                  </a:moveTo>
                  <a:lnTo>
                    <a:pt x="22859" y="606551"/>
                  </a:lnTo>
                </a:path>
                <a:path w="22860" h="1816735">
                  <a:moveTo>
                    <a:pt x="0" y="303275"/>
                  </a:moveTo>
                  <a:lnTo>
                    <a:pt x="22859" y="303275"/>
                  </a:lnTo>
                </a:path>
                <a:path w="22860" h="1816735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71699" y="3416808"/>
              <a:ext cx="3629025" cy="0"/>
            </a:xfrm>
            <a:custGeom>
              <a:avLst/>
              <a:gdLst/>
              <a:ahLst/>
              <a:cxnLst/>
              <a:rect l="l" t="t" r="r" b="b"/>
              <a:pathLst>
                <a:path w="3629025" h="0">
                  <a:moveTo>
                    <a:pt x="0" y="0"/>
                  </a:moveTo>
                  <a:lnTo>
                    <a:pt x="3628644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171699" y="3416808"/>
              <a:ext cx="3629025" cy="22860"/>
            </a:xfrm>
            <a:custGeom>
              <a:avLst/>
              <a:gdLst/>
              <a:ahLst/>
              <a:cxnLst/>
              <a:rect l="l" t="t" r="r" b="b"/>
              <a:pathLst>
                <a:path w="3629025" h="22860">
                  <a:moveTo>
                    <a:pt x="0" y="0"/>
                  </a:moveTo>
                  <a:lnTo>
                    <a:pt x="0" y="22859"/>
                  </a:lnTo>
                </a:path>
                <a:path w="3629025" h="22860">
                  <a:moveTo>
                    <a:pt x="361187" y="0"/>
                  </a:moveTo>
                  <a:lnTo>
                    <a:pt x="361187" y="22859"/>
                  </a:lnTo>
                </a:path>
                <a:path w="3629025" h="22860">
                  <a:moveTo>
                    <a:pt x="723900" y="0"/>
                  </a:moveTo>
                  <a:lnTo>
                    <a:pt x="723900" y="22859"/>
                  </a:lnTo>
                </a:path>
                <a:path w="3629025" h="22860">
                  <a:moveTo>
                    <a:pt x="1086612" y="0"/>
                  </a:moveTo>
                  <a:lnTo>
                    <a:pt x="1086612" y="22859"/>
                  </a:lnTo>
                </a:path>
                <a:path w="3629025" h="22860">
                  <a:moveTo>
                    <a:pt x="1450848" y="0"/>
                  </a:moveTo>
                  <a:lnTo>
                    <a:pt x="1450848" y="22859"/>
                  </a:lnTo>
                </a:path>
                <a:path w="3629025" h="22860">
                  <a:moveTo>
                    <a:pt x="1813559" y="0"/>
                  </a:moveTo>
                  <a:lnTo>
                    <a:pt x="1813559" y="22859"/>
                  </a:lnTo>
                </a:path>
                <a:path w="3629025" h="22860">
                  <a:moveTo>
                    <a:pt x="2176271" y="0"/>
                  </a:moveTo>
                  <a:lnTo>
                    <a:pt x="2176271" y="22859"/>
                  </a:lnTo>
                </a:path>
                <a:path w="3629025" h="22860">
                  <a:moveTo>
                    <a:pt x="2538983" y="0"/>
                  </a:moveTo>
                  <a:lnTo>
                    <a:pt x="2538983" y="22859"/>
                  </a:lnTo>
                </a:path>
                <a:path w="3629025" h="22860">
                  <a:moveTo>
                    <a:pt x="2901696" y="0"/>
                  </a:moveTo>
                  <a:lnTo>
                    <a:pt x="2901696" y="22859"/>
                  </a:lnTo>
                </a:path>
                <a:path w="3629025" h="22860">
                  <a:moveTo>
                    <a:pt x="3264408" y="0"/>
                  </a:moveTo>
                  <a:lnTo>
                    <a:pt x="3264408" y="22859"/>
                  </a:lnTo>
                </a:path>
                <a:path w="3629025" h="22860">
                  <a:moveTo>
                    <a:pt x="3628643" y="0"/>
                  </a:moveTo>
                  <a:lnTo>
                    <a:pt x="3628643" y="22859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991834" y="2456214"/>
            <a:ext cx="130175" cy="1009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15%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991834" y="2154451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91834" y="1547894"/>
            <a:ext cx="130175" cy="401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285970" y="3455982"/>
            <a:ext cx="87185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62585" algn="l"/>
                <a:tab pos="726440" algn="l"/>
              </a:tabLst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2025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2026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2027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738628" y="3455982"/>
            <a:ext cx="1447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464043" y="3455982"/>
            <a:ext cx="12534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361950" algn="l"/>
                <a:tab pos="725170" algn="l"/>
                <a:tab pos="1066165" algn="l"/>
              </a:tabLst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2031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2032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2033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2034+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820425" y="2106072"/>
            <a:ext cx="106680" cy="89217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Percent</a:t>
            </a:r>
            <a:r>
              <a:rPr dirty="0" sz="45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r>
              <a:rPr dirty="0" sz="450" spc="1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Total</a:t>
            </a:r>
            <a:r>
              <a:rPr dirty="0" sz="450" spc="8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Market</a:t>
            </a:r>
            <a:r>
              <a:rPr dirty="0" sz="450" spc="10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Value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3445764" y="3636264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36575" y="38100"/>
                </a:moveTo>
                <a:lnTo>
                  <a:pt x="0" y="38100"/>
                </a:lnTo>
                <a:lnTo>
                  <a:pt x="0" y="0"/>
                </a:lnTo>
                <a:lnTo>
                  <a:pt x="36575" y="0"/>
                </a:lnTo>
                <a:lnTo>
                  <a:pt x="36575" y="3810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3375921" y="3455982"/>
            <a:ext cx="339725" cy="247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2028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Gadugi"/>
              <a:cs typeface="Gadugi"/>
            </a:endParaRPr>
          </a:p>
          <a:p>
            <a:pPr marL="122555">
              <a:lnSpc>
                <a:spcPct val="100000"/>
              </a:lnSpc>
            </a:pP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Current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3989832" y="3631692"/>
            <a:ext cx="45720" cy="47625"/>
          </a:xfrm>
          <a:custGeom>
            <a:avLst/>
            <a:gdLst/>
            <a:ahLst/>
            <a:cxnLst/>
            <a:rect l="l" t="t" r="r" b="b"/>
            <a:pathLst>
              <a:path w="45720" h="47625">
                <a:moveTo>
                  <a:pt x="9144" y="42672"/>
                </a:moveTo>
                <a:lnTo>
                  <a:pt x="0" y="42672"/>
                </a:lnTo>
                <a:lnTo>
                  <a:pt x="0" y="13716"/>
                </a:lnTo>
                <a:lnTo>
                  <a:pt x="9144" y="13716"/>
                </a:lnTo>
                <a:lnTo>
                  <a:pt x="9144" y="42672"/>
                </a:lnTo>
                <a:close/>
              </a:path>
              <a:path w="45720" h="47625">
                <a:moveTo>
                  <a:pt x="33528" y="9144"/>
                </a:moveTo>
                <a:lnTo>
                  <a:pt x="4572" y="9144"/>
                </a:lnTo>
                <a:lnTo>
                  <a:pt x="4572" y="0"/>
                </a:lnTo>
                <a:lnTo>
                  <a:pt x="33528" y="0"/>
                </a:lnTo>
                <a:lnTo>
                  <a:pt x="33528" y="9144"/>
                </a:lnTo>
                <a:close/>
              </a:path>
              <a:path w="45720" h="47625">
                <a:moveTo>
                  <a:pt x="45720" y="33528"/>
                </a:moveTo>
                <a:lnTo>
                  <a:pt x="36576" y="33528"/>
                </a:lnTo>
                <a:lnTo>
                  <a:pt x="36576" y="6096"/>
                </a:lnTo>
                <a:lnTo>
                  <a:pt x="45720" y="6096"/>
                </a:lnTo>
                <a:lnTo>
                  <a:pt x="45720" y="33528"/>
                </a:lnTo>
                <a:close/>
              </a:path>
              <a:path w="45720" h="47625">
                <a:moveTo>
                  <a:pt x="41148" y="47244"/>
                </a:moveTo>
                <a:lnTo>
                  <a:pt x="13716" y="47244"/>
                </a:lnTo>
                <a:lnTo>
                  <a:pt x="13716" y="38100"/>
                </a:lnTo>
                <a:lnTo>
                  <a:pt x="41148" y="38100"/>
                </a:lnTo>
                <a:lnTo>
                  <a:pt x="41148" y="47244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4047682" y="3455982"/>
            <a:ext cx="408305" cy="247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2030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2023</a:t>
            </a:r>
            <a:r>
              <a:rPr dirty="0" sz="450" spc="16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Year-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End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866868" y="3769851"/>
            <a:ext cx="3794760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1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Companies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sub-investment-grade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ratings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taken</a:t>
            </a:r>
            <a:r>
              <a:rPr dirty="0" sz="650" spc="1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advantage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ample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liquidity</a:t>
            </a:r>
            <a:r>
              <a:rPr dirty="0" sz="650" spc="1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recent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termed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out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their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debt,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meaningfully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reducing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rollover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risk.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3623309" y="1610867"/>
            <a:ext cx="0" cy="1811020"/>
          </a:xfrm>
          <a:custGeom>
            <a:avLst/>
            <a:gdLst/>
            <a:ahLst/>
            <a:cxnLst/>
            <a:rect l="l" t="t" r="r" b="b"/>
            <a:pathLst>
              <a:path w="0" h="1811020">
                <a:moveTo>
                  <a:pt x="0" y="0"/>
                </a:moveTo>
                <a:lnTo>
                  <a:pt x="0" y="1810511"/>
                </a:lnTo>
              </a:path>
            </a:pathLst>
          </a:custGeom>
          <a:ln w="7620">
            <a:solidFill>
              <a:srgbClr val="A5A5A5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2345451" y="2099523"/>
            <a:ext cx="80454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892144"/>
                </a:solidFill>
                <a:latin typeface="Gadugi"/>
                <a:cs typeface="Gadugi"/>
              </a:rPr>
              <a:t>Fewer</a:t>
            </a:r>
            <a:r>
              <a:rPr dirty="0" sz="550" spc="6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892144"/>
                </a:solidFill>
                <a:latin typeface="Gadugi"/>
                <a:cs typeface="Gadugi"/>
              </a:rPr>
              <a:t>Bonds</a:t>
            </a:r>
            <a:r>
              <a:rPr dirty="0" sz="550" spc="7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892144"/>
                </a:solidFill>
                <a:latin typeface="Gadugi"/>
                <a:cs typeface="Gadugi"/>
              </a:rPr>
              <a:t>Maturing</a:t>
            </a:r>
            <a:endParaRPr sz="55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434904" y="2099523"/>
            <a:ext cx="78295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892144"/>
                </a:solidFill>
                <a:latin typeface="Gadugi"/>
                <a:cs typeface="Gadugi"/>
              </a:rPr>
              <a:t>More</a:t>
            </a:r>
            <a:r>
              <a:rPr dirty="0" sz="550" spc="6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892144"/>
                </a:solidFill>
                <a:latin typeface="Gadugi"/>
                <a:cs typeface="Gadugi"/>
              </a:rPr>
              <a:t>Bonds</a:t>
            </a:r>
            <a:r>
              <a:rPr dirty="0" sz="550" spc="7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892144"/>
                </a:solidFill>
                <a:latin typeface="Gadugi"/>
                <a:cs typeface="Gadugi"/>
              </a:rPr>
              <a:t>Maturing</a:t>
            </a:r>
            <a:endParaRPr sz="550">
              <a:latin typeface="Gadugi"/>
              <a:cs typeface="Gadug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921546" y="4795182"/>
            <a:ext cx="5808980" cy="664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Companies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sub-investment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grade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ratings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taken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advantage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recent </a:t>
            </a:r>
            <a:r>
              <a:rPr dirty="0" sz="1300">
                <a:latin typeface="Calibri"/>
                <a:cs typeface="Calibri"/>
              </a:rPr>
              <a:t>liquidity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termed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their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debt,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meaningfully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reducing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rollover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risk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next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few </a:t>
            </a:r>
            <a:r>
              <a:rPr dirty="0" sz="1300" spc="-10">
                <a:latin typeface="Calibri"/>
                <a:cs typeface="Calibri"/>
              </a:rPr>
              <a:t>years.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950"/>
            <a:ext cx="101140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897" y="4264436"/>
            <a:ext cx="3160861" cy="1052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023" y="1095403"/>
            <a:ext cx="1815475" cy="11090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137155" y="1504696"/>
            <a:ext cx="3700779" cy="1894839"/>
            <a:chOff x="2137155" y="1504696"/>
            <a:chExt cx="3700779" cy="1894839"/>
          </a:xfrm>
        </p:grpSpPr>
        <p:sp>
          <p:nvSpPr>
            <p:cNvPr id="7" name="object 7" descr=""/>
            <p:cNvSpPr/>
            <p:nvPr/>
          </p:nvSpPr>
          <p:spPr>
            <a:xfrm>
              <a:off x="2164079" y="1507236"/>
              <a:ext cx="0" cy="1889760"/>
            </a:xfrm>
            <a:custGeom>
              <a:avLst/>
              <a:gdLst/>
              <a:ahLst/>
              <a:cxnLst/>
              <a:rect l="l" t="t" r="r" b="b"/>
              <a:pathLst>
                <a:path w="0" h="1889760">
                  <a:moveTo>
                    <a:pt x="0" y="1889760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39695" y="1507236"/>
              <a:ext cx="24765" cy="1889760"/>
            </a:xfrm>
            <a:custGeom>
              <a:avLst/>
              <a:gdLst/>
              <a:ahLst/>
              <a:cxnLst/>
              <a:rect l="l" t="t" r="r" b="b"/>
              <a:pathLst>
                <a:path w="24764" h="1889760">
                  <a:moveTo>
                    <a:pt x="0" y="1889759"/>
                  </a:moveTo>
                  <a:lnTo>
                    <a:pt x="24384" y="1889759"/>
                  </a:lnTo>
                </a:path>
                <a:path w="24764" h="1889760">
                  <a:moveTo>
                    <a:pt x="0" y="1574291"/>
                  </a:moveTo>
                  <a:lnTo>
                    <a:pt x="24384" y="1574291"/>
                  </a:lnTo>
                </a:path>
                <a:path w="24764" h="1889760">
                  <a:moveTo>
                    <a:pt x="0" y="1260347"/>
                  </a:moveTo>
                  <a:lnTo>
                    <a:pt x="24384" y="1260347"/>
                  </a:lnTo>
                </a:path>
                <a:path w="24764" h="1889760">
                  <a:moveTo>
                    <a:pt x="0" y="944879"/>
                  </a:moveTo>
                  <a:lnTo>
                    <a:pt x="24384" y="944879"/>
                  </a:lnTo>
                </a:path>
                <a:path w="24764" h="1889760">
                  <a:moveTo>
                    <a:pt x="0" y="629411"/>
                  </a:moveTo>
                  <a:lnTo>
                    <a:pt x="24384" y="629411"/>
                  </a:lnTo>
                </a:path>
                <a:path w="24764" h="1889760">
                  <a:moveTo>
                    <a:pt x="0" y="315467"/>
                  </a:moveTo>
                  <a:lnTo>
                    <a:pt x="24384" y="315467"/>
                  </a:lnTo>
                </a:path>
                <a:path w="24764" h="1889760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64079" y="3396996"/>
              <a:ext cx="3655060" cy="0"/>
            </a:xfrm>
            <a:custGeom>
              <a:avLst/>
              <a:gdLst/>
              <a:ahLst/>
              <a:cxnLst/>
              <a:rect l="l" t="t" r="r" b="b"/>
              <a:pathLst>
                <a:path w="3655060" h="0">
                  <a:moveTo>
                    <a:pt x="0" y="0"/>
                  </a:moveTo>
                  <a:lnTo>
                    <a:pt x="3654552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64079" y="2682239"/>
              <a:ext cx="3655060" cy="536575"/>
            </a:xfrm>
            <a:custGeom>
              <a:avLst/>
              <a:gdLst/>
              <a:ahLst/>
              <a:cxnLst/>
              <a:rect l="l" t="t" r="r" b="b"/>
              <a:pathLst>
                <a:path w="3655060" h="536575">
                  <a:moveTo>
                    <a:pt x="0" y="489204"/>
                  </a:moveTo>
                  <a:lnTo>
                    <a:pt x="405384" y="536448"/>
                  </a:lnTo>
                  <a:lnTo>
                    <a:pt x="810768" y="536448"/>
                  </a:lnTo>
                  <a:lnTo>
                    <a:pt x="1217675" y="507492"/>
                  </a:lnTo>
                  <a:lnTo>
                    <a:pt x="1623059" y="480060"/>
                  </a:lnTo>
                  <a:lnTo>
                    <a:pt x="2029967" y="440436"/>
                  </a:lnTo>
                  <a:lnTo>
                    <a:pt x="2435351" y="399288"/>
                  </a:lnTo>
                  <a:lnTo>
                    <a:pt x="2842259" y="335280"/>
                  </a:lnTo>
                  <a:lnTo>
                    <a:pt x="3247643" y="96012"/>
                  </a:lnTo>
                  <a:lnTo>
                    <a:pt x="3654551" y="0"/>
                  </a:lnTo>
                </a:path>
              </a:pathLst>
            </a:custGeom>
            <a:ln w="1371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45792" y="315315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45792" y="315315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51175" y="320040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51175" y="320040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958083" y="3201924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958083" y="3201924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363467" y="317144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363467" y="317144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770375" y="314553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770375" y="314553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175759" y="310591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175759" y="310591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582667" y="3063239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582667" y="3063239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988051" y="300075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988051" y="300075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394960" y="276148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394960" y="276148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800344" y="266547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800344" y="266547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164079" y="2560320"/>
              <a:ext cx="3655060" cy="243840"/>
            </a:xfrm>
            <a:custGeom>
              <a:avLst/>
              <a:gdLst/>
              <a:ahLst/>
              <a:cxnLst/>
              <a:rect l="l" t="t" r="r" b="b"/>
              <a:pathLst>
                <a:path w="3655060" h="243839">
                  <a:moveTo>
                    <a:pt x="0" y="112775"/>
                  </a:moveTo>
                  <a:lnTo>
                    <a:pt x="405384" y="137159"/>
                  </a:lnTo>
                  <a:lnTo>
                    <a:pt x="810768" y="176783"/>
                  </a:lnTo>
                  <a:lnTo>
                    <a:pt x="1217675" y="242315"/>
                  </a:lnTo>
                  <a:lnTo>
                    <a:pt x="1623059" y="243839"/>
                  </a:lnTo>
                  <a:lnTo>
                    <a:pt x="2029967" y="216407"/>
                  </a:lnTo>
                  <a:lnTo>
                    <a:pt x="2435351" y="179831"/>
                  </a:lnTo>
                  <a:lnTo>
                    <a:pt x="2842259" y="134111"/>
                  </a:lnTo>
                  <a:lnTo>
                    <a:pt x="3247643" y="0"/>
                  </a:lnTo>
                  <a:lnTo>
                    <a:pt x="3654551" y="22859"/>
                  </a:lnTo>
                </a:path>
              </a:pathLst>
            </a:custGeom>
            <a:ln w="13716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145792" y="265633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145792" y="265633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551175" y="268071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551175" y="268071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958083" y="271881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958083" y="271881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363467" y="278434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363467" y="278434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770375" y="278739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770375" y="278739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175759" y="2758439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175759" y="2758439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582667" y="272186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582667" y="272186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988051" y="2677668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988051" y="2677668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394960" y="254355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394960" y="254355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800344" y="256641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800344" y="2566416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164079" y="1755648"/>
              <a:ext cx="3655060" cy="906780"/>
            </a:xfrm>
            <a:custGeom>
              <a:avLst/>
              <a:gdLst/>
              <a:ahLst/>
              <a:cxnLst/>
              <a:rect l="l" t="t" r="r" b="b"/>
              <a:pathLst>
                <a:path w="3655060" h="906780">
                  <a:moveTo>
                    <a:pt x="0" y="826008"/>
                  </a:moveTo>
                  <a:lnTo>
                    <a:pt x="405384" y="905256"/>
                  </a:lnTo>
                  <a:lnTo>
                    <a:pt x="810768" y="906780"/>
                  </a:lnTo>
                  <a:lnTo>
                    <a:pt x="1217675" y="856488"/>
                  </a:lnTo>
                  <a:lnTo>
                    <a:pt x="1623059" y="810768"/>
                  </a:lnTo>
                  <a:lnTo>
                    <a:pt x="2029967" y="743712"/>
                  </a:lnTo>
                  <a:lnTo>
                    <a:pt x="2435351" y="673608"/>
                  </a:lnTo>
                  <a:lnTo>
                    <a:pt x="2842259" y="566927"/>
                  </a:lnTo>
                  <a:lnTo>
                    <a:pt x="3247643" y="163068"/>
                  </a:lnTo>
                  <a:lnTo>
                    <a:pt x="3654551" y="0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145792" y="256489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145792" y="256489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551175" y="2644139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551175" y="2644139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958083" y="264566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958083" y="264566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363467" y="259537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363467" y="259537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770375" y="254965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770375" y="2549652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175759" y="248259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175759" y="248259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582667" y="2410968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582667" y="2410968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988051" y="230581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988051" y="230581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694"/>
                  </a:lnTo>
                  <a:lnTo>
                    <a:pt x="5143" y="29908"/>
                  </a:lnTo>
                  <a:lnTo>
                    <a:pt x="1357" y="2412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394960" y="190042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480"/>
                  </a:lnTo>
                  <a:lnTo>
                    <a:pt x="5143" y="29337"/>
                  </a:lnTo>
                  <a:lnTo>
                    <a:pt x="1357" y="23479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5908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394960" y="190042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5908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480"/>
                  </a:lnTo>
                  <a:lnTo>
                    <a:pt x="5143" y="29337"/>
                  </a:lnTo>
                  <a:lnTo>
                    <a:pt x="1357" y="23479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800344" y="1738884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18287" y="35052"/>
                  </a:lnTo>
                  <a:lnTo>
                    <a:pt x="10929" y="33480"/>
                  </a:lnTo>
                  <a:lnTo>
                    <a:pt x="5143" y="29337"/>
                  </a:lnTo>
                  <a:lnTo>
                    <a:pt x="1357" y="23479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  <a:lnTo>
                    <a:pt x="35051" y="25908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800344" y="1738884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6764"/>
                  </a:moveTo>
                  <a:lnTo>
                    <a:pt x="35051" y="25908"/>
                  </a:lnTo>
                  <a:lnTo>
                    <a:pt x="27431" y="35052"/>
                  </a:lnTo>
                  <a:lnTo>
                    <a:pt x="18287" y="35052"/>
                  </a:lnTo>
                  <a:lnTo>
                    <a:pt x="10929" y="33480"/>
                  </a:lnTo>
                  <a:lnTo>
                    <a:pt x="5143" y="29337"/>
                  </a:lnTo>
                  <a:lnTo>
                    <a:pt x="1357" y="23479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8287" y="0"/>
                  </a:lnTo>
                  <a:lnTo>
                    <a:pt x="27431" y="0"/>
                  </a:lnTo>
                  <a:lnTo>
                    <a:pt x="35051" y="7620"/>
                  </a:lnTo>
                  <a:lnTo>
                    <a:pt x="35051" y="16764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2177774" y="3221304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2.72%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2481044" y="3259378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2.57%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887642" y="3259378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2.56%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3293319" y="3230442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2.66%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700228" y="3203030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2.74%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4105613" y="3163393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2.87%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4512504" y="3120704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3.00%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4917869" y="3058234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3.20%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5324797" y="2818959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3.96%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5713401" y="2722937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3F3F3F"/>
                </a:solidFill>
                <a:latin typeface="Gadugi"/>
                <a:cs typeface="Gadugi"/>
              </a:rPr>
              <a:t>4.27%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293319" y="2841793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3.89%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3700228" y="2844863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3.88%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4105613" y="2817415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3.97%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2887935" y="2779341"/>
            <a:ext cx="1812289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624330" algn="l"/>
              </a:tabLst>
            </a:pP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4.10%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	</a:t>
            </a:r>
            <a:r>
              <a:rPr dirty="0" sz="450" spc="-20" b="1">
                <a:solidFill>
                  <a:srgbClr val="892144"/>
                </a:solidFill>
                <a:latin typeface="Gadugi"/>
                <a:cs typeface="Gadugi"/>
              </a:rPr>
              <a:t>4.09%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2493229" y="2738178"/>
            <a:ext cx="26123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2424430" algn="l"/>
              </a:tabLst>
            </a:pP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4.22%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	</a:t>
            </a:r>
            <a:r>
              <a:rPr dirty="0" sz="450" spc="-20" b="1">
                <a:solidFill>
                  <a:srgbClr val="892144"/>
                </a:solidFill>
                <a:latin typeface="Gadugi"/>
                <a:cs typeface="Gadugi"/>
              </a:rPr>
              <a:t>4.23%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3293319" y="2652818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4.49%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2461728" y="2550730"/>
            <a:ext cx="3076575" cy="1555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ts val="490"/>
              </a:lnSpc>
              <a:spcBef>
                <a:spcPts val="130"/>
              </a:spcBef>
              <a:tabLst>
                <a:tab pos="426084" algn="l"/>
                <a:tab pos="1643380" algn="l"/>
              </a:tabLst>
            </a:pPr>
            <a:r>
              <a:rPr dirty="0" baseline="6172" sz="675" spc="-15" b="1">
                <a:solidFill>
                  <a:srgbClr val="0397A1"/>
                </a:solidFill>
                <a:latin typeface="Gadugi"/>
                <a:cs typeface="Gadugi"/>
              </a:rPr>
              <a:t>4.34%</a:t>
            </a:r>
            <a:r>
              <a:rPr dirty="0" baseline="6172" sz="675" b="1">
                <a:solidFill>
                  <a:srgbClr val="0397A1"/>
                </a:solidFill>
                <a:latin typeface="Gadugi"/>
                <a:cs typeface="Gadugi"/>
              </a:rPr>
              <a:t>	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4.33%</a:t>
            </a: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	</a:t>
            </a:r>
            <a:r>
              <a:rPr dirty="0" baseline="12345" sz="675" spc="-30" b="1">
                <a:solidFill>
                  <a:srgbClr val="0397A1"/>
                </a:solidFill>
                <a:latin typeface="Gadugi"/>
                <a:cs typeface="Gadugi"/>
              </a:rPr>
              <a:t>4.85%</a:t>
            </a:r>
            <a:endParaRPr baseline="12345" sz="675">
              <a:latin typeface="Gadugi"/>
              <a:cs typeface="Gadugi"/>
            </a:endParaRPr>
          </a:p>
          <a:p>
            <a:pPr marL="1238250">
              <a:lnSpc>
                <a:spcPts val="490"/>
              </a:lnSpc>
              <a:tabLst>
                <a:tab pos="2862580" algn="l"/>
              </a:tabLst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4.64%</a:t>
            </a: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	</a:t>
            </a:r>
            <a:r>
              <a:rPr dirty="0" baseline="6172" sz="675" spc="-30" b="1">
                <a:solidFill>
                  <a:srgbClr val="892144"/>
                </a:solidFill>
                <a:latin typeface="Gadugi"/>
                <a:cs typeface="Gadugi"/>
              </a:rPr>
              <a:t>4.65%</a:t>
            </a:r>
            <a:endParaRPr baseline="6172" sz="675">
              <a:latin typeface="Gadugi"/>
              <a:cs typeface="Gadug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2167610" y="2329750"/>
            <a:ext cx="3691890" cy="23939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r" marR="758825">
              <a:lnSpc>
                <a:spcPct val="100000"/>
              </a:lnSpc>
              <a:spcBef>
                <a:spcPts val="395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5.41%</a:t>
            </a:r>
            <a:endParaRPr sz="45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spcBef>
                <a:spcPts val="300"/>
              </a:spcBef>
              <a:tabLst>
                <a:tab pos="2344420" algn="l"/>
                <a:tab pos="3478529" algn="l"/>
              </a:tabLst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4.59%</a:t>
            </a: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	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5.07%</a:t>
            </a: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	</a:t>
            </a:r>
            <a:r>
              <a:rPr dirty="0" baseline="12345" sz="675" spc="-15" b="1">
                <a:solidFill>
                  <a:srgbClr val="892144"/>
                </a:solidFill>
                <a:latin typeface="Gadugi"/>
                <a:cs typeface="Gadugi"/>
              </a:rPr>
              <a:t>4.58%</a:t>
            </a:r>
            <a:endParaRPr baseline="12345" sz="675">
              <a:latin typeface="Gadugi"/>
              <a:cs typeface="Gadug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5379658" y="1970073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6.69%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5713401" y="1796339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7.21%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961415" y="3027612"/>
            <a:ext cx="14922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3.0%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936015" y="2712142"/>
            <a:ext cx="457834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4.0%</a:t>
            </a:r>
            <a:r>
              <a:rPr dirty="0" sz="500" spc="18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baseline="12345" sz="675" spc="-15" b="1">
                <a:solidFill>
                  <a:srgbClr val="892144"/>
                </a:solidFill>
                <a:latin typeface="Gadugi"/>
                <a:cs typeface="Gadugi"/>
              </a:rPr>
              <a:t>4.30%</a:t>
            </a:r>
            <a:endParaRPr baseline="12345" sz="675">
              <a:latin typeface="Gadugi"/>
              <a:cs typeface="Gadug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961415" y="2082743"/>
            <a:ext cx="149225" cy="4165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6.0%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5.0%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961415" y="1451822"/>
            <a:ext cx="149225" cy="417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8.0%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7.0%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817393" y="2386401"/>
            <a:ext cx="106680" cy="16700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Yield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2823082" y="3642867"/>
            <a:ext cx="1530350" cy="40640"/>
            <a:chOff x="2823082" y="3642867"/>
            <a:chExt cx="1530350" cy="40640"/>
          </a:xfrm>
        </p:grpSpPr>
        <p:sp>
          <p:nvSpPr>
            <p:cNvPr id="99" name="object 99" descr=""/>
            <p:cNvSpPr/>
            <p:nvPr/>
          </p:nvSpPr>
          <p:spPr>
            <a:xfrm>
              <a:off x="2830067" y="3663695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371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871215" y="364540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1"/>
                  </a:moveTo>
                  <a:lnTo>
                    <a:pt x="7619" y="35051"/>
                  </a:lnTo>
                  <a:lnTo>
                    <a:pt x="0" y="27431"/>
                  </a:lnTo>
                  <a:lnTo>
                    <a:pt x="0" y="9143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122" y="1571"/>
                  </a:lnTo>
                  <a:lnTo>
                    <a:pt x="29908" y="5714"/>
                  </a:lnTo>
                  <a:lnTo>
                    <a:pt x="33694" y="11572"/>
                  </a:lnTo>
                  <a:lnTo>
                    <a:pt x="35051" y="18287"/>
                  </a:lnTo>
                  <a:lnTo>
                    <a:pt x="35051" y="27431"/>
                  </a:lnTo>
                  <a:lnTo>
                    <a:pt x="27431" y="35051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871215" y="364540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8287"/>
                  </a:moveTo>
                  <a:lnTo>
                    <a:pt x="35051" y="27431"/>
                  </a:lnTo>
                  <a:lnTo>
                    <a:pt x="27431" y="35051"/>
                  </a:lnTo>
                  <a:lnTo>
                    <a:pt x="16763" y="35051"/>
                  </a:lnTo>
                  <a:lnTo>
                    <a:pt x="7619" y="35051"/>
                  </a:lnTo>
                  <a:lnTo>
                    <a:pt x="0" y="27431"/>
                  </a:lnTo>
                  <a:lnTo>
                    <a:pt x="0" y="18287"/>
                  </a:lnTo>
                  <a:lnTo>
                    <a:pt x="0" y="9143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122" y="1571"/>
                  </a:lnTo>
                  <a:lnTo>
                    <a:pt x="29908" y="5714"/>
                  </a:lnTo>
                  <a:lnTo>
                    <a:pt x="33694" y="11572"/>
                  </a:lnTo>
                  <a:lnTo>
                    <a:pt x="35051" y="18287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617975" y="3663695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3716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659123" y="364540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1"/>
                  </a:moveTo>
                  <a:lnTo>
                    <a:pt x="7619" y="35051"/>
                  </a:lnTo>
                  <a:lnTo>
                    <a:pt x="0" y="27431"/>
                  </a:lnTo>
                  <a:lnTo>
                    <a:pt x="0" y="9143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122" y="1571"/>
                  </a:lnTo>
                  <a:lnTo>
                    <a:pt x="29908" y="5714"/>
                  </a:lnTo>
                  <a:lnTo>
                    <a:pt x="33694" y="11572"/>
                  </a:lnTo>
                  <a:lnTo>
                    <a:pt x="35051" y="18287"/>
                  </a:lnTo>
                  <a:lnTo>
                    <a:pt x="35051" y="27431"/>
                  </a:lnTo>
                  <a:lnTo>
                    <a:pt x="27431" y="35051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659123" y="364540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8287"/>
                  </a:moveTo>
                  <a:lnTo>
                    <a:pt x="35051" y="27431"/>
                  </a:lnTo>
                  <a:lnTo>
                    <a:pt x="27431" y="35051"/>
                  </a:lnTo>
                  <a:lnTo>
                    <a:pt x="16763" y="35051"/>
                  </a:lnTo>
                  <a:lnTo>
                    <a:pt x="7619" y="35051"/>
                  </a:lnTo>
                  <a:lnTo>
                    <a:pt x="0" y="27431"/>
                  </a:lnTo>
                  <a:lnTo>
                    <a:pt x="0" y="18287"/>
                  </a:lnTo>
                  <a:lnTo>
                    <a:pt x="0" y="9143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122" y="1571"/>
                  </a:lnTo>
                  <a:lnTo>
                    <a:pt x="29908" y="5714"/>
                  </a:lnTo>
                  <a:lnTo>
                    <a:pt x="33694" y="11572"/>
                  </a:lnTo>
                  <a:lnTo>
                    <a:pt x="35051" y="18287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227575" y="3663695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 h="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268723" y="364540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1"/>
                  </a:moveTo>
                  <a:lnTo>
                    <a:pt x="7619" y="35051"/>
                  </a:lnTo>
                  <a:lnTo>
                    <a:pt x="0" y="27431"/>
                  </a:lnTo>
                  <a:lnTo>
                    <a:pt x="0" y="9143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122" y="1571"/>
                  </a:lnTo>
                  <a:lnTo>
                    <a:pt x="29908" y="5714"/>
                  </a:lnTo>
                  <a:lnTo>
                    <a:pt x="33694" y="11572"/>
                  </a:lnTo>
                  <a:lnTo>
                    <a:pt x="35051" y="18287"/>
                  </a:lnTo>
                  <a:lnTo>
                    <a:pt x="35051" y="27431"/>
                  </a:lnTo>
                  <a:lnTo>
                    <a:pt x="27431" y="35051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268723" y="3645407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8287"/>
                  </a:moveTo>
                  <a:lnTo>
                    <a:pt x="35051" y="27431"/>
                  </a:lnTo>
                  <a:lnTo>
                    <a:pt x="27431" y="35051"/>
                  </a:lnTo>
                  <a:lnTo>
                    <a:pt x="16763" y="35051"/>
                  </a:lnTo>
                  <a:lnTo>
                    <a:pt x="7619" y="35051"/>
                  </a:lnTo>
                  <a:lnTo>
                    <a:pt x="0" y="27431"/>
                  </a:lnTo>
                  <a:lnTo>
                    <a:pt x="0" y="18287"/>
                  </a:lnTo>
                  <a:lnTo>
                    <a:pt x="0" y="9143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122" y="1571"/>
                  </a:lnTo>
                  <a:lnTo>
                    <a:pt x="29908" y="5714"/>
                  </a:lnTo>
                  <a:lnTo>
                    <a:pt x="33694" y="11572"/>
                  </a:lnTo>
                  <a:lnTo>
                    <a:pt x="35051" y="18287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" name="object 108" descr=""/>
          <p:cNvSpPr txBox="1"/>
          <p:nvPr/>
        </p:nvSpPr>
        <p:spPr>
          <a:xfrm>
            <a:off x="1933927" y="3325384"/>
            <a:ext cx="3951604" cy="73279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240"/>
              </a:spcBef>
            </a:pP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2.0%</a:t>
            </a:r>
            <a:endParaRPr sz="500">
              <a:latin typeface="Gadugi"/>
              <a:cs typeface="Gadugi"/>
            </a:endParaRPr>
          </a:p>
          <a:p>
            <a:pPr marL="184150">
              <a:lnSpc>
                <a:spcPct val="100000"/>
              </a:lnSpc>
              <a:spcBef>
                <a:spcPts val="145"/>
              </a:spcBef>
              <a:tabLst>
                <a:tab pos="589280" algn="l"/>
                <a:tab pos="1007110" algn="l"/>
                <a:tab pos="1412240" algn="l"/>
                <a:tab pos="1819275" algn="l"/>
                <a:tab pos="2224405" algn="l"/>
                <a:tab pos="2631440" algn="l"/>
                <a:tab pos="3020060" algn="l"/>
                <a:tab pos="3425190" algn="l"/>
                <a:tab pos="3832860" algn="l"/>
              </a:tabLst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3M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6M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1Y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2Y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3Y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5Y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7Y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10Y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20Y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30Y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500">
              <a:latin typeface="Gadugi"/>
              <a:cs typeface="Gadugi"/>
            </a:endParaRPr>
          </a:p>
          <a:p>
            <a:pPr marL="1028700">
              <a:lnSpc>
                <a:spcPct val="100000"/>
              </a:lnSpc>
              <a:spcBef>
                <a:spcPts val="5"/>
              </a:spcBef>
              <a:tabLst>
                <a:tab pos="1814830" algn="l"/>
                <a:tab pos="2424430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AAA</a:t>
            </a:r>
            <a:r>
              <a:rPr dirty="0" sz="450" spc="10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Muni</a:t>
            </a:r>
            <a:r>
              <a:rPr dirty="0" sz="450" spc="10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Tax-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Free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U.S.</a:t>
            </a:r>
            <a:r>
              <a:rPr dirty="0" sz="450" spc="5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Treasury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AAA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Muni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Taxable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Equivalent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450">
              <a:latin typeface="Gadugi"/>
              <a:cs typeface="Gadugi"/>
            </a:endParaRPr>
          </a:p>
          <a:p>
            <a:pPr marL="137160" marR="17145" indent="-137795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recent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rise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interest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rates,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high-quality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municipal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bonds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now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offer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attractive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yields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on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after-tax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basis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compared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Treasuries.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 txBox="1"/>
          <p:nvPr/>
        </p:nvSpPr>
        <p:spPr>
          <a:xfrm>
            <a:off x="921546" y="4795182"/>
            <a:ext cx="5254625" cy="452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9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recent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rise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10">
                <a:latin typeface="Calibri"/>
                <a:cs typeface="Calibri"/>
              </a:rPr>
              <a:t> interest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rates,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high-</a:t>
            </a:r>
            <a:r>
              <a:rPr dirty="0" sz="1300">
                <a:latin typeface="Calibri"/>
                <a:cs typeface="Calibri"/>
              </a:rPr>
              <a:t>quality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municipal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bonds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now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offer attractive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yields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after-</a:t>
            </a:r>
            <a:r>
              <a:rPr dirty="0" sz="1300">
                <a:latin typeface="Calibri"/>
                <a:cs typeface="Calibri"/>
              </a:rPr>
              <a:t>tax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basis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compared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Treasuries.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950"/>
            <a:ext cx="103913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4724400" y="1522475"/>
            <a:ext cx="1184275" cy="652780"/>
          </a:xfrm>
          <a:custGeom>
            <a:avLst/>
            <a:gdLst/>
            <a:ahLst/>
            <a:cxnLst/>
            <a:rect l="l" t="t" r="r" b="b"/>
            <a:pathLst>
              <a:path w="1184275" h="652780">
                <a:moveTo>
                  <a:pt x="1184148" y="652272"/>
                </a:moveTo>
                <a:lnTo>
                  <a:pt x="0" y="652272"/>
                </a:lnTo>
                <a:lnTo>
                  <a:pt x="0" y="0"/>
                </a:lnTo>
                <a:lnTo>
                  <a:pt x="1184148" y="0"/>
                </a:lnTo>
                <a:lnTo>
                  <a:pt x="1184148" y="652272"/>
                </a:lnTo>
                <a:close/>
              </a:path>
            </a:pathLst>
          </a:custGeom>
          <a:solidFill>
            <a:srgbClr val="B6DFF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3435" y="4264826"/>
            <a:ext cx="3274331" cy="10488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3954" y="1096438"/>
            <a:ext cx="2307447" cy="13722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855214" y="2024633"/>
            <a:ext cx="45720" cy="45720"/>
            <a:chOff x="2855214" y="2024633"/>
            <a:chExt cx="45720" cy="45720"/>
          </a:xfrm>
        </p:grpSpPr>
        <p:sp>
          <p:nvSpPr>
            <p:cNvPr id="8" name="object 8" descr=""/>
            <p:cNvSpPr/>
            <p:nvPr/>
          </p:nvSpPr>
          <p:spPr>
            <a:xfrm>
              <a:off x="2857500" y="202691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857500" y="202691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780538" y="2382773"/>
            <a:ext cx="45720" cy="45720"/>
            <a:chOff x="2780538" y="2382773"/>
            <a:chExt cx="45720" cy="45720"/>
          </a:xfrm>
        </p:grpSpPr>
        <p:sp>
          <p:nvSpPr>
            <p:cNvPr id="11" name="object 11" descr=""/>
            <p:cNvSpPr/>
            <p:nvPr/>
          </p:nvSpPr>
          <p:spPr>
            <a:xfrm>
              <a:off x="2782824" y="238505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82824" y="2385059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3231641" y="2314194"/>
            <a:ext cx="45720" cy="45720"/>
            <a:chOff x="3231641" y="2314194"/>
            <a:chExt cx="45720" cy="45720"/>
          </a:xfrm>
        </p:grpSpPr>
        <p:sp>
          <p:nvSpPr>
            <p:cNvPr id="14" name="object 14" descr=""/>
            <p:cNvSpPr/>
            <p:nvPr/>
          </p:nvSpPr>
          <p:spPr>
            <a:xfrm>
              <a:off x="3233927" y="2316480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233927" y="2316480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3563873" y="2035301"/>
            <a:ext cx="45720" cy="45720"/>
            <a:chOff x="3563873" y="2035301"/>
            <a:chExt cx="45720" cy="45720"/>
          </a:xfrm>
        </p:grpSpPr>
        <p:sp>
          <p:nvSpPr>
            <p:cNvPr id="17" name="object 17" descr=""/>
            <p:cNvSpPr/>
            <p:nvPr/>
          </p:nvSpPr>
          <p:spPr>
            <a:xfrm>
              <a:off x="3566159" y="203758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566159" y="203758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3006089" y="2721101"/>
            <a:ext cx="45720" cy="45720"/>
            <a:chOff x="3006089" y="2721101"/>
            <a:chExt cx="45720" cy="45720"/>
          </a:xfrm>
        </p:grpSpPr>
        <p:sp>
          <p:nvSpPr>
            <p:cNvPr id="20" name="object 20" descr=""/>
            <p:cNvSpPr/>
            <p:nvPr/>
          </p:nvSpPr>
          <p:spPr>
            <a:xfrm>
              <a:off x="3008375" y="272338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008375" y="2723387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3609594" y="2085594"/>
            <a:ext cx="45720" cy="45720"/>
            <a:chOff x="3609594" y="2085594"/>
            <a:chExt cx="45720" cy="45720"/>
          </a:xfrm>
        </p:grpSpPr>
        <p:sp>
          <p:nvSpPr>
            <p:cNvPr id="23" name="object 23" descr=""/>
            <p:cNvSpPr/>
            <p:nvPr/>
          </p:nvSpPr>
          <p:spPr>
            <a:xfrm>
              <a:off x="3611880" y="2087880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611880" y="2087880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4249673" y="2245614"/>
            <a:ext cx="45720" cy="45720"/>
            <a:chOff x="4249673" y="2245614"/>
            <a:chExt cx="45720" cy="45720"/>
          </a:xfrm>
        </p:grpSpPr>
        <p:sp>
          <p:nvSpPr>
            <p:cNvPr id="26" name="object 26" descr=""/>
            <p:cNvSpPr/>
            <p:nvPr/>
          </p:nvSpPr>
          <p:spPr>
            <a:xfrm>
              <a:off x="4251959" y="2247900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251959" y="2247900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5252465" y="1617726"/>
            <a:ext cx="45720" cy="45720"/>
            <a:chOff x="5252465" y="1617726"/>
            <a:chExt cx="45720" cy="45720"/>
          </a:xfrm>
        </p:grpSpPr>
        <p:sp>
          <p:nvSpPr>
            <p:cNvPr id="29" name="object 29" descr=""/>
            <p:cNvSpPr/>
            <p:nvPr/>
          </p:nvSpPr>
          <p:spPr>
            <a:xfrm>
              <a:off x="5254751" y="162001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254751" y="162001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5493004" y="2617216"/>
            <a:ext cx="46355" cy="46355"/>
            <a:chOff x="5493004" y="2617216"/>
            <a:chExt cx="46355" cy="46355"/>
          </a:xfrm>
        </p:grpSpPr>
        <p:sp>
          <p:nvSpPr>
            <p:cNvPr id="32" name="object 32" descr=""/>
            <p:cNvSpPr/>
            <p:nvPr/>
          </p:nvSpPr>
          <p:spPr>
            <a:xfrm>
              <a:off x="5495544" y="261975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495544" y="261975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19811"/>
                  </a:moveTo>
                  <a:lnTo>
                    <a:pt x="39552" y="28289"/>
                  </a:lnTo>
                  <a:lnTo>
                    <a:pt x="35242" y="35051"/>
                  </a:lnTo>
                  <a:lnTo>
                    <a:pt x="28932" y="39528"/>
                  </a:lnTo>
                  <a:lnTo>
                    <a:pt x="21336" y="41147"/>
                  </a:lnTo>
                  <a:lnTo>
                    <a:pt x="12858" y="39528"/>
                  </a:lnTo>
                  <a:lnTo>
                    <a:pt x="6096" y="35051"/>
                  </a:lnTo>
                  <a:lnTo>
                    <a:pt x="1619" y="28289"/>
                  </a:lnTo>
                  <a:lnTo>
                    <a:pt x="0" y="19811"/>
                  </a:lnTo>
                  <a:lnTo>
                    <a:pt x="1619" y="12215"/>
                  </a:lnTo>
                  <a:lnTo>
                    <a:pt x="6096" y="5905"/>
                  </a:lnTo>
                  <a:lnTo>
                    <a:pt x="12858" y="1595"/>
                  </a:lnTo>
                  <a:lnTo>
                    <a:pt x="21336" y="0"/>
                  </a:lnTo>
                  <a:lnTo>
                    <a:pt x="28932" y="1595"/>
                  </a:lnTo>
                  <a:lnTo>
                    <a:pt x="35242" y="5905"/>
                  </a:lnTo>
                  <a:lnTo>
                    <a:pt x="39552" y="12215"/>
                  </a:lnTo>
                  <a:lnTo>
                    <a:pt x="41148" y="19811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2847812" y="2418140"/>
            <a:ext cx="5016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50" b="1">
                <a:solidFill>
                  <a:srgbClr val="576460"/>
                </a:solidFill>
                <a:latin typeface="Gadugi"/>
                <a:cs typeface="Gadugi"/>
              </a:rPr>
              <a:t>r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612857" y="2125514"/>
            <a:ext cx="5016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50" b="1">
                <a:solidFill>
                  <a:srgbClr val="576460"/>
                </a:solidFill>
                <a:latin typeface="Gadugi"/>
                <a:cs typeface="Gadugi"/>
              </a:rPr>
              <a:t>r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941034" y="2567496"/>
            <a:ext cx="135255" cy="746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450">
              <a:latin typeface="Gadugi"/>
              <a:cs typeface="Gadugi"/>
            </a:endParaRPr>
          </a:p>
          <a:p>
            <a:pPr marL="38100">
              <a:lnSpc>
                <a:spcPct val="10000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450">
              <a:latin typeface="Gadugi"/>
              <a:cs typeface="Gadug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966949" y="2351055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966949" y="2136177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966949" y="1488464"/>
            <a:ext cx="109220" cy="5302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7%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6%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070569" y="3305119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825244" y="3305119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086831" y="3305119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839678" y="3305119"/>
            <a:ext cx="1092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792992" y="2035711"/>
            <a:ext cx="106680" cy="101028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Yield</a:t>
            </a:r>
            <a:r>
              <a:rPr dirty="0" sz="450" spc="1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Comparison</a:t>
            </a:r>
            <a:r>
              <a:rPr dirty="0" sz="450" spc="10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(Yield</a:t>
            </a:r>
            <a:r>
              <a:rPr dirty="0" sz="450" spc="10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to</a:t>
            </a:r>
            <a:r>
              <a:rPr dirty="0" sz="45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Worst)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151084" y="3305119"/>
            <a:ext cx="1616710" cy="2343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40690">
              <a:lnSpc>
                <a:spcPct val="100000"/>
              </a:lnSpc>
              <a:spcBef>
                <a:spcPts val="130"/>
              </a:spcBef>
              <a:tabLst>
                <a:tab pos="1193165" algn="l"/>
              </a:tabLst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2%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3%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Expected</a:t>
            </a:r>
            <a:r>
              <a:rPr dirty="0" sz="45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Real</a:t>
            </a:r>
            <a:r>
              <a:rPr dirty="0" sz="45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GDP</a:t>
            </a:r>
            <a:r>
              <a:rPr dirty="0" sz="450" spc="3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Growth</a:t>
            </a:r>
            <a:r>
              <a:rPr dirty="0" sz="450" spc="5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(Bloomberg</a:t>
            </a:r>
            <a:r>
              <a:rPr dirty="0" sz="450" spc="6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2025</a:t>
            </a:r>
            <a:r>
              <a:rPr dirty="0" sz="450" spc="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Estimate)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049234" y="3663746"/>
            <a:ext cx="3783329" cy="40957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50495" indent="-137795">
              <a:lnSpc>
                <a:spcPct val="100000"/>
              </a:lnSpc>
              <a:spcBef>
                <a:spcPts val="41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04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Consensus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estimates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call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emerging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strong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GDP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growth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2025.</a:t>
            </a:r>
            <a:endParaRPr sz="650">
              <a:latin typeface="Gadugi"/>
              <a:cs typeface="Gadugi"/>
            </a:endParaRPr>
          </a:p>
          <a:p>
            <a:pPr marL="149860" marR="5080" indent="-137795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Emerging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also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currently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boast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highest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yields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globally,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potentially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attractive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combination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long-term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investors.</a:t>
            </a:r>
            <a:endParaRPr sz="650">
              <a:latin typeface="Gadugi"/>
              <a:cs typeface="Gadugi"/>
            </a:endParaRPr>
          </a:p>
        </p:txBody>
      </p:sp>
      <p:graphicFrame>
        <p:nvGraphicFramePr>
          <p:cNvPr id="47" name="object 47" descr=""/>
          <p:cNvGraphicFramePr>
            <a:graphicFrameLocks noGrp="1"/>
          </p:cNvGraphicFramePr>
          <p:nvPr/>
        </p:nvGraphicFramePr>
        <p:xfrm>
          <a:off x="2123598" y="1538382"/>
          <a:ext cx="3858260" cy="172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110"/>
                <a:gridCol w="753110"/>
                <a:gridCol w="754380"/>
                <a:gridCol w="338455"/>
                <a:gridCol w="425450"/>
                <a:gridCol w="752474"/>
              </a:tblGrid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BABABA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indent="13335">
                        <a:lnSpc>
                          <a:spcPct val="117800"/>
                        </a:lnSpc>
                        <a:spcBef>
                          <a:spcPts val="65"/>
                        </a:spcBef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Emerging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Economie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8255"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556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BABABA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U.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3655">
                    <a:lnL w="6350">
                      <a:solidFill>
                        <a:srgbClr val="BABABA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K.</a:t>
                      </a:r>
                      <a:endParaRPr sz="450">
                        <a:latin typeface="Gadugi"/>
                        <a:cs typeface="Gadugi"/>
                      </a:endParaRPr>
                    </a:p>
                    <a:p>
                      <a:pPr algn="r">
                        <a:lnSpc>
                          <a:spcPts val="265"/>
                        </a:lnSpc>
                        <a:spcBef>
                          <a:spcPts val="15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Aust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3655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U.S.</a:t>
                      </a:r>
                      <a:endParaRPr sz="450">
                        <a:latin typeface="Gadugi"/>
                        <a:cs typeface="Gadugi"/>
                      </a:endParaRPr>
                    </a:p>
                    <a:p>
                      <a:pPr marL="17780">
                        <a:lnSpc>
                          <a:spcPts val="265"/>
                        </a:lnSpc>
                        <a:spcBef>
                          <a:spcPts val="455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alia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318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0">
                        <a:lnSpc>
                          <a:spcPts val="555"/>
                        </a:lnSpc>
                      </a:pPr>
                      <a:r>
                        <a:rPr dirty="0" sz="500" b="1">
                          <a:solidFill>
                            <a:srgbClr val="006795"/>
                          </a:solidFill>
                          <a:latin typeface="Gadugi"/>
                          <a:cs typeface="Gadugi"/>
                        </a:rPr>
                        <a:t>Attractive Yields</a:t>
                      </a:r>
                      <a:r>
                        <a:rPr dirty="0" sz="500" spc="-5" b="1">
                          <a:solidFill>
                            <a:srgbClr val="006795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25" b="1">
                          <a:solidFill>
                            <a:srgbClr val="006795"/>
                          </a:solidFill>
                          <a:latin typeface="Gadugi"/>
                          <a:cs typeface="Gadugi"/>
                        </a:rPr>
                        <a:t>and</a:t>
                      </a:r>
                      <a:endParaRPr sz="500">
                        <a:latin typeface="Gadugi"/>
                        <a:cs typeface="Gadugi"/>
                      </a:endParaRPr>
                    </a:p>
                    <a:p>
                      <a:pPr algn="ctr" marR="1054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b="1">
                          <a:solidFill>
                            <a:srgbClr val="006795"/>
                          </a:solidFill>
                          <a:latin typeface="Gadugi"/>
                          <a:cs typeface="Gadugi"/>
                        </a:rPr>
                        <a:t>GDP</a:t>
                      </a:r>
                      <a:r>
                        <a:rPr dirty="0" sz="500" spc="25" b="1">
                          <a:solidFill>
                            <a:srgbClr val="006795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006795"/>
                          </a:solidFill>
                          <a:latin typeface="Gadugi"/>
                          <a:cs typeface="Gadugi"/>
                        </a:rPr>
                        <a:t>Growth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BABABA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ts val="350"/>
                        </a:lnSpc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Canada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 marR="27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Global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8895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r" marR="101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Euro</a:t>
                      </a:r>
                      <a:r>
                        <a:rPr dirty="0" sz="450" spc="7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1115">
                    <a:lnL w="6350">
                      <a:solidFill>
                        <a:srgbClr val="BABABA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ea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1115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BABABA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ts val="375"/>
                        </a:lnSpc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Japan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China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58419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BABABA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DBDBDB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BABABA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8D8D8"/>
                      </a:solidFill>
                      <a:prstDash val="solid"/>
                    </a:lnR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8D8D8"/>
                      </a:solidFill>
                      <a:prstDash val="solid"/>
                    </a:lnL>
                    <a:lnR w="6350">
                      <a:solidFill>
                        <a:srgbClr val="DBDBDB"/>
                      </a:solidFill>
                      <a:prstDash val="solid"/>
                    </a:lnR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DBDB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8" name="object 48" descr=""/>
          <p:cNvSpPr/>
          <p:nvPr/>
        </p:nvSpPr>
        <p:spPr>
          <a:xfrm>
            <a:off x="5423915" y="1542288"/>
            <a:ext cx="467995" cy="219710"/>
          </a:xfrm>
          <a:custGeom>
            <a:avLst/>
            <a:gdLst/>
            <a:ahLst/>
            <a:cxnLst/>
            <a:rect l="l" t="t" r="r" b="b"/>
            <a:pathLst>
              <a:path w="467995" h="219710">
                <a:moveTo>
                  <a:pt x="1524" y="219456"/>
                </a:moveTo>
                <a:lnTo>
                  <a:pt x="0" y="213360"/>
                </a:lnTo>
                <a:lnTo>
                  <a:pt x="16764" y="205740"/>
                </a:lnTo>
                <a:lnTo>
                  <a:pt x="18288" y="210312"/>
                </a:lnTo>
                <a:lnTo>
                  <a:pt x="1524" y="219456"/>
                </a:lnTo>
                <a:close/>
              </a:path>
              <a:path w="467995" h="219710">
                <a:moveTo>
                  <a:pt x="24384" y="208788"/>
                </a:moveTo>
                <a:lnTo>
                  <a:pt x="21336" y="202692"/>
                </a:lnTo>
                <a:lnTo>
                  <a:pt x="39624" y="195072"/>
                </a:lnTo>
                <a:lnTo>
                  <a:pt x="41148" y="201168"/>
                </a:lnTo>
                <a:lnTo>
                  <a:pt x="24384" y="208788"/>
                </a:lnTo>
                <a:close/>
              </a:path>
              <a:path w="467995" h="219710">
                <a:moveTo>
                  <a:pt x="47244" y="198120"/>
                </a:moveTo>
                <a:lnTo>
                  <a:pt x="44196" y="192024"/>
                </a:lnTo>
                <a:lnTo>
                  <a:pt x="60960" y="184404"/>
                </a:lnTo>
                <a:lnTo>
                  <a:pt x="64008" y="190500"/>
                </a:lnTo>
                <a:lnTo>
                  <a:pt x="47244" y="198120"/>
                </a:lnTo>
                <a:close/>
              </a:path>
              <a:path w="467995" h="219710">
                <a:moveTo>
                  <a:pt x="70104" y="187452"/>
                </a:moveTo>
                <a:lnTo>
                  <a:pt x="67056" y="182880"/>
                </a:lnTo>
                <a:lnTo>
                  <a:pt x="83820" y="175260"/>
                </a:lnTo>
                <a:lnTo>
                  <a:pt x="86868" y="179832"/>
                </a:lnTo>
                <a:lnTo>
                  <a:pt x="70104" y="187452"/>
                </a:lnTo>
                <a:close/>
              </a:path>
              <a:path w="467995" h="219710">
                <a:moveTo>
                  <a:pt x="91440" y="178308"/>
                </a:moveTo>
                <a:lnTo>
                  <a:pt x="89916" y="172212"/>
                </a:lnTo>
                <a:lnTo>
                  <a:pt x="106680" y="164592"/>
                </a:lnTo>
                <a:lnTo>
                  <a:pt x="108204" y="170688"/>
                </a:lnTo>
                <a:lnTo>
                  <a:pt x="91440" y="178308"/>
                </a:lnTo>
                <a:close/>
              </a:path>
              <a:path w="467995" h="219710">
                <a:moveTo>
                  <a:pt x="114300" y="167640"/>
                </a:moveTo>
                <a:lnTo>
                  <a:pt x="111252" y="161544"/>
                </a:lnTo>
                <a:lnTo>
                  <a:pt x="128016" y="153924"/>
                </a:lnTo>
                <a:lnTo>
                  <a:pt x="131064" y="160020"/>
                </a:lnTo>
                <a:lnTo>
                  <a:pt x="114300" y="167640"/>
                </a:lnTo>
                <a:close/>
              </a:path>
              <a:path w="467995" h="219710">
                <a:moveTo>
                  <a:pt x="137160" y="156972"/>
                </a:moveTo>
                <a:lnTo>
                  <a:pt x="134112" y="150876"/>
                </a:lnTo>
                <a:lnTo>
                  <a:pt x="150876" y="143256"/>
                </a:lnTo>
                <a:lnTo>
                  <a:pt x="153924" y="149352"/>
                </a:lnTo>
                <a:lnTo>
                  <a:pt x="137160" y="156972"/>
                </a:lnTo>
                <a:close/>
              </a:path>
              <a:path w="467995" h="219710">
                <a:moveTo>
                  <a:pt x="158496" y="146304"/>
                </a:moveTo>
                <a:lnTo>
                  <a:pt x="156972" y="141732"/>
                </a:lnTo>
                <a:lnTo>
                  <a:pt x="173736" y="134112"/>
                </a:lnTo>
                <a:lnTo>
                  <a:pt x="175260" y="138684"/>
                </a:lnTo>
                <a:lnTo>
                  <a:pt x="158496" y="146304"/>
                </a:lnTo>
                <a:close/>
              </a:path>
              <a:path w="467995" h="219710">
                <a:moveTo>
                  <a:pt x="181355" y="137160"/>
                </a:moveTo>
                <a:lnTo>
                  <a:pt x="178307" y="131064"/>
                </a:lnTo>
                <a:lnTo>
                  <a:pt x="195072" y="123444"/>
                </a:lnTo>
                <a:lnTo>
                  <a:pt x="198119" y="129540"/>
                </a:lnTo>
                <a:lnTo>
                  <a:pt x="181355" y="137160"/>
                </a:lnTo>
                <a:close/>
              </a:path>
              <a:path w="467995" h="219710">
                <a:moveTo>
                  <a:pt x="204216" y="126492"/>
                </a:moveTo>
                <a:lnTo>
                  <a:pt x="201167" y="120396"/>
                </a:lnTo>
                <a:lnTo>
                  <a:pt x="217931" y="112776"/>
                </a:lnTo>
                <a:lnTo>
                  <a:pt x="220980" y="118872"/>
                </a:lnTo>
                <a:lnTo>
                  <a:pt x="204216" y="126492"/>
                </a:lnTo>
                <a:close/>
              </a:path>
              <a:path w="467995" h="219710">
                <a:moveTo>
                  <a:pt x="227076" y="115824"/>
                </a:moveTo>
                <a:lnTo>
                  <a:pt x="224028" y="111252"/>
                </a:lnTo>
                <a:lnTo>
                  <a:pt x="240792" y="103632"/>
                </a:lnTo>
                <a:lnTo>
                  <a:pt x="243840" y="108204"/>
                </a:lnTo>
                <a:lnTo>
                  <a:pt x="227076" y="115824"/>
                </a:lnTo>
                <a:close/>
              </a:path>
              <a:path w="467995" h="219710">
                <a:moveTo>
                  <a:pt x="248412" y="106680"/>
                </a:moveTo>
                <a:lnTo>
                  <a:pt x="246888" y="100584"/>
                </a:lnTo>
                <a:lnTo>
                  <a:pt x="263652" y="92964"/>
                </a:lnTo>
                <a:lnTo>
                  <a:pt x="265176" y="97536"/>
                </a:lnTo>
                <a:lnTo>
                  <a:pt x="248412" y="106680"/>
                </a:lnTo>
                <a:close/>
              </a:path>
              <a:path w="467995" h="219710">
                <a:moveTo>
                  <a:pt x="271272" y="96012"/>
                </a:moveTo>
                <a:lnTo>
                  <a:pt x="268224" y="89916"/>
                </a:lnTo>
                <a:lnTo>
                  <a:pt x="284988" y="82296"/>
                </a:lnTo>
                <a:lnTo>
                  <a:pt x="288036" y="88392"/>
                </a:lnTo>
                <a:lnTo>
                  <a:pt x="271272" y="96012"/>
                </a:lnTo>
                <a:close/>
              </a:path>
              <a:path w="467995" h="219710">
                <a:moveTo>
                  <a:pt x="294131" y="85344"/>
                </a:moveTo>
                <a:lnTo>
                  <a:pt x="291084" y="79248"/>
                </a:lnTo>
                <a:lnTo>
                  <a:pt x="307848" y="71628"/>
                </a:lnTo>
                <a:lnTo>
                  <a:pt x="310896" y="77724"/>
                </a:lnTo>
                <a:lnTo>
                  <a:pt x="294131" y="85344"/>
                </a:lnTo>
                <a:close/>
              </a:path>
              <a:path w="467995" h="219710">
                <a:moveTo>
                  <a:pt x="315467" y="74676"/>
                </a:moveTo>
                <a:lnTo>
                  <a:pt x="313943" y="70104"/>
                </a:lnTo>
                <a:lnTo>
                  <a:pt x="330708" y="62484"/>
                </a:lnTo>
                <a:lnTo>
                  <a:pt x="332232" y="67056"/>
                </a:lnTo>
                <a:lnTo>
                  <a:pt x="315467" y="74676"/>
                </a:lnTo>
                <a:close/>
              </a:path>
              <a:path w="467995" h="219710">
                <a:moveTo>
                  <a:pt x="338328" y="65532"/>
                </a:moveTo>
                <a:lnTo>
                  <a:pt x="335280" y="59436"/>
                </a:lnTo>
                <a:lnTo>
                  <a:pt x="352044" y="51816"/>
                </a:lnTo>
                <a:lnTo>
                  <a:pt x="355092" y="57912"/>
                </a:lnTo>
                <a:lnTo>
                  <a:pt x="338328" y="65532"/>
                </a:lnTo>
                <a:close/>
              </a:path>
              <a:path w="467995" h="219710">
                <a:moveTo>
                  <a:pt x="361187" y="54864"/>
                </a:moveTo>
                <a:lnTo>
                  <a:pt x="358140" y="48768"/>
                </a:lnTo>
                <a:lnTo>
                  <a:pt x="374904" y="41148"/>
                </a:lnTo>
                <a:lnTo>
                  <a:pt x="377952" y="47244"/>
                </a:lnTo>
                <a:lnTo>
                  <a:pt x="361187" y="54864"/>
                </a:lnTo>
                <a:close/>
              </a:path>
              <a:path w="467995" h="219710">
                <a:moveTo>
                  <a:pt x="382524" y="44196"/>
                </a:moveTo>
                <a:lnTo>
                  <a:pt x="381000" y="38100"/>
                </a:lnTo>
                <a:lnTo>
                  <a:pt x="397763" y="30480"/>
                </a:lnTo>
                <a:lnTo>
                  <a:pt x="400811" y="36576"/>
                </a:lnTo>
                <a:lnTo>
                  <a:pt x="382524" y="44196"/>
                </a:lnTo>
                <a:close/>
              </a:path>
              <a:path w="467995" h="219710">
                <a:moveTo>
                  <a:pt x="405384" y="33528"/>
                </a:moveTo>
                <a:lnTo>
                  <a:pt x="403860" y="28956"/>
                </a:lnTo>
                <a:lnTo>
                  <a:pt x="420624" y="21336"/>
                </a:lnTo>
                <a:lnTo>
                  <a:pt x="422148" y="25908"/>
                </a:lnTo>
                <a:lnTo>
                  <a:pt x="405384" y="33528"/>
                </a:lnTo>
                <a:close/>
              </a:path>
              <a:path w="467995" h="219710">
                <a:moveTo>
                  <a:pt x="428244" y="24384"/>
                </a:moveTo>
                <a:lnTo>
                  <a:pt x="425196" y="18288"/>
                </a:lnTo>
                <a:lnTo>
                  <a:pt x="441960" y="10668"/>
                </a:lnTo>
                <a:lnTo>
                  <a:pt x="445008" y="16764"/>
                </a:lnTo>
                <a:lnTo>
                  <a:pt x="428244" y="24384"/>
                </a:lnTo>
                <a:close/>
              </a:path>
              <a:path w="467995" h="219710">
                <a:moveTo>
                  <a:pt x="451104" y="13716"/>
                </a:moveTo>
                <a:lnTo>
                  <a:pt x="448056" y="7620"/>
                </a:lnTo>
                <a:lnTo>
                  <a:pt x="464820" y="0"/>
                </a:lnTo>
                <a:lnTo>
                  <a:pt x="467868" y="6096"/>
                </a:lnTo>
                <a:lnTo>
                  <a:pt x="451104" y="13716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50" name="object 50" descr=""/>
            <p:cNvSpPr/>
            <p:nvPr/>
          </p:nvSpPr>
          <p:spPr>
            <a:xfrm>
              <a:off x="2129015" y="1758708"/>
              <a:ext cx="3292475" cy="1508760"/>
            </a:xfrm>
            <a:custGeom>
              <a:avLst/>
              <a:gdLst/>
              <a:ahLst/>
              <a:cxnLst/>
              <a:rect l="l" t="t" r="r" b="b"/>
              <a:pathLst>
                <a:path w="3292475" h="1508760">
                  <a:moveTo>
                    <a:pt x="18288" y="1501140"/>
                  </a:moveTo>
                  <a:lnTo>
                    <a:pt x="16764" y="1496568"/>
                  </a:lnTo>
                  <a:lnTo>
                    <a:pt x="0" y="1504188"/>
                  </a:lnTo>
                  <a:lnTo>
                    <a:pt x="1524" y="1508760"/>
                  </a:lnTo>
                  <a:lnTo>
                    <a:pt x="18288" y="1501140"/>
                  </a:lnTo>
                  <a:close/>
                </a:path>
                <a:path w="3292475" h="1508760">
                  <a:moveTo>
                    <a:pt x="41148" y="1491996"/>
                  </a:moveTo>
                  <a:lnTo>
                    <a:pt x="38100" y="1485900"/>
                  </a:lnTo>
                  <a:lnTo>
                    <a:pt x="21336" y="1493520"/>
                  </a:lnTo>
                  <a:lnTo>
                    <a:pt x="24384" y="1499616"/>
                  </a:lnTo>
                  <a:lnTo>
                    <a:pt x="41148" y="1491996"/>
                  </a:lnTo>
                  <a:close/>
                </a:path>
                <a:path w="3292475" h="1508760">
                  <a:moveTo>
                    <a:pt x="64008" y="1481328"/>
                  </a:moveTo>
                  <a:lnTo>
                    <a:pt x="60960" y="1475232"/>
                  </a:lnTo>
                  <a:lnTo>
                    <a:pt x="44196" y="1482852"/>
                  </a:lnTo>
                  <a:lnTo>
                    <a:pt x="47244" y="1488948"/>
                  </a:lnTo>
                  <a:lnTo>
                    <a:pt x="64008" y="1481328"/>
                  </a:lnTo>
                  <a:close/>
                </a:path>
                <a:path w="3292475" h="1508760">
                  <a:moveTo>
                    <a:pt x="86868" y="1470660"/>
                  </a:moveTo>
                  <a:lnTo>
                    <a:pt x="83820" y="1464564"/>
                  </a:lnTo>
                  <a:lnTo>
                    <a:pt x="67056" y="1472184"/>
                  </a:lnTo>
                  <a:lnTo>
                    <a:pt x="70104" y="1478280"/>
                  </a:lnTo>
                  <a:lnTo>
                    <a:pt x="86868" y="1470660"/>
                  </a:lnTo>
                  <a:close/>
                </a:path>
                <a:path w="3292475" h="1508760">
                  <a:moveTo>
                    <a:pt x="108204" y="1459992"/>
                  </a:moveTo>
                  <a:lnTo>
                    <a:pt x="106680" y="1455420"/>
                  </a:lnTo>
                  <a:lnTo>
                    <a:pt x="89916" y="1463040"/>
                  </a:lnTo>
                  <a:lnTo>
                    <a:pt x="91440" y="1467612"/>
                  </a:lnTo>
                  <a:lnTo>
                    <a:pt x="108204" y="1459992"/>
                  </a:lnTo>
                  <a:close/>
                </a:path>
                <a:path w="3292475" h="1508760">
                  <a:moveTo>
                    <a:pt x="131064" y="1450848"/>
                  </a:moveTo>
                  <a:lnTo>
                    <a:pt x="128016" y="1444752"/>
                  </a:lnTo>
                  <a:lnTo>
                    <a:pt x="111252" y="1452372"/>
                  </a:lnTo>
                  <a:lnTo>
                    <a:pt x="114300" y="1458468"/>
                  </a:lnTo>
                  <a:lnTo>
                    <a:pt x="131064" y="1450848"/>
                  </a:lnTo>
                  <a:close/>
                </a:path>
                <a:path w="3292475" h="1508760">
                  <a:moveTo>
                    <a:pt x="153924" y="1440180"/>
                  </a:moveTo>
                  <a:lnTo>
                    <a:pt x="150876" y="1434084"/>
                  </a:lnTo>
                  <a:lnTo>
                    <a:pt x="134112" y="1441704"/>
                  </a:lnTo>
                  <a:lnTo>
                    <a:pt x="137160" y="1447800"/>
                  </a:lnTo>
                  <a:lnTo>
                    <a:pt x="153924" y="1440180"/>
                  </a:lnTo>
                  <a:close/>
                </a:path>
                <a:path w="3292475" h="1508760">
                  <a:moveTo>
                    <a:pt x="175260" y="1429512"/>
                  </a:moveTo>
                  <a:lnTo>
                    <a:pt x="173736" y="1424940"/>
                  </a:lnTo>
                  <a:lnTo>
                    <a:pt x="156972" y="1432560"/>
                  </a:lnTo>
                  <a:lnTo>
                    <a:pt x="158496" y="1437132"/>
                  </a:lnTo>
                  <a:lnTo>
                    <a:pt x="175260" y="1429512"/>
                  </a:lnTo>
                  <a:close/>
                </a:path>
                <a:path w="3292475" h="1508760">
                  <a:moveTo>
                    <a:pt x="198120" y="1418844"/>
                  </a:moveTo>
                  <a:lnTo>
                    <a:pt x="195072" y="1414272"/>
                  </a:lnTo>
                  <a:lnTo>
                    <a:pt x="178308" y="1421892"/>
                  </a:lnTo>
                  <a:lnTo>
                    <a:pt x="181356" y="1427988"/>
                  </a:lnTo>
                  <a:lnTo>
                    <a:pt x="198120" y="1418844"/>
                  </a:lnTo>
                  <a:close/>
                </a:path>
                <a:path w="3292475" h="1508760">
                  <a:moveTo>
                    <a:pt x="220980" y="1409700"/>
                  </a:moveTo>
                  <a:lnTo>
                    <a:pt x="217932" y="1403604"/>
                  </a:lnTo>
                  <a:lnTo>
                    <a:pt x="201168" y="1411224"/>
                  </a:lnTo>
                  <a:lnTo>
                    <a:pt x="204216" y="1417320"/>
                  </a:lnTo>
                  <a:lnTo>
                    <a:pt x="220980" y="1409700"/>
                  </a:lnTo>
                  <a:close/>
                </a:path>
                <a:path w="3292475" h="1508760">
                  <a:moveTo>
                    <a:pt x="243840" y="1399032"/>
                  </a:moveTo>
                  <a:lnTo>
                    <a:pt x="240792" y="1392936"/>
                  </a:lnTo>
                  <a:lnTo>
                    <a:pt x="224028" y="1400556"/>
                  </a:lnTo>
                  <a:lnTo>
                    <a:pt x="227076" y="1406652"/>
                  </a:lnTo>
                  <a:lnTo>
                    <a:pt x="243840" y="1399032"/>
                  </a:lnTo>
                  <a:close/>
                </a:path>
                <a:path w="3292475" h="1508760">
                  <a:moveTo>
                    <a:pt x="265176" y="1388364"/>
                  </a:moveTo>
                  <a:lnTo>
                    <a:pt x="263652" y="1383792"/>
                  </a:lnTo>
                  <a:lnTo>
                    <a:pt x="246888" y="1391412"/>
                  </a:lnTo>
                  <a:lnTo>
                    <a:pt x="248412" y="1395984"/>
                  </a:lnTo>
                  <a:lnTo>
                    <a:pt x="265176" y="1388364"/>
                  </a:lnTo>
                  <a:close/>
                </a:path>
                <a:path w="3292475" h="1508760">
                  <a:moveTo>
                    <a:pt x="288036" y="1379220"/>
                  </a:moveTo>
                  <a:lnTo>
                    <a:pt x="284988" y="1373124"/>
                  </a:lnTo>
                  <a:lnTo>
                    <a:pt x="268224" y="1380744"/>
                  </a:lnTo>
                  <a:lnTo>
                    <a:pt x="271272" y="1386840"/>
                  </a:lnTo>
                  <a:lnTo>
                    <a:pt x="288036" y="1379220"/>
                  </a:lnTo>
                  <a:close/>
                </a:path>
                <a:path w="3292475" h="1508760">
                  <a:moveTo>
                    <a:pt x="310896" y="1368552"/>
                  </a:moveTo>
                  <a:lnTo>
                    <a:pt x="307848" y="1362456"/>
                  </a:lnTo>
                  <a:lnTo>
                    <a:pt x="291084" y="1370076"/>
                  </a:lnTo>
                  <a:lnTo>
                    <a:pt x="294132" y="1376172"/>
                  </a:lnTo>
                  <a:lnTo>
                    <a:pt x="310896" y="1368552"/>
                  </a:lnTo>
                  <a:close/>
                </a:path>
                <a:path w="3292475" h="1508760">
                  <a:moveTo>
                    <a:pt x="332232" y="1357884"/>
                  </a:moveTo>
                  <a:lnTo>
                    <a:pt x="330708" y="1351788"/>
                  </a:lnTo>
                  <a:lnTo>
                    <a:pt x="313944" y="1359408"/>
                  </a:lnTo>
                  <a:lnTo>
                    <a:pt x="315468" y="1365504"/>
                  </a:lnTo>
                  <a:lnTo>
                    <a:pt x="332232" y="1357884"/>
                  </a:lnTo>
                  <a:close/>
                </a:path>
                <a:path w="3292475" h="1508760">
                  <a:moveTo>
                    <a:pt x="355092" y="1347216"/>
                  </a:moveTo>
                  <a:lnTo>
                    <a:pt x="352044" y="1342644"/>
                  </a:lnTo>
                  <a:lnTo>
                    <a:pt x="335280" y="1350264"/>
                  </a:lnTo>
                  <a:lnTo>
                    <a:pt x="338328" y="1354836"/>
                  </a:lnTo>
                  <a:lnTo>
                    <a:pt x="355092" y="1347216"/>
                  </a:lnTo>
                  <a:close/>
                </a:path>
                <a:path w="3292475" h="1508760">
                  <a:moveTo>
                    <a:pt x="377952" y="1338072"/>
                  </a:moveTo>
                  <a:lnTo>
                    <a:pt x="374904" y="1331976"/>
                  </a:lnTo>
                  <a:lnTo>
                    <a:pt x="358140" y="1339596"/>
                  </a:lnTo>
                  <a:lnTo>
                    <a:pt x="361188" y="1345692"/>
                  </a:lnTo>
                  <a:lnTo>
                    <a:pt x="377952" y="1338072"/>
                  </a:lnTo>
                  <a:close/>
                </a:path>
                <a:path w="3292475" h="1508760">
                  <a:moveTo>
                    <a:pt x="399288" y="1327404"/>
                  </a:moveTo>
                  <a:lnTo>
                    <a:pt x="397764" y="1321308"/>
                  </a:lnTo>
                  <a:lnTo>
                    <a:pt x="381000" y="1328928"/>
                  </a:lnTo>
                  <a:lnTo>
                    <a:pt x="382524" y="1335024"/>
                  </a:lnTo>
                  <a:lnTo>
                    <a:pt x="399288" y="1327404"/>
                  </a:lnTo>
                  <a:close/>
                </a:path>
                <a:path w="3292475" h="1508760">
                  <a:moveTo>
                    <a:pt x="422148" y="1316736"/>
                  </a:moveTo>
                  <a:lnTo>
                    <a:pt x="420624" y="1312164"/>
                  </a:lnTo>
                  <a:lnTo>
                    <a:pt x="402336" y="1319784"/>
                  </a:lnTo>
                  <a:lnTo>
                    <a:pt x="405384" y="1324356"/>
                  </a:lnTo>
                  <a:lnTo>
                    <a:pt x="422148" y="1316736"/>
                  </a:lnTo>
                  <a:close/>
                </a:path>
                <a:path w="3292475" h="1508760">
                  <a:moveTo>
                    <a:pt x="445008" y="1306068"/>
                  </a:moveTo>
                  <a:lnTo>
                    <a:pt x="441960" y="1301496"/>
                  </a:lnTo>
                  <a:lnTo>
                    <a:pt x="425196" y="1309116"/>
                  </a:lnTo>
                  <a:lnTo>
                    <a:pt x="428244" y="1315212"/>
                  </a:lnTo>
                  <a:lnTo>
                    <a:pt x="445008" y="1306068"/>
                  </a:lnTo>
                  <a:close/>
                </a:path>
                <a:path w="3292475" h="1508760">
                  <a:moveTo>
                    <a:pt x="467868" y="1296924"/>
                  </a:moveTo>
                  <a:lnTo>
                    <a:pt x="464820" y="1290828"/>
                  </a:lnTo>
                  <a:lnTo>
                    <a:pt x="448056" y="1298448"/>
                  </a:lnTo>
                  <a:lnTo>
                    <a:pt x="451104" y="1304544"/>
                  </a:lnTo>
                  <a:lnTo>
                    <a:pt x="467868" y="1296924"/>
                  </a:lnTo>
                  <a:close/>
                </a:path>
                <a:path w="3292475" h="1508760">
                  <a:moveTo>
                    <a:pt x="489204" y="1286256"/>
                  </a:moveTo>
                  <a:lnTo>
                    <a:pt x="487680" y="1280160"/>
                  </a:lnTo>
                  <a:lnTo>
                    <a:pt x="470916" y="1287780"/>
                  </a:lnTo>
                  <a:lnTo>
                    <a:pt x="472440" y="1293876"/>
                  </a:lnTo>
                  <a:lnTo>
                    <a:pt x="489204" y="1286256"/>
                  </a:lnTo>
                  <a:close/>
                </a:path>
                <a:path w="3292475" h="1508760">
                  <a:moveTo>
                    <a:pt x="512064" y="1275588"/>
                  </a:moveTo>
                  <a:lnTo>
                    <a:pt x="509016" y="1271016"/>
                  </a:lnTo>
                  <a:lnTo>
                    <a:pt x="492252" y="1278636"/>
                  </a:lnTo>
                  <a:lnTo>
                    <a:pt x="495300" y="1283208"/>
                  </a:lnTo>
                  <a:lnTo>
                    <a:pt x="512064" y="1275588"/>
                  </a:lnTo>
                  <a:close/>
                </a:path>
                <a:path w="3292475" h="1508760">
                  <a:moveTo>
                    <a:pt x="534924" y="1266444"/>
                  </a:moveTo>
                  <a:lnTo>
                    <a:pt x="531876" y="1260348"/>
                  </a:lnTo>
                  <a:lnTo>
                    <a:pt x="515112" y="1267968"/>
                  </a:lnTo>
                  <a:lnTo>
                    <a:pt x="518160" y="1274064"/>
                  </a:lnTo>
                  <a:lnTo>
                    <a:pt x="534924" y="1266444"/>
                  </a:lnTo>
                  <a:close/>
                </a:path>
                <a:path w="3292475" h="1508760">
                  <a:moveTo>
                    <a:pt x="556260" y="1255776"/>
                  </a:moveTo>
                  <a:lnTo>
                    <a:pt x="554736" y="1249680"/>
                  </a:lnTo>
                  <a:lnTo>
                    <a:pt x="537972" y="1257300"/>
                  </a:lnTo>
                  <a:lnTo>
                    <a:pt x="539496" y="1263396"/>
                  </a:lnTo>
                  <a:lnTo>
                    <a:pt x="556260" y="1255776"/>
                  </a:lnTo>
                  <a:close/>
                </a:path>
                <a:path w="3292475" h="1508760">
                  <a:moveTo>
                    <a:pt x="579120" y="1245108"/>
                  </a:moveTo>
                  <a:lnTo>
                    <a:pt x="576072" y="1239012"/>
                  </a:lnTo>
                  <a:lnTo>
                    <a:pt x="559308" y="1246632"/>
                  </a:lnTo>
                  <a:lnTo>
                    <a:pt x="562356" y="1252728"/>
                  </a:lnTo>
                  <a:lnTo>
                    <a:pt x="579120" y="1245108"/>
                  </a:lnTo>
                  <a:close/>
                </a:path>
                <a:path w="3292475" h="1508760">
                  <a:moveTo>
                    <a:pt x="601980" y="1234440"/>
                  </a:moveTo>
                  <a:lnTo>
                    <a:pt x="598932" y="1229868"/>
                  </a:lnTo>
                  <a:lnTo>
                    <a:pt x="582168" y="1237488"/>
                  </a:lnTo>
                  <a:lnTo>
                    <a:pt x="585216" y="1242060"/>
                  </a:lnTo>
                  <a:lnTo>
                    <a:pt x="601980" y="1234440"/>
                  </a:lnTo>
                  <a:close/>
                </a:path>
                <a:path w="3292475" h="1508760">
                  <a:moveTo>
                    <a:pt x="624840" y="1225296"/>
                  </a:moveTo>
                  <a:lnTo>
                    <a:pt x="621792" y="1219200"/>
                  </a:lnTo>
                  <a:lnTo>
                    <a:pt x="605028" y="1226820"/>
                  </a:lnTo>
                  <a:lnTo>
                    <a:pt x="608076" y="1232916"/>
                  </a:lnTo>
                  <a:lnTo>
                    <a:pt x="624840" y="1225296"/>
                  </a:lnTo>
                  <a:close/>
                </a:path>
                <a:path w="3292475" h="1508760">
                  <a:moveTo>
                    <a:pt x="646176" y="1214628"/>
                  </a:moveTo>
                  <a:lnTo>
                    <a:pt x="644652" y="1208532"/>
                  </a:lnTo>
                  <a:lnTo>
                    <a:pt x="627888" y="1216152"/>
                  </a:lnTo>
                  <a:lnTo>
                    <a:pt x="629412" y="1222248"/>
                  </a:lnTo>
                  <a:lnTo>
                    <a:pt x="646176" y="1214628"/>
                  </a:lnTo>
                  <a:close/>
                </a:path>
                <a:path w="3292475" h="1508760">
                  <a:moveTo>
                    <a:pt x="669036" y="1203960"/>
                  </a:moveTo>
                  <a:lnTo>
                    <a:pt x="665988" y="1199388"/>
                  </a:lnTo>
                  <a:lnTo>
                    <a:pt x="649224" y="1207008"/>
                  </a:lnTo>
                  <a:lnTo>
                    <a:pt x="652272" y="1211580"/>
                  </a:lnTo>
                  <a:lnTo>
                    <a:pt x="669036" y="1203960"/>
                  </a:lnTo>
                  <a:close/>
                </a:path>
                <a:path w="3292475" h="1508760">
                  <a:moveTo>
                    <a:pt x="691896" y="1193292"/>
                  </a:moveTo>
                  <a:lnTo>
                    <a:pt x="688848" y="1188720"/>
                  </a:lnTo>
                  <a:lnTo>
                    <a:pt x="672084" y="1196340"/>
                  </a:lnTo>
                  <a:lnTo>
                    <a:pt x="675132" y="1202436"/>
                  </a:lnTo>
                  <a:lnTo>
                    <a:pt x="691896" y="1193292"/>
                  </a:lnTo>
                  <a:close/>
                </a:path>
                <a:path w="3292475" h="1508760">
                  <a:moveTo>
                    <a:pt x="713232" y="1184148"/>
                  </a:moveTo>
                  <a:lnTo>
                    <a:pt x="711708" y="1178052"/>
                  </a:lnTo>
                  <a:lnTo>
                    <a:pt x="694944" y="1185672"/>
                  </a:lnTo>
                  <a:lnTo>
                    <a:pt x="696468" y="1191768"/>
                  </a:lnTo>
                  <a:lnTo>
                    <a:pt x="713232" y="1184148"/>
                  </a:lnTo>
                  <a:close/>
                </a:path>
                <a:path w="3292475" h="1508760">
                  <a:moveTo>
                    <a:pt x="736092" y="1173480"/>
                  </a:moveTo>
                  <a:lnTo>
                    <a:pt x="733044" y="1167384"/>
                  </a:lnTo>
                  <a:lnTo>
                    <a:pt x="716280" y="1175004"/>
                  </a:lnTo>
                  <a:lnTo>
                    <a:pt x="719328" y="1181100"/>
                  </a:lnTo>
                  <a:lnTo>
                    <a:pt x="736092" y="1173480"/>
                  </a:lnTo>
                  <a:close/>
                </a:path>
                <a:path w="3292475" h="1508760">
                  <a:moveTo>
                    <a:pt x="758952" y="1162812"/>
                  </a:moveTo>
                  <a:lnTo>
                    <a:pt x="755904" y="1158240"/>
                  </a:lnTo>
                  <a:lnTo>
                    <a:pt x="739140" y="1165860"/>
                  </a:lnTo>
                  <a:lnTo>
                    <a:pt x="742188" y="1170432"/>
                  </a:lnTo>
                  <a:lnTo>
                    <a:pt x="758952" y="1162812"/>
                  </a:lnTo>
                  <a:close/>
                </a:path>
                <a:path w="3292475" h="1508760">
                  <a:moveTo>
                    <a:pt x="781812" y="1153668"/>
                  </a:moveTo>
                  <a:lnTo>
                    <a:pt x="778764" y="1147572"/>
                  </a:lnTo>
                  <a:lnTo>
                    <a:pt x="762000" y="1155192"/>
                  </a:lnTo>
                  <a:lnTo>
                    <a:pt x="763524" y="1161288"/>
                  </a:lnTo>
                  <a:lnTo>
                    <a:pt x="781812" y="1153668"/>
                  </a:lnTo>
                  <a:close/>
                </a:path>
                <a:path w="3292475" h="1508760">
                  <a:moveTo>
                    <a:pt x="803148" y="1143000"/>
                  </a:moveTo>
                  <a:lnTo>
                    <a:pt x="801624" y="1136904"/>
                  </a:lnTo>
                  <a:lnTo>
                    <a:pt x="784860" y="1144524"/>
                  </a:lnTo>
                  <a:lnTo>
                    <a:pt x="786384" y="1150620"/>
                  </a:lnTo>
                  <a:lnTo>
                    <a:pt x="803148" y="1143000"/>
                  </a:lnTo>
                  <a:close/>
                </a:path>
                <a:path w="3292475" h="1508760">
                  <a:moveTo>
                    <a:pt x="826008" y="1132332"/>
                  </a:moveTo>
                  <a:lnTo>
                    <a:pt x="822960" y="1126236"/>
                  </a:lnTo>
                  <a:lnTo>
                    <a:pt x="806196" y="1135380"/>
                  </a:lnTo>
                  <a:lnTo>
                    <a:pt x="809244" y="1139952"/>
                  </a:lnTo>
                  <a:lnTo>
                    <a:pt x="826008" y="1132332"/>
                  </a:lnTo>
                  <a:close/>
                </a:path>
                <a:path w="3292475" h="1508760">
                  <a:moveTo>
                    <a:pt x="848868" y="1121664"/>
                  </a:moveTo>
                  <a:lnTo>
                    <a:pt x="845820" y="1117092"/>
                  </a:lnTo>
                  <a:lnTo>
                    <a:pt x="829056" y="1124712"/>
                  </a:lnTo>
                  <a:lnTo>
                    <a:pt x="832104" y="1129284"/>
                  </a:lnTo>
                  <a:lnTo>
                    <a:pt x="848868" y="1121664"/>
                  </a:lnTo>
                  <a:close/>
                </a:path>
                <a:path w="3292475" h="1508760">
                  <a:moveTo>
                    <a:pt x="870204" y="1112520"/>
                  </a:moveTo>
                  <a:lnTo>
                    <a:pt x="868680" y="1106424"/>
                  </a:lnTo>
                  <a:lnTo>
                    <a:pt x="851916" y="1114044"/>
                  </a:lnTo>
                  <a:lnTo>
                    <a:pt x="853440" y="1120140"/>
                  </a:lnTo>
                  <a:lnTo>
                    <a:pt x="870204" y="1112520"/>
                  </a:lnTo>
                  <a:close/>
                </a:path>
                <a:path w="3292475" h="1508760">
                  <a:moveTo>
                    <a:pt x="893064" y="1101852"/>
                  </a:moveTo>
                  <a:lnTo>
                    <a:pt x="890016" y="1095756"/>
                  </a:lnTo>
                  <a:lnTo>
                    <a:pt x="873252" y="1103376"/>
                  </a:lnTo>
                  <a:lnTo>
                    <a:pt x="876300" y="1109472"/>
                  </a:lnTo>
                  <a:lnTo>
                    <a:pt x="893064" y="1101852"/>
                  </a:lnTo>
                  <a:close/>
                </a:path>
                <a:path w="3292475" h="1508760">
                  <a:moveTo>
                    <a:pt x="915924" y="1091184"/>
                  </a:moveTo>
                  <a:lnTo>
                    <a:pt x="912876" y="1086612"/>
                  </a:lnTo>
                  <a:lnTo>
                    <a:pt x="896112" y="1094232"/>
                  </a:lnTo>
                  <a:lnTo>
                    <a:pt x="899160" y="1098804"/>
                  </a:lnTo>
                  <a:lnTo>
                    <a:pt x="915924" y="1091184"/>
                  </a:lnTo>
                  <a:close/>
                </a:path>
                <a:path w="3292475" h="1508760">
                  <a:moveTo>
                    <a:pt x="937260" y="1082040"/>
                  </a:moveTo>
                  <a:lnTo>
                    <a:pt x="935736" y="1075944"/>
                  </a:lnTo>
                  <a:lnTo>
                    <a:pt x="918972" y="1083564"/>
                  </a:lnTo>
                  <a:lnTo>
                    <a:pt x="920496" y="1089660"/>
                  </a:lnTo>
                  <a:lnTo>
                    <a:pt x="937260" y="1082040"/>
                  </a:lnTo>
                  <a:close/>
                </a:path>
                <a:path w="3292475" h="1508760">
                  <a:moveTo>
                    <a:pt x="960120" y="1071372"/>
                  </a:moveTo>
                  <a:lnTo>
                    <a:pt x="958596" y="1065276"/>
                  </a:lnTo>
                  <a:lnTo>
                    <a:pt x="940308" y="1072896"/>
                  </a:lnTo>
                  <a:lnTo>
                    <a:pt x="943356" y="1078992"/>
                  </a:lnTo>
                  <a:lnTo>
                    <a:pt x="960120" y="1071372"/>
                  </a:lnTo>
                  <a:close/>
                </a:path>
                <a:path w="3292475" h="1508760">
                  <a:moveTo>
                    <a:pt x="982980" y="1060704"/>
                  </a:moveTo>
                  <a:lnTo>
                    <a:pt x="979932" y="1054608"/>
                  </a:lnTo>
                  <a:lnTo>
                    <a:pt x="963168" y="1062228"/>
                  </a:lnTo>
                  <a:lnTo>
                    <a:pt x="966216" y="1068324"/>
                  </a:lnTo>
                  <a:lnTo>
                    <a:pt x="982980" y="1060704"/>
                  </a:lnTo>
                  <a:close/>
                </a:path>
                <a:path w="3292475" h="1508760">
                  <a:moveTo>
                    <a:pt x="1005840" y="1050036"/>
                  </a:moveTo>
                  <a:lnTo>
                    <a:pt x="1002792" y="1045464"/>
                  </a:lnTo>
                  <a:lnTo>
                    <a:pt x="986028" y="1053084"/>
                  </a:lnTo>
                  <a:lnTo>
                    <a:pt x="989076" y="1057656"/>
                  </a:lnTo>
                  <a:lnTo>
                    <a:pt x="1005840" y="1050036"/>
                  </a:lnTo>
                  <a:close/>
                </a:path>
                <a:path w="3292475" h="1508760">
                  <a:moveTo>
                    <a:pt x="1027176" y="1040892"/>
                  </a:moveTo>
                  <a:lnTo>
                    <a:pt x="1025652" y="1034796"/>
                  </a:lnTo>
                  <a:lnTo>
                    <a:pt x="1008888" y="1042416"/>
                  </a:lnTo>
                  <a:lnTo>
                    <a:pt x="1010412" y="1048512"/>
                  </a:lnTo>
                  <a:lnTo>
                    <a:pt x="1027176" y="1040892"/>
                  </a:lnTo>
                  <a:close/>
                </a:path>
                <a:path w="3292475" h="1508760">
                  <a:moveTo>
                    <a:pt x="1050036" y="1030224"/>
                  </a:moveTo>
                  <a:lnTo>
                    <a:pt x="1046988" y="1024128"/>
                  </a:lnTo>
                  <a:lnTo>
                    <a:pt x="1030224" y="1031748"/>
                  </a:lnTo>
                  <a:lnTo>
                    <a:pt x="1033272" y="1037844"/>
                  </a:lnTo>
                  <a:lnTo>
                    <a:pt x="1050036" y="1030224"/>
                  </a:lnTo>
                  <a:close/>
                </a:path>
                <a:path w="3292475" h="1508760">
                  <a:moveTo>
                    <a:pt x="1072896" y="1019556"/>
                  </a:moveTo>
                  <a:lnTo>
                    <a:pt x="1069848" y="1013460"/>
                  </a:lnTo>
                  <a:lnTo>
                    <a:pt x="1053084" y="1022604"/>
                  </a:lnTo>
                  <a:lnTo>
                    <a:pt x="1056132" y="1027176"/>
                  </a:lnTo>
                  <a:lnTo>
                    <a:pt x="1072896" y="1019556"/>
                  </a:lnTo>
                  <a:close/>
                </a:path>
                <a:path w="3292475" h="1508760">
                  <a:moveTo>
                    <a:pt x="1094232" y="1008888"/>
                  </a:moveTo>
                  <a:lnTo>
                    <a:pt x="1092708" y="1004316"/>
                  </a:lnTo>
                  <a:lnTo>
                    <a:pt x="1075944" y="1011936"/>
                  </a:lnTo>
                  <a:lnTo>
                    <a:pt x="1077468" y="1016508"/>
                  </a:lnTo>
                  <a:lnTo>
                    <a:pt x="1094232" y="1008888"/>
                  </a:lnTo>
                  <a:close/>
                </a:path>
                <a:path w="3292475" h="1508760">
                  <a:moveTo>
                    <a:pt x="1117092" y="999744"/>
                  </a:moveTo>
                  <a:lnTo>
                    <a:pt x="1114044" y="993648"/>
                  </a:lnTo>
                  <a:lnTo>
                    <a:pt x="1097280" y="1001268"/>
                  </a:lnTo>
                  <a:lnTo>
                    <a:pt x="1100328" y="1007364"/>
                  </a:lnTo>
                  <a:lnTo>
                    <a:pt x="1117092" y="999744"/>
                  </a:lnTo>
                  <a:close/>
                </a:path>
                <a:path w="3292475" h="1508760">
                  <a:moveTo>
                    <a:pt x="1139952" y="989076"/>
                  </a:moveTo>
                  <a:lnTo>
                    <a:pt x="1136904" y="982980"/>
                  </a:lnTo>
                  <a:lnTo>
                    <a:pt x="1120140" y="990600"/>
                  </a:lnTo>
                  <a:lnTo>
                    <a:pt x="1123188" y="996696"/>
                  </a:lnTo>
                  <a:lnTo>
                    <a:pt x="1139952" y="989076"/>
                  </a:lnTo>
                  <a:close/>
                </a:path>
                <a:path w="3292475" h="1508760">
                  <a:moveTo>
                    <a:pt x="1162812" y="978408"/>
                  </a:moveTo>
                  <a:lnTo>
                    <a:pt x="1159764" y="973836"/>
                  </a:lnTo>
                  <a:lnTo>
                    <a:pt x="1143000" y="981456"/>
                  </a:lnTo>
                  <a:lnTo>
                    <a:pt x="1146048" y="986028"/>
                  </a:lnTo>
                  <a:lnTo>
                    <a:pt x="1162812" y="978408"/>
                  </a:lnTo>
                  <a:close/>
                </a:path>
                <a:path w="3292475" h="1508760">
                  <a:moveTo>
                    <a:pt x="1184148" y="969264"/>
                  </a:moveTo>
                  <a:lnTo>
                    <a:pt x="1182624" y="963168"/>
                  </a:lnTo>
                  <a:lnTo>
                    <a:pt x="1165860" y="970788"/>
                  </a:lnTo>
                  <a:lnTo>
                    <a:pt x="1167384" y="976884"/>
                  </a:lnTo>
                  <a:lnTo>
                    <a:pt x="1184148" y="969264"/>
                  </a:lnTo>
                  <a:close/>
                </a:path>
                <a:path w="3292475" h="1508760">
                  <a:moveTo>
                    <a:pt x="1207008" y="958596"/>
                  </a:moveTo>
                  <a:lnTo>
                    <a:pt x="1203960" y="952500"/>
                  </a:lnTo>
                  <a:lnTo>
                    <a:pt x="1187196" y="960120"/>
                  </a:lnTo>
                  <a:lnTo>
                    <a:pt x="1190244" y="966216"/>
                  </a:lnTo>
                  <a:lnTo>
                    <a:pt x="1207008" y="958596"/>
                  </a:lnTo>
                  <a:close/>
                </a:path>
                <a:path w="3292475" h="1508760">
                  <a:moveTo>
                    <a:pt x="1229868" y="947928"/>
                  </a:moveTo>
                  <a:lnTo>
                    <a:pt x="1226820" y="941832"/>
                  </a:lnTo>
                  <a:lnTo>
                    <a:pt x="1210056" y="949452"/>
                  </a:lnTo>
                  <a:lnTo>
                    <a:pt x="1213104" y="955548"/>
                  </a:lnTo>
                  <a:lnTo>
                    <a:pt x="1229868" y="947928"/>
                  </a:lnTo>
                  <a:close/>
                </a:path>
                <a:path w="3292475" h="1508760">
                  <a:moveTo>
                    <a:pt x="1251204" y="937260"/>
                  </a:moveTo>
                  <a:lnTo>
                    <a:pt x="1249680" y="932688"/>
                  </a:lnTo>
                  <a:lnTo>
                    <a:pt x="1232916" y="940308"/>
                  </a:lnTo>
                  <a:lnTo>
                    <a:pt x="1234440" y="944880"/>
                  </a:lnTo>
                  <a:lnTo>
                    <a:pt x="1251204" y="937260"/>
                  </a:lnTo>
                  <a:close/>
                </a:path>
                <a:path w="3292475" h="1508760">
                  <a:moveTo>
                    <a:pt x="1274076" y="928116"/>
                  </a:moveTo>
                  <a:lnTo>
                    <a:pt x="1271028" y="922020"/>
                  </a:lnTo>
                  <a:lnTo>
                    <a:pt x="1254252" y="929640"/>
                  </a:lnTo>
                  <a:lnTo>
                    <a:pt x="1257300" y="935736"/>
                  </a:lnTo>
                  <a:lnTo>
                    <a:pt x="1274076" y="928116"/>
                  </a:lnTo>
                  <a:close/>
                </a:path>
                <a:path w="3292475" h="1508760">
                  <a:moveTo>
                    <a:pt x="1296924" y="917448"/>
                  </a:moveTo>
                  <a:lnTo>
                    <a:pt x="1293876" y="911352"/>
                  </a:lnTo>
                  <a:lnTo>
                    <a:pt x="1277124" y="918972"/>
                  </a:lnTo>
                  <a:lnTo>
                    <a:pt x="1280172" y="925068"/>
                  </a:lnTo>
                  <a:lnTo>
                    <a:pt x="1296924" y="917448"/>
                  </a:lnTo>
                  <a:close/>
                </a:path>
                <a:path w="3292475" h="1508760">
                  <a:moveTo>
                    <a:pt x="1319784" y="906780"/>
                  </a:moveTo>
                  <a:lnTo>
                    <a:pt x="1316748" y="900684"/>
                  </a:lnTo>
                  <a:lnTo>
                    <a:pt x="1299972" y="909828"/>
                  </a:lnTo>
                  <a:lnTo>
                    <a:pt x="1301496" y="914400"/>
                  </a:lnTo>
                  <a:lnTo>
                    <a:pt x="1319784" y="906780"/>
                  </a:lnTo>
                  <a:close/>
                </a:path>
                <a:path w="3292475" h="1508760">
                  <a:moveTo>
                    <a:pt x="1341120" y="896112"/>
                  </a:moveTo>
                  <a:lnTo>
                    <a:pt x="1339596" y="891540"/>
                  </a:lnTo>
                  <a:lnTo>
                    <a:pt x="1322832" y="899160"/>
                  </a:lnTo>
                  <a:lnTo>
                    <a:pt x="1324356" y="903732"/>
                  </a:lnTo>
                  <a:lnTo>
                    <a:pt x="1341120" y="896112"/>
                  </a:lnTo>
                  <a:close/>
                </a:path>
                <a:path w="3292475" h="1508760">
                  <a:moveTo>
                    <a:pt x="1363980" y="886968"/>
                  </a:moveTo>
                  <a:lnTo>
                    <a:pt x="1360932" y="880872"/>
                  </a:lnTo>
                  <a:lnTo>
                    <a:pt x="1344180" y="888492"/>
                  </a:lnTo>
                  <a:lnTo>
                    <a:pt x="1347228" y="894588"/>
                  </a:lnTo>
                  <a:lnTo>
                    <a:pt x="1363980" y="886968"/>
                  </a:lnTo>
                  <a:close/>
                </a:path>
                <a:path w="3292475" h="1508760">
                  <a:moveTo>
                    <a:pt x="1386852" y="876300"/>
                  </a:moveTo>
                  <a:lnTo>
                    <a:pt x="1383804" y="870204"/>
                  </a:lnTo>
                  <a:lnTo>
                    <a:pt x="1367028" y="877824"/>
                  </a:lnTo>
                  <a:lnTo>
                    <a:pt x="1370076" y="883920"/>
                  </a:lnTo>
                  <a:lnTo>
                    <a:pt x="1386852" y="876300"/>
                  </a:lnTo>
                  <a:close/>
                </a:path>
                <a:path w="3292475" h="1508760">
                  <a:moveTo>
                    <a:pt x="1408176" y="865632"/>
                  </a:moveTo>
                  <a:lnTo>
                    <a:pt x="1406652" y="861060"/>
                  </a:lnTo>
                  <a:lnTo>
                    <a:pt x="1389900" y="868680"/>
                  </a:lnTo>
                  <a:lnTo>
                    <a:pt x="1391424" y="873252"/>
                  </a:lnTo>
                  <a:lnTo>
                    <a:pt x="1408176" y="865632"/>
                  </a:lnTo>
                  <a:close/>
                </a:path>
                <a:path w="3292475" h="1508760">
                  <a:moveTo>
                    <a:pt x="1431048" y="856475"/>
                  </a:moveTo>
                  <a:lnTo>
                    <a:pt x="1428000" y="850379"/>
                  </a:lnTo>
                  <a:lnTo>
                    <a:pt x="1411224" y="857999"/>
                  </a:lnTo>
                  <a:lnTo>
                    <a:pt x="1414284" y="864095"/>
                  </a:lnTo>
                  <a:lnTo>
                    <a:pt x="1431048" y="856475"/>
                  </a:lnTo>
                  <a:close/>
                </a:path>
                <a:path w="3292475" h="1508760">
                  <a:moveTo>
                    <a:pt x="1453908" y="845807"/>
                  </a:moveTo>
                  <a:lnTo>
                    <a:pt x="1450860" y="839711"/>
                  </a:lnTo>
                  <a:lnTo>
                    <a:pt x="1434096" y="847331"/>
                  </a:lnTo>
                  <a:lnTo>
                    <a:pt x="1437144" y="853427"/>
                  </a:lnTo>
                  <a:lnTo>
                    <a:pt x="1453908" y="845807"/>
                  </a:lnTo>
                  <a:close/>
                </a:path>
                <a:path w="3292475" h="1508760">
                  <a:moveTo>
                    <a:pt x="1475244" y="835139"/>
                  </a:moveTo>
                  <a:lnTo>
                    <a:pt x="1473720" y="829043"/>
                  </a:lnTo>
                  <a:lnTo>
                    <a:pt x="1456956" y="836663"/>
                  </a:lnTo>
                  <a:lnTo>
                    <a:pt x="1458480" y="842759"/>
                  </a:lnTo>
                  <a:lnTo>
                    <a:pt x="1475244" y="835139"/>
                  </a:lnTo>
                  <a:close/>
                </a:path>
                <a:path w="3292475" h="1508760">
                  <a:moveTo>
                    <a:pt x="1498104" y="824471"/>
                  </a:moveTo>
                  <a:lnTo>
                    <a:pt x="1495056" y="819899"/>
                  </a:lnTo>
                  <a:lnTo>
                    <a:pt x="1478292" y="827519"/>
                  </a:lnTo>
                  <a:lnTo>
                    <a:pt x="1481340" y="832091"/>
                  </a:lnTo>
                  <a:lnTo>
                    <a:pt x="1498104" y="824471"/>
                  </a:lnTo>
                  <a:close/>
                </a:path>
                <a:path w="3292475" h="1508760">
                  <a:moveTo>
                    <a:pt x="1520964" y="815327"/>
                  </a:moveTo>
                  <a:lnTo>
                    <a:pt x="1517916" y="809231"/>
                  </a:lnTo>
                  <a:lnTo>
                    <a:pt x="1501152" y="816851"/>
                  </a:lnTo>
                  <a:lnTo>
                    <a:pt x="1504200" y="822947"/>
                  </a:lnTo>
                  <a:lnTo>
                    <a:pt x="1520964" y="815327"/>
                  </a:lnTo>
                  <a:close/>
                </a:path>
                <a:path w="3292475" h="1508760">
                  <a:moveTo>
                    <a:pt x="1543824" y="804659"/>
                  </a:moveTo>
                  <a:lnTo>
                    <a:pt x="1540776" y="798563"/>
                  </a:lnTo>
                  <a:lnTo>
                    <a:pt x="1524012" y="806183"/>
                  </a:lnTo>
                  <a:lnTo>
                    <a:pt x="1527060" y="812279"/>
                  </a:lnTo>
                  <a:lnTo>
                    <a:pt x="1543824" y="804659"/>
                  </a:lnTo>
                  <a:close/>
                </a:path>
                <a:path w="3292475" h="1508760">
                  <a:moveTo>
                    <a:pt x="1565160" y="793991"/>
                  </a:moveTo>
                  <a:lnTo>
                    <a:pt x="1563636" y="787895"/>
                  </a:lnTo>
                  <a:lnTo>
                    <a:pt x="1546872" y="797039"/>
                  </a:lnTo>
                  <a:lnTo>
                    <a:pt x="1548396" y="801611"/>
                  </a:lnTo>
                  <a:lnTo>
                    <a:pt x="1565160" y="793991"/>
                  </a:lnTo>
                  <a:close/>
                </a:path>
                <a:path w="3292475" h="1508760">
                  <a:moveTo>
                    <a:pt x="1588020" y="783323"/>
                  </a:moveTo>
                  <a:lnTo>
                    <a:pt x="1584972" y="778751"/>
                  </a:lnTo>
                  <a:lnTo>
                    <a:pt x="1568208" y="786371"/>
                  </a:lnTo>
                  <a:lnTo>
                    <a:pt x="1571256" y="790943"/>
                  </a:lnTo>
                  <a:lnTo>
                    <a:pt x="1588020" y="783323"/>
                  </a:lnTo>
                  <a:close/>
                </a:path>
                <a:path w="3292475" h="1508760">
                  <a:moveTo>
                    <a:pt x="1610868" y="774179"/>
                  </a:moveTo>
                  <a:lnTo>
                    <a:pt x="1607832" y="768083"/>
                  </a:lnTo>
                  <a:lnTo>
                    <a:pt x="1591056" y="775703"/>
                  </a:lnTo>
                  <a:lnTo>
                    <a:pt x="1594104" y="781799"/>
                  </a:lnTo>
                  <a:lnTo>
                    <a:pt x="1610868" y="774179"/>
                  </a:lnTo>
                  <a:close/>
                </a:path>
                <a:path w="3292475" h="1508760">
                  <a:moveTo>
                    <a:pt x="1632204" y="763511"/>
                  </a:moveTo>
                  <a:lnTo>
                    <a:pt x="1630680" y="757415"/>
                  </a:lnTo>
                  <a:lnTo>
                    <a:pt x="1613916" y="765035"/>
                  </a:lnTo>
                  <a:lnTo>
                    <a:pt x="1615452" y="771131"/>
                  </a:lnTo>
                  <a:lnTo>
                    <a:pt x="1632204" y="763511"/>
                  </a:lnTo>
                  <a:close/>
                </a:path>
                <a:path w="3292475" h="1508760">
                  <a:moveTo>
                    <a:pt x="1655076" y="752843"/>
                  </a:moveTo>
                  <a:lnTo>
                    <a:pt x="1652016" y="748271"/>
                  </a:lnTo>
                  <a:lnTo>
                    <a:pt x="1635264" y="755891"/>
                  </a:lnTo>
                  <a:lnTo>
                    <a:pt x="1638312" y="760463"/>
                  </a:lnTo>
                  <a:lnTo>
                    <a:pt x="1655076" y="752843"/>
                  </a:lnTo>
                  <a:close/>
                </a:path>
                <a:path w="3292475" h="1508760">
                  <a:moveTo>
                    <a:pt x="1677936" y="743699"/>
                  </a:moveTo>
                  <a:lnTo>
                    <a:pt x="1674888" y="737603"/>
                  </a:lnTo>
                  <a:lnTo>
                    <a:pt x="1658124" y="745223"/>
                  </a:lnTo>
                  <a:lnTo>
                    <a:pt x="1661172" y="751319"/>
                  </a:lnTo>
                  <a:lnTo>
                    <a:pt x="1677936" y="743699"/>
                  </a:lnTo>
                  <a:close/>
                </a:path>
                <a:path w="3292475" h="1508760">
                  <a:moveTo>
                    <a:pt x="1700796" y="733031"/>
                  </a:moveTo>
                  <a:lnTo>
                    <a:pt x="1697748" y="726935"/>
                  </a:lnTo>
                  <a:lnTo>
                    <a:pt x="1680984" y="734555"/>
                  </a:lnTo>
                  <a:lnTo>
                    <a:pt x="1684032" y="740651"/>
                  </a:lnTo>
                  <a:lnTo>
                    <a:pt x="1700796" y="733031"/>
                  </a:lnTo>
                  <a:close/>
                </a:path>
                <a:path w="3292475" h="1508760">
                  <a:moveTo>
                    <a:pt x="1722132" y="722363"/>
                  </a:moveTo>
                  <a:lnTo>
                    <a:pt x="1720608" y="716267"/>
                  </a:lnTo>
                  <a:lnTo>
                    <a:pt x="1703844" y="723887"/>
                  </a:lnTo>
                  <a:lnTo>
                    <a:pt x="1705356" y="729983"/>
                  </a:lnTo>
                  <a:lnTo>
                    <a:pt x="1722132" y="722363"/>
                  </a:lnTo>
                  <a:close/>
                </a:path>
                <a:path w="3292475" h="1508760">
                  <a:moveTo>
                    <a:pt x="1744992" y="711695"/>
                  </a:moveTo>
                  <a:lnTo>
                    <a:pt x="1741944" y="707123"/>
                  </a:lnTo>
                  <a:lnTo>
                    <a:pt x="1725168" y="714743"/>
                  </a:lnTo>
                  <a:lnTo>
                    <a:pt x="1728216" y="719315"/>
                  </a:lnTo>
                  <a:lnTo>
                    <a:pt x="1744992" y="711695"/>
                  </a:lnTo>
                  <a:close/>
                </a:path>
                <a:path w="3292475" h="1508760">
                  <a:moveTo>
                    <a:pt x="1767852" y="702551"/>
                  </a:moveTo>
                  <a:lnTo>
                    <a:pt x="1764804" y="696455"/>
                  </a:lnTo>
                  <a:lnTo>
                    <a:pt x="1748040" y="704075"/>
                  </a:lnTo>
                  <a:lnTo>
                    <a:pt x="1751088" y="710171"/>
                  </a:lnTo>
                  <a:lnTo>
                    <a:pt x="1767852" y="702551"/>
                  </a:lnTo>
                  <a:close/>
                </a:path>
                <a:path w="3292475" h="1508760">
                  <a:moveTo>
                    <a:pt x="1789188" y="691883"/>
                  </a:moveTo>
                  <a:lnTo>
                    <a:pt x="1787664" y="685787"/>
                  </a:lnTo>
                  <a:lnTo>
                    <a:pt x="1770900" y="693407"/>
                  </a:lnTo>
                  <a:lnTo>
                    <a:pt x="1772412" y="699503"/>
                  </a:lnTo>
                  <a:lnTo>
                    <a:pt x="1789188" y="691883"/>
                  </a:lnTo>
                  <a:close/>
                </a:path>
                <a:path w="3292475" h="1508760">
                  <a:moveTo>
                    <a:pt x="1812036" y="681215"/>
                  </a:moveTo>
                  <a:lnTo>
                    <a:pt x="1809000" y="675119"/>
                  </a:lnTo>
                  <a:lnTo>
                    <a:pt x="1792236" y="684263"/>
                  </a:lnTo>
                  <a:lnTo>
                    <a:pt x="1795284" y="688835"/>
                  </a:lnTo>
                  <a:lnTo>
                    <a:pt x="1812036" y="681215"/>
                  </a:lnTo>
                  <a:close/>
                </a:path>
                <a:path w="3292475" h="1508760">
                  <a:moveTo>
                    <a:pt x="1834908" y="670547"/>
                  </a:moveTo>
                  <a:lnTo>
                    <a:pt x="1831860" y="665975"/>
                  </a:lnTo>
                  <a:lnTo>
                    <a:pt x="1815096" y="673595"/>
                  </a:lnTo>
                  <a:lnTo>
                    <a:pt x="1818144" y="678167"/>
                  </a:lnTo>
                  <a:lnTo>
                    <a:pt x="1834908" y="670547"/>
                  </a:lnTo>
                  <a:close/>
                </a:path>
                <a:path w="3292475" h="1508760">
                  <a:moveTo>
                    <a:pt x="1856244" y="661403"/>
                  </a:moveTo>
                  <a:lnTo>
                    <a:pt x="1854720" y="655307"/>
                  </a:lnTo>
                  <a:lnTo>
                    <a:pt x="1837956" y="662927"/>
                  </a:lnTo>
                  <a:lnTo>
                    <a:pt x="1839480" y="669023"/>
                  </a:lnTo>
                  <a:lnTo>
                    <a:pt x="1856244" y="661403"/>
                  </a:lnTo>
                  <a:close/>
                </a:path>
                <a:path w="3292475" h="1508760">
                  <a:moveTo>
                    <a:pt x="1879104" y="650735"/>
                  </a:moveTo>
                  <a:lnTo>
                    <a:pt x="1877580" y="644639"/>
                  </a:lnTo>
                  <a:lnTo>
                    <a:pt x="1859292" y="652259"/>
                  </a:lnTo>
                  <a:lnTo>
                    <a:pt x="1862340" y="658355"/>
                  </a:lnTo>
                  <a:lnTo>
                    <a:pt x="1879104" y="650735"/>
                  </a:lnTo>
                  <a:close/>
                </a:path>
                <a:path w="3292475" h="1508760">
                  <a:moveTo>
                    <a:pt x="1901964" y="640067"/>
                  </a:moveTo>
                  <a:lnTo>
                    <a:pt x="1898916" y="635495"/>
                  </a:lnTo>
                  <a:lnTo>
                    <a:pt x="1882152" y="643115"/>
                  </a:lnTo>
                  <a:lnTo>
                    <a:pt x="1885200" y="647687"/>
                  </a:lnTo>
                  <a:lnTo>
                    <a:pt x="1901964" y="640067"/>
                  </a:lnTo>
                  <a:close/>
                </a:path>
                <a:path w="3292475" h="1508760">
                  <a:moveTo>
                    <a:pt x="1924824" y="630923"/>
                  </a:moveTo>
                  <a:lnTo>
                    <a:pt x="1921776" y="624827"/>
                  </a:lnTo>
                  <a:lnTo>
                    <a:pt x="1905012" y="632447"/>
                  </a:lnTo>
                  <a:lnTo>
                    <a:pt x="1908060" y="638543"/>
                  </a:lnTo>
                  <a:lnTo>
                    <a:pt x="1924824" y="630923"/>
                  </a:lnTo>
                  <a:close/>
                </a:path>
                <a:path w="3292475" h="1508760">
                  <a:moveTo>
                    <a:pt x="1946160" y="620255"/>
                  </a:moveTo>
                  <a:lnTo>
                    <a:pt x="1944636" y="614159"/>
                  </a:lnTo>
                  <a:lnTo>
                    <a:pt x="1927872" y="621779"/>
                  </a:lnTo>
                  <a:lnTo>
                    <a:pt x="1929396" y="627875"/>
                  </a:lnTo>
                  <a:lnTo>
                    <a:pt x="1946160" y="620255"/>
                  </a:lnTo>
                  <a:close/>
                </a:path>
                <a:path w="3292475" h="1508760">
                  <a:moveTo>
                    <a:pt x="1969020" y="609587"/>
                  </a:moveTo>
                  <a:lnTo>
                    <a:pt x="1965972" y="603491"/>
                  </a:lnTo>
                  <a:lnTo>
                    <a:pt x="1949208" y="611111"/>
                  </a:lnTo>
                  <a:lnTo>
                    <a:pt x="1952256" y="617207"/>
                  </a:lnTo>
                  <a:lnTo>
                    <a:pt x="1969020" y="609587"/>
                  </a:lnTo>
                  <a:close/>
                </a:path>
                <a:path w="3292475" h="1508760">
                  <a:moveTo>
                    <a:pt x="1991880" y="598919"/>
                  </a:moveTo>
                  <a:lnTo>
                    <a:pt x="1988832" y="594347"/>
                  </a:lnTo>
                  <a:lnTo>
                    <a:pt x="1972068" y="601967"/>
                  </a:lnTo>
                  <a:lnTo>
                    <a:pt x="1975116" y="606539"/>
                  </a:lnTo>
                  <a:lnTo>
                    <a:pt x="1991880" y="598919"/>
                  </a:lnTo>
                  <a:close/>
                </a:path>
                <a:path w="3292475" h="1508760">
                  <a:moveTo>
                    <a:pt x="2013216" y="589775"/>
                  </a:moveTo>
                  <a:lnTo>
                    <a:pt x="2011692" y="583679"/>
                  </a:lnTo>
                  <a:lnTo>
                    <a:pt x="1994928" y="591299"/>
                  </a:lnTo>
                  <a:lnTo>
                    <a:pt x="1996452" y="597395"/>
                  </a:lnTo>
                  <a:lnTo>
                    <a:pt x="2013216" y="589775"/>
                  </a:lnTo>
                  <a:close/>
                </a:path>
                <a:path w="3292475" h="1508760">
                  <a:moveTo>
                    <a:pt x="2036076" y="579107"/>
                  </a:moveTo>
                  <a:lnTo>
                    <a:pt x="2033028" y="573011"/>
                  </a:lnTo>
                  <a:lnTo>
                    <a:pt x="2016264" y="580631"/>
                  </a:lnTo>
                  <a:lnTo>
                    <a:pt x="2019312" y="586727"/>
                  </a:lnTo>
                  <a:lnTo>
                    <a:pt x="2036076" y="579107"/>
                  </a:lnTo>
                  <a:close/>
                </a:path>
                <a:path w="3292475" h="1508760">
                  <a:moveTo>
                    <a:pt x="2058936" y="568439"/>
                  </a:moveTo>
                  <a:lnTo>
                    <a:pt x="2055888" y="562343"/>
                  </a:lnTo>
                  <a:lnTo>
                    <a:pt x="2039124" y="571487"/>
                  </a:lnTo>
                  <a:lnTo>
                    <a:pt x="2042172" y="576059"/>
                  </a:lnTo>
                  <a:lnTo>
                    <a:pt x="2058936" y="568439"/>
                  </a:lnTo>
                  <a:close/>
                </a:path>
                <a:path w="3292475" h="1508760">
                  <a:moveTo>
                    <a:pt x="2081796" y="557771"/>
                  </a:moveTo>
                  <a:lnTo>
                    <a:pt x="2078748" y="553199"/>
                  </a:lnTo>
                  <a:lnTo>
                    <a:pt x="2061984" y="560819"/>
                  </a:lnTo>
                  <a:lnTo>
                    <a:pt x="2065032" y="565391"/>
                  </a:lnTo>
                  <a:lnTo>
                    <a:pt x="2081796" y="557771"/>
                  </a:lnTo>
                  <a:close/>
                </a:path>
                <a:path w="3292475" h="1508760">
                  <a:moveTo>
                    <a:pt x="2103132" y="548627"/>
                  </a:moveTo>
                  <a:lnTo>
                    <a:pt x="2101608" y="542531"/>
                  </a:lnTo>
                  <a:lnTo>
                    <a:pt x="2084844" y="550151"/>
                  </a:lnTo>
                  <a:lnTo>
                    <a:pt x="2086368" y="556247"/>
                  </a:lnTo>
                  <a:lnTo>
                    <a:pt x="2103132" y="548627"/>
                  </a:lnTo>
                  <a:close/>
                </a:path>
                <a:path w="3292475" h="1508760">
                  <a:moveTo>
                    <a:pt x="2125992" y="537959"/>
                  </a:moveTo>
                  <a:lnTo>
                    <a:pt x="2122944" y="531863"/>
                  </a:lnTo>
                  <a:lnTo>
                    <a:pt x="2106180" y="539483"/>
                  </a:lnTo>
                  <a:lnTo>
                    <a:pt x="2109228" y="545579"/>
                  </a:lnTo>
                  <a:lnTo>
                    <a:pt x="2125992" y="537959"/>
                  </a:lnTo>
                  <a:close/>
                </a:path>
                <a:path w="3292475" h="1508760">
                  <a:moveTo>
                    <a:pt x="2148852" y="527291"/>
                  </a:moveTo>
                  <a:lnTo>
                    <a:pt x="2145804" y="522719"/>
                  </a:lnTo>
                  <a:lnTo>
                    <a:pt x="2129040" y="530339"/>
                  </a:lnTo>
                  <a:lnTo>
                    <a:pt x="2132088" y="534911"/>
                  </a:lnTo>
                  <a:lnTo>
                    <a:pt x="2148852" y="527291"/>
                  </a:lnTo>
                  <a:close/>
                </a:path>
                <a:path w="3292475" h="1508760">
                  <a:moveTo>
                    <a:pt x="2170188" y="518147"/>
                  </a:moveTo>
                  <a:lnTo>
                    <a:pt x="2168664" y="512051"/>
                  </a:lnTo>
                  <a:lnTo>
                    <a:pt x="2151900" y="519671"/>
                  </a:lnTo>
                  <a:lnTo>
                    <a:pt x="2153424" y="525767"/>
                  </a:lnTo>
                  <a:lnTo>
                    <a:pt x="2170188" y="518147"/>
                  </a:lnTo>
                  <a:close/>
                </a:path>
                <a:path w="3292475" h="1508760">
                  <a:moveTo>
                    <a:pt x="2193048" y="507479"/>
                  </a:moveTo>
                  <a:lnTo>
                    <a:pt x="2190000" y="501383"/>
                  </a:lnTo>
                  <a:lnTo>
                    <a:pt x="2173236" y="509003"/>
                  </a:lnTo>
                  <a:lnTo>
                    <a:pt x="2176284" y="515099"/>
                  </a:lnTo>
                  <a:lnTo>
                    <a:pt x="2193048" y="507479"/>
                  </a:lnTo>
                  <a:close/>
                </a:path>
                <a:path w="3292475" h="1508760">
                  <a:moveTo>
                    <a:pt x="2215908" y="496811"/>
                  </a:moveTo>
                  <a:lnTo>
                    <a:pt x="2212860" y="490715"/>
                  </a:lnTo>
                  <a:lnTo>
                    <a:pt x="2196096" y="498335"/>
                  </a:lnTo>
                  <a:lnTo>
                    <a:pt x="2199144" y="504431"/>
                  </a:lnTo>
                  <a:lnTo>
                    <a:pt x="2215908" y="496811"/>
                  </a:lnTo>
                  <a:close/>
                </a:path>
                <a:path w="3292475" h="1508760">
                  <a:moveTo>
                    <a:pt x="2238768" y="486143"/>
                  </a:moveTo>
                  <a:lnTo>
                    <a:pt x="2235720" y="481571"/>
                  </a:lnTo>
                  <a:lnTo>
                    <a:pt x="2218956" y="489191"/>
                  </a:lnTo>
                  <a:lnTo>
                    <a:pt x="2220480" y="493763"/>
                  </a:lnTo>
                  <a:lnTo>
                    <a:pt x="2238768" y="486143"/>
                  </a:lnTo>
                  <a:close/>
                </a:path>
                <a:path w="3292475" h="1508760">
                  <a:moveTo>
                    <a:pt x="2260104" y="476999"/>
                  </a:moveTo>
                  <a:lnTo>
                    <a:pt x="2258580" y="470903"/>
                  </a:lnTo>
                  <a:lnTo>
                    <a:pt x="2241816" y="478523"/>
                  </a:lnTo>
                  <a:lnTo>
                    <a:pt x="2243340" y="484619"/>
                  </a:lnTo>
                  <a:lnTo>
                    <a:pt x="2260104" y="476999"/>
                  </a:lnTo>
                  <a:close/>
                </a:path>
                <a:path w="3292475" h="1508760">
                  <a:moveTo>
                    <a:pt x="2282964" y="466331"/>
                  </a:moveTo>
                  <a:lnTo>
                    <a:pt x="2279916" y="460235"/>
                  </a:lnTo>
                  <a:lnTo>
                    <a:pt x="2263152" y="467855"/>
                  </a:lnTo>
                  <a:lnTo>
                    <a:pt x="2266200" y="473951"/>
                  </a:lnTo>
                  <a:lnTo>
                    <a:pt x="2282964" y="466331"/>
                  </a:lnTo>
                  <a:close/>
                </a:path>
                <a:path w="3292475" h="1508760">
                  <a:moveTo>
                    <a:pt x="2305824" y="455663"/>
                  </a:moveTo>
                  <a:lnTo>
                    <a:pt x="2302776" y="451091"/>
                  </a:lnTo>
                  <a:lnTo>
                    <a:pt x="2286012" y="458711"/>
                  </a:lnTo>
                  <a:lnTo>
                    <a:pt x="2289060" y="463283"/>
                  </a:lnTo>
                  <a:lnTo>
                    <a:pt x="2305824" y="455663"/>
                  </a:lnTo>
                  <a:close/>
                </a:path>
                <a:path w="3292475" h="1508760">
                  <a:moveTo>
                    <a:pt x="2327160" y="444995"/>
                  </a:moveTo>
                  <a:lnTo>
                    <a:pt x="2325636" y="440423"/>
                  </a:lnTo>
                  <a:lnTo>
                    <a:pt x="2308872" y="448043"/>
                  </a:lnTo>
                  <a:lnTo>
                    <a:pt x="2310396" y="452615"/>
                  </a:lnTo>
                  <a:lnTo>
                    <a:pt x="2327160" y="444995"/>
                  </a:lnTo>
                  <a:close/>
                </a:path>
                <a:path w="3292475" h="1508760">
                  <a:moveTo>
                    <a:pt x="2350020" y="435851"/>
                  </a:moveTo>
                  <a:lnTo>
                    <a:pt x="2346972" y="429755"/>
                  </a:lnTo>
                  <a:lnTo>
                    <a:pt x="2330208" y="437375"/>
                  </a:lnTo>
                  <a:lnTo>
                    <a:pt x="2333256" y="443471"/>
                  </a:lnTo>
                  <a:lnTo>
                    <a:pt x="2350020" y="435851"/>
                  </a:lnTo>
                  <a:close/>
                </a:path>
                <a:path w="3292475" h="1508760">
                  <a:moveTo>
                    <a:pt x="2372880" y="425196"/>
                  </a:moveTo>
                  <a:lnTo>
                    <a:pt x="2369832" y="419100"/>
                  </a:lnTo>
                  <a:lnTo>
                    <a:pt x="2353068" y="426720"/>
                  </a:lnTo>
                  <a:lnTo>
                    <a:pt x="2356116" y="432816"/>
                  </a:lnTo>
                  <a:lnTo>
                    <a:pt x="2372880" y="425196"/>
                  </a:lnTo>
                  <a:close/>
                </a:path>
                <a:path w="3292475" h="1508760">
                  <a:moveTo>
                    <a:pt x="2394216" y="414528"/>
                  </a:moveTo>
                  <a:lnTo>
                    <a:pt x="2392692" y="409956"/>
                  </a:lnTo>
                  <a:lnTo>
                    <a:pt x="2375928" y="417576"/>
                  </a:lnTo>
                  <a:lnTo>
                    <a:pt x="2377452" y="422148"/>
                  </a:lnTo>
                  <a:lnTo>
                    <a:pt x="2394216" y="414528"/>
                  </a:lnTo>
                  <a:close/>
                </a:path>
                <a:path w="3292475" h="1508760">
                  <a:moveTo>
                    <a:pt x="2417076" y="405384"/>
                  </a:moveTo>
                  <a:lnTo>
                    <a:pt x="2414028" y="399288"/>
                  </a:lnTo>
                  <a:lnTo>
                    <a:pt x="2397264" y="406908"/>
                  </a:lnTo>
                  <a:lnTo>
                    <a:pt x="2400312" y="413004"/>
                  </a:lnTo>
                  <a:lnTo>
                    <a:pt x="2417076" y="405384"/>
                  </a:lnTo>
                  <a:close/>
                </a:path>
                <a:path w="3292475" h="1508760">
                  <a:moveTo>
                    <a:pt x="2439936" y="394716"/>
                  </a:moveTo>
                  <a:lnTo>
                    <a:pt x="2436888" y="388620"/>
                  </a:lnTo>
                  <a:lnTo>
                    <a:pt x="2420124" y="396240"/>
                  </a:lnTo>
                  <a:lnTo>
                    <a:pt x="2423172" y="402336"/>
                  </a:lnTo>
                  <a:lnTo>
                    <a:pt x="2439936" y="394716"/>
                  </a:lnTo>
                  <a:close/>
                </a:path>
                <a:path w="3292475" h="1508760">
                  <a:moveTo>
                    <a:pt x="2462796" y="384048"/>
                  </a:moveTo>
                  <a:lnTo>
                    <a:pt x="2459748" y="377952"/>
                  </a:lnTo>
                  <a:lnTo>
                    <a:pt x="2442984" y="385572"/>
                  </a:lnTo>
                  <a:lnTo>
                    <a:pt x="2446032" y="391668"/>
                  </a:lnTo>
                  <a:lnTo>
                    <a:pt x="2462796" y="384048"/>
                  </a:lnTo>
                  <a:close/>
                </a:path>
                <a:path w="3292475" h="1508760">
                  <a:moveTo>
                    <a:pt x="2484132" y="373380"/>
                  </a:moveTo>
                  <a:lnTo>
                    <a:pt x="2482608" y="368808"/>
                  </a:lnTo>
                  <a:lnTo>
                    <a:pt x="2465844" y="376428"/>
                  </a:lnTo>
                  <a:lnTo>
                    <a:pt x="2467368" y="381000"/>
                  </a:lnTo>
                  <a:lnTo>
                    <a:pt x="2484132" y="373380"/>
                  </a:lnTo>
                  <a:close/>
                </a:path>
                <a:path w="3292475" h="1508760">
                  <a:moveTo>
                    <a:pt x="2506992" y="364236"/>
                  </a:moveTo>
                  <a:lnTo>
                    <a:pt x="2503944" y="358140"/>
                  </a:lnTo>
                  <a:lnTo>
                    <a:pt x="2487180" y="365760"/>
                  </a:lnTo>
                  <a:lnTo>
                    <a:pt x="2490228" y="371856"/>
                  </a:lnTo>
                  <a:lnTo>
                    <a:pt x="2506992" y="364236"/>
                  </a:lnTo>
                  <a:close/>
                </a:path>
                <a:path w="3292475" h="1508760">
                  <a:moveTo>
                    <a:pt x="2529852" y="353568"/>
                  </a:moveTo>
                  <a:lnTo>
                    <a:pt x="2526804" y="347472"/>
                  </a:lnTo>
                  <a:lnTo>
                    <a:pt x="2510040" y="355092"/>
                  </a:lnTo>
                  <a:lnTo>
                    <a:pt x="2513088" y="361188"/>
                  </a:lnTo>
                  <a:lnTo>
                    <a:pt x="2529852" y="353568"/>
                  </a:lnTo>
                  <a:close/>
                </a:path>
                <a:path w="3292475" h="1508760">
                  <a:moveTo>
                    <a:pt x="2551188" y="342900"/>
                  </a:moveTo>
                  <a:lnTo>
                    <a:pt x="2549664" y="338328"/>
                  </a:lnTo>
                  <a:lnTo>
                    <a:pt x="2532900" y="345948"/>
                  </a:lnTo>
                  <a:lnTo>
                    <a:pt x="2534424" y="350520"/>
                  </a:lnTo>
                  <a:lnTo>
                    <a:pt x="2551188" y="342900"/>
                  </a:lnTo>
                  <a:close/>
                </a:path>
                <a:path w="3292475" h="1508760">
                  <a:moveTo>
                    <a:pt x="2574048" y="332232"/>
                  </a:moveTo>
                  <a:lnTo>
                    <a:pt x="2571000" y="327660"/>
                  </a:lnTo>
                  <a:lnTo>
                    <a:pt x="2554236" y="335280"/>
                  </a:lnTo>
                  <a:lnTo>
                    <a:pt x="2557284" y="341376"/>
                  </a:lnTo>
                  <a:lnTo>
                    <a:pt x="2574048" y="332232"/>
                  </a:lnTo>
                  <a:close/>
                </a:path>
                <a:path w="3292475" h="1508760">
                  <a:moveTo>
                    <a:pt x="2596908" y="323088"/>
                  </a:moveTo>
                  <a:lnTo>
                    <a:pt x="2593860" y="316992"/>
                  </a:lnTo>
                  <a:lnTo>
                    <a:pt x="2577096" y="324612"/>
                  </a:lnTo>
                  <a:lnTo>
                    <a:pt x="2580144" y="330708"/>
                  </a:lnTo>
                  <a:lnTo>
                    <a:pt x="2596908" y="323088"/>
                  </a:lnTo>
                  <a:close/>
                </a:path>
                <a:path w="3292475" h="1508760">
                  <a:moveTo>
                    <a:pt x="2619768" y="312420"/>
                  </a:moveTo>
                  <a:lnTo>
                    <a:pt x="2616720" y="306324"/>
                  </a:lnTo>
                  <a:lnTo>
                    <a:pt x="2599956" y="313944"/>
                  </a:lnTo>
                  <a:lnTo>
                    <a:pt x="2603004" y="320040"/>
                  </a:lnTo>
                  <a:lnTo>
                    <a:pt x="2619768" y="312420"/>
                  </a:lnTo>
                  <a:close/>
                </a:path>
                <a:path w="3292475" h="1508760">
                  <a:moveTo>
                    <a:pt x="2641104" y="301752"/>
                  </a:moveTo>
                  <a:lnTo>
                    <a:pt x="2639580" y="297180"/>
                  </a:lnTo>
                  <a:lnTo>
                    <a:pt x="2622816" y="304800"/>
                  </a:lnTo>
                  <a:lnTo>
                    <a:pt x="2624340" y="309372"/>
                  </a:lnTo>
                  <a:lnTo>
                    <a:pt x="2641104" y="301752"/>
                  </a:lnTo>
                  <a:close/>
                </a:path>
                <a:path w="3292475" h="1508760">
                  <a:moveTo>
                    <a:pt x="2663964" y="292608"/>
                  </a:moveTo>
                  <a:lnTo>
                    <a:pt x="2660916" y="286512"/>
                  </a:lnTo>
                  <a:lnTo>
                    <a:pt x="2644152" y="294132"/>
                  </a:lnTo>
                  <a:lnTo>
                    <a:pt x="2647200" y="300228"/>
                  </a:lnTo>
                  <a:lnTo>
                    <a:pt x="2663964" y="292608"/>
                  </a:lnTo>
                  <a:close/>
                </a:path>
                <a:path w="3292475" h="1508760">
                  <a:moveTo>
                    <a:pt x="2686824" y="281940"/>
                  </a:moveTo>
                  <a:lnTo>
                    <a:pt x="2683776" y="275844"/>
                  </a:lnTo>
                  <a:lnTo>
                    <a:pt x="2667012" y="283464"/>
                  </a:lnTo>
                  <a:lnTo>
                    <a:pt x="2670060" y="289560"/>
                  </a:lnTo>
                  <a:lnTo>
                    <a:pt x="2686824" y="281940"/>
                  </a:lnTo>
                  <a:close/>
                </a:path>
                <a:path w="3292475" h="1508760">
                  <a:moveTo>
                    <a:pt x="2708160" y="271272"/>
                  </a:moveTo>
                  <a:lnTo>
                    <a:pt x="2706636" y="265176"/>
                  </a:lnTo>
                  <a:lnTo>
                    <a:pt x="2689872" y="272796"/>
                  </a:lnTo>
                  <a:lnTo>
                    <a:pt x="2691396" y="278892"/>
                  </a:lnTo>
                  <a:lnTo>
                    <a:pt x="2708160" y="271272"/>
                  </a:lnTo>
                  <a:close/>
                </a:path>
                <a:path w="3292475" h="1508760">
                  <a:moveTo>
                    <a:pt x="2731020" y="260604"/>
                  </a:moveTo>
                  <a:lnTo>
                    <a:pt x="2727972" y="256032"/>
                  </a:lnTo>
                  <a:lnTo>
                    <a:pt x="2711208" y="263652"/>
                  </a:lnTo>
                  <a:lnTo>
                    <a:pt x="2714256" y="268224"/>
                  </a:lnTo>
                  <a:lnTo>
                    <a:pt x="2731020" y="260604"/>
                  </a:lnTo>
                  <a:close/>
                </a:path>
                <a:path w="3292475" h="1508760">
                  <a:moveTo>
                    <a:pt x="2753880" y="251460"/>
                  </a:moveTo>
                  <a:lnTo>
                    <a:pt x="2750832" y="245364"/>
                  </a:lnTo>
                  <a:lnTo>
                    <a:pt x="2734068" y="252984"/>
                  </a:lnTo>
                  <a:lnTo>
                    <a:pt x="2737116" y="259080"/>
                  </a:lnTo>
                  <a:lnTo>
                    <a:pt x="2753880" y="251460"/>
                  </a:lnTo>
                  <a:close/>
                </a:path>
                <a:path w="3292475" h="1508760">
                  <a:moveTo>
                    <a:pt x="2775216" y="240792"/>
                  </a:moveTo>
                  <a:lnTo>
                    <a:pt x="2773692" y="234696"/>
                  </a:lnTo>
                  <a:lnTo>
                    <a:pt x="2756928" y="242316"/>
                  </a:lnTo>
                  <a:lnTo>
                    <a:pt x="2758452" y="248412"/>
                  </a:lnTo>
                  <a:lnTo>
                    <a:pt x="2775216" y="240792"/>
                  </a:lnTo>
                  <a:close/>
                </a:path>
                <a:path w="3292475" h="1508760">
                  <a:moveTo>
                    <a:pt x="2798076" y="230124"/>
                  </a:moveTo>
                  <a:lnTo>
                    <a:pt x="2796552" y="225552"/>
                  </a:lnTo>
                  <a:lnTo>
                    <a:pt x="2778264" y="233172"/>
                  </a:lnTo>
                  <a:lnTo>
                    <a:pt x="2781312" y="237744"/>
                  </a:lnTo>
                  <a:lnTo>
                    <a:pt x="2798076" y="230124"/>
                  </a:lnTo>
                  <a:close/>
                </a:path>
                <a:path w="3292475" h="1508760">
                  <a:moveTo>
                    <a:pt x="2820936" y="219456"/>
                  </a:moveTo>
                  <a:lnTo>
                    <a:pt x="2817888" y="214884"/>
                  </a:lnTo>
                  <a:lnTo>
                    <a:pt x="2801124" y="222504"/>
                  </a:lnTo>
                  <a:lnTo>
                    <a:pt x="2804172" y="228600"/>
                  </a:lnTo>
                  <a:lnTo>
                    <a:pt x="2820936" y="219456"/>
                  </a:lnTo>
                  <a:close/>
                </a:path>
                <a:path w="3292475" h="1508760">
                  <a:moveTo>
                    <a:pt x="2843796" y="210312"/>
                  </a:moveTo>
                  <a:lnTo>
                    <a:pt x="2840748" y="204216"/>
                  </a:lnTo>
                  <a:lnTo>
                    <a:pt x="2823984" y="211836"/>
                  </a:lnTo>
                  <a:lnTo>
                    <a:pt x="2827032" y="217932"/>
                  </a:lnTo>
                  <a:lnTo>
                    <a:pt x="2843796" y="210312"/>
                  </a:lnTo>
                  <a:close/>
                </a:path>
                <a:path w="3292475" h="1508760">
                  <a:moveTo>
                    <a:pt x="2865132" y="199644"/>
                  </a:moveTo>
                  <a:lnTo>
                    <a:pt x="2863608" y="193548"/>
                  </a:lnTo>
                  <a:lnTo>
                    <a:pt x="2846844" y="201168"/>
                  </a:lnTo>
                  <a:lnTo>
                    <a:pt x="2848368" y="207264"/>
                  </a:lnTo>
                  <a:lnTo>
                    <a:pt x="2865132" y="199644"/>
                  </a:lnTo>
                  <a:close/>
                </a:path>
                <a:path w="3292475" h="1508760">
                  <a:moveTo>
                    <a:pt x="2887992" y="188976"/>
                  </a:moveTo>
                  <a:lnTo>
                    <a:pt x="2884944" y="184404"/>
                  </a:lnTo>
                  <a:lnTo>
                    <a:pt x="2868180" y="192024"/>
                  </a:lnTo>
                  <a:lnTo>
                    <a:pt x="2871228" y="196596"/>
                  </a:lnTo>
                  <a:lnTo>
                    <a:pt x="2887992" y="188976"/>
                  </a:lnTo>
                  <a:close/>
                </a:path>
                <a:path w="3292475" h="1508760">
                  <a:moveTo>
                    <a:pt x="2910852" y="179832"/>
                  </a:moveTo>
                  <a:lnTo>
                    <a:pt x="2907804" y="173736"/>
                  </a:lnTo>
                  <a:lnTo>
                    <a:pt x="2891040" y="181356"/>
                  </a:lnTo>
                  <a:lnTo>
                    <a:pt x="2894088" y="187452"/>
                  </a:lnTo>
                  <a:lnTo>
                    <a:pt x="2910852" y="179832"/>
                  </a:lnTo>
                  <a:close/>
                </a:path>
                <a:path w="3292475" h="1508760">
                  <a:moveTo>
                    <a:pt x="2932188" y="169164"/>
                  </a:moveTo>
                  <a:lnTo>
                    <a:pt x="2930664" y="163068"/>
                  </a:lnTo>
                  <a:lnTo>
                    <a:pt x="2913900" y="170688"/>
                  </a:lnTo>
                  <a:lnTo>
                    <a:pt x="2915424" y="176784"/>
                  </a:lnTo>
                  <a:lnTo>
                    <a:pt x="2932188" y="169164"/>
                  </a:lnTo>
                  <a:close/>
                </a:path>
                <a:path w="3292475" h="1508760">
                  <a:moveTo>
                    <a:pt x="2955048" y="158496"/>
                  </a:moveTo>
                  <a:lnTo>
                    <a:pt x="2952000" y="152400"/>
                  </a:lnTo>
                  <a:lnTo>
                    <a:pt x="2935236" y="160020"/>
                  </a:lnTo>
                  <a:lnTo>
                    <a:pt x="2938284" y="166116"/>
                  </a:lnTo>
                  <a:lnTo>
                    <a:pt x="2955048" y="158496"/>
                  </a:lnTo>
                  <a:close/>
                </a:path>
                <a:path w="3292475" h="1508760">
                  <a:moveTo>
                    <a:pt x="2977908" y="147828"/>
                  </a:moveTo>
                  <a:lnTo>
                    <a:pt x="2974860" y="143256"/>
                  </a:lnTo>
                  <a:lnTo>
                    <a:pt x="2958096" y="150876"/>
                  </a:lnTo>
                  <a:lnTo>
                    <a:pt x="2961144" y="155448"/>
                  </a:lnTo>
                  <a:lnTo>
                    <a:pt x="2977908" y="147828"/>
                  </a:lnTo>
                  <a:close/>
                </a:path>
                <a:path w="3292475" h="1508760">
                  <a:moveTo>
                    <a:pt x="3000768" y="138684"/>
                  </a:moveTo>
                  <a:lnTo>
                    <a:pt x="2997720" y="132588"/>
                  </a:lnTo>
                  <a:lnTo>
                    <a:pt x="2980956" y="140208"/>
                  </a:lnTo>
                  <a:lnTo>
                    <a:pt x="2984004" y="146304"/>
                  </a:lnTo>
                  <a:lnTo>
                    <a:pt x="3000768" y="138684"/>
                  </a:lnTo>
                  <a:close/>
                </a:path>
                <a:path w="3292475" h="1508760">
                  <a:moveTo>
                    <a:pt x="3022104" y="128016"/>
                  </a:moveTo>
                  <a:lnTo>
                    <a:pt x="3020580" y="121920"/>
                  </a:lnTo>
                  <a:lnTo>
                    <a:pt x="3003816" y="129540"/>
                  </a:lnTo>
                  <a:lnTo>
                    <a:pt x="3005340" y="135636"/>
                  </a:lnTo>
                  <a:lnTo>
                    <a:pt x="3022104" y="128016"/>
                  </a:lnTo>
                  <a:close/>
                </a:path>
                <a:path w="3292475" h="1508760">
                  <a:moveTo>
                    <a:pt x="3044964" y="117348"/>
                  </a:moveTo>
                  <a:lnTo>
                    <a:pt x="3041916" y="112776"/>
                  </a:lnTo>
                  <a:lnTo>
                    <a:pt x="3025152" y="120396"/>
                  </a:lnTo>
                  <a:lnTo>
                    <a:pt x="3028200" y="124968"/>
                  </a:lnTo>
                  <a:lnTo>
                    <a:pt x="3044964" y="117348"/>
                  </a:lnTo>
                  <a:close/>
                </a:path>
                <a:path w="3292475" h="1508760">
                  <a:moveTo>
                    <a:pt x="3067824" y="106680"/>
                  </a:moveTo>
                  <a:lnTo>
                    <a:pt x="3064776" y="102108"/>
                  </a:lnTo>
                  <a:lnTo>
                    <a:pt x="3048012" y="109728"/>
                  </a:lnTo>
                  <a:lnTo>
                    <a:pt x="3051060" y="115824"/>
                  </a:lnTo>
                  <a:lnTo>
                    <a:pt x="3067824" y="106680"/>
                  </a:lnTo>
                  <a:close/>
                </a:path>
                <a:path w="3292475" h="1508760">
                  <a:moveTo>
                    <a:pt x="3089160" y="97536"/>
                  </a:moveTo>
                  <a:lnTo>
                    <a:pt x="3087636" y="91440"/>
                  </a:lnTo>
                  <a:lnTo>
                    <a:pt x="3070872" y="99060"/>
                  </a:lnTo>
                  <a:lnTo>
                    <a:pt x="3072396" y="105156"/>
                  </a:lnTo>
                  <a:lnTo>
                    <a:pt x="3089160" y="97536"/>
                  </a:lnTo>
                  <a:close/>
                </a:path>
                <a:path w="3292475" h="1508760">
                  <a:moveTo>
                    <a:pt x="3112020" y="86868"/>
                  </a:moveTo>
                  <a:lnTo>
                    <a:pt x="3108972" y="80772"/>
                  </a:lnTo>
                  <a:lnTo>
                    <a:pt x="3092208" y="88392"/>
                  </a:lnTo>
                  <a:lnTo>
                    <a:pt x="3095256" y="94488"/>
                  </a:lnTo>
                  <a:lnTo>
                    <a:pt x="3112020" y="86868"/>
                  </a:lnTo>
                  <a:close/>
                </a:path>
                <a:path w="3292475" h="1508760">
                  <a:moveTo>
                    <a:pt x="3134880" y="76200"/>
                  </a:moveTo>
                  <a:lnTo>
                    <a:pt x="3131832" y="71628"/>
                  </a:lnTo>
                  <a:lnTo>
                    <a:pt x="3115068" y="79248"/>
                  </a:lnTo>
                  <a:lnTo>
                    <a:pt x="3118116" y="83820"/>
                  </a:lnTo>
                  <a:lnTo>
                    <a:pt x="3134880" y="76200"/>
                  </a:lnTo>
                  <a:close/>
                </a:path>
                <a:path w="3292475" h="1508760">
                  <a:moveTo>
                    <a:pt x="3157740" y="67056"/>
                  </a:moveTo>
                  <a:lnTo>
                    <a:pt x="3154692" y="60960"/>
                  </a:lnTo>
                  <a:lnTo>
                    <a:pt x="3137928" y="68580"/>
                  </a:lnTo>
                  <a:lnTo>
                    <a:pt x="3139452" y="74676"/>
                  </a:lnTo>
                  <a:lnTo>
                    <a:pt x="3157740" y="67056"/>
                  </a:lnTo>
                  <a:close/>
                </a:path>
                <a:path w="3292475" h="1508760">
                  <a:moveTo>
                    <a:pt x="3179076" y="56388"/>
                  </a:moveTo>
                  <a:lnTo>
                    <a:pt x="3177552" y="50292"/>
                  </a:lnTo>
                  <a:lnTo>
                    <a:pt x="3160788" y="57912"/>
                  </a:lnTo>
                  <a:lnTo>
                    <a:pt x="3162312" y="64008"/>
                  </a:lnTo>
                  <a:lnTo>
                    <a:pt x="3179076" y="56388"/>
                  </a:lnTo>
                  <a:close/>
                </a:path>
                <a:path w="3292475" h="1508760">
                  <a:moveTo>
                    <a:pt x="3201936" y="45720"/>
                  </a:moveTo>
                  <a:lnTo>
                    <a:pt x="3198888" y="39624"/>
                  </a:lnTo>
                  <a:lnTo>
                    <a:pt x="3182124" y="47244"/>
                  </a:lnTo>
                  <a:lnTo>
                    <a:pt x="3185172" y="53340"/>
                  </a:lnTo>
                  <a:lnTo>
                    <a:pt x="3201936" y="45720"/>
                  </a:lnTo>
                  <a:close/>
                </a:path>
                <a:path w="3292475" h="1508760">
                  <a:moveTo>
                    <a:pt x="3224796" y="35052"/>
                  </a:moveTo>
                  <a:lnTo>
                    <a:pt x="3221748" y="30480"/>
                  </a:lnTo>
                  <a:lnTo>
                    <a:pt x="3204984" y="38100"/>
                  </a:lnTo>
                  <a:lnTo>
                    <a:pt x="3208032" y="42672"/>
                  </a:lnTo>
                  <a:lnTo>
                    <a:pt x="3224796" y="35052"/>
                  </a:lnTo>
                  <a:close/>
                </a:path>
                <a:path w="3292475" h="1508760">
                  <a:moveTo>
                    <a:pt x="3246132" y="25908"/>
                  </a:moveTo>
                  <a:lnTo>
                    <a:pt x="3244608" y="19812"/>
                  </a:lnTo>
                  <a:lnTo>
                    <a:pt x="3227844" y="27432"/>
                  </a:lnTo>
                  <a:lnTo>
                    <a:pt x="3229368" y="33528"/>
                  </a:lnTo>
                  <a:lnTo>
                    <a:pt x="3246132" y="25908"/>
                  </a:lnTo>
                  <a:close/>
                </a:path>
                <a:path w="3292475" h="1508760">
                  <a:moveTo>
                    <a:pt x="3268992" y="15240"/>
                  </a:moveTo>
                  <a:lnTo>
                    <a:pt x="3265944" y="9144"/>
                  </a:lnTo>
                  <a:lnTo>
                    <a:pt x="3249180" y="16764"/>
                  </a:lnTo>
                  <a:lnTo>
                    <a:pt x="3252228" y="22860"/>
                  </a:lnTo>
                  <a:lnTo>
                    <a:pt x="3268992" y="15240"/>
                  </a:lnTo>
                  <a:close/>
                </a:path>
                <a:path w="3292475" h="1508760">
                  <a:moveTo>
                    <a:pt x="3291852" y="4572"/>
                  </a:moveTo>
                  <a:lnTo>
                    <a:pt x="3288804" y="0"/>
                  </a:lnTo>
                  <a:lnTo>
                    <a:pt x="3272040" y="7620"/>
                  </a:lnTo>
                  <a:lnTo>
                    <a:pt x="3275088" y="12192"/>
                  </a:lnTo>
                  <a:lnTo>
                    <a:pt x="3291852" y="457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921546" y="4795182"/>
            <a:ext cx="5614035" cy="66421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00965" indent="-88265">
              <a:lnSpc>
                <a:spcPct val="100000"/>
              </a:lnSpc>
              <a:spcBef>
                <a:spcPts val="21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Consensus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estimates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call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Emerging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strong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GDP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growth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2025.</a:t>
            </a:r>
            <a:endParaRPr sz="1300">
              <a:latin typeface="Calibri"/>
              <a:cs typeface="Calibri"/>
            </a:endParaRPr>
          </a:p>
          <a:p>
            <a:pPr marL="12700" marR="206375" indent="88265">
              <a:lnSpc>
                <a:spcPct val="106900"/>
              </a:lnSpc>
              <a:spcBef>
                <a:spcPts val="1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Emerging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also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boast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highest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yields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globally,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potentially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attractive </a:t>
            </a:r>
            <a:r>
              <a:rPr dirty="0" sz="1300">
                <a:latin typeface="Calibri"/>
                <a:cs typeface="Calibri"/>
              </a:rPr>
              <a:t>combination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long-</a:t>
            </a:r>
            <a:r>
              <a:rPr dirty="0" sz="1300">
                <a:latin typeface="Calibri"/>
                <a:cs typeface="Calibri"/>
              </a:rPr>
              <a:t>term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950"/>
            <a:ext cx="101140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3386" y="4324785"/>
            <a:ext cx="1543263" cy="4478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3901" y="1095107"/>
            <a:ext cx="2356378" cy="11134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650">
              <a:latin typeface="Times New Roman"/>
              <a:cs typeface="Times New Roman"/>
            </a:endParaRPr>
          </a:p>
          <a:p>
            <a:pPr marL="554355" marR="442595" indent="-132715">
              <a:lnSpc>
                <a:spcPct val="104700"/>
              </a:lnSpc>
              <a:buSzPct val="92307"/>
              <a:buFont typeface="Wingdings 3"/>
              <a:buChar char=""/>
              <a:tabLst>
                <a:tab pos="554355" algn="l"/>
                <a:tab pos="559435" algn="l"/>
              </a:tabLst>
            </a:pPr>
            <a:r>
              <a:rPr dirty="0" sz="650">
                <a:solidFill>
                  <a:srgbClr val="E63D21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Despite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dramatic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increase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government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debt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outstanding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since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GFC,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total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debt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servicing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costs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percent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GDP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declined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due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falling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rates.</a:t>
            </a:r>
            <a:endParaRPr sz="650">
              <a:latin typeface="Gadugi"/>
              <a:cs typeface="Gadugi"/>
            </a:endParaRPr>
          </a:p>
          <a:p>
            <a:pPr marL="554355" marR="473709" indent="-132715">
              <a:lnSpc>
                <a:spcPct val="104700"/>
              </a:lnSpc>
              <a:spcBef>
                <a:spcPts val="290"/>
              </a:spcBef>
              <a:buSzPct val="92307"/>
              <a:buFont typeface="Wingdings 3"/>
              <a:buChar char=""/>
              <a:tabLst>
                <a:tab pos="554355" algn="l"/>
                <a:tab pos="559435" algn="l"/>
              </a:tabLst>
            </a:pPr>
            <a:r>
              <a:rPr dirty="0" sz="650">
                <a:solidFill>
                  <a:srgbClr val="E63D21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Current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CBO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projections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show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interest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burden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returning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early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1990s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levels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next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couple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years.</a:t>
            </a:r>
            <a:endParaRPr sz="650">
              <a:latin typeface="Gadugi"/>
              <a:cs typeface="Gadug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8856" y="1505712"/>
            <a:ext cx="1676400" cy="7315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947672" y="1586483"/>
            <a:ext cx="3862070" cy="1839595"/>
            <a:chOff x="1947672" y="1586483"/>
            <a:chExt cx="3862070" cy="1839595"/>
          </a:xfrm>
        </p:grpSpPr>
        <p:sp>
          <p:nvSpPr>
            <p:cNvPr id="9" name="object 9" descr=""/>
            <p:cNvSpPr/>
            <p:nvPr/>
          </p:nvSpPr>
          <p:spPr>
            <a:xfrm>
              <a:off x="2177783" y="1976640"/>
              <a:ext cx="3197860" cy="1344295"/>
            </a:xfrm>
            <a:custGeom>
              <a:avLst/>
              <a:gdLst/>
              <a:ahLst/>
              <a:cxnLst/>
              <a:rect l="l" t="t" r="r" b="b"/>
              <a:pathLst>
                <a:path w="3197860" h="1344295">
                  <a:moveTo>
                    <a:pt x="57912" y="551688"/>
                  </a:moveTo>
                  <a:lnTo>
                    <a:pt x="0" y="551688"/>
                  </a:lnTo>
                  <a:lnTo>
                    <a:pt x="0" y="1344168"/>
                  </a:lnTo>
                  <a:lnTo>
                    <a:pt x="57912" y="1344168"/>
                  </a:lnTo>
                  <a:lnTo>
                    <a:pt x="57912" y="551688"/>
                  </a:lnTo>
                  <a:close/>
                </a:path>
                <a:path w="3197860" h="1344295">
                  <a:moveTo>
                    <a:pt x="129540" y="420624"/>
                  </a:moveTo>
                  <a:lnTo>
                    <a:pt x="71628" y="420624"/>
                  </a:lnTo>
                  <a:lnTo>
                    <a:pt x="71628" y="1344168"/>
                  </a:lnTo>
                  <a:lnTo>
                    <a:pt x="129540" y="1344168"/>
                  </a:lnTo>
                  <a:lnTo>
                    <a:pt x="129540" y="420624"/>
                  </a:lnTo>
                  <a:close/>
                </a:path>
                <a:path w="3197860" h="1344295">
                  <a:moveTo>
                    <a:pt x="201180" y="260604"/>
                  </a:moveTo>
                  <a:lnTo>
                    <a:pt x="143256" y="260604"/>
                  </a:lnTo>
                  <a:lnTo>
                    <a:pt x="143256" y="1344168"/>
                  </a:lnTo>
                  <a:lnTo>
                    <a:pt x="201180" y="1344168"/>
                  </a:lnTo>
                  <a:lnTo>
                    <a:pt x="201180" y="260604"/>
                  </a:lnTo>
                  <a:close/>
                </a:path>
                <a:path w="3197860" h="1344295">
                  <a:moveTo>
                    <a:pt x="271272" y="272796"/>
                  </a:moveTo>
                  <a:lnTo>
                    <a:pt x="213360" y="272796"/>
                  </a:lnTo>
                  <a:lnTo>
                    <a:pt x="213360" y="1344168"/>
                  </a:lnTo>
                  <a:lnTo>
                    <a:pt x="271272" y="1344168"/>
                  </a:lnTo>
                  <a:lnTo>
                    <a:pt x="271272" y="272796"/>
                  </a:lnTo>
                  <a:close/>
                </a:path>
                <a:path w="3197860" h="1344295">
                  <a:moveTo>
                    <a:pt x="342912" y="160020"/>
                  </a:moveTo>
                  <a:lnTo>
                    <a:pt x="284988" y="160020"/>
                  </a:lnTo>
                  <a:lnTo>
                    <a:pt x="284988" y="1344168"/>
                  </a:lnTo>
                  <a:lnTo>
                    <a:pt x="342912" y="1344168"/>
                  </a:lnTo>
                  <a:lnTo>
                    <a:pt x="342912" y="160020"/>
                  </a:lnTo>
                  <a:close/>
                </a:path>
                <a:path w="3197860" h="1344295">
                  <a:moveTo>
                    <a:pt x="414528" y="62484"/>
                  </a:moveTo>
                  <a:lnTo>
                    <a:pt x="356616" y="62484"/>
                  </a:lnTo>
                  <a:lnTo>
                    <a:pt x="356616" y="1344168"/>
                  </a:lnTo>
                  <a:lnTo>
                    <a:pt x="414528" y="1344168"/>
                  </a:lnTo>
                  <a:lnTo>
                    <a:pt x="414528" y="62484"/>
                  </a:lnTo>
                  <a:close/>
                </a:path>
                <a:path w="3197860" h="1344295">
                  <a:moveTo>
                    <a:pt x="486156" y="74676"/>
                  </a:moveTo>
                  <a:lnTo>
                    <a:pt x="428244" y="74676"/>
                  </a:lnTo>
                  <a:lnTo>
                    <a:pt x="428244" y="1344168"/>
                  </a:lnTo>
                  <a:lnTo>
                    <a:pt x="486156" y="1344168"/>
                  </a:lnTo>
                  <a:lnTo>
                    <a:pt x="486156" y="74676"/>
                  </a:lnTo>
                  <a:close/>
                </a:path>
                <a:path w="3197860" h="1344295">
                  <a:moveTo>
                    <a:pt x="557784" y="117348"/>
                  </a:moveTo>
                  <a:lnTo>
                    <a:pt x="499872" y="117348"/>
                  </a:lnTo>
                  <a:lnTo>
                    <a:pt x="499872" y="1344168"/>
                  </a:lnTo>
                  <a:lnTo>
                    <a:pt x="557784" y="1344168"/>
                  </a:lnTo>
                  <a:lnTo>
                    <a:pt x="557784" y="117348"/>
                  </a:lnTo>
                  <a:close/>
                </a:path>
                <a:path w="3197860" h="1344295">
                  <a:moveTo>
                    <a:pt x="627888" y="100584"/>
                  </a:moveTo>
                  <a:lnTo>
                    <a:pt x="571500" y="100584"/>
                  </a:lnTo>
                  <a:lnTo>
                    <a:pt x="571500" y="1344168"/>
                  </a:lnTo>
                  <a:lnTo>
                    <a:pt x="627888" y="1344168"/>
                  </a:lnTo>
                  <a:lnTo>
                    <a:pt x="627888" y="100584"/>
                  </a:lnTo>
                  <a:close/>
                </a:path>
                <a:path w="3197860" h="1344295">
                  <a:moveTo>
                    <a:pt x="699516" y="62484"/>
                  </a:moveTo>
                  <a:lnTo>
                    <a:pt x="641604" y="62484"/>
                  </a:lnTo>
                  <a:lnTo>
                    <a:pt x="641604" y="1344168"/>
                  </a:lnTo>
                  <a:lnTo>
                    <a:pt x="699516" y="1344168"/>
                  </a:lnTo>
                  <a:lnTo>
                    <a:pt x="699516" y="62484"/>
                  </a:lnTo>
                  <a:close/>
                </a:path>
                <a:path w="3197860" h="1344295">
                  <a:moveTo>
                    <a:pt x="771144" y="24384"/>
                  </a:moveTo>
                  <a:lnTo>
                    <a:pt x="713232" y="24384"/>
                  </a:lnTo>
                  <a:lnTo>
                    <a:pt x="713232" y="1344168"/>
                  </a:lnTo>
                  <a:lnTo>
                    <a:pt x="771144" y="1344168"/>
                  </a:lnTo>
                  <a:lnTo>
                    <a:pt x="771144" y="24384"/>
                  </a:lnTo>
                  <a:close/>
                </a:path>
                <a:path w="3197860" h="1344295">
                  <a:moveTo>
                    <a:pt x="842772" y="0"/>
                  </a:moveTo>
                  <a:lnTo>
                    <a:pt x="784860" y="0"/>
                  </a:lnTo>
                  <a:lnTo>
                    <a:pt x="784860" y="1344168"/>
                  </a:lnTo>
                  <a:lnTo>
                    <a:pt x="842772" y="1344168"/>
                  </a:lnTo>
                  <a:lnTo>
                    <a:pt x="842772" y="0"/>
                  </a:lnTo>
                  <a:close/>
                </a:path>
                <a:path w="3197860" h="1344295">
                  <a:moveTo>
                    <a:pt x="914400" y="33528"/>
                  </a:moveTo>
                  <a:lnTo>
                    <a:pt x="856488" y="33528"/>
                  </a:lnTo>
                  <a:lnTo>
                    <a:pt x="856488" y="1344168"/>
                  </a:lnTo>
                  <a:lnTo>
                    <a:pt x="914400" y="1344168"/>
                  </a:lnTo>
                  <a:lnTo>
                    <a:pt x="914400" y="33528"/>
                  </a:lnTo>
                  <a:close/>
                </a:path>
                <a:path w="3197860" h="1344295">
                  <a:moveTo>
                    <a:pt x="986028" y="109728"/>
                  </a:moveTo>
                  <a:lnTo>
                    <a:pt x="928116" y="109728"/>
                  </a:lnTo>
                  <a:lnTo>
                    <a:pt x="928116" y="1344168"/>
                  </a:lnTo>
                  <a:lnTo>
                    <a:pt x="986028" y="1344168"/>
                  </a:lnTo>
                  <a:lnTo>
                    <a:pt x="986028" y="109728"/>
                  </a:lnTo>
                  <a:close/>
                </a:path>
                <a:path w="3197860" h="1344295">
                  <a:moveTo>
                    <a:pt x="1056132" y="150876"/>
                  </a:moveTo>
                  <a:lnTo>
                    <a:pt x="998220" y="150876"/>
                  </a:lnTo>
                  <a:lnTo>
                    <a:pt x="998220" y="1344168"/>
                  </a:lnTo>
                  <a:lnTo>
                    <a:pt x="1056132" y="1344168"/>
                  </a:lnTo>
                  <a:lnTo>
                    <a:pt x="1056132" y="150876"/>
                  </a:lnTo>
                  <a:close/>
                </a:path>
                <a:path w="3197860" h="1344295">
                  <a:moveTo>
                    <a:pt x="1127760" y="50292"/>
                  </a:moveTo>
                  <a:lnTo>
                    <a:pt x="1069848" y="50292"/>
                  </a:lnTo>
                  <a:lnTo>
                    <a:pt x="1069848" y="1344168"/>
                  </a:lnTo>
                  <a:lnTo>
                    <a:pt x="1127760" y="1344168"/>
                  </a:lnTo>
                  <a:lnTo>
                    <a:pt x="1127760" y="50292"/>
                  </a:lnTo>
                  <a:close/>
                </a:path>
                <a:path w="3197860" h="1344295">
                  <a:moveTo>
                    <a:pt x="1199388" y="67056"/>
                  </a:moveTo>
                  <a:lnTo>
                    <a:pt x="1141476" y="67056"/>
                  </a:lnTo>
                  <a:lnTo>
                    <a:pt x="1141476" y="1344168"/>
                  </a:lnTo>
                  <a:lnTo>
                    <a:pt x="1199388" y="1344168"/>
                  </a:lnTo>
                  <a:lnTo>
                    <a:pt x="1199388" y="67056"/>
                  </a:lnTo>
                  <a:close/>
                </a:path>
                <a:path w="3197860" h="1344295">
                  <a:moveTo>
                    <a:pt x="1271016" y="126492"/>
                  </a:moveTo>
                  <a:lnTo>
                    <a:pt x="1213104" y="126492"/>
                  </a:lnTo>
                  <a:lnTo>
                    <a:pt x="1213104" y="1344168"/>
                  </a:lnTo>
                  <a:lnTo>
                    <a:pt x="1271016" y="1344168"/>
                  </a:lnTo>
                  <a:lnTo>
                    <a:pt x="1271016" y="126492"/>
                  </a:lnTo>
                  <a:close/>
                </a:path>
                <a:path w="3197860" h="1344295">
                  <a:moveTo>
                    <a:pt x="1342644" y="205740"/>
                  </a:moveTo>
                  <a:lnTo>
                    <a:pt x="1284732" y="205740"/>
                  </a:lnTo>
                  <a:lnTo>
                    <a:pt x="1284732" y="1344168"/>
                  </a:lnTo>
                  <a:lnTo>
                    <a:pt x="1342644" y="1344168"/>
                  </a:lnTo>
                  <a:lnTo>
                    <a:pt x="1342644" y="205740"/>
                  </a:lnTo>
                  <a:close/>
                </a:path>
                <a:path w="3197860" h="1344295">
                  <a:moveTo>
                    <a:pt x="1412748" y="324612"/>
                  </a:moveTo>
                  <a:lnTo>
                    <a:pt x="1356360" y="324612"/>
                  </a:lnTo>
                  <a:lnTo>
                    <a:pt x="1356360" y="1344168"/>
                  </a:lnTo>
                  <a:lnTo>
                    <a:pt x="1412748" y="1344168"/>
                  </a:lnTo>
                  <a:lnTo>
                    <a:pt x="1412748" y="324612"/>
                  </a:lnTo>
                  <a:close/>
                </a:path>
                <a:path w="3197860" h="1344295">
                  <a:moveTo>
                    <a:pt x="1484376" y="417576"/>
                  </a:moveTo>
                  <a:lnTo>
                    <a:pt x="1426464" y="417576"/>
                  </a:lnTo>
                  <a:lnTo>
                    <a:pt x="1426464" y="1344168"/>
                  </a:lnTo>
                  <a:lnTo>
                    <a:pt x="1484376" y="1344168"/>
                  </a:lnTo>
                  <a:lnTo>
                    <a:pt x="1484376" y="417576"/>
                  </a:lnTo>
                  <a:close/>
                </a:path>
                <a:path w="3197860" h="1344295">
                  <a:moveTo>
                    <a:pt x="1556004" y="518160"/>
                  </a:moveTo>
                  <a:lnTo>
                    <a:pt x="1498092" y="518160"/>
                  </a:lnTo>
                  <a:lnTo>
                    <a:pt x="1498092" y="1344168"/>
                  </a:lnTo>
                  <a:lnTo>
                    <a:pt x="1556004" y="1344168"/>
                  </a:lnTo>
                  <a:lnTo>
                    <a:pt x="1556004" y="518160"/>
                  </a:lnTo>
                  <a:close/>
                </a:path>
                <a:path w="3197860" h="1344295">
                  <a:moveTo>
                    <a:pt x="1627632" y="678180"/>
                  </a:moveTo>
                  <a:lnTo>
                    <a:pt x="1569720" y="678180"/>
                  </a:lnTo>
                  <a:lnTo>
                    <a:pt x="1569720" y="1344168"/>
                  </a:lnTo>
                  <a:lnTo>
                    <a:pt x="1627632" y="1344168"/>
                  </a:lnTo>
                  <a:lnTo>
                    <a:pt x="1627632" y="678180"/>
                  </a:lnTo>
                  <a:close/>
                </a:path>
                <a:path w="3197860" h="1344295">
                  <a:moveTo>
                    <a:pt x="1699260" y="771144"/>
                  </a:moveTo>
                  <a:lnTo>
                    <a:pt x="1641348" y="771144"/>
                  </a:lnTo>
                  <a:lnTo>
                    <a:pt x="1641348" y="1344168"/>
                  </a:lnTo>
                  <a:lnTo>
                    <a:pt x="1699260" y="1344168"/>
                  </a:lnTo>
                  <a:lnTo>
                    <a:pt x="1699260" y="771144"/>
                  </a:lnTo>
                  <a:close/>
                </a:path>
                <a:path w="3197860" h="1344295">
                  <a:moveTo>
                    <a:pt x="1770888" y="783336"/>
                  </a:moveTo>
                  <a:lnTo>
                    <a:pt x="1712976" y="783336"/>
                  </a:lnTo>
                  <a:lnTo>
                    <a:pt x="1712976" y="1344168"/>
                  </a:lnTo>
                  <a:lnTo>
                    <a:pt x="1770888" y="1344168"/>
                  </a:lnTo>
                  <a:lnTo>
                    <a:pt x="1770888" y="783336"/>
                  </a:lnTo>
                  <a:close/>
                </a:path>
                <a:path w="3197860" h="1344295">
                  <a:moveTo>
                    <a:pt x="1840992" y="742188"/>
                  </a:moveTo>
                  <a:lnTo>
                    <a:pt x="1783080" y="742188"/>
                  </a:lnTo>
                  <a:lnTo>
                    <a:pt x="1783080" y="1344168"/>
                  </a:lnTo>
                  <a:lnTo>
                    <a:pt x="1840992" y="1344168"/>
                  </a:lnTo>
                  <a:lnTo>
                    <a:pt x="1840992" y="742188"/>
                  </a:lnTo>
                  <a:close/>
                </a:path>
                <a:path w="3197860" h="1344295">
                  <a:moveTo>
                    <a:pt x="1912620" y="644652"/>
                  </a:moveTo>
                  <a:lnTo>
                    <a:pt x="1854708" y="644652"/>
                  </a:lnTo>
                  <a:lnTo>
                    <a:pt x="1854708" y="1344168"/>
                  </a:lnTo>
                  <a:lnTo>
                    <a:pt x="1912620" y="1344168"/>
                  </a:lnTo>
                  <a:lnTo>
                    <a:pt x="1912620" y="644652"/>
                  </a:lnTo>
                  <a:close/>
                </a:path>
                <a:path w="3197860" h="1344295">
                  <a:moveTo>
                    <a:pt x="1984248" y="644652"/>
                  </a:moveTo>
                  <a:lnTo>
                    <a:pt x="1926336" y="644652"/>
                  </a:lnTo>
                  <a:lnTo>
                    <a:pt x="1926336" y="1344168"/>
                  </a:lnTo>
                  <a:lnTo>
                    <a:pt x="1984248" y="1344168"/>
                  </a:lnTo>
                  <a:lnTo>
                    <a:pt x="1984248" y="644652"/>
                  </a:lnTo>
                  <a:close/>
                </a:path>
                <a:path w="3197860" h="1344295">
                  <a:moveTo>
                    <a:pt x="2055876" y="623316"/>
                  </a:moveTo>
                  <a:lnTo>
                    <a:pt x="1997964" y="623316"/>
                  </a:lnTo>
                  <a:lnTo>
                    <a:pt x="1997964" y="1344168"/>
                  </a:lnTo>
                  <a:lnTo>
                    <a:pt x="2055876" y="1344168"/>
                  </a:lnTo>
                  <a:lnTo>
                    <a:pt x="2055876" y="623316"/>
                  </a:lnTo>
                  <a:close/>
                </a:path>
                <a:path w="3197860" h="1344295">
                  <a:moveTo>
                    <a:pt x="2127504" y="800100"/>
                  </a:moveTo>
                  <a:lnTo>
                    <a:pt x="2069592" y="800100"/>
                  </a:lnTo>
                  <a:lnTo>
                    <a:pt x="2069592" y="1344168"/>
                  </a:lnTo>
                  <a:lnTo>
                    <a:pt x="2127504" y="1344168"/>
                  </a:lnTo>
                  <a:lnTo>
                    <a:pt x="2127504" y="800100"/>
                  </a:lnTo>
                  <a:close/>
                </a:path>
                <a:path w="3197860" h="1344295">
                  <a:moveTo>
                    <a:pt x="2197620" y="787895"/>
                  </a:moveTo>
                  <a:lnTo>
                    <a:pt x="2141232" y="787895"/>
                  </a:lnTo>
                  <a:lnTo>
                    <a:pt x="2141232" y="1344155"/>
                  </a:lnTo>
                  <a:lnTo>
                    <a:pt x="2197620" y="1344155"/>
                  </a:lnTo>
                  <a:lnTo>
                    <a:pt x="2197620" y="787895"/>
                  </a:lnTo>
                  <a:close/>
                </a:path>
                <a:path w="3197860" h="1344295">
                  <a:moveTo>
                    <a:pt x="2269248" y="716267"/>
                  </a:moveTo>
                  <a:lnTo>
                    <a:pt x="2211336" y="716267"/>
                  </a:lnTo>
                  <a:lnTo>
                    <a:pt x="2211336" y="1344155"/>
                  </a:lnTo>
                  <a:lnTo>
                    <a:pt x="2269248" y="1344155"/>
                  </a:lnTo>
                  <a:lnTo>
                    <a:pt x="2269248" y="716267"/>
                  </a:lnTo>
                  <a:close/>
                </a:path>
                <a:path w="3197860" h="1344295">
                  <a:moveTo>
                    <a:pt x="2340876" y="766559"/>
                  </a:moveTo>
                  <a:lnTo>
                    <a:pt x="2282964" y="766559"/>
                  </a:lnTo>
                  <a:lnTo>
                    <a:pt x="2282964" y="1344155"/>
                  </a:lnTo>
                  <a:lnTo>
                    <a:pt x="2340876" y="1344155"/>
                  </a:lnTo>
                  <a:lnTo>
                    <a:pt x="2340876" y="766559"/>
                  </a:lnTo>
                  <a:close/>
                </a:path>
                <a:path w="3197860" h="1344295">
                  <a:moveTo>
                    <a:pt x="2412504" y="787895"/>
                  </a:moveTo>
                  <a:lnTo>
                    <a:pt x="2354592" y="787895"/>
                  </a:lnTo>
                  <a:lnTo>
                    <a:pt x="2354592" y="1344155"/>
                  </a:lnTo>
                  <a:lnTo>
                    <a:pt x="2412504" y="1344155"/>
                  </a:lnTo>
                  <a:lnTo>
                    <a:pt x="2412504" y="787895"/>
                  </a:lnTo>
                  <a:close/>
                </a:path>
                <a:path w="3197860" h="1344295">
                  <a:moveTo>
                    <a:pt x="2484132" y="792467"/>
                  </a:moveTo>
                  <a:lnTo>
                    <a:pt x="2426220" y="792467"/>
                  </a:lnTo>
                  <a:lnTo>
                    <a:pt x="2426220" y="1344155"/>
                  </a:lnTo>
                  <a:lnTo>
                    <a:pt x="2484132" y="1344155"/>
                  </a:lnTo>
                  <a:lnTo>
                    <a:pt x="2484132" y="792467"/>
                  </a:lnTo>
                  <a:close/>
                </a:path>
                <a:path w="3197860" h="1344295">
                  <a:moveTo>
                    <a:pt x="2555760" y="825995"/>
                  </a:moveTo>
                  <a:lnTo>
                    <a:pt x="2497848" y="825995"/>
                  </a:lnTo>
                  <a:lnTo>
                    <a:pt x="2497848" y="1344155"/>
                  </a:lnTo>
                  <a:lnTo>
                    <a:pt x="2555760" y="1344155"/>
                  </a:lnTo>
                  <a:lnTo>
                    <a:pt x="2555760" y="825995"/>
                  </a:lnTo>
                  <a:close/>
                </a:path>
                <a:path w="3197860" h="1344295">
                  <a:moveTo>
                    <a:pt x="2625864" y="800087"/>
                  </a:moveTo>
                  <a:lnTo>
                    <a:pt x="2567952" y="800087"/>
                  </a:lnTo>
                  <a:lnTo>
                    <a:pt x="2567952" y="1344155"/>
                  </a:lnTo>
                  <a:lnTo>
                    <a:pt x="2625864" y="1344155"/>
                  </a:lnTo>
                  <a:lnTo>
                    <a:pt x="2625864" y="800087"/>
                  </a:lnTo>
                  <a:close/>
                </a:path>
                <a:path w="3197860" h="1344295">
                  <a:moveTo>
                    <a:pt x="2697492" y="771131"/>
                  </a:moveTo>
                  <a:lnTo>
                    <a:pt x="2639580" y="771131"/>
                  </a:lnTo>
                  <a:lnTo>
                    <a:pt x="2639580" y="1344155"/>
                  </a:lnTo>
                  <a:lnTo>
                    <a:pt x="2697492" y="1344155"/>
                  </a:lnTo>
                  <a:lnTo>
                    <a:pt x="2697492" y="771131"/>
                  </a:lnTo>
                  <a:close/>
                </a:path>
                <a:path w="3197860" h="1344295">
                  <a:moveTo>
                    <a:pt x="2769120" y="673595"/>
                  </a:moveTo>
                  <a:lnTo>
                    <a:pt x="2711208" y="673595"/>
                  </a:lnTo>
                  <a:lnTo>
                    <a:pt x="2711208" y="1344155"/>
                  </a:lnTo>
                  <a:lnTo>
                    <a:pt x="2769120" y="1344155"/>
                  </a:lnTo>
                  <a:lnTo>
                    <a:pt x="2769120" y="673595"/>
                  </a:lnTo>
                  <a:close/>
                </a:path>
                <a:path w="3197860" h="1344295">
                  <a:moveTo>
                    <a:pt x="2840748" y="601967"/>
                  </a:moveTo>
                  <a:lnTo>
                    <a:pt x="2782836" y="601967"/>
                  </a:lnTo>
                  <a:lnTo>
                    <a:pt x="2782836" y="1344155"/>
                  </a:lnTo>
                  <a:lnTo>
                    <a:pt x="2840748" y="1344155"/>
                  </a:lnTo>
                  <a:lnTo>
                    <a:pt x="2840748" y="601967"/>
                  </a:lnTo>
                  <a:close/>
                </a:path>
                <a:path w="3197860" h="1344295">
                  <a:moveTo>
                    <a:pt x="2912376" y="661403"/>
                  </a:moveTo>
                  <a:lnTo>
                    <a:pt x="2854464" y="661403"/>
                  </a:lnTo>
                  <a:lnTo>
                    <a:pt x="2854464" y="1344155"/>
                  </a:lnTo>
                  <a:lnTo>
                    <a:pt x="2912376" y="1344155"/>
                  </a:lnTo>
                  <a:lnTo>
                    <a:pt x="2912376" y="661403"/>
                  </a:lnTo>
                  <a:close/>
                </a:path>
                <a:path w="3197860" h="1344295">
                  <a:moveTo>
                    <a:pt x="2982480" y="694931"/>
                  </a:moveTo>
                  <a:lnTo>
                    <a:pt x="2926092" y="694931"/>
                  </a:lnTo>
                  <a:lnTo>
                    <a:pt x="2926092" y="1344155"/>
                  </a:lnTo>
                  <a:lnTo>
                    <a:pt x="2982480" y="1344155"/>
                  </a:lnTo>
                  <a:lnTo>
                    <a:pt x="2982480" y="694931"/>
                  </a:lnTo>
                  <a:close/>
                </a:path>
                <a:path w="3197860" h="1344295">
                  <a:moveTo>
                    <a:pt x="3054108" y="551675"/>
                  </a:moveTo>
                  <a:lnTo>
                    <a:pt x="2996196" y="551675"/>
                  </a:lnTo>
                  <a:lnTo>
                    <a:pt x="2996196" y="1344155"/>
                  </a:lnTo>
                  <a:lnTo>
                    <a:pt x="3054108" y="1344155"/>
                  </a:lnTo>
                  <a:lnTo>
                    <a:pt x="3054108" y="551675"/>
                  </a:lnTo>
                  <a:close/>
                </a:path>
                <a:path w="3197860" h="1344295">
                  <a:moveTo>
                    <a:pt x="3125736" y="315455"/>
                  </a:moveTo>
                  <a:lnTo>
                    <a:pt x="3067824" y="315455"/>
                  </a:lnTo>
                  <a:lnTo>
                    <a:pt x="3067824" y="1344155"/>
                  </a:lnTo>
                  <a:lnTo>
                    <a:pt x="3125736" y="1344155"/>
                  </a:lnTo>
                  <a:lnTo>
                    <a:pt x="3125736" y="315455"/>
                  </a:lnTo>
                  <a:close/>
                </a:path>
                <a:path w="3197860" h="1344295">
                  <a:moveTo>
                    <a:pt x="3197364" y="54851"/>
                  </a:moveTo>
                  <a:lnTo>
                    <a:pt x="3139452" y="54851"/>
                  </a:lnTo>
                  <a:lnTo>
                    <a:pt x="3139452" y="1344155"/>
                  </a:lnTo>
                  <a:lnTo>
                    <a:pt x="3197364" y="1344155"/>
                  </a:lnTo>
                  <a:lnTo>
                    <a:pt x="3197364" y="54851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88864" y="1781568"/>
              <a:ext cx="414655" cy="1539240"/>
            </a:xfrm>
            <a:custGeom>
              <a:avLst/>
              <a:gdLst/>
              <a:ahLst/>
              <a:cxnLst/>
              <a:rect l="l" t="t" r="r" b="b"/>
              <a:pathLst>
                <a:path w="414654" h="1539239">
                  <a:moveTo>
                    <a:pt x="57912" y="207264"/>
                  </a:moveTo>
                  <a:lnTo>
                    <a:pt x="0" y="207264"/>
                  </a:lnTo>
                  <a:lnTo>
                    <a:pt x="0" y="1539240"/>
                  </a:lnTo>
                  <a:lnTo>
                    <a:pt x="57912" y="1539240"/>
                  </a:lnTo>
                  <a:lnTo>
                    <a:pt x="57912" y="207264"/>
                  </a:lnTo>
                  <a:close/>
                </a:path>
                <a:path w="414654" h="1539239">
                  <a:moveTo>
                    <a:pt x="129540" y="181356"/>
                  </a:moveTo>
                  <a:lnTo>
                    <a:pt x="71628" y="181356"/>
                  </a:lnTo>
                  <a:lnTo>
                    <a:pt x="71628" y="1539240"/>
                  </a:lnTo>
                  <a:lnTo>
                    <a:pt x="129540" y="1539240"/>
                  </a:lnTo>
                  <a:lnTo>
                    <a:pt x="129540" y="181356"/>
                  </a:lnTo>
                  <a:close/>
                </a:path>
                <a:path w="414654" h="1539239">
                  <a:moveTo>
                    <a:pt x="199644" y="147828"/>
                  </a:moveTo>
                  <a:lnTo>
                    <a:pt x="141732" y="147828"/>
                  </a:lnTo>
                  <a:lnTo>
                    <a:pt x="141732" y="1539240"/>
                  </a:lnTo>
                  <a:lnTo>
                    <a:pt x="199644" y="1539240"/>
                  </a:lnTo>
                  <a:lnTo>
                    <a:pt x="199644" y="147828"/>
                  </a:lnTo>
                  <a:close/>
                </a:path>
                <a:path w="414654" h="1539239">
                  <a:moveTo>
                    <a:pt x="271272" y="85344"/>
                  </a:moveTo>
                  <a:lnTo>
                    <a:pt x="213360" y="85344"/>
                  </a:lnTo>
                  <a:lnTo>
                    <a:pt x="213360" y="1539240"/>
                  </a:lnTo>
                  <a:lnTo>
                    <a:pt x="271272" y="1539240"/>
                  </a:lnTo>
                  <a:lnTo>
                    <a:pt x="271272" y="85344"/>
                  </a:lnTo>
                  <a:close/>
                </a:path>
                <a:path w="414654" h="1539239">
                  <a:moveTo>
                    <a:pt x="342900" y="38100"/>
                  </a:moveTo>
                  <a:lnTo>
                    <a:pt x="284988" y="38100"/>
                  </a:lnTo>
                  <a:lnTo>
                    <a:pt x="284988" y="1539240"/>
                  </a:lnTo>
                  <a:lnTo>
                    <a:pt x="342900" y="1539240"/>
                  </a:lnTo>
                  <a:lnTo>
                    <a:pt x="342900" y="38100"/>
                  </a:lnTo>
                  <a:close/>
                </a:path>
                <a:path w="414654" h="1539239">
                  <a:moveTo>
                    <a:pt x="414528" y="0"/>
                  </a:moveTo>
                  <a:lnTo>
                    <a:pt x="356616" y="0"/>
                  </a:lnTo>
                  <a:lnTo>
                    <a:pt x="356616" y="1539240"/>
                  </a:lnTo>
                  <a:lnTo>
                    <a:pt x="414528" y="1539240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0397A1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7672" y="1824228"/>
              <a:ext cx="64007" cy="126796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168651" y="1586483"/>
              <a:ext cx="3641090" cy="1737360"/>
            </a:xfrm>
            <a:custGeom>
              <a:avLst/>
              <a:gdLst/>
              <a:ahLst/>
              <a:cxnLst/>
              <a:rect l="l" t="t" r="r" b="b"/>
              <a:pathLst>
                <a:path w="3641090" h="1737360">
                  <a:moveTo>
                    <a:pt x="1524" y="0"/>
                  </a:moveTo>
                  <a:lnTo>
                    <a:pt x="1524" y="1737359"/>
                  </a:lnTo>
                </a:path>
                <a:path w="3641090" h="1737360">
                  <a:moveTo>
                    <a:pt x="0" y="1735835"/>
                  </a:moveTo>
                  <a:lnTo>
                    <a:pt x="3640835" y="1735835"/>
                  </a:lnTo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076956" y="1958340"/>
              <a:ext cx="2225040" cy="45720"/>
            </a:xfrm>
            <a:custGeom>
              <a:avLst/>
              <a:gdLst/>
              <a:ahLst/>
              <a:cxnLst/>
              <a:rect l="l" t="t" r="r" b="b"/>
              <a:pathLst>
                <a:path w="2225040" h="45719">
                  <a:moveTo>
                    <a:pt x="2185415" y="0"/>
                  </a:moveTo>
                  <a:lnTo>
                    <a:pt x="2225040" y="22859"/>
                  </a:lnTo>
                  <a:lnTo>
                    <a:pt x="2183891" y="45719"/>
                  </a:lnTo>
                </a:path>
                <a:path w="2225040" h="45719">
                  <a:moveTo>
                    <a:pt x="0" y="16763"/>
                  </a:moveTo>
                  <a:lnTo>
                    <a:pt x="2225040" y="22859"/>
                  </a:lnTo>
                </a:path>
              </a:pathLst>
            </a:custGeom>
            <a:ln w="13716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45792" y="1635251"/>
              <a:ext cx="22860" cy="1685925"/>
            </a:xfrm>
            <a:custGeom>
              <a:avLst/>
              <a:gdLst/>
              <a:ahLst/>
              <a:cxnLst/>
              <a:rect l="l" t="t" r="r" b="b"/>
              <a:pathLst>
                <a:path w="22860" h="1685925">
                  <a:moveTo>
                    <a:pt x="0" y="1685544"/>
                  </a:moveTo>
                  <a:lnTo>
                    <a:pt x="22859" y="1685544"/>
                  </a:lnTo>
                </a:path>
                <a:path w="22860" h="1685925">
                  <a:moveTo>
                    <a:pt x="0" y="1475232"/>
                  </a:moveTo>
                  <a:lnTo>
                    <a:pt x="22859" y="1475232"/>
                  </a:lnTo>
                </a:path>
                <a:path w="22860" h="1685925">
                  <a:moveTo>
                    <a:pt x="0" y="1264920"/>
                  </a:moveTo>
                  <a:lnTo>
                    <a:pt x="22859" y="1264920"/>
                  </a:lnTo>
                </a:path>
                <a:path w="22860" h="1685925">
                  <a:moveTo>
                    <a:pt x="0" y="1053083"/>
                  </a:moveTo>
                  <a:lnTo>
                    <a:pt x="22859" y="1053083"/>
                  </a:lnTo>
                </a:path>
                <a:path w="22860" h="1685925">
                  <a:moveTo>
                    <a:pt x="0" y="842772"/>
                  </a:moveTo>
                  <a:lnTo>
                    <a:pt x="22859" y="842772"/>
                  </a:lnTo>
                </a:path>
                <a:path w="22860" h="1685925">
                  <a:moveTo>
                    <a:pt x="0" y="632460"/>
                  </a:moveTo>
                  <a:lnTo>
                    <a:pt x="22859" y="632460"/>
                  </a:lnTo>
                </a:path>
                <a:path w="22860" h="1685925">
                  <a:moveTo>
                    <a:pt x="0" y="420624"/>
                  </a:moveTo>
                  <a:lnTo>
                    <a:pt x="22859" y="420624"/>
                  </a:lnTo>
                </a:path>
                <a:path w="22860" h="1685925">
                  <a:moveTo>
                    <a:pt x="0" y="210312"/>
                  </a:moveTo>
                  <a:lnTo>
                    <a:pt x="22859" y="210312"/>
                  </a:lnTo>
                </a:path>
                <a:path w="22860" h="1685925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042147" y="1615452"/>
              <a:ext cx="78105" cy="1732914"/>
            </a:xfrm>
            <a:custGeom>
              <a:avLst/>
              <a:gdLst/>
              <a:ahLst/>
              <a:cxnLst/>
              <a:rect l="l" t="t" r="r" b="b"/>
              <a:pathLst>
                <a:path w="78105" h="1732914">
                  <a:moveTo>
                    <a:pt x="22860" y="423659"/>
                  </a:moveTo>
                  <a:lnTo>
                    <a:pt x="19812" y="422135"/>
                  </a:lnTo>
                  <a:lnTo>
                    <a:pt x="7620" y="422135"/>
                  </a:lnTo>
                  <a:lnTo>
                    <a:pt x="4572" y="423659"/>
                  </a:lnTo>
                  <a:lnTo>
                    <a:pt x="10668" y="423659"/>
                  </a:lnTo>
                  <a:lnTo>
                    <a:pt x="16764" y="423659"/>
                  </a:lnTo>
                  <a:lnTo>
                    <a:pt x="22860" y="423659"/>
                  </a:lnTo>
                  <a:close/>
                </a:path>
                <a:path w="78105" h="1732914">
                  <a:moveTo>
                    <a:pt x="25908" y="1264907"/>
                  </a:moveTo>
                  <a:lnTo>
                    <a:pt x="24384" y="1264907"/>
                  </a:lnTo>
                  <a:lnTo>
                    <a:pt x="21336" y="1267955"/>
                  </a:lnTo>
                  <a:lnTo>
                    <a:pt x="19812" y="1267955"/>
                  </a:lnTo>
                  <a:lnTo>
                    <a:pt x="19812" y="1269479"/>
                  </a:lnTo>
                  <a:lnTo>
                    <a:pt x="18288" y="1269479"/>
                  </a:lnTo>
                  <a:lnTo>
                    <a:pt x="16764" y="1271003"/>
                  </a:lnTo>
                  <a:lnTo>
                    <a:pt x="15240" y="1271003"/>
                  </a:lnTo>
                  <a:lnTo>
                    <a:pt x="13716" y="1272527"/>
                  </a:lnTo>
                  <a:lnTo>
                    <a:pt x="12192" y="1272527"/>
                  </a:lnTo>
                  <a:lnTo>
                    <a:pt x="12192" y="1275575"/>
                  </a:lnTo>
                  <a:lnTo>
                    <a:pt x="13716" y="1274051"/>
                  </a:lnTo>
                  <a:lnTo>
                    <a:pt x="16764" y="1274051"/>
                  </a:lnTo>
                  <a:lnTo>
                    <a:pt x="19812" y="1271003"/>
                  </a:lnTo>
                  <a:lnTo>
                    <a:pt x="21336" y="1271003"/>
                  </a:lnTo>
                  <a:lnTo>
                    <a:pt x="22860" y="1269479"/>
                  </a:lnTo>
                  <a:lnTo>
                    <a:pt x="22860" y="1310627"/>
                  </a:lnTo>
                  <a:lnTo>
                    <a:pt x="25908" y="1310627"/>
                  </a:lnTo>
                  <a:lnTo>
                    <a:pt x="25908" y="1264907"/>
                  </a:lnTo>
                  <a:close/>
                </a:path>
                <a:path w="78105" h="1732914">
                  <a:moveTo>
                    <a:pt x="25908" y="1053084"/>
                  </a:moveTo>
                  <a:lnTo>
                    <a:pt x="21336" y="1057656"/>
                  </a:lnTo>
                  <a:lnTo>
                    <a:pt x="19812" y="1057656"/>
                  </a:lnTo>
                  <a:lnTo>
                    <a:pt x="19812" y="1059180"/>
                  </a:lnTo>
                  <a:lnTo>
                    <a:pt x="16764" y="1059180"/>
                  </a:lnTo>
                  <a:lnTo>
                    <a:pt x="15240" y="1060704"/>
                  </a:lnTo>
                  <a:lnTo>
                    <a:pt x="13716" y="1060704"/>
                  </a:lnTo>
                  <a:lnTo>
                    <a:pt x="12192" y="1062228"/>
                  </a:lnTo>
                  <a:lnTo>
                    <a:pt x="12192" y="1065276"/>
                  </a:lnTo>
                  <a:lnTo>
                    <a:pt x="13716" y="1063752"/>
                  </a:lnTo>
                  <a:lnTo>
                    <a:pt x="16764" y="1062228"/>
                  </a:lnTo>
                  <a:lnTo>
                    <a:pt x="18288" y="1062228"/>
                  </a:lnTo>
                  <a:lnTo>
                    <a:pt x="22860" y="1057656"/>
                  </a:lnTo>
                  <a:lnTo>
                    <a:pt x="22860" y="1100328"/>
                  </a:lnTo>
                  <a:lnTo>
                    <a:pt x="25908" y="1100328"/>
                  </a:lnTo>
                  <a:lnTo>
                    <a:pt x="25908" y="1053084"/>
                  </a:lnTo>
                  <a:close/>
                </a:path>
                <a:path w="78105" h="1732914">
                  <a:moveTo>
                    <a:pt x="27432" y="452615"/>
                  </a:moveTo>
                  <a:lnTo>
                    <a:pt x="25908" y="449567"/>
                  </a:lnTo>
                  <a:lnTo>
                    <a:pt x="24384" y="448043"/>
                  </a:lnTo>
                  <a:lnTo>
                    <a:pt x="22860" y="444995"/>
                  </a:lnTo>
                  <a:lnTo>
                    <a:pt x="19812" y="444995"/>
                  </a:lnTo>
                  <a:lnTo>
                    <a:pt x="16764" y="443471"/>
                  </a:lnTo>
                  <a:lnTo>
                    <a:pt x="22860" y="441947"/>
                  </a:lnTo>
                  <a:lnTo>
                    <a:pt x="25908" y="438899"/>
                  </a:lnTo>
                  <a:lnTo>
                    <a:pt x="25908" y="428231"/>
                  </a:lnTo>
                  <a:lnTo>
                    <a:pt x="24384" y="426707"/>
                  </a:lnTo>
                  <a:lnTo>
                    <a:pt x="19812" y="426707"/>
                  </a:lnTo>
                  <a:lnTo>
                    <a:pt x="22860" y="429755"/>
                  </a:lnTo>
                  <a:lnTo>
                    <a:pt x="22860" y="435851"/>
                  </a:lnTo>
                  <a:lnTo>
                    <a:pt x="21336" y="438899"/>
                  </a:lnTo>
                  <a:lnTo>
                    <a:pt x="19812" y="440423"/>
                  </a:lnTo>
                  <a:lnTo>
                    <a:pt x="13716" y="443471"/>
                  </a:lnTo>
                  <a:lnTo>
                    <a:pt x="7620" y="443471"/>
                  </a:lnTo>
                  <a:lnTo>
                    <a:pt x="7620" y="444995"/>
                  </a:lnTo>
                  <a:lnTo>
                    <a:pt x="15240" y="444995"/>
                  </a:lnTo>
                  <a:lnTo>
                    <a:pt x="21336" y="448043"/>
                  </a:lnTo>
                  <a:lnTo>
                    <a:pt x="22860" y="449567"/>
                  </a:lnTo>
                  <a:lnTo>
                    <a:pt x="24384" y="452615"/>
                  </a:lnTo>
                  <a:lnTo>
                    <a:pt x="24384" y="458711"/>
                  </a:lnTo>
                  <a:lnTo>
                    <a:pt x="22860" y="461759"/>
                  </a:lnTo>
                  <a:lnTo>
                    <a:pt x="19812" y="464807"/>
                  </a:lnTo>
                  <a:lnTo>
                    <a:pt x="16764" y="466331"/>
                  </a:lnTo>
                  <a:lnTo>
                    <a:pt x="9144" y="466331"/>
                  </a:lnTo>
                  <a:lnTo>
                    <a:pt x="3048" y="463283"/>
                  </a:lnTo>
                  <a:lnTo>
                    <a:pt x="3048" y="466331"/>
                  </a:lnTo>
                  <a:lnTo>
                    <a:pt x="6096" y="467855"/>
                  </a:lnTo>
                  <a:lnTo>
                    <a:pt x="19812" y="467855"/>
                  </a:lnTo>
                  <a:lnTo>
                    <a:pt x="21336" y="466331"/>
                  </a:lnTo>
                  <a:lnTo>
                    <a:pt x="25908" y="461759"/>
                  </a:lnTo>
                  <a:lnTo>
                    <a:pt x="27432" y="458711"/>
                  </a:lnTo>
                  <a:lnTo>
                    <a:pt x="27432" y="452615"/>
                  </a:lnTo>
                  <a:close/>
                </a:path>
                <a:path w="78105" h="1732914">
                  <a:moveTo>
                    <a:pt x="27432" y="240779"/>
                  </a:moveTo>
                  <a:lnTo>
                    <a:pt x="25908" y="239255"/>
                  </a:lnTo>
                  <a:lnTo>
                    <a:pt x="24384" y="236207"/>
                  </a:lnTo>
                  <a:lnTo>
                    <a:pt x="22860" y="234683"/>
                  </a:lnTo>
                  <a:lnTo>
                    <a:pt x="19812" y="233159"/>
                  </a:lnTo>
                  <a:lnTo>
                    <a:pt x="16764" y="233159"/>
                  </a:lnTo>
                  <a:lnTo>
                    <a:pt x="22860" y="231635"/>
                  </a:lnTo>
                  <a:lnTo>
                    <a:pt x="25908" y="227063"/>
                  </a:lnTo>
                  <a:lnTo>
                    <a:pt x="25908" y="217919"/>
                  </a:lnTo>
                  <a:lnTo>
                    <a:pt x="24384" y="214871"/>
                  </a:lnTo>
                  <a:lnTo>
                    <a:pt x="22860" y="213347"/>
                  </a:lnTo>
                  <a:lnTo>
                    <a:pt x="19812" y="211823"/>
                  </a:lnTo>
                  <a:lnTo>
                    <a:pt x="18288" y="210299"/>
                  </a:lnTo>
                  <a:lnTo>
                    <a:pt x="10668" y="210299"/>
                  </a:lnTo>
                  <a:lnTo>
                    <a:pt x="4572" y="213347"/>
                  </a:lnTo>
                  <a:lnTo>
                    <a:pt x="4572" y="216395"/>
                  </a:lnTo>
                  <a:lnTo>
                    <a:pt x="10668" y="213347"/>
                  </a:lnTo>
                  <a:lnTo>
                    <a:pt x="16764" y="213347"/>
                  </a:lnTo>
                  <a:lnTo>
                    <a:pt x="22860" y="219443"/>
                  </a:lnTo>
                  <a:lnTo>
                    <a:pt x="22860" y="225539"/>
                  </a:lnTo>
                  <a:lnTo>
                    <a:pt x="21336" y="227063"/>
                  </a:lnTo>
                  <a:lnTo>
                    <a:pt x="19812" y="230111"/>
                  </a:lnTo>
                  <a:lnTo>
                    <a:pt x="16764" y="231635"/>
                  </a:lnTo>
                  <a:lnTo>
                    <a:pt x="7620" y="231635"/>
                  </a:lnTo>
                  <a:lnTo>
                    <a:pt x="7620" y="234683"/>
                  </a:lnTo>
                  <a:lnTo>
                    <a:pt x="15240" y="234683"/>
                  </a:lnTo>
                  <a:lnTo>
                    <a:pt x="21336" y="237731"/>
                  </a:lnTo>
                  <a:lnTo>
                    <a:pt x="24384" y="240779"/>
                  </a:lnTo>
                  <a:lnTo>
                    <a:pt x="24384" y="248399"/>
                  </a:lnTo>
                  <a:lnTo>
                    <a:pt x="21336" y="251447"/>
                  </a:lnTo>
                  <a:lnTo>
                    <a:pt x="19812" y="254495"/>
                  </a:lnTo>
                  <a:lnTo>
                    <a:pt x="6096" y="254495"/>
                  </a:lnTo>
                  <a:lnTo>
                    <a:pt x="3048" y="251447"/>
                  </a:lnTo>
                  <a:lnTo>
                    <a:pt x="3048" y="254495"/>
                  </a:lnTo>
                  <a:lnTo>
                    <a:pt x="6096" y="257543"/>
                  </a:lnTo>
                  <a:lnTo>
                    <a:pt x="16764" y="257543"/>
                  </a:lnTo>
                  <a:lnTo>
                    <a:pt x="22860" y="254495"/>
                  </a:lnTo>
                  <a:lnTo>
                    <a:pt x="25908" y="251447"/>
                  </a:lnTo>
                  <a:lnTo>
                    <a:pt x="27432" y="248399"/>
                  </a:lnTo>
                  <a:lnTo>
                    <a:pt x="27432" y="240779"/>
                  </a:lnTo>
                  <a:close/>
                </a:path>
                <a:path w="78105" h="1732914">
                  <a:moveTo>
                    <a:pt x="27444" y="850379"/>
                  </a:moveTo>
                  <a:lnTo>
                    <a:pt x="25920" y="848855"/>
                  </a:lnTo>
                  <a:lnTo>
                    <a:pt x="25920" y="847331"/>
                  </a:lnTo>
                  <a:lnTo>
                    <a:pt x="24396" y="845807"/>
                  </a:lnTo>
                  <a:lnTo>
                    <a:pt x="22872" y="844283"/>
                  </a:lnTo>
                  <a:lnTo>
                    <a:pt x="21348" y="844283"/>
                  </a:lnTo>
                  <a:lnTo>
                    <a:pt x="19824" y="842759"/>
                  </a:lnTo>
                  <a:lnTo>
                    <a:pt x="12192" y="842759"/>
                  </a:lnTo>
                  <a:lnTo>
                    <a:pt x="9144" y="844283"/>
                  </a:lnTo>
                  <a:lnTo>
                    <a:pt x="7620" y="844283"/>
                  </a:lnTo>
                  <a:lnTo>
                    <a:pt x="4572" y="847331"/>
                  </a:lnTo>
                  <a:lnTo>
                    <a:pt x="4572" y="850379"/>
                  </a:lnTo>
                  <a:lnTo>
                    <a:pt x="7620" y="847331"/>
                  </a:lnTo>
                  <a:lnTo>
                    <a:pt x="9144" y="847331"/>
                  </a:lnTo>
                  <a:lnTo>
                    <a:pt x="12192" y="845807"/>
                  </a:lnTo>
                  <a:lnTo>
                    <a:pt x="18300" y="845807"/>
                  </a:lnTo>
                  <a:lnTo>
                    <a:pt x="21348" y="847331"/>
                  </a:lnTo>
                  <a:lnTo>
                    <a:pt x="24396" y="850379"/>
                  </a:lnTo>
                  <a:lnTo>
                    <a:pt x="24396" y="859523"/>
                  </a:lnTo>
                  <a:lnTo>
                    <a:pt x="22872" y="861047"/>
                  </a:lnTo>
                  <a:lnTo>
                    <a:pt x="22872" y="862571"/>
                  </a:lnTo>
                  <a:lnTo>
                    <a:pt x="15252" y="870191"/>
                  </a:lnTo>
                  <a:lnTo>
                    <a:pt x="13716" y="870191"/>
                  </a:lnTo>
                  <a:lnTo>
                    <a:pt x="12192" y="871715"/>
                  </a:lnTo>
                  <a:lnTo>
                    <a:pt x="10668" y="871715"/>
                  </a:lnTo>
                  <a:lnTo>
                    <a:pt x="10668" y="873239"/>
                  </a:lnTo>
                  <a:lnTo>
                    <a:pt x="9144" y="874763"/>
                  </a:lnTo>
                  <a:lnTo>
                    <a:pt x="7620" y="874763"/>
                  </a:lnTo>
                  <a:lnTo>
                    <a:pt x="7620" y="876287"/>
                  </a:lnTo>
                  <a:lnTo>
                    <a:pt x="6096" y="876287"/>
                  </a:lnTo>
                  <a:lnTo>
                    <a:pt x="6096" y="877811"/>
                  </a:lnTo>
                  <a:lnTo>
                    <a:pt x="4572" y="877811"/>
                  </a:lnTo>
                  <a:lnTo>
                    <a:pt x="4572" y="879335"/>
                  </a:lnTo>
                  <a:lnTo>
                    <a:pt x="3048" y="880859"/>
                  </a:lnTo>
                  <a:lnTo>
                    <a:pt x="3048" y="888479"/>
                  </a:lnTo>
                  <a:lnTo>
                    <a:pt x="27444" y="888479"/>
                  </a:lnTo>
                  <a:lnTo>
                    <a:pt x="27444" y="886955"/>
                  </a:lnTo>
                  <a:lnTo>
                    <a:pt x="6096" y="886955"/>
                  </a:lnTo>
                  <a:lnTo>
                    <a:pt x="6096" y="880859"/>
                  </a:lnTo>
                  <a:lnTo>
                    <a:pt x="10668" y="876287"/>
                  </a:lnTo>
                  <a:lnTo>
                    <a:pt x="10668" y="874763"/>
                  </a:lnTo>
                  <a:lnTo>
                    <a:pt x="12192" y="874763"/>
                  </a:lnTo>
                  <a:lnTo>
                    <a:pt x="15252" y="873239"/>
                  </a:lnTo>
                  <a:lnTo>
                    <a:pt x="19824" y="868667"/>
                  </a:lnTo>
                  <a:lnTo>
                    <a:pt x="21348" y="868667"/>
                  </a:lnTo>
                  <a:lnTo>
                    <a:pt x="22872" y="867143"/>
                  </a:lnTo>
                  <a:lnTo>
                    <a:pt x="22872" y="865619"/>
                  </a:lnTo>
                  <a:lnTo>
                    <a:pt x="24396" y="864095"/>
                  </a:lnTo>
                  <a:lnTo>
                    <a:pt x="25920" y="864095"/>
                  </a:lnTo>
                  <a:lnTo>
                    <a:pt x="25920" y="862571"/>
                  </a:lnTo>
                  <a:lnTo>
                    <a:pt x="27444" y="859523"/>
                  </a:lnTo>
                  <a:lnTo>
                    <a:pt x="27444" y="850379"/>
                  </a:lnTo>
                  <a:close/>
                </a:path>
                <a:path w="78105" h="1732914">
                  <a:moveTo>
                    <a:pt x="27444" y="638556"/>
                  </a:moveTo>
                  <a:lnTo>
                    <a:pt x="24396" y="635508"/>
                  </a:lnTo>
                  <a:lnTo>
                    <a:pt x="24396" y="633984"/>
                  </a:lnTo>
                  <a:lnTo>
                    <a:pt x="22872" y="633984"/>
                  </a:lnTo>
                  <a:lnTo>
                    <a:pt x="21348" y="632447"/>
                  </a:lnTo>
                  <a:lnTo>
                    <a:pt x="12192" y="632447"/>
                  </a:lnTo>
                  <a:lnTo>
                    <a:pt x="9144" y="633984"/>
                  </a:lnTo>
                  <a:lnTo>
                    <a:pt x="7620" y="633984"/>
                  </a:lnTo>
                  <a:lnTo>
                    <a:pt x="4572" y="637032"/>
                  </a:lnTo>
                  <a:lnTo>
                    <a:pt x="4572" y="640080"/>
                  </a:lnTo>
                  <a:lnTo>
                    <a:pt x="7620" y="637032"/>
                  </a:lnTo>
                  <a:lnTo>
                    <a:pt x="9144" y="637032"/>
                  </a:lnTo>
                  <a:lnTo>
                    <a:pt x="12192" y="635508"/>
                  </a:lnTo>
                  <a:lnTo>
                    <a:pt x="21348" y="635508"/>
                  </a:lnTo>
                  <a:lnTo>
                    <a:pt x="24396" y="638556"/>
                  </a:lnTo>
                  <a:lnTo>
                    <a:pt x="24396" y="649224"/>
                  </a:lnTo>
                  <a:lnTo>
                    <a:pt x="22872" y="650748"/>
                  </a:lnTo>
                  <a:lnTo>
                    <a:pt x="22872" y="652272"/>
                  </a:lnTo>
                  <a:lnTo>
                    <a:pt x="21348" y="652272"/>
                  </a:lnTo>
                  <a:lnTo>
                    <a:pt x="21348" y="653796"/>
                  </a:lnTo>
                  <a:lnTo>
                    <a:pt x="19824" y="655320"/>
                  </a:lnTo>
                  <a:lnTo>
                    <a:pt x="18300" y="655320"/>
                  </a:lnTo>
                  <a:lnTo>
                    <a:pt x="18300" y="656844"/>
                  </a:lnTo>
                  <a:lnTo>
                    <a:pt x="16776" y="658368"/>
                  </a:lnTo>
                  <a:lnTo>
                    <a:pt x="15252" y="658368"/>
                  </a:lnTo>
                  <a:lnTo>
                    <a:pt x="12192" y="661416"/>
                  </a:lnTo>
                  <a:lnTo>
                    <a:pt x="10668" y="661416"/>
                  </a:lnTo>
                  <a:lnTo>
                    <a:pt x="10668" y="662940"/>
                  </a:lnTo>
                  <a:lnTo>
                    <a:pt x="9144" y="662940"/>
                  </a:lnTo>
                  <a:lnTo>
                    <a:pt x="4572" y="667512"/>
                  </a:lnTo>
                  <a:lnTo>
                    <a:pt x="4572" y="669036"/>
                  </a:lnTo>
                  <a:lnTo>
                    <a:pt x="3048" y="669036"/>
                  </a:lnTo>
                  <a:lnTo>
                    <a:pt x="3048" y="678180"/>
                  </a:lnTo>
                  <a:lnTo>
                    <a:pt x="27444" y="678180"/>
                  </a:lnTo>
                  <a:lnTo>
                    <a:pt x="27444" y="675132"/>
                  </a:lnTo>
                  <a:lnTo>
                    <a:pt x="6096" y="675132"/>
                  </a:lnTo>
                  <a:lnTo>
                    <a:pt x="6096" y="670560"/>
                  </a:lnTo>
                  <a:lnTo>
                    <a:pt x="7620" y="669036"/>
                  </a:lnTo>
                  <a:lnTo>
                    <a:pt x="7620" y="667512"/>
                  </a:lnTo>
                  <a:lnTo>
                    <a:pt x="9144" y="667512"/>
                  </a:lnTo>
                  <a:lnTo>
                    <a:pt x="10668" y="665988"/>
                  </a:lnTo>
                  <a:lnTo>
                    <a:pt x="10668" y="664464"/>
                  </a:lnTo>
                  <a:lnTo>
                    <a:pt x="12192" y="662940"/>
                  </a:lnTo>
                  <a:lnTo>
                    <a:pt x="15252" y="662940"/>
                  </a:lnTo>
                  <a:lnTo>
                    <a:pt x="21348" y="656844"/>
                  </a:lnTo>
                  <a:lnTo>
                    <a:pt x="22872" y="656844"/>
                  </a:lnTo>
                  <a:lnTo>
                    <a:pt x="22872" y="655320"/>
                  </a:lnTo>
                  <a:lnTo>
                    <a:pt x="25920" y="652272"/>
                  </a:lnTo>
                  <a:lnTo>
                    <a:pt x="25920" y="650748"/>
                  </a:lnTo>
                  <a:lnTo>
                    <a:pt x="27444" y="649224"/>
                  </a:lnTo>
                  <a:lnTo>
                    <a:pt x="27444" y="638556"/>
                  </a:lnTo>
                  <a:close/>
                </a:path>
                <a:path w="78105" h="1732914">
                  <a:moveTo>
                    <a:pt x="28968" y="1709928"/>
                  </a:moveTo>
                  <a:lnTo>
                    <a:pt x="28346" y="1699679"/>
                  </a:lnTo>
                  <a:lnTo>
                    <a:pt x="26301" y="1692021"/>
                  </a:lnTo>
                  <a:lnTo>
                    <a:pt x="25920" y="1691538"/>
                  </a:lnTo>
                  <a:lnTo>
                    <a:pt x="25920" y="1696212"/>
                  </a:lnTo>
                  <a:lnTo>
                    <a:pt x="25920" y="1722120"/>
                  </a:lnTo>
                  <a:lnTo>
                    <a:pt x="24396" y="1725168"/>
                  </a:lnTo>
                  <a:lnTo>
                    <a:pt x="19824" y="1729740"/>
                  </a:lnTo>
                  <a:lnTo>
                    <a:pt x="12204" y="1729740"/>
                  </a:lnTo>
                  <a:lnTo>
                    <a:pt x="7632" y="1725168"/>
                  </a:lnTo>
                  <a:lnTo>
                    <a:pt x="6108" y="1722120"/>
                  </a:lnTo>
                  <a:lnTo>
                    <a:pt x="6108" y="1697736"/>
                  </a:lnTo>
                  <a:lnTo>
                    <a:pt x="7632" y="1694688"/>
                  </a:lnTo>
                  <a:lnTo>
                    <a:pt x="10680" y="1690116"/>
                  </a:lnTo>
                  <a:lnTo>
                    <a:pt x="12204" y="1688592"/>
                  </a:lnTo>
                  <a:lnTo>
                    <a:pt x="22872" y="1688592"/>
                  </a:lnTo>
                  <a:lnTo>
                    <a:pt x="25920" y="1696212"/>
                  </a:lnTo>
                  <a:lnTo>
                    <a:pt x="25920" y="1691538"/>
                  </a:lnTo>
                  <a:lnTo>
                    <a:pt x="23609" y="1688592"/>
                  </a:lnTo>
                  <a:lnTo>
                    <a:pt x="22529" y="1687207"/>
                  </a:lnTo>
                  <a:lnTo>
                    <a:pt x="16776" y="1685544"/>
                  </a:lnTo>
                  <a:lnTo>
                    <a:pt x="12204" y="1685544"/>
                  </a:lnTo>
                  <a:lnTo>
                    <a:pt x="9156" y="1688592"/>
                  </a:lnTo>
                  <a:lnTo>
                    <a:pt x="6108" y="1693164"/>
                  </a:lnTo>
                  <a:lnTo>
                    <a:pt x="3060" y="1696212"/>
                  </a:lnTo>
                  <a:lnTo>
                    <a:pt x="3060" y="1723644"/>
                  </a:lnTo>
                  <a:lnTo>
                    <a:pt x="6108" y="1726692"/>
                  </a:lnTo>
                  <a:lnTo>
                    <a:pt x="7632" y="1731264"/>
                  </a:lnTo>
                  <a:lnTo>
                    <a:pt x="12204" y="1732788"/>
                  </a:lnTo>
                  <a:lnTo>
                    <a:pt x="19824" y="1732788"/>
                  </a:lnTo>
                  <a:lnTo>
                    <a:pt x="22872" y="1731264"/>
                  </a:lnTo>
                  <a:lnTo>
                    <a:pt x="23888" y="1729740"/>
                  </a:lnTo>
                  <a:lnTo>
                    <a:pt x="25920" y="1726692"/>
                  </a:lnTo>
                  <a:lnTo>
                    <a:pt x="28968" y="1723644"/>
                  </a:lnTo>
                  <a:lnTo>
                    <a:pt x="28968" y="1709928"/>
                  </a:lnTo>
                  <a:close/>
                </a:path>
                <a:path w="78105" h="1732914">
                  <a:moveTo>
                    <a:pt x="28968" y="1498079"/>
                  </a:moveTo>
                  <a:lnTo>
                    <a:pt x="28346" y="1488084"/>
                  </a:lnTo>
                  <a:lnTo>
                    <a:pt x="26301" y="1480934"/>
                  </a:lnTo>
                  <a:lnTo>
                    <a:pt x="25920" y="1480502"/>
                  </a:lnTo>
                  <a:lnTo>
                    <a:pt x="25920" y="1484363"/>
                  </a:lnTo>
                  <a:lnTo>
                    <a:pt x="25920" y="1510271"/>
                  </a:lnTo>
                  <a:lnTo>
                    <a:pt x="24396" y="1514843"/>
                  </a:lnTo>
                  <a:lnTo>
                    <a:pt x="19824" y="1519415"/>
                  </a:lnTo>
                  <a:lnTo>
                    <a:pt x="12204" y="1519415"/>
                  </a:lnTo>
                  <a:lnTo>
                    <a:pt x="7632" y="1514843"/>
                  </a:lnTo>
                  <a:lnTo>
                    <a:pt x="6108" y="1510271"/>
                  </a:lnTo>
                  <a:lnTo>
                    <a:pt x="6108" y="1487411"/>
                  </a:lnTo>
                  <a:lnTo>
                    <a:pt x="7632" y="1482839"/>
                  </a:lnTo>
                  <a:lnTo>
                    <a:pt x="12204" y="1478267"/>
                  </a:lnTo>
                  <a:lnTo>
                    <a:pt x="22872" y="1478267"/>
                  </a:lnTo>
                  <a:lnTo>
                    <a:pt x="25920" y="1484363"/>
                  </a:lnTo>
                  <a:lnTo>
                    <a:pt x="25920" y="1480502"/>
                  </a:lnTo>
                  <a:lnTo>
                    <a:pt x="23952" y="1478267"/>
                  </a:lnTo>
                  <a:lnTo>
                    <a:pt x="22529" y="1476654"/>
                  </a:lnTo>
                  <a:lnTo>
                    <a:pt x="16776" y="1475219"/>
                  </a:lnTo>
                  <a:lnTo>
                    <a:pt x="12204" y="1475219"/>
                  </a:lnTo>
                  <a:lnTo>
                    <a:pt x="6108" y="1481315"/>
                  </a:lnTo>
                  <a:lnTo>
                    <a:pt x="3060" y="1485887"/>
                  </a:lnTo>
                  <a:lnTo>
                    <a:pt x="3060" y="1513319"/>
                  </a:lnTo>
                  <a:lnTo>
                    <a:pt x="6108" y="1516367"/>
                  </a:lnTo>
                  <a:lnTo>
                    <a:pt x="7632" y="1520939"/>
                  </a:lnTo>
                  <a:lnTo>
                    <a:pt x="12204" y="1522463"/>
                  </a:lnTo>
                  <a:lnTo>
                    <a:pt x="19824" y="1522463"/>
                  </a:lnTo>
                  <a:lnTo>
                    <a:pt x="22872" y="1520939"/>
                  </a:lnTo>
                  <a:lnTo>
                    <a:pt x="23888" y="1519415"/>
                  </a:lnTo>
                  <a:lnTo>
                    <a:pt x="28968" y="1511795"/>
                  </a:lnTo>
                  <a:lnTo>
                    <a:pt x="28968" y="1498079"/>
                  </a:lnTo>
                  <a:close/>
                </a:path>
                <a:path w="78105" h="1732914">
                  <a:moveTo>
                    <a:pt x="32004" y="32004"/>
                  </a:moveTo>
                  <a:lnTo>
                    <a:pt x="24384" y="32004"/>
                  </a:lnTo>
                  <a:lnTo>
                    <a:pt x="24384" y="6096"/>
                  </a:lnTo>
                  <a:lnTo>
                    <a:pt x="24384" y="0"/>
                  </a:lnTo>
                  <a:lnTo>
                    <a:pt x="21336" y="0"/>
                  </a:lnTo>
                  <a:lnTo>
                    <a:pt x="21336" y="6096"/>
                  </a:lnTo>
                  <a:lnTo>
                    <a:pt x="21336" y="32004"/>
                  </a:lnTo>
                  <a:lnTo>
                    <a:pt x="3048" y="32004"/>
                  </a:lnTo>
                  <a:lnTo>
                    <a:pt x="7620" y="27432"/>
                  </a:lnTo>
                  <a:lnTo>
                    <a:pt x="9144" y="24384"/>
                  </a:lnTo>
                  <a:lnTo>
                    <a:pt x="12192" y="21336"/>
                  </a:lnTo>
                  <a:lnTo>
                    <a:pt x="13716" y="18288"/>
                  </a:lnTo>
                  <a:lnTo>
                    <a:pt x="15240" y="16764"/>
                  </a:lnTo>
                  <a:lnTo>
                    <a:pt x="18288" y="10668"/>
                  </a:lnTo>
                  <a:lnTo>
                    <a:pt x="19812" y="9144"/>
                  </a:lnTo>
                  <a:lnTo>
                    <a:pt x="21336" y="6096"/>
                  </a:lnTo>
                  <a:lnTo>
                    <a:pt x="21336" y="0"/>
                  </a:lnTo>
                  <a:lnTo>
                    <a:pt x="19812" y="3048"/>
                  </a:lnTo>
                  <a:lnTo>
                    <a:pt x="18288" y="4572"/>
                  </a:lnTo>
                  <a:lnTo>
                    <a:pt x="13716" y="13716"/>
                  </a:lnTo>
                  <a:lnTo>
                    <a:pt x="12192" y="15240"/>
                  </a:lnTo>
                  <a:lnTo>
                    <a:pt x="10668" y="18288"/>
                  </a:lnTo>
                  <a:lnTo>
                    <a:pt x="7620" y="21336"/>
                  </a:lnTo>
                  <a:lnTo>
                    <a:pt x="6096" y="24384"/>
                  </a:lnTo>
                  <a:lnTo>
                    <a:pt x="1524" y="28956"/>
                  </a:lnTo>
                  <a:lnTo>
                    <a:pt x="0" y="32004"/>
                  </a:lnTo>
                  <a:lnTo>
                    <a:pt x="0" y="33528"/>
                  </a:lnTo>
                  <a:lnTo>
                    <a:pt x="21336" y="33528"/>
                  </a:lnTo>
                  <a:lnTo>
                    <a:pt x="21336" y="45720"/>
                  </a:lnTo>
                  <a:lnTo>
                    <a:pt x="24384" y="45720"/>
                  </a:lnTo>
                  <a:lnTo>
                    <a:pt x="24384" y="33528"/>
                  </a:lnTo>
                  <a:lnTo>
                    <a:pt x="32004" y="33528"/>
                  </a:lnTo>
                  <a:lnTo>
                    <a:pt x="32004" y="32004"/>
                  </a:lnTo>
                  <a:close/>
                </a:path>
                <a:path w="78105" h="1732914">
                  <a:moveTo>
                    <a:pt x="42672" y="1307579"/>
                  </a:moveTo>
                  <a:lnTo>
                    <a:pt x="41148" y="1307579"/>
                  </a:lnTo>
                  <a:lnTo>
                    <a:pt x="41148" y="1306055"/>
                  </a:lnTo>
                  <a:lnTo>
                    <a:pt x="38100" y="1306055"/>
                  </a:lnTo>
                  <a:lnTo>
                    <a:pt x="38100" y="1307579"/>
                  </a:lnTo>
                  <a:lnTo>
                    <a:pt x="36576" y="1307579"/>
                  </a:lnTo>
                  <a:lnTo>
                    <a:pt x="36576" y="1309103"/>
                  </a:lnTo>
                  <a:lnTo>
                    <a:pt x="38100" y="1310627"/>
                  </a:lnTo>
                  <a:lnTo>
                    <a:pt x="42672" y="1310627"/>
                  </a:lnTo>
                  <a:lnTo>
                    <a:pt x="42672" y="1307579"/>
                  </a:lnTo>
                  <a:close/>
                </a:path>
                <a:path w="78105" h="1732914">
                  <a:moveTo>
                    <a:pt x="42672" y="1097280"/>
                  </a:moveTo>
                  <a:lnTo>
                    <a:pt x="41148" y="1095756"/>
                  </a:lnTo>
                  <a:lnTo>
                    <a:pt x="38100" y="1095756"/>
                  </a:lnTo>
                  <a:lnTo>
                    <a:pt x="38100" y="1097280"/>
                  </a:lnTo>
                  <a:lnTo>
                    <a:pt x="36576" y="1097280"/>
                  </a:lnTo>
                  <a:lnTo>
                    <a:pt x="36576" y="1098804"/>
                  </a:lnTo>
                  <a:lnTo>
                    <a:pt x="38100" y="1098804"/>
                  </a:lnTo>
                  <a:lnTo>
                    <a:pt x="38100" y="1100328"/>
                  </a:lnTo>
                  <a:lnTo>
                    <a:pt x="41148" y="1100328"/>
                  </a:lnTo>
                  <a:lnTo>
                    <a:pt x="42672" y="1098804"/>
                  </a:lnTo>
                  <a:lnTo>
                    <a:pt x="42672" y="1097280"/>
                  </a:lnTo>
                  <a:close/>
                </a:path>
                <a:path w="78105" h="1732914">
                  <a:moveTo>
                    <a:pt x="42672" y="464807"/>
                  </a:moveTo>
                  <a:lnTo>
                    <a:pt x="41148" y="463283"/>
                  </a:lnTo>
                  <a:lnTo>
                    <a:pt x="38100" y="463283"/>
                  </a:lnTo>
                  <a:lnTo>
                    <a:pt x="38100" y="464807"/>
                  </a:lnTo>
                  <a:lnTo>
                    <a:pt x="36576" y="464807"/>
                  </a:lnTo>
                  <a:lnTo>
                    <a:pt x="36576" y="466331"/>
                  </a:lnTo>
                  <a:lnTo>
                    <a:pt x="38100" y="466331"/>
                  </a:lnTo>
                  <a:lnTo>
                    <a:pt x="38100" y="467855"/>
                  </a:lnTo>
                  <a:lnTo>
                    <a:pt x="41148" y="467855"/>
                  </a:lnTo>
                  <a:lnTo>
                    <a:pt x="42672" y="466331"/>
                  </a:lnTo>
                  <a:lnTo>
                    <a:pt x="42672" y="464807"/>
                  </a:lnTo>
                  <a:close/>
                </a:path>
                <a:path w="78105" h="1732914">
                  <a:moveTo>
                    <a:pt x="42672" y="252971"/>
                  </a:moveTo>
                  <a:lnTo>
                    <a:pt x="38100" y="252971"/>
                  </a:lnTo>
                  <a:lnTo>
                    <a:pt x="36576" y="254495"/>
                  </a:lnTo>
                  <a:lnTo>
                    <a:pt x="36576" y="256019"/>
                  </a:lnTo>
                  <a:lnTo>
                    <a:pt x="38100" y="256019"/>
                  </a:lnTo>
                  <a:lnTo>
                    <a:pt x="38100" y="257543"/>
                  </a:lnTo>
                  <a:lnTo>
                    <a:pt x="41148" y="257543"/>
                  </a:lnTo>
                  <a:lnTo>
                    <a:pt x="41148" y="256019"/>
                  </a:lnTo>
                  <a:lnTo>
                    <a:pt x="42672" y="256019"/>
                  </a:lnTo>
                  <a:lnTo>
                    <a:pt x="42672" y="252971"/>
                  </a:lnTo>
                  <a:close/>
                </a:path>
                <a:path w="78105" h="1732914">
                  <a:moveTo>
                    <a:pt x="42672" y="42672"/>
                  </a:moveTo>
                  <a:lnTo>
                    <a:pt x="41148" y="42672"/>
                  </a:lnTo>
                  <a:lnTo>
                    <a:pt x="41148" y="41148"/>
                  </a:lnTo>
                  <a:lnTo>
                    <a:pt x="38100" y="41148"/>
                  </a:lnTo>
                  <a:lnTo>
                    <a:pt x="38100" y="42672"/>
                  </a:lnTo>
                  <a:lnTo>
                    <a:pt x="36576" y="42672"/>
                  </a:lnTo>
                  <a:lnTo>
                    <a:pt x="36576" y="44196"/>
                  </a:lnTo>
                  <a:lnTo>
                    <a:pt x="39624" y="47244"/>
                  </a:lnTo>
                  <a:lnTo>
                    <a:pt x="41148" y="47244"/>
                  </a:lnTo>
                  <a:lnTo>
                    <a:pt x="41148" y="45720"/>
                  </a:lnTo>
                  <a:lnTo>
                    <a:pt x="42672" y="45720"/>
                  </a:lnTo>
                  <a:lnTo>
                    <a:pt x="42672" y="42672"/>
                  </a:lnTo>
                  <a:close/>
                </a:path>
                <a:path w="78105" h="1732914">
                  <a:moveTo>
                    <a:pt x="42684" y="1729740"/>
                  </a:moveTo>
                  <a:lnTo>
                    <a:pt x="41160" y="1728216"/>
                  </a:lnTo>
                  <a:lnTo>
                    <a:pt x="38112" y="1728216"/>
                  </a:lnTo>
                  <a:lnTo>
                    <a:pt x="38112" y="1729740"/>
                  </a:lnTo>
                  <a:lnTo>
                    <a:pt x="36588" y="1729740"/>
                  </a:lnTo>
                  <a:lnTo>
                    <a:pt x="36588" y="1731264"/>
                  </a:lnTo>
                  <a:lnTo>
                    <a:pt x="38112" y="1731264"/>
                  </a:lnTo>
                  <a:lnTo>
                    <a:pt x="38112" y="1732788"/>
                  </a:lnTo>
                  <a:lnTo>
                    <a:pt x="41160" y="1732788"/>
                  </a:lnTo>
                  <a:lnTo>
                    <a:pt x="42684" y="1731264"/>
                  </a:lnTo>
                  <a:lnTo>
                    <a:pt x="42684" y="1729740"/>
                  </a:lnTo>
                  <a:close/>
                </a:path>
                <a:path w="78105" h="1732914">
                  <a:moveTo>
                    <a:pt x="42684" y="1517891"/>
                  </a:moveTo>
                  <a:lnTo>
                    <a:pt x="41160" y="1517891"/>
                  </a:lnTo>
                  <a:lnTo>
                    <a:pt x="41160" y="1516367"/>
                  </a:lnTo>
                  <a:lnTo>
                    <a:pt x="39636" y="1516367"/>
                  </a:lnTo>
                  <a:lnTo>
                    <a:pt x="36588" y="1519415"/>
                  </a:lnTo>
                  <a:lnTo>
                    <a:pt x="36588" y="1520939"/>
                  </a:lnTo>
                  <a:lnTo>
                    <a:pt x="38112" y="1520939"/>
                  </a:lnTo>
                  <a:lnTo>
                    <a:pt x="38112" y="1522463"/>
                  </a:lnTo>
                  <a:lnTo>
                    <a:pt x="41160" y="1522463"/>
                  </a:lnTo>
                  <a:lnTo>
                    <a:pt x="41160" y="1520939"/>
                  </a:lnTo>
                  <a:lnTo>
                    <a:pt x="42684" y="1520939"/>
                  </a:lnTo>
                  <a:lnTo>
                    <a:pt x="42684" y="1517891"/>
                  </a:lnTo>
                  <a:close/>
                </a:path>
                <a:path w="78105" h="1732914">
                  <a:moveTo>
                    <a:pt x="42684" y="885431"/>
                  </a:moveTo>
                  <a:lnTo>
                    <a:pt x="38112" y="885431"/>
                  </a:lnTo>
                  <a:lnTo>
                    <a:pt x="36588" y="886955"/>
                  </a:lnTo>
                  <a:lnTo>
                    <a:pt x="36588" y="888479"/>
                  </a:lnTo>
                  <a:lnTo>
                    <a:pt x="38112" y="888479"/>
                  </a:lnTo>
                  <a:lnTo>
                    <a:pt x="38112" y="890003"/>
                  </a:lnTo>
                  <a:lnTo>
                    <a:pt x="41160" y="890003"/>
                  </a:lnTo>
                  <a:lnTo>
                    <a:pt x="41160" y="888479"/>
                  </a:lnTo>
                  <a:lnTo>
                    <a:pt x="42684" y="888479"/>
                  </a:lnTo>
                  <a:lnTo>
                    <a:pt x="42684" y="885431"/>
                  </a:lnTo>
                  <a:close/>
                </a:path>
                <a:path w="78105" h="1732914">
                  <a:moveTo>
                    <a:pt x="42684" y="675132"/>
                  </a:moveTo>
                  <a:lnTo>
                    <a:pt x="41160" y="675132"/>
                  </a:lnTo>
                  <a:lnTo>
                    <a:pt x="41160" y="673608"/>
                  </a:lnTo>
                  <a:lnTo>
                    <a:pt x="38112" y="673608"/>
                  </a:lnTo>
                  <a:lnTo>
                    <a:pt x="38112" y="675132"/>
                  </a:lnTo>
                  <a:lnTo>
                    <a:pt x="36588" y="675132"/>
                  </a:lnTo>
                  <a:lnTo>
                    <a:pt x="36588" y="676656"/>
                  </a:lnTo>
                  <a:lnTo>
                    <a:pt x="39636" y="679704"/>
                  </a:lnTo>
                  <a:lnTo>
                    <a:pt x="41160" y="679704"/>
                  </a:lnTo>
                  <a:lnTo>
                    <a:pt x="41160" y="678180"/>
                  </a:lnTo>
                  <a:lnTo>
                    <a:pt x="42684" y="678180"/>
                  </a:lnTo>
                  <a:lnTo>
                    <a:pt x="42684" y="675132"/>
                  </a:lnTo>
                  <a:close/>
                </a:path>
                <a:path w="78105" h="1732914">
                  <a:moveTo>
                    <a:pt x="73164" y="632447"/>
                  </a:moveTo>
                  <a:lnTo>
                    <a:pt x="54876" y="632447"/>
                  </a:lnTo>
                  <a:lnTo>
                    <a:pt x="53454" y="653796"/>
                  </a:lnTo>
                  <a:lnTo>
                    <a:pt x="56400" y="653796"/>
                  </a:lnTo>
                  <a:lnTo>
                    <a:pt x="68592" y="653796"/>
                  </a:lnTo>
                  <a:lnTo>
                    <a:pt x="70878" y="653796"/>
                  </a:lnTo>
                  <a:lnTo>
                    <a:pt x="70116" y="652272"/>
                  </a:lnTo>
                  <a:lnTo>
                    <a:pt x="56400" y="652272"/>
                  </a:lnTo>
                  <a:lnTo>
                    <a:pt x="57924" y="635508"/>
                  </a:lnTo>
                  <a:lnTo>
                    <a:pt x="73164" y="635508"/>
                  </a:lnTo>
                  <a:lnTo>
                    <a:pt x="73164" y="632447"/>
                  </a:lnTo>
                  <a:close/>
                </a:path>
                <a:path w="78105" h="1732914">
                  <a:moveTo>
                    <a:pt x="76200" y="1082040"/>
                  </a:moveTo>
                  <a:lnTo>
                    <a:pt x="74676" y="1078992"/>
                  </a:lnTo>
                  <a:lnTo>
                    <a:pt x="71628" y="1077468"/>
                  </a:lnTo>
                  <a:lnTo>
                    <a:pt x="70104" y="1074420"/>
                  </a:lnTo>
                  <a:lnTo>
                    <a:pt x="65532" y="1072896"/>
                  </a:lnTo>
                  <a:lnTo>
                    <a:pt x="56388" y="1072896"/>
                  </a:lnTo>
                  <a:lnTo>
                    <a:pt x="57912" y="1057656"/>
                  </a:lnTo>
                  <a:lnTo>
                    <a:pt x="73152" y="1057656"/>
                  </a:lnTo>
                  <a:lnTo>
                    <a:pt x="73152" y="1054608"/>
                  </a:lnTo>
                  <a:lnTo>
                    <a:pt x="54864" y="1054608"/>
                  </a:lnTo>
                  <a:lnTo>
                    <a:pt x="53340" y="1075944"/>
                  </a:lnTo>
                  <a:lnTo>
                    <a:pt x="68580" y="1075944"/>
                  </a:lnTo>
                  <a:lnTo>
                    <a:pt x="73152" y="1078992"/>
                  </a:lnTo>
                  <a:lnTo>
                    <a:pt x="73152" y="1089660"/>
                  </a:lnTo>
                  <a:lnTo>
                    <a:pt x="70104" y="1095756"/>
                  </a:lnTo>
                  <a:lnTo>
                    <a:pt x="64008" y="1098804"/>
                  </a:lnTo>
                  <a:lnTo>
                    <a:pt x="57912" y="1098804"/>
                  </a:lnTo>
                  <a:lnTo>
                    <a:pt x="51816" y="1095756"/>
                  </a:lnTo>
                  <a:lnTo>
                    <a:pt x="51816" y="1098804"/>
                  </a:lnTo>
                  <a:lnTo>
                    <a:pt x="54864" y="1100328"/>
                  </a:lnTo>
                  <a:lnTo>
                    <a:pt x="65532" y="1100328"/>
                  </a:lnTo>
                  <a:lnTo>
                    <a:pt x="68580" y="1098804"/>
                  </a:lnTo>
                  <a:lnTo>
                    <a:pt x="71628" y="1097280"/>
                  </a:lnTo>
                  <a:lnTo>
                    <a:pt x="74676" y="1094232"/>
                  </a:lnTo>
                  <a:lnTo>
                    <a:pt x="76200" y="1091184"/>
                  </a:lnTo>
                  <a:lnTo>
                    <a:pt x="76200" y="1082040"/>
                  </a:lnTo>
                  <a:close/>
                </a:path>
                <a:path w="78105" h="1732914">
                  <a:moveTo>
                    <a:pt x="76200" y="239255"/>
                  </a:moveTo>
                  <a:lnTo>
                    <a:pt x="74676" y="236207"/>
                  </a:lnTo>
                  <a:lnTo>
                    <a:pt x="70104" y="231635"/>
                  </a:lnTo>
                  <a:lnTo>
                    <a:pt x="65532" y="230111"/>
                  </a:lnTo>
                  <a:lnTo>
                    <a:pt x="56388" y="230111"/>
                  </a:lnTo>
                  <a:lnTo>
                    <a:pt x="57912" y="214871"/>
                  </a:lnTo>
                  <a:lnTo>
                    <a:pt x="73152" y="214871"/>
                  </a:lnTo>
                  <a:lnTo>
                    <a:pt x="73152" y="211823"/>
                  </a:lnTo>
                  <a:lnTo>
                    <a:pt x="54864" y="211823"/>
                  </a:lnTo>
                  <a:lnTo>
                    <a:pt x="53340" y="233159"/>
                  </a:lnTo>
                  <a:lnTo>
                    <a:pt x="68580" y="233159"/>
                  </a:lnTo>
                  <a:lnTo>
                    <a:pt x="73152" y="236207"/>
                  </a:lnTo>
                  <a:lnTo>
                    <a:pt x="73152" y="246875"/>
                  </a:lnTo>
                  <a:lnTo>
                    <a:pt x="71628" y="249923"/>
                  </a:lnTo>
                  <a:lnTo>
                    <a:pt x="67056" y="254495"/>
                  </a:lnTo>
                  <a:lnTo>
                    <a:pt x="54864" y="254495"/>
                  </a:lnTo>
                  <a:lnTo>
                    <a:pt x="51816" y="252971"/>
                  </a:lnTo>
                  <a:lnTo>
                    <a:pt x="51816" y="256019"/>
                  </a:lnTo>
                  <a:lnTo>
                    <a:pt x="54864" y="257543"/>
                  </a:lnTo>
                  <a:lnTo>
                    <a:pt x="65532" y="257543"/>
                  </a:lnTo>
                  <a:lnTo>
                    <a:pt x="68580" y="256019"/>
                  </a:lnTo>
                  <a:lnTo>
                    <a:pt x="70104" y="254495"/>
                  </a:lnTo>
                  <a:lnTo>
                    <a:pt x="71628" y="252971"/>
                  </a:lnTo>
                  <a:lnTo>
                    <a:pt x="74676" y="251447"/>
                  </a:lnTo>
                  <a:lnTo>
                    <a:pt x="76200" y="246875"/>
                  </a:lnTo>
                  <a:lnTo>
                    <a:pt x="76200" y="239255"/>
                  </a:lnTo>
                  <a:close/>
                </a:path>
                <a:path w="78105" h="1732914">
                  <a:moveTo>
                    <a:pt x="76212" y="1504175"/>
                  </a:moveTo>
                  <a:lnTo>
                    <a:pt x="74688" y="1501127"/>
                  </a:lnTo>
                  <a:lnTo>
                    <a:pt x="70116" y="1496555"/>
                  </a:lnTo>
                  <a:lnTo>
                    <a:pt x="65544" y="1495031"/>
                  </a:lnTo>
                  <a:lnTo>
                    <a:pt x="56400" y="1495031"/>
                  </a:lnTo>
                  <a:lnTo>
                    <a:pt x="57924" y="1478267"/>
                  </a:lnTo>
                  <a:lnTo>
                    <a:pt x="73164" y="1478267"/>
                  </a:lnTo>
                  <a:lnTo>
                    <a:pt x="73164" y="1476743"/>
                  </a:lnTo>
                  <a:lnTo>
                    <a:pt x="54876" y="1476743"/>
                  </a:lnTo>
                  <a:lnTo>
                    <a:pt x="54762" y="1478267"/>
                  </a:lnTo>
                  <a:lnTo>
                    <a:pt x="53352" y="1498079"/>
                  </a:lnTo>
                  <a:lnTo>
                    <a:pt x="68592" y="1498079"/>
                  </a:lnTo>
                  <a:lnTo>
                    <a:pt x="73164" y="1501127"/>
                  </a:lnTo>
                  <a:lnTo>
                    <a:pt x="73164" y="1511795"/>
                  </a:lnTo>
                  <a:lnTo>
                    <a:pt x="71640" y="1514843"/>
                  </a:lnTo>
                  <a:lnTo>
                    <a:pt x="67068" y="1519415"/>
                  </a:lnTo>
                  <a:lnTo>
                    <a:pt x="54876" y="1519415"/>
                  </a:lnTo>
                  <a:lnTo>
                    <a:pt x="51828" y="1517891"/>
                  </a:lnTo>
                  <a:lnTo>
                    <a:pt x="51828" y="1520939"/>
                  </a:lnTo>
                  <a:lnTo>
                    <a:pt x="54876" y="1522463"/>
                  </a:lnTo>
                  <a:lnTo>
                    <a:pt x="65544" y="1522463"/>
                  </a:lnTo>
                  <a:lnTo>
                    <a:pt x="68592" y="1520939"/>
                  </a:lnTo>
                  <a:lnTo>
                    <a:pt x="70116" y="1519415"/>
                  </a:lnTo>
                  <a:lnTo>
                    <a:pt x="71640" y="1517891"/>
                  </a:lnTo>
                  <a:lnTo>
                    <a:pt x="74688" y="1516367"/>
                  </a:lnTo>
                  <a:lnTo>
                    <a:pt x="76212" y="1511795"/>
                  </a:lnTo>
                  <a:lnTo>
                    <a:pt x="76212" y="1504175"/>
                  </a:lnTo>
                  <a:close/>
                </a:path>
                <a:path w="78105" h="1732914">
                  <a:moveTo>
                    <a:pt x="76212" y="661416"/>
                  </a:moveTo>
                  <a:lnTo>
                    <a:pt x="74688" y="656844"/>
                  </a:lnTo>
                  <a:lnTo>
                    <a:pt x="71640" y="655320"/>
                  </a:lnTo>
                  <a:lnTo>
                    <a:pt x="70116" y="655320"/>
                  </a:lnTo>
                  <a:lnTo>
                    <a:pt x="73164" y="658368"/>
                  </a:lnTo>
                  <a:lnTo>
                    <a:pt x="73164" y="669036"/>
                  </a:lnTo>
                  <a:lnTo>
                    <a:pt x="71640" y="672084"/>
                  </a:lnTo>
                  <a:lnTo>
                    <a:pt x="70116" y="673608"/>
                  </a:lnTo>
                  <a:lnTo>
                    <a:pt x="64020" y="676656"/>
                  </a:lnTo>
                  <a:lnTo>
                    <a:pt x="57924" y="676656"/>
                  </a:lnTo>
                  <a:lnTo>
                    <a:pt x="51828" y="673608"/>
                  </a:lnTo>
                  <a:lnTo>
                    <a:pt x="51828" y="678180"/>
                  </a:lnTo>
                  <a:lnTo>
                    <a:pt x="54876" y="678180"/>
                  </a:lnTo>
                  <a:lnTo>
                    <a:pt x="57924" y="679704"/>
                  </a:lnTo>
                  <a:lnTo>
                    <a:pt x="65544" y="679704"/>
                  </a:lnTo>
                  <a:lnTo>
                    <a:pt x="68592" y="678180"/>
                  </a:lnTo>
                  <a:lnTo>
                    <a:pt x="70116" y="676656"/>
                  </a:lnTo>
                  <a:lnTo>
                    <a:pt x="74688" y="672084"/>
                  </a:lnTo>
                  <a:lnTo>
                    <a:pt x="76212" y="669036"/>
                  </a:lnTo>
                  <a:lnTo>
                    <a:pt x="76212" y="661416"/>
                  </a:lnTo>
                  <a:close/>
                </a:path>
                <a:path w="78105" h="1732914">
                  <a:moveTo>
                    <a:pt x="77724" y="1287767"/>
                  </a:moveTo>
                  <a:lnTo>
                    <a:pt x="76873" y="1277772"/>
                  </a:lnTo>
                  <a:lnTo>
                    <a:pt x="74676" y="1271689"/>
                  </a:lnTo>
                  <a:lnTo>
                    <a:pt x="74676" y="1274051"/>
                  </a:lnTo>
                  <a:lnTo>
                    <a:pt x="74676" y="1295387"/>
                  </a:lnTo>
                  <a:lnTo>
                    <a:pt x="73152" y="1299959"/>
                  </a:lnTo>
                  <a:lnTo>
                    <a:pt x="71628" y="1303007"/>
                  </a:lnTo>
                  <a:lnTo>
                    <a:pt x="70104" y="1307579"/>
                  </a:lnTo>
                  <a:lnTo>
                    <a:pt x="67056" y="1309103"/>
                  </a:lnTo>
                  <a:lnTo>
                    <a:pt x="60960" y="1309103"/>
                  </a:lnTo>
                  <a:lnTo>
                    <a:pt x="57912" y="1307579"/>
                  </a:lnTo>
                  <a:lnTo>
                    <a:pt x="56388" y="1303007"/>
                  </a:lnTo>
                  <a:lnTo>
                    <a:pt x="53340" y="1299959"/>
                  </a:lnTo>
                  <a:lnTo>
                    <a:pt x="53340" y="1275575"/>
                  </a:lnTo>
                  <a:lnTo>
                    <a:pt x="56388" y="1272527"/>
                  </a:lnTo>
                  <a:lnTo>
                    <a:pt x="57912" y="1269479"/>
                  </a:lnTo>
                  <a:lnTo>
                    <a:pt x="60960" y="1267955"/>
                  </a:lnTo>
                  <a:lnTo>
                    <a:pt x="70104" y="1267955"/>
                  </a:lnTo>
                  <a:lnTo>
                    <a:pt x="74676" y="1274051"/>
                  </a:lnTo>
                  <a:lnTo>
                    <a:pt x="74676" y="1271689"/>
                  </a:lnTo>
                  <a:lnTo>
                    <a:pt x="74295" y="1270622"/>
                  </a:lnTo>
                  <a:lnTo>
                    <a:pt x="71628" y="1267955"/>
                  </a:lnTo>
                  <a:lnTo>
                    <a:pt x="70015" y="1266342"/>
                  </a:lnTo>
                  <a:lnTo>
                    <a:pt x="64008" y="1264907"/>
                  </a:lnTo>
                  <a:lnTo>
                    <a:pt x="59436" y="1264907"/>
                  </a:lnTo>
                  <a:lnTo>
                    <a:pt x="56578" y="1266342"/>
                  </a:lnTo>
                  <a:lnTo>
                    <a:pt x="56451" y="1266342"/>
                  </a:lnTo>
                  <a:lnTo>
                    <a:pt x="53340" y="1271003"/>
                  </a:lnTo>
                  <a:lnTo>
                    <a:pt x="51816" y="1275575"/>
                  </a:lnTo>
                  <a:lnTo>
                    <a:pt x="50292" y="1281671"/>
                  </a:lnTo>
                  <a:lnTo>
                    <a:pt x="50292" y="1296911"/>
                  </a:lnTo>
                  <a:lnTo>
                    <a:pt x="53340" y="1306055"/>
                  </a:lnTo>
                  <a:lnTo>
                    <a:pt x="59436" y="1312151"/>
                  </a:lnTo>
                  <a:lnTo>
                    <a:pt x="67056" y="1312151"/>
                  </a:lnTo>
                  <a:lnTo>
                    <a:pt x="71628" y="1309103"/>
                  </a:lnTo>
                  <a:lnTo>
                    <a:pt x="73152" y="1306055"/>
                  </a:lnTo>
                  <a:lnTo>
                    <a:pt x="76200" y="1301483"/>
                  </a:lnTo>
                  <a:lnTo>
                    <a:pt x="77724" y="1295387"/>
                  </a:lnTo>
                  <a:lnTo>
                    <a:pt x="77724" y="1287767"/>
                  </a:lnTo>
                  <a:close/>
                </a:path>
                <a:path w="78105" h="1732914">
                  <a:moveTo>
                    <a:pt x="77724" y="444995"/>
                  </a:moveTo>
                  <a:lnTo>
                    <a:pt x="76873" y="435000"/>
                  </a:lnTo>
                  <a:lnTo>
                    <a:pt x="74295" y="427850"/>
                  </a:lnTo>
                  <a:lnTo>
                    <a:pt x="73152" y="426707"/>
                  </a:lnTo>
                  <a:lnTo>
                    <a:pt x="70129" y="423595"/>
                  </a:lnTo>
                  <a:lnTo>
                    <a:pt x="74676" y="431279"/>
                  </a:lnTo>
                  <a:lnTo>
                    <a:pt x="74676" y="451091"/>
                  </a:lnTo>
                  <a:lnTo>
                    <a:pt x="73152" y="457187"/>
                  </a:lnTo>
                  <a:lnTo>
                    <a:pt x="70104" y="463283"/>
                  </a:lnTo>
                  <a:lnTo>
                    <a:pt x="67056" y="466331"/>
                  </a:lnTo>
                  <a:lnTo>
                    <a:pt x="60960" y="466331"/>
                  </a:lnTo>
                  <a:lnTo>
                    <a:pt x="57912" y="463283"/>
                  </a:lnTo>
                  <a:lnTo>
                    <a:pt x="56388" y="460235"/>
                  </a:lnTo>
                  <a:lnTo>
                    <a:pt x="53340" y="457187"/>
                  </a:lnTo>
                  <a:lnTo>
                    <a:pt x="53340" y="432803"/>
                  </a:lnTo>
                  <a:lnTo>
                    <a:pt x="56388" y="429755"/>
                  </a:lnTo>
                  <a:lnTo>
                    <a:pt x="57912" y="426707"/>
                  </a:lnTo>
                  <a:lnTo>
                    <a:pt x="61036" y="423595"/>
                  </a:lnTo>
                  <a:lnTo>
                    <a:pt x="70129" y="423595"/>
                  </a:lnTo>
                  <a:lnTo>
                    <a:pt x="64008" y="422135"/>
                  </a:lnTo>
                  <a:lnTo>
                    <a:pt x="59436" y="422135"/>
                  </a:lnTo>
                  <a:lnTo>
                    <a:pt x="56527" y="423595"/>
                  </a:lnTo>
                  <a:lnTo>
                    <a:pt x="54356" y="426707"/>
                  </a:lnTo>
                  <a:lnTo>
                    <a:pt x="53340" y="428231"/>
                  </a:lnTo>
                  <a:lnTo>
                    <a:pt x="51816" y="431279"/>
                  </a:lnTo>
                  <a:lnTo>
                    <a:pt x="50292" y="437375"/>
                  </a:lnTo>
                  <a:lnTo>
                    <a:pt x="50292" y="452615"/>
                  </a:lnTo>
                  <a:lnTo>
                    <a:pt x="51816" y="458711"/>
                  </a:lnTo>
                  <a:lnTo>
                    <a:pt x="53340" y="463283"/>
                  </a:lnTo>
                  <a:lnTo>
                    <a:pt x="56388" y="466331"/>
                  </a:lnTo>
                  <a:lnTo>
                    <a:pt x="59436" y="467855"/>
                  </a:lnTo>
                  <a:lnTo>
                    <a:pt x="67056" y="467855"/>
                  </a:lnTo>
                  <a:lnTo>
                    <a:pt x="71628" y="466331"/>
                  </a:lnTo>
                  <a:lnTo>
                    <a:pt x="73152" y="461759"/>
                  </a:lnTo>
                  <a:lnTo>
                    <a:pt x="76200" y="458711"/>
                  </a:lnTo>
                  <a:lnTo>
                    <a:pt x="77724" y="452615"/>
                  </a:lnTo>
                  <a:lnTo>
                    <a:pt x="77724" y="444995"/>
                  </a:lnTo>
                  <a:close/>
                </a:path>
                <a:path w="78105" h="1732914">
                  <a:moveTo>
                    <a:pt x="77724" y="22860"/>
                  </a:moveTo>
                  <a:lnTo>
                    <a:pt x="76873" y="12852"/>
                  </a:lnTo>
                  <a:lnTo>
                    <a:pt x="74295" y="5715"/>
                  </a:lnTo>
                  <a:lnTo>
                    <a:pt x="71628" y="3048"/>
                  </a:lnTo>
                  <a:lnTo>
                    <a:pt x="74676" y="9144"/>
                  </a:lnTo>
                  <a:lnTo>
                    <a:pt x="74676" y="30480"/>
                  </a:lnTo>
                  <a:lnTo>
                    <a:pt x="73152" y="35052"/>
                  </a:lnTo>
                  <a:lnTo>
                    <a:pt x="71628" y="38100"/>
                  </a:lnTo>
                  <a:lnTo>
                    <a:pt x="70104" y="42672"/>
                  </a:lnTo>
                  <a:lnTo>
                    <a:pt x="67056" y="44196"/>
                  </a:lnTo>
                  <a:lnTo>
                    <a:pt x="60960" y="44196"/>
                  </a:lnTo>
                  <a:lnTo>
                    <a:pt x="57912" y="42672"/>
                  </a:lnTo>
                  <a:lnTo>
                    <a:pt x="56388" y="39624"/>
                  </a:lnTo>
                  <a:lnTo>
                    <a:pt x="53340" y="35052"/>
                  </a:lnTo>
                  <a:lnTo>
                    <a:pt x="53340" y="12192"/>
                  </a:lnTo>
                  <a:lnTo>
                    <a:pt x="56388" y="7620"/>
                  </a:lnTo>
                  <a:lnTo>
                    <a:pt x="57912" y="4572"/>
                  </a:lnTo>
                  <a:lnTo>
                    <a:pt x="60960" y="3048"/>
                  </a:lnTo>
                  <a:lnTo>
                    <a:pt x="71628" y="3048"/>
                  </a:lnTo>
                  <a:lnTo>
                    <a:pt x="70015" y="1422"/>
                  </a:lnTo>
                  <a:lnTo>
                    <a:pt x="64008" y="0"/>
                  </a:lnTo>
                  <a:lnTo>
                    <a:pt x="59436" y="0"/>
                  </a:lnTo>
                  <a:lnTo>
                    <a:pt x="56578" y="1422"/>
                  </a:lnTo>
                  <a:lnTo>
                    <a:pt x="56451" y="1422"/>
                  </a:lnTo>
                  <a:lnTo>
                    <a:pt x="53340" y="6096"/>
                  </a:lnTo>
                  <a:lnTo>
                    <a:pt x="51816" y="10668"/>
                  </a:lnTo>
                  <a:lnTo>
                    <a:pt x="50292" y="16764"/>
                  </a:lnTo>
                  <a:lnTo>
                    <a:pt x="50292" y="32004"/>
                  </a:lnTo>
                  <a:lnTo>
                    <a:pt x="53340" y="41148"/>
                  </a:lnTo>
                  <a:lnTo>
                    <a:pt x="59436" y="47244"/>
                  </a:lnTo>
                  <a:lnTo>
                    <a:pt x="67056" y="47244"/>
                  </a:lnTo>
                  <a:lnTo>
                    <a:pt x="71628" y="44196"/>
                  </a:lnTo>
                  <a:lnTo>
                    <a:pt x="73152" y="41148"/>
                  </a:lnTo>
                  <a:lnTo>
                    <a:pt x="76200" y="36576"/>
                  </a:lnTo>
                  <a:lnTo>
                    <a:pt x="77724" y="30480"/>
                  </a:lnTo>
                  <a:lnTo>
                    <a:pt x="77724" y="22860"/>
                  </a:lnTo>
                  <a:close/>
                </a:path>
                <a:path w="78105" h="1732914">
                  <a:moveTo>
                    <a:pt x="77736" y="1709928"/>
                  </a:moveTo>
                  <a:lnTo>
                    <a:pt x="76873" y="1699679"/>
                  </a:lnTo>
                  <a:lnTo>
                    <a:pt x="74688" y="1693164"/>
                  </a:lnTo>
                  <a:lnTo>
                    <a:pt x="74688" y="1696212"/>
                  </a:lnTo>
                  <a:lnTo>
                    <a:pt x="74688" y="1716024"/>
                  </a:lnTo>
                  <a:lnTo>
                    <a:pt x="73164" y="1722120"/>
                  </a:lnTo>
                  <a:lnTo>
                    <a:pt x="70116" y="1728216"/>
                  </a:lnTo>
                  <a:lnTo>
                    <a:pt x="67068" y="1729740"/>
                  </a:lnTo>
                  <a:lnTo>
                    <a:pt x="60972" y="1729740"/>
                  </a:lnTo>
                  <a:lnTo>
                    <a:pt x="57924" y="1728216"/>
                  </a:lnTo>
                  <a:lnTo>
                    <a:pt x="56400" y="1725168"/>
                  </a:lnTo>
                  <a:lnTo>
                    <a:pt x="53352" y="1722120"/>
                  </a:lnTo>
                  <a:lnTo>
                    <a:pt x="53352" y="1697736"/>
                  </a:lnTo>
                  <a:lnTo>
                    <a:pt x="56400" y="1694688"/>
                  </a:lnTo>
                  <a:lnTo>
                    <a:pt x="57924" y="1690116"/>
                  </a:lnTo>
                  <a:lnTo>
                    <a:pt x="60972" y="1688592"/>
                  </a:lnTo>
                  <a:lnTo>
                    <a:pt x="70116" y="1688592"/>
                  </a:lnTo>
                  <a:lnTo>
                    <a:pt x="74688" y="1696212"/>
                  </a:lnTo>
                  <a:lnTo>
                    <a:pt x="74688" y="1693164"/>
                  </a:lnTo>
                  <a:lnTo>
                    <a:pt x="74307" y="1692021"/>
                  </a:lnTo>
                  <a:lnTo>
                    <a:pt x="71247" y="1688592"/>
                  </a:lnTo>
                  <a:lnTo>
                    <a:pt x="70015" y="1687207"/>
                  </a:lnTo>
                  <a:lnTo>
                    <a:pt x="64020" y="1685544"/>
                  </a:lnTo>
                  <a:lnTo>
                    <a:pt x="59448" y="1685544"/>
                  </a:lnTo>
                  <a:lnTo>
                    <a:pt x="56400" y="1688592"/>
                  </a:lnTo>
                  <a:lnTo>
                    <a:pt x="53352" y="1693164"/>
                  </a:lnTo>
                  <a:lnTo>
                    <a:pt x="51828" y="1696212"/>
                  </a:lnTo>
                  <a:lnTo>
                    <a:pt x="50304" y="1702308"/>
                  </a:lnTo>
                  <a:lnTo>
                    <a:pt x="50304" y="1717548"/>
                  </a:lnTo>
                  <a:lnTo>
                    <a:pt x="51828" y="1723644"/>
                  </a:lnTo>
                  <a:lnTo>
                    <a:pt x="53352" y="1726692"/>
                  </a:lnTo>
                  <a:lnTo>
                    <a:pt x="56400" y="1731264"/>
                  </a:lnTo>
                  <a:lnTo>
                    <a:pt x="59448" y="1732788"/>
                  </a:lnTo>
                  <a:lnTo>
                    <a:pt x="67068" y="1732788"/>
                  </a:lnTo>
                  <a:lnTo>
                    <a:pt x="71640" y="1731264"/>
                  </a:lnTo>
                  <a:lnTo>
                    <a:pt x="72148" y="1729740"/>
                  </a:lnTo>
                  <a:lnTo>
                    <a:pt x="73164" y="1726692"/>
                  </a:lnTo>
                  <a:lnTo>
                    <a:pt x="76212" y="1723644"/>
                  </a:lnTo>
                  <a:lnTo>
                    <a:pt x="77736" y="1717548"/>
                  </a:lnTo>
                  <a:lnTo>
                    <a:pt x="77736" y="1709928"/>
                  </a:lnTo>
                  <a:close/>
                </a:path>
                <a:path w="78105" h="1732914">
                  <a:moveTo>
                    <a:pt x="77736" y="865619"/>
                  </a:moveTo>
                  <a:lnTo>
                    <a:pt x="76873" y="855624"/>
                  </a:lnTo>
                  <a:lnTo>
                    <a:pt x="74688" y="849541"/>
                  </a:lnTo>
                  <a:lnTo>
                    <a:pt x="74688" y="853427"/>
                  </a:lnTo>
                  <a:lnTo>
                    <a:pt x="74688" y="873239"/>
                  </a:lnTo>
                  <a:lnTo>
                    <a:pt x="71640" y="882383"/>
                  </a:lnTo>
                  <a:lnTo>
                    <a:pt x="70116" y="885431"/>
                  </a:lnTo>
                  <a:lnTo>
                    <a:pt x="67068" y="886955"/>
                  </a:lnTo>
                  <a:lnTo>
                    <a:pt x="60972" y="886955"/>
                  </a:lnTo>
                  <a:lnTo>
                    <a:pt x="57924" y="885431"/>
                  </a:lnTo>
                  <a:lnTo>
                    <a:pt x="56400" y="882383"/>
                  </a:lnTo>
                  <a:lnTo>
                    <a:pt x="53352" y="879335"/>
                  </a:lnTo>
                  <a:lnTo>
                    <a:pt x="53352" y="854951"/>
                  </a:lnTo>
                  <a:lnTo>
                    <a:pt x="56400" y="850379"/>
                  </a:lnTo>
                  <a:lnTo>
                    <a:pt x="57924" y="847331"/>
                  </a:lnTo>
                  <a:lnTo>
                    <a:pt x="60972" y="845807"/>
                  </a:lnTo>
                  <a:lnTo>
                    <a:pt x="70116" y="845807"/>
                  </a:lnTo>
                  <a:lnTo>
                    <a:pt x="74688" y="853427"/>
                  </a:lnTo>
                  <a:lnTo>
                    <a:pt x="74688" y="849541"/>
                  </a:lnTo>
                  <a:lnTo>
                    <a:pt x="74307" y="848474"/>
                  </a:lnTo>
                  <a:lnTo>
                    <a:pt x="71640" y="845807"/>
                  </a:lnTo>
                  <a:lnTo>
                    <a:pt x="70015" y="844194"/>
                  </a:lnTo>
                  <a:lnTo>
                    <a:pt x="64020" y="842759"/>
                  </a:lnTo>
                  <a:lnTo>
                    <a:pt x="59448" y="842759"/>
                  </a:lnTo>
                  <a:lnTo>
                    <a:pt x="53352" y="848855"/>
                  </a:lnTo>
                  <a:lnTo>
                    <a:pt x="51828" y="853427"/>
                  </a:lnTo>
                  <a:lnTo>
                    <a:pt x="50304" y="859523"/>
                  </a:lnTo>
                  <a:lnTo>
                    <a:pt x="50304" y="874763"/>
                  </a:lnTo>
                  <a:lnTo>
                    <a:pt x="51828" y="880859"/>
                  </a:lnTo>
                  <a:lnTo>
                    <a:pt x="53352" y="883907"/>
                  </a:lnTo>
                  <a:lnTo>
                    <a:pt x="56400" y="888479"/>
                  </a:lnTo>
                  <a:lnTo>
                    <a:pt x="59448" y="890003"/>
                  </a:lnTo>
                  <a:lnTo>
                    <a:pt x="67068" y="890003"/>
                  </a:lnTo>
                  <a:lnTo>
                    <a:pt x="71640" y="888479"/>
                  </a:lnTo>
                  <a:lnTo>
                    <a:pt x="72148" y="886955"/>
                  </a:lnTo>
                  <a:lnTo>
                    <a:pt x="73164" y="883907"/>
                  </a:lnTo>
                  <a:lnTo>
                    <a:pt x="76212" y="879335"/>
                  </a:lnTo>
                  <a:lnTo>
                    <a:pt x="77736" y="874763"/>
                  </a:lnTo>
                  <a:lnTo>
                    <a:pt x="77736" y="865619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71700" y="3323843"/>
              <a:ext cx="3566160" cy="22860"/>
            </a:xfrm>
            <a:custGeom>
              <a:avLst/>
              <a:gdLst/>
              <a:ahLst/>
              <a:cxnLst/>
              <a:rect l="l" t="t" r="r" b="b"/>
              <a:pathLst>
                <a:path w="3566160" h="22860">
                  <a:moveTo>
                    <a:pt x="0" y="0"/>
                  </a:moveTo>
                  <a:lnTo>
                    <a:pt x="0" y="22859"/>
                  </a:lnTo>
                </a:path>
                <a:path w="3566160" h="22860">
                  <a:moveTo>
                    <a:pt x="713232" y="0"/>
                  </a:moveTo>
                  <a:lnTo>
                    <a:pt x="713232" y="22859"/>
                  </a:lnTo>
                </a:path>
                <a:path w="3566160" h="22860">
                  <a:moveTo>
                    <a:pt x="1426464" y="0"/>
                  </a:moveTo>
                  <a:lnTo>
                    <a:pt x="1426464" y="22859"/>
                  </a:lnTo>
                </a:path>
                <a:path w="3566160" h="22860">
                  <a:moveTo>
                    <a:pt x="2139696" y="0"/>
                  </a:moveTo>
                  <a:lnTo>
                    <a:pt x="2139696" y="22859"/>
                  </a:lnTo>
                </a:path>
                <a:path w="3566160" h="22860">
                  <a:moveTo>
                    <a:pt x="2852928" y="0"/>
                  </a:moveTo>
                  <a:lnTo>
                    <a:pt x="2852928" y="22859"/>
                  </a:lnTo>
                </a:path>
                <a:path w="3566160" h="22860">
                  <a:moveTo>
                    <a:pt x="3566160" y="0"/>
                  </a:moveTo>
                  <a:lnTo>
                    <a:pt x="3566160" y="22859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12264" y="3378720"/>
              <a:ext cx="3689985" cy="47625"/>
            </a:xfrm>
            <a:custGeom>
              <a:avLst/>
              <a:gdLst/>
              <a:ahLst/>
              <a:cxnLst/>
              <a:rect l="l" t="t" r="r" b="b"/>
              <a:pathLst>
                <a:path w="3689985" h="47625">
                  <a:moveTo>
                    <a:pt x="13716" y="0"/>
                  </a:moveTo>
                  <a:lnTo>
                    <a:pt x="12179" y="0"/>
                  </a:lnTo>
                  <a:lnTo>
                    <a:pt x="12179" y="1524"/>
                  </a:lnTo>
                  <a:lnTo>
                    <a:pt x="10668" y="3048"/>
                  </a:lnTo>
                  <a:lnTo>
                    <a:pt x="9144" y="3048"/>
                  </a:lnTo>
                  <a:lnTo>
                    <a:pt x="9144" y="4572"/>
                  </a:lnTo>
                  <a:lnTo>
                    <a:pt x="7620" y="4572"/>
                  </a:lnTo>
                  <a:lnTo>
                    <a:pt x="6096" y="6083"/>
                  </a:lnTo>
                  <a:lnTo>
                    <a:pt x="4572" y="6083"/>
                  </a:lnTo>
                  <a:lnTo>
                    <a:pt x="3048" y="7607"/>
                  </a:lnTo>
                  <a:lnTo>
                    <a:pt x="1524" y="7607"/>
                  </a:lnTo>
                  <a:lnTo>
                    <a:pt x="0" y="9144"/>
                  </a:lnTo>
                  <a:lnTo>
                    <a:pt x="0" y="10668"/>
                  </a:lnTo>
                  <a:lnTo>
                    <a:pt x="1524" y="10668"/>
                  </a:lnTo>
                  <a:lnTo>
                    <a:pt x="4572" y="9144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47244"/>
                  </a:lnTo>
                  <a:lnTo>
                    <a:pt x="13716" y="47244"/>
                  </a:lnTo>
                  <a:lnTo>
                    <a:pt x="13716" y="0"/>
                  </a:lnTo>
                  <a:close/>
                </a:path>
                <a:path w="3689985" h="47625">
                  <a:moveTo>
                    <a:pt x="50279" y="15240"/>
                  </a:moveTo>
                  <a:lnTo>
                    <a:pt x="48768" y="12192"/>
                  </a:lnTo>
                  <a:lnTo>
                    <a:pt x="48768" y="9144"/>
                  </a:lnTo>
                  <a:lnTo>
                    <a:pt x="47244" y="7607"/>
                  </a:lnTo>
                  <a:lnTo>
                    <a:pt x="47244" y="12192"/>
                  </a:lnTo>
                  <a:lnTo>
                    <a:pt x="47244" y="19799"/>
                  </a:lnTo>
                  <a:lnTo>
                    <a:pt x="44196" y="22860"/>
                  </a:lnTo>
                  <a:lnTo>
                    <a:pt x="44196" y="24384"/>
                  </a:lnTo>
                  <a:lnTo>
                    <a:pt x="42672" y="24384"/>
                  </a:lnTo>
                  <a:lnTo>
                    <a:pt x="39624" y="27432"/>
                  </a:lnTo>
                  <a:lnTo>
                    <a:pt x="33528" y="27432"/>
                  </a:lnTo>
                  <a:lnTo>
                    <a:pt x="30480" y="24384"/>
                  </a:lnTo>
                  <a:lnTo>
                    <a:pt x="28956" y="24384"/>
                  </a:lnTo>
                  <a:lnTo>
                    <a:pt x="28956" y="22860"/>
                  </a:lnTo>
                  <a:lnTo>
                    <a:pt x="27432" y="21336"/>
                  </a:lnTo>
                  <a:lnTo>
                    <a:pt x="27432" y="18288"/>
                  </a:lnTo>
                  <a:lnTo>
                    <a:pt x="25908" y="16764"/>
                  </a:lnTo>
                  <a:lnTo>
                    <a:pt x="25908" y="13716"/>
                  </a:lnTo>
                  <a:lnTo>
                    <a:pt x="27432" y="12192"/>
                  </a:lnTo>
                  <a:lnTo>
                    <a:pt x="27432" y="9144"/>
                  </a:lnTo>
                  <a:lnTo>
                    <a:pt x="28956" y="7607"/>
                  </a:lnTo>
                  <a:lnTo>
                    <a:pt x="28956" y="6083"/>
                  </a:lnTo>
                  <a:lnTo>
                    <a:pt x="30480" y="6083"/>
                  </a:lnTo>
                  <a:lnTo>
                    <a:pt x="33528" y="3048"/>
                  </a:lnTo>
                  <a:lnTo>
                    <a:pt x="39624" y="3048"/>
                  </a:lnTo>
                  <a:lnTo>
                    <a:pt x="41148" y="4572"/>
                  </a:lnTo>
                  <a:lnTo>
                    <a:pt x="42672" y="4572"/>
                  </a:lnTo>
                  <a:lnTo>
                    <a:pt x="42672" y="6083"/>
                  </a:lnTo>
                  <a:lnTo>
                    <a:pt x="45720" y="9144"/>
                  </a:lnTo>
                  <a:lnTo>
                    <a:pt x="45720" y="10668"/>
                  </a:lnTo>
                  <a:lnTo>
                    <a:pt x="47244" y="12192"/>
                  </a:lnTo>
                  <a:lnTo>
                    <a:pt x="47244" y="7607"/>
                  </a:lnTo>
                  <a:lnTo>
                    <a:pt x="47244" y="6083"/>
                  </a:lnTo>
                  <a:lnTo>
                    <a:pt x="42672" y="1524"/>
                  </a:lnTo>
                  <a:lnTo>
                    <a:pt x="41148" y="1524"/>
                  </a:lnTo>
                  <a:lnTo>
                    <a:pt x="39624" y="0"/>
                  </a:lnTo>
                  <a:lnTo>
                    <a:pt x="35052" y="0"/>
                  </a:lnTo>
                  <a:lnTo>
                    <a:pt x="33528" y="1524"/>
                  </a:lnTo>
                  <a:lnTo>
                    <a:pt x="32004" y="1524"/>
                  </a:lnTo>
                  <a:lnTo>
                    <a:pt x="30480" y="3048"/>
                  </a:lnTo>
                  <a:lnTo>
                    <a:pt x="28956" y="3048"/>
                  </a:lnTo>
                  <a:lnTo>
                    <a:pt x="25908" y="6083"/>
                  </a:lnTo>
                  <a:lnTo>
                    <a:pt x="25908" y="7607"/>
                  </a:lnTo>
                  <a:lnTo>
                    <a:pt x="24384" y="9144"/>
                  </a:lnTo>
                  <a:lnTo>
                    <a:pt x="24384" y="12192"/>
                  </a:lnTo>
                  <a:lnTo>
                    <a:pt x="22860" y="13716"/>
                  </a:lnTo>
                  <a:lnTo>
                    <a:pt x="22860" y="18288"/>
                  </a:lnTo>
                  <a:lnTo>
                    <a:pt x="24384" y="19799"/>
                  </a:lnTo>
                  <a:lnTo>
                    <a:pt x="24384" y="22860"/>
                  </a:lnTo>
                  <a:lnTo>
                    <a:pt x="27432" y="25908"/>
                  </a:lnTo>
                  <a:lnTo>
                    <a:pt x="27432" y="27432"/>
                  </a:lnTo>
                  <a:lnTo>
                    <a:pt x="28956" y="27432"/>
                  </a:lnTo>
                  <a:lnTo>
                    <a:pt x="30480" y="28956"/>
                  </a:lnTo>
                  <a:lnTo>
                    <a:pt x="41148" y="28956"/>
                  </a:lnTo>
                  <a:lnTo>
                    <a:pt x="45720" y="27432"/>
                  </a:lnTo>
                  <a:lnTo>
                    <a:pt x="47244" y="22860"/>
                  </a:lnTo>
                  <a:lnTo>
                    <a:pt x="47244" y="30480"/>
                  </a:lnTo>
                  <a:lnTo>
                    <a:pt x="45720" y="35052"/>
                  </a:lnTo>
                  <a:lnTo>
                    <a:pt x="42672" y="39624"/>
                  </a:lnTo>
                  <a:lnTo>
                    <a:pt x="41148" y="42672"/>
                  </a:lnTo>
                  <a:lnTo>
                    <a:pt x="36576" y="45707"/>
                  </a:lnTo>
                  <a:lnTo>
                    <a:pt x="30480" y="45707"/>
                  </a:lnTo>
                  <a:lnTo>
                    <a:pt x="28956" y="44183"/>
                  </a:lnTo>
                  <a:lnTo>
                    <a:pt x="25908" y="42672"/>
                  </a:lnTo>
                  <a:lnTo>
                    <a:pt x="25908" y="45707"/>
                  </a:lnTo>
                  <a:lnTo>
                    <a:pt x="27432" y="47244"/>
                  </a:lnTo>
                  <a:lnTo>
                    <a:pt x="38100" y="47244"/>
                  </a:lnTo>
                  <a:lnTo>
                    <a:pt x="39624" y="45707"/>
                  </a:lnTo>
                  <a:lnTo>
                    <a:pt x="42672" y="44183"/>
                  </a:lnTo>
                  <a:lnTo>
                    <a:pt x="45720" y="41148"/>
                  </a:lnTo>
                  <a:lnTo>
                    <a:pt x="48768" y="35052"/>
                  </a:lnTo>
                  <a:lnTo>
                    <a:pt x="48768" y="31991"/>
                  </a:lnTo>
                  <a:lnTo>
                    <a:pt x="50279" y="28956"/>
                  </a:lnTo>
                  <a:lnTo>
                    <a:pt x="50279" y="22860"/>
                  </a:lnTo>
                  <a:lnTo>
                    <a:pt x="50279" y="15240"/>
                  </a:lnTo>
                  <a:close/>
                </a:path>
                <a:path w="3689985" h="47625">
                  <a:moveTo>
                    <a:pt x="83820" y="31991"/>
                  </a:moveTo>
                  <a:lnTo>
                    <a:pt x="82296" y="30480"/>
                  </a:lnTo>
                  <a:lnTo>
                    <a:pt x="82296" y="28956"/>
                  </a:lnTo>
                  <a:lnTo>
                    <a:pt x="80772" y="27432"/>
                  </a:lnTo>
                  <a:lnTo>
                    <a:pt x="80772" y="31991"/>
                  </a:lnTo>
                  <a:lnTo>
                    <a:pt x="80772" y="38100"/>
                  </a:lnTo>
                  <a:lnTo>
                    <a:pt x="79248" y="38100"/>
                  </a:lnTo>
                  <a:lnTo>
                    <a:pt x="79248" y="39624"/>
                  </a:lnTo>
                  <a:lnTo>
                    <a:pt x="77724" y="41148"/>
                  </a:lnTo>
                  <a:lnTo>
                    <a:pt x="77724" y="42672"/>
                  </a:lnTo>
                  <a:lnTo>
                    <a:pt x="76200" y="42672"/>
                  </a:lnTo>
                  <a:lnTo>
                    <a:pt x="76200" y="44183"/>
                  </a:lnTo>
                  <a:lnTo>
                    <a:pt x="73152" y="44183"/>
                  </a:lnTo>
                  <a:lnTo>
                    <a:pt x="71628" y="45707"/>
                  </a:lnTo>
                  <a:lnTo>
                    <a:pt x="68580" y="45707"/>
                  </a:lnTo>
                  <a:lnTo>
                    <a:pt x="67056" y="44183"/>
                  </a:lnTo>
                  <a:lnTo>
                    <a:pt x="64008" y="44183"/>
                  </a:lnTo>
                  <a:lnTo>
                    <a:pt x="64008" y="42672"/>
                  </a:lnTo>
                  <a:lnTo>
                    <a:pt x="62484" y="42672"/>
                  </a:lnTo>
                  <a:lnTo>
                    <a:pt x="62484" y="41148"/>
                  </a:lnTo>
                  <a:lnTo>
                    <a:pt x="60960" y="39624"/>
                  </a:lnTo>
                  <a:lnTo>
                    <a:pt x="60960" y="38100"/>
                  </a:lnTo>
                  <a:lnTo>
                    <a:pt x="59436" y="38100"/>
                  </a:lnTo>
                  <a:lnTo>
                    <a:pt x="59436" y="31991"/>
                  </a:lnTo>
                  <a:lnTo>
                    <a:pt x="60960" y="30480"/>
                  </a:lnTo>
                  <a:lnTo>
                    <a:pt x="60960" y="28956"/>
                  </a:lnTo>
                  <a:lnTo>
                    <a:pt x="64008" y="25908"/>
                  </a:lnTo>
                  <a:lnTo>
                    <a:pt x="65532" y="25908"/>
                  </a:lnTo>
                  <a:lnTo>
                    <a:pt x="65532" y="24384"/>
                  </a:lnTo>
                  <a:lnTo>
                    <a:pt x="74676" y="24384"/>
                  </a:lnTo>
                  <a:lnTo>
                    <a:pt x="77724" y="27432"/>
                  </a:lnTo>
                  <a:lnTo>
                    <a:pt x="79248" y="27432"/>
                  </a:lnTo>
                  <a:lnTo>
                    <a:pt x="79248" y="30480"/>
                  </a:lnTo>
                  <a:lnTo>
                    <a:pt x="80772" y="31991"/>
                  </a:lnTo>
                  <a:lnTo>
                    <a:pt x="80772" y="27432"/>
                  </a:lnTo>
                  <a:lnTo>
                    <a:pt x="80772" y="25908"/>
                  </a:lnTo>
                  <a:lnTo>
                    <a:pt x="79248" y="25908"/>
                  </a:lnTo>
                  <a:lnTo>
                    <a:pt x="79248" y="24384"/>
                  </a:lnTo>
                  <a:lnTo>
                    <a:pt x="77724" y="24384"/>
                  </a:lnTo>
                  <a:lnTo>
                    <a:pt x="76200" y="22860"/>
                  </a:lnTo>
                  <a:lnTo>
                    <a:pt x="74676" y="22860"/>
                  </a:lnTo>
                  <a:lnTo>
                    <a:pt x="76200" y="21336"/>
                  </a:lnTo>
                  <a:lnTo>
                    <a:pt x="77724" y="21336"/>
                  </a:lnTo>
                  <a:lnTo>
                    <a:pt x="80772" y="18288"/>
                  </a:lnTo>
                  <a:lnTo>
                    <a:pt x="80772" y="16764"/>
                  </a:lnTo>
                  <a:lnTo>
                    <a:pt x="82296" y="15240"/>
                  </a:lnTo>
                  <a:lnTo>
                    <a:pt x="82296" y="9144"/>
                  </a:lnTo>
                  <a:lnTo>
                    <a:pt x="80772" y="7607"/>
                  </a:lnTo>
                  <a:lnTo>
                    <a:pt x="80772" y="6083"/>
                  </a:lnTo>
                  <a:lnTo>
                    <a:pt x="79248" y="4572"/>
                  </a:lnTo>
                  <a:lnTo>
                    <a:pt x="79248" y="10668"/>
                  </a:lnTo>
                  <a:lnTo>
                    <a:pt x="79248" y="15240"/>
                  </a:lnTo>
                  <a:lnTo>
                    <a:pt x="77724" y="15240"/>
                  </a:lnTo>
                  <a:lnTo>
                    <a:pt x="77724" y="18288"/>
                  </a:lnTo>
                  <a:lnTo>
                    <a:pt x="76200" y="18288"/>
                  </a:lnTo>
                  <a:lnTo>
                    <a:pt x="76200" y="19799"/>
                  </a:lnTo>
                  <a:lnTo>
                    <a:pt x="74676" y="19799"/>
                  </a:lnTo>
                  <a:lnTo>
                    <a:pt x="73152" y="21336"/>
                  </a:lnTo>
                  <a:lnTo>
                    <a:pt x="67056" y="21336"/>
                  </a:lnTo>
                  <a:lnTo>
                    <a:pt x="64008" y="18288"/>
                  </a:lnTo>
                  <a:lnTo>
                    <a:pt x="62484" y="18288"/>
                  </a:lnTo>
                  <a:lnTo>
                    <a:pt x="62484" y="15240"/>
                  </a:lnTo>
                  <a:lnTo>
                    <a:pt x="60960" y="15240"/>
                  </a:lnTo>
                  <a:lnTo>
                    <a:pt x="60960" y="10668"/>
                  </a:lnTo>
                  <a:lnTo>
                    <a:pt x="62484" y="9144"/>
                  </a:lnTo>
                  <a:lnTo>
                    <a:pt x="62484" y="7607"/>
                  </a:lnTo>
                  <a:lnTo>
                    <a:pt x="64008" y="6083"/>
                  </a:lnTo>
                  <a:lnTo>
                    <a:pt x="64008" y="4572"/>
                  </a:lnTo>
                  <a:lnTo>
                    <a:pt x="67056" y="4572"/>
                  </a:lnTo>
                  <a:lnTo>
                    <a:pt x="67056" y="3048"/>
                  </a:lnTo>
                  <a:lnTo>
                    <a:pt x="73152" y="3048"/>
                  </a:lnTo>
                  <a:lnTo>
                    <a:pt x="73152" y="4572"/>
                  </a:lnTo>
                  <a:lnTo>
                    <a:pt x="76200" y="4572"/>
                  </a:lnTo>
                  <a:lnTo>
                    <a:pt x="76200" y="6083"/>
                  </a:lnTo>
                  <a:lnTo>
                    <a:pt x="77724" y="6083"/>
                  </a:lnTo>
                  <a:lnTo>
                    <a:pt x="77724" y="9144"/>
                  </a:lnTo>
                  <a:lnTo>
                    <a:pt x="79248" y="10668"/>
                  </a:lnTo>
                  <a:lnTo>
                    <a:pt x="79248" y="4572"/>
                  </a:lnTo>
                  <a:lnTo>
                    <a:pt x="77724" y="3048"/>
                  </a:lnTo>
                  <a:lnTo>
                    <a:pt x="76200" y="1524"/>
                  </a:lnTo>
                  <a:lnTo>
                    <a:pt x="73152" y="1524"/>
                  </a:lnTo>
                  <a:lnTo>
                    <a:pt x="71628" y="0"/>
                  </a:lnTo>
                  <a:lnTo>
                    <a:pt x="68580" y="0"/>
                  </a:lnTo>
                  <a:lnTo>
                    <a:pt x="67056" y="1524"/>
                  </a:lnTo>
                  <a:lnTo>
                    <a:pt x="64008" y="1524"/>
                  </a:lnTo>
                  <a:lnTo>
                    <a:pt x="62484" y="3048"/>
                  </a:lnTo>
                  <a:lnTo>
                    <a:pt x="62484" y="4572"/>
                  </a:lnTo>
                  <a:lnTo>
                    <a:pt x="60960" y="4572"/>
                  </a:lnTo>
                  <a:lnTo>
                    <a:pt x="59436" y="6083"/>
                  </a:lnTo>
                  <a:lnTo>
                    <a:pt x="59436" y="9144"/>
                  </a:lnTo>
                  <a:lnTo>
                    <a:pt x="57912" y="10668"/>
                  </a:lnTo>
                  <a:lnTo>
                    <a:pt x="57912" y="15240"/>
                  </a:lnTo>
                  <a:lnTo>
                    <a:pt x="59436" y="15240"/>
                  </a:lnTo>
                  <a:lnTo>
                    <a:pt x="59436" y="16764"/>
                  </a:lnTo>
                  <a:lnTo>
                    <a:pt x="60960" y="18288"/>
                  </a:lnTo>
                  <a:lnTo>
                    <a:pt x="60960" y="19799"/>
                  </a:lnTo>
                  <a:lnTo>
                    <a:pt x="62484" y="21336"/>
                  </a:lnTo>
                  <a:lnTo>
                    <a:pt x="64008" y="21336"/>
                  </a:lnTo>
                  <a:lnTo>
                    <a:pt x="65532" y="22860"/>
                  </a:lnTo>
                  <a:lnTo>
                    <a:pt x="64008" y="22860"/>
                  </a:lnTo>
                  <a:lnTo>
                    <a:pt x="62484" y="24384"/>
                  </a:lnTo>
                  <a:lnTo>
                    <a:pt x="60960" y="24384"/>
                  </a:lnTo>
                  <a:lnTo>
                    <a:pt x="60960" y="25908"/>
                  </a:lnTo>
                  <a:lnTo>
                    <a:pt x="59436" y="25908"/>
                  </a:lnTo>
                  <a:lnTo>
                    <a:pt x="59436" y="27432"/>
                  </a:lnTo>
                  <a:lnTo>
                    <a:pt x="57912" y="28956"/>
                  </a:lnTo>
                  <a:lnTo>
                    <a:pt x="57912" y="30480"/>
                  </a:lnTo>
                  <a:lnTo>
                    <a:pt x="56375" y="31991"/>
                  </a:lnTo>
                  <a:lnTo>
                    <a:pt x="56375" y="36576"/>
                  </a:lnTo>
                  <a:lnTo>
                    <a:pt x="57912" y="38100"/>
                  </a:lnTo>
                  <a:lnTo>
                    <a:pt x="57912" y="41148"/>
                  </a:lnTo>
                  <a:lnTo>
                    <a:pt x="62484" y="45707"/>
                  </a:lnTo>
                  <a:lnTo>
                    <a:pt x="65532" y="47244"/>
                  </a:lnTo>
                  <a:lnTo>
                    <a:pt x="76200" y="47244"/>
                  </a:lnTo>
                  <a:lnTo>
                    <a:pt x="77724" y="45707"/>
                  </a:lnTo>
                  <a:lnTo>
                    <a:pt x="79248" y="45707"/>
                  </a:lnTo>
                  <a:lnTo>
                    <a:pt x="79248" y="44183"/>
                  </a:lnTo>
                  <a:lnTo>
                    <a:pt x="82296" y="41148"/>
                  </a:lnTo>
                  <a:lnTo>
                    <a:pt x="82296" y="39624"/>
                  </a:lnTo>
                  <a:lnTo>
                    <a:pt x="83820" y="38100"/>
                  </a:lnTo>
                  <a:lnTo>
                    <a:pt x="83820" y="31991"/>
                  </a:lnTo>
                  <a:close/>
                </a:path>
                <a:path w="3689985" h="47625">
                  <a:moveTo>
                    <a:pt x="111556" y="3835"/>
                  </a:moveTo>
                  <a:lnTo>
                    <a:pt x="111252" y="3048"/>
                  </a:lnTo>
                  <a:lnTo>
                    <a:pt x="110858" y="3048"/>
                  </a:lnTo>
                  <a:lnTo>
                    <a:pt x="111556" y="3835"/>
                  </a:lnTo>
                  <a:close/>
                </a:path>
                <a:path w="3689985" h="47625">
                  <a:moveTo>
                    <a:pt x="117348" y="24384"/>
                  </a:moveTo>
                  <a:lnTo>
                    <a:pt x="116484" y="14135"/>
                  </a:lnTo>
                  <a:lnTo>
                    <a:pt x="113919" y="6477"/>
                  </a:lnTo>
                  <a:lnTo>
                    <a:pt x="111556" y="3835"/>
                  </a:lnTo>
                  <a:lnTo>
                    <a:pt x="114300" y="10668"/>
                  </a:lnTo>
                  <a:lnTo>
                    <a:pt x="114300" y="30480"/>
                  </a:lnTo>
                  <a:lnTo>
                    <a:pt x="112776" y="36576"/>
                  </a:lnTo>
                  <a:lnTo>
                    <a:pt x="109728" y="42672"/>
                  </a:lnTo>
                  <a:lnTo>
                    <a:pt x="106680" y="45707"/>
                  </a:lnTo>
                  <a:lnTo>
                    <a:pt x="100584" y="45707"/>
                  </a:lnTo>
                  <a:lnTo>
                    <a:pt x="97536" y="42672"/>
                  </a:lnTo>
                  <a:lnTo>
                    <a:pt x="94475" y="36576"/>
                  </a:lnTo>
                  <a:lnTo>
                    <a:pt x="92964" y="31991"/>
                  </a:lnTo>
                  <a:lnTo>
                    <a:pt x="92964" y="18288"/>
                  </a:lnTo>
                  <a:lnTo>
                    <a:pt x="94475" y="12192"/>
                  </a:lnTo>
                  <a:lnTo>
                    <a:pt x="96012" y="9144"/>
                  </a:lnTo>
                  <a:lnTo>
                    <a:pt x="97536" y="4572"/>
                  </a:lnTo>
                  <a:lnTo>
                    <a:pt x="100584" y="3048"/>
                  </a:lnTo>
                  <a:lnTo>
                    <a:pt x="110858" y="3048"/>
                  </a:lnTo>
                  <a:lnTo>
                    <a:pt x="109626" y="1663"/>
                  </a:lnTo>
                  <a:lnTo>
                    <a:pt x="103632" y="0"/>
                  </a:lnTo>
                  <a:lnTo>
                    <a:pt x="99060" y="0"/>
                  </a:lnTo>
                  <a:lnTo>
                    <a:pt x="96012" y="3048"/>
                  </a:lnTo>
                  <a:lnTo>
                    <a:pt x="92964" y="7607"/>
                  </a:lnTo>
                  <a:lnTo>
                    <a:pt x="91440" y="10668"/>
                  </a:lnTo>
                  <a:lnTo>
                    <a:pt x="89916" y="16764"/>
                  </a:lnTo>
                  <a:lnTo>
                    <a:pt x="89916" y="31991"/>
                  </a:lnTo>
                  <a:lnTo>
                    <a:pt x="91440" y="38100"/>
                  </a:lnTo>
                  <a:lnTo>
                    <a:pt x="92964" y="41148"/>
                  </a:lnTo>
                  <a:lnTo>
                    <a:pt x="96012" y="45707"/>
                  </a:lnTo>
                  <a:lnTo>
                    <a:pt x="99060" y="47244"/>
                  </a:lnTo>
                  <a:lnTo>
                    <a:pt x="108204" y="47244"/>
                  </a:lnTo>
                  <a:lnTo>
                    <a:pt x="111252" y="45707"/>
                  </a:lnTo>
                  <a:lnTo>
                    <a:pt x="112776" y="41148"/>
                  </a:lnTo>
                  <a:lnTo>
                    <a:pt x="115824" y="38100"/>
                  </a:lnTo>
                  <a:lnTo>
                    <a:pt x="117348" y="31991"/>
                  </a:lnTo>
                  <a:lnTo>
                    <a:pt x="117348" y="24384"/>
                  </a:lnTo>
                  <a:close/>
                </a:path>
                <a:path w="3689985" h="47625">
                  <a:moveTo>
                    <a:pt x="726935" y="0"/>
                  </a:moveTo>
                  <a:lnTo>
                    <a:pt x="722376" y="4572"/>
                  </a:lnTo>
                  <a:lnTo>
                    <a:pt x="720852" y="4572"/>
                  </a:lnTo>
                  <a:lnTo>
                    <a:pt x="720852" y="6083"/>
                  </a:lnTo>
                  <a:lnTo>
                    <a:pt x="717804" y="6083"/>
                  </a:lnTo>
                  <a:lnTo>
                    <a:pt x="717804" y="7607"/>
                  </a:lnTo>
                  <a:lnTo>
                    <a:pt x="714743" y="7607"/>
                  </a:lnTo>
                  <a:lnTo>
                    <a:pt x="713232" y="9144"/>
                  </a:lnTo>
                  <a:lnTo>
                    <a:pt x="713232" y="10668"/>
                  </a:lnTo>
                  <a:lnTo>
                    <a:pt x="716267" y="10668"/>
                  </a:lnTo>
                  <a:lnTo>
                    <a:pt x="717804" y="9144"/>
                  </a:lnTo>
                  <a:lnTo>
                    <a:pt x="719328" y="9144"/>
                  </a:lnTo>
                  <a:lnTo>
                    <a:pt x="723900" y="4572"/>
                  </a:lnTo>
                  <a:lnTo>
                    <a:pt x="723900" y="47244"/>
                  </a:lnTo>
                  <a:lnTo>
                    <a:pt x="726935" y="47244"/>
                  </a:lnTo>
                  <a:lnTo>
                    <a:pt x="726935" y="0"/>
                  </a:lnTo>
                  <a:close/>
                </a:path>
                <a:path w="3689985" h="47625">
                  <a:moveTo>
                    <a:pt x="763524" y="12192"/>
                  </a:moveTo>
                  <a:lnTo>
                    <a:pt x="762000" y="9144"/>
                  </a:lnTo>
                  <a:lnTo>
                    <a:pt x="762000" y="7607"/>
                  </a:lnTo>
                  <a:lnTo>
                    <a:pt x="760476" y="6096"/>
                  </a:lnTo>
                  <a:lnTo>
                    <a:pt x="760476" y="12192"/>
                  </a:lnTo>
                  <a:lnTo>
                    <a:pt x="760476" y="19799"/>
                  </a:lnTo>
                  <a:lnTo>
                    <a:pt x="758952" y="21336"/>
                  </a:lnTo>
                  <a:lnTo>
                    <a:pt x="758952" y="22860"/>
                  </a:lnTo>
                  <a:lnTo>
                    <a:pt x="757428" y="24384"/>
                  </a:lnTo>
                  <a:lnTo>
                    <a:pt x="755904" y="24384"/>
                  </a:lnTo>
                  <a:lnTo>
                    <a:pt x="755904" y="25908"/>
                  </a:lnTo>
                  <a:lnTo>
                    <a:pt x="754367" y="25908"/>
                  </a:lnTo>
                  <a:lnTo>
                    <a:pt x="752843" y="27432"/>
                  </a:lnTo>
                  <a:lnTo>
                    <a:pt x="746760" y="27432"/>
                  </a:lnTo>
                  <a:lnTo>
                    <a:pt x="746760" y="25908"/>
                  </a:lnTo>
                  <a:lnTo>
                    <a:pt x="745236" y="25908"/>
                  </a:lnTo>
                  <a:lnTo>
                    <a:pt x="743712" y="24384"/>
                  </a:lnTo>
                  <a:lnTo>
                    <a:pt x="742188" y="24384"/>
                  </a:lnTo>
                  <a:lnTo>
                    <a:pt x="742188" y="22860"/>
                  </a:lnTo>
                  <a:lnTo>
                    <a:pt x="740651" y="21336"/>
                  </a:lnTo>
                  <a:lnTo>
                    <a:pt x="740651" y="9144"/>
                  </a:lnTo>
                  <a:lnTo>
                    <a:pt x="742188" y="7607"/>
                  </a:lnTo>
                  <a:lnTo>
                    <a:pt x="742188" y="6083"/>
                  </a:lnTo>
                  <a:lnTo>
                    <a:pt x="743712" y="6083"/>
                  </a:lnTo>
                  <a:lnTo>
                    <a:pt x="745236" y="4572"/>
                  </a:lnTo>
                  <a:lnTo>
                    <a:pt x="746760" y="4572"/>
                  </a:lnTo>
                  <a:lnTo>
                    <a:pt x="746760" y="3048"/>
                  </a:lnTo>
                  <a:lnTo>
                    <a:pt x="752843" y="3048"/>
                  </a:lnTo>
                  <a:lnTo>
                    <a:pt x="754367" y="4572"/>
                  </a:lnTo>
                  <a:lnTo>
                    <a:pt x="755904" y="4572"/>
                  </a:lnTo>
                  <a:lnTo>
                    <a:pt x="755904" y="6083"/>
                  </a:lnTo>
                  <a:lnTo>
                    <a:pt x="757428" y="7607"/>
                  </a:lnTo>
                  <a:lnTo>
                    <a:pt x="758952" y="7607"/>
                  </a:lnTo>
                  <a:lnTo>
                    <a:pt x="758952" y="10668"/>
                  </a:lnTo>
                  <a:lnTo>
                    <a:pt x="760476" y="12192"/>
                  </a:lnTo>
                  <a:lnTo>
                    <a:pt x="760476" y="6096"/>
                  </a:lnTo>
                  <a:lnTo>
                    <a:pt x="755904" y="1524"/>
                  </a:lnTo>
                  <a:lnTo>
                    <a:pt x="754367" y="1524"/>
                  </a:lnTo>
                  <a:lnTo>
                    <a:pt x="752843" y="0"/>
                  </a:lnTo>
                  <a:lnTo>
                    <a:pt x="748284" y="0"/>
                  </a:lnTo>
                  <a:lnTo>
                    <a:pt x="746760" y="1524"/>
                  </a:lnTo>
                  <a:lnTo>
                    <a:pt x="745236" y="1524"/>
                  </a:lnTo>
                  <a:lnTo>
                    <a:pt x="743712" y="3048"/>
                  </a:lnTo>
                  <a:lnTo>
                    <a:pt x="742188" y="3048"/>
                  </a:lnTo>
                  <a:lnTo>
                    <a:pt x="739127" y="6083"/>
                  </a:lnTo>
                  <a:lnTo>
                    <a:pt x="739127" y="7607"/>
                  </a:lnTo>
                  <a:lnTo>
                    <a:pt x="737616" y="9144"/>
                  </a:lnTo>
                  <a:lnTo>
                    <a:pt x="737616" y="21336"/>
                  </a:lnTo>
                  <a:lnTo>
                    <a:pt x="739127" y="22860"/>
                  </a:lnTo>
                  <a:lnTo>
                    <a:pt x="739127" y="24384"/>
                  </a:lnTo>
                  <a:lnTo>
                    <a:pt x="743712" y="28956"/>
                  </a:lnTo>
                  <a:lnTo>
                    <a:pt x="754367" y="28956"/>
                  </a:lnTo>
                  <a:lnTo>
                    <a:pt x="758952" y="27432"/>
                  </a:lnTo>
                  <a:lnTo>
                    <a:pt x="760476" y="22860"/>
                  </a:lnTo>
                  <a:lnTo>
                    <a:pt x="760476" y="30480"/>
                  </a:lnTo>
                  <a:lnTo>
                    <a:pt x="757428" y="39624"/>
                  </a:lnTo>
                  <a:lnTo>
                    <a:pt x="751332" y="45707"/>
                  </a:lnTo>
                  <a:lnTo>
                    <a:pt x="743712" y="45707"/>
                  </a:lnTo>
                  <a:lnTo>
                    <a:pt x="742188" y="44183"/>
                  </a:lnTo>
                  <a:lnTo>
                    <a:pt x="739127" y="42672"/>
                  </a:lnTo>
                  <a:lnTo>
                    <a:pt x="739127" y="45707"/>
                  </a:lnTo>
                  <a:lnTo>
                    <a:pt x="742188" y="47244"/>
                  </a:lnTo>
                  <a:lnTo>
                    <a:pt x="751332" y="47244"/>
                  </a:lnTo>
                  <a:lnTo>
                    <a:pt x="754367" y="45707"/>
                  </a:lnTo>
                  <a:lnTo>
                    <a:pt x="758952" y="41148"/>
                  </a:lnTo>
                  <a:lnTo>
                    <a:pt x="762000" y="35052"/>
                  </a:lnTo>
                  <a:lnTo>
                    <a:pt x="762000" y="31991"/>
                  </a:lnTo>
                  <a:lnTo>
                    <a:pt x="763524" y="28956"/>
                  </a:lnTo>
                  <a:lnTo>
                    <a:pt x="763524" y="22860"/>
                  </a:lnTo>
                  <a:lnTo>
                    <a:pt x="763524" y="12192"/>
                  </a:lnTo>
                  <a:close/>
                </a:path>
                <a:path w="3689985" h="47625">
                  <a:moveTo>
                    <a:pt x="797052" y="15240"/>
                  </a:moveTo>
                  <a:lnTo>
                    <a:pt x="795528" y="12192"/>
                  </a:lnTo>
                  <a:lnTo>
                    <a:pt x="795528" y="9144"/>
                  </a:lnTo>
                  <a:lnTo>
                    <a:pt x="794004" y="7607"/>
                  </a:lnTo>
                  <a:lnTo>
                    <a:pt x="794004" y="12192"/>
                  </a:lnTo>
                  <a:lnTo>
                    <a:pt x="794004" y="19799"/>
                  </a:lnTo>
                  <a:lnTo>
                    <a:pt x="790943" y="22860"/>
                  </a:lnTo>
                  <a:lnTo>
                    <a:pt x="790943" y="24384"/>
                  </a:lnTo>
                  <a:lnTo>
                    <a:pt x="789432" y="24384"/>
                  </a:lnTo>
                  <a:lnTo>
                    <a:pt x="786384" y="27432"/>
                  </a:lnTo>
                  <a:lnTo>
                    <a:pt x="780288" y="27432"/>
                  </a:lnTo>
                  <a:lnTo>
                    <a:pt x="777227" y="24384"/>
                  </a:lnTo>
                  <a:lnTo>
                    <a:pt x="775716" y="24384"/>
                  </a:lnTo>
                  <a:lnTo>
                    <a:pt x="775716" y="22860"/>
                  </a:lnTo>
                  <a:lnTo>
                    <a:pt x="774192" y="21336"/>
                  </a:lnTo>
                  <a:lnTo>
                    <a:pt x="774192" y="18288"/>
                  </a:lnTo>
                  <a:lnTo>
                    <a:pt x="772668" y="16764"/>
                  </a:lnTo>
                  <a:lnTo>
                    <a:pt x="772668" y="13716"/>
                  </a:lnTo>
                  <a:lnTo>
                    <a:pt x="774192" y="12192"/>
                  </a:lnTo>
                  <a:lnTo>
                    <a:pt x="774192" y="9144"/>
                  </a:lnTo>
                  <a:lnTo>
                    <a:pt x="775716" y="7607"/>
                  </a:lnTo>
                  <a:lnTo>
                    <a:pt x="775716" y="6083"/>
                  </a:lnTo>
                  <a:lnTo>
                    <a:pt x="777227" y="6083"/>
                  </a:lnTo>
                  <a:lnTo>
                    <a:pt x="780288" y="3048"/>
                  </a:lnTo>
                  <a:lnTo>
                    <a:pt x="786384" y="3048"/>
                  </a:lnTo>
                  <a:lnTo>
                    <a:pt x="787908" y="4572"/>
                  </a:lnTo>
                  <a:lnTo>
                    <a:pt x="789432" y="4572"/>
                  </a:lnTo>
                  <a:lnTo>
                    <a:pt x="789432" y="6083"/>
                  </a:lnTo>
                  <a:lnTo>
                    <a:pt x="792480" y="9144"/>
                  </a:lnTo>
                  <a:lnTo>
                    <a:pt x="792480" y="10668"/>
                  </a:lnTo>
                  <a:lnTo>
                    <a:pt x="794004" y="12192"/>
                  </a:lnTo>
                  <a:lnTo>
                    <a:pt x="794004" y="7607"/>
                  </a:lnTo>
                  <a:lnTo>
                    <a:pt x="794004" y="6083"/>
                  </a:lnTo>
                  <a:lnTo>
                    <a:pt x="789432" y="1524"/>
                  </a:lnTo>
                  <a:lnTo>
                    <a:pt x="787908" y="1524"/>
                  </a:lnTo>
                  <a:lnTo>
                    <a:pt x="786384" y="0"/>
                  </a:lnTo>
                  <a:lnTo>
                    <a:pt x="781812" y="0"/>
                  </a:lnTo>
                  <a:lnTo>
                    <a:pt x="780288" y="1524"/>
                  </a:lnTo>
                  <a:lnTo>
                    <a:pt x="778751" y="1524"/>
                  </a:lnTo>
                  <a:lnTo>
                    <a:pt x="777227" y="3048"/>
                  </a:lnTo>
                  <a:lnTo>
                    <a:pt x="775716" y="3048"/>
                  </a:lnTo>
                  <a:lnTo>
                    <a:pt x="772668" y="6083"/>
                  </a:lnTo>
                  <a:lnTo>
                    <a:pt x="772668" y="7607"/>
                  </a:lnTo>
                  <a:lnTo>
                    <a:pt x="771144" y="9144"/>
                  </a:lnTo>
                  <a:lnTo>
                    <a:pt x="771144" y="12192"/>
                  </a:lnTo>
                  <a:lnTo>
                    <a:pt x="769620" y="13716"/>
                  </a:lnTo>
                  <a:lnTo>
                    <a:pt x="769620" y="18288"/>
                  </a:lnTo>
                  <a:lnTo>
                    <a:pt x="771144" y="19799"/>
                  </a:lnTo>
                  <a:lnTo>
                    <a:pt x="771144" y="22860"/>
                  </a:lnTo>
                  <a:lnTo>
                    <a:pt x="774192" y="25908"/>
                  </a:lnTo>
                  <a:lnTo>
                    <a:pt x="774192" y="27432"/>
                  </a:lnTo>
                  <a:lnTo>
                    <a:pt x="775716" y="27432"/>
                  </a:lnTo>
                  <a:lnTo>
                    <a:pt x="777227" y="28956"/>
                  </a:lnTo>
                  <a:lnTo>
                    <a:pt x="787908" y="28956"/>
                  </a:lnTo>
                  <a:lnTo>
                    <a:pt x="792480" y="27432"/>
                  </a:lnTo>
                  <a:lnTo>
                    <a:pt x="794004" y="22860"/>
                  </a:lnTo>
                  <a:lnTo>
                    <a:pt x="794004" y="30480"/>
                  </a:lnTo>
                  <a:lnTo>
                    <a:pt x="790943" y="39624"/>
                  </a:lnTo>
                  <a:lnTo>
                    <a:pt x="784860" y="45707"/>
                  </a:lnTo>
                  <a:lnTo>
                    <a:pt x="777227" y="45707"/>
                  </a:lnTo>
                  <a:lnTo>
                    <a:pt x="775716" y="44183"/>
                  </a:lnTo>
                  <a:lnTo>
                    <a:pt x="772668" y="42672"/>
                  </a:lnTo>
                  <a:lnTo>
                    <a:pt x="772668" y="45707"/>
                  </a:lnTo>
                  <a:lnTo>
                    <a:pt x="774192" y="47244"/>
                  </a:lnTo>
                  <a:lnTo>
                    <a:pt x="784860" y="47244"/>
                  </a:lnTo>
                  <a:lnTo>
                    <a:pt x="786384" y="45707"/>
                  </a:lnTo>
                  <a:lnTo>
                    <a:pt x="789432" y="44183"/>
                  </a:lnTo>
                  <a:lnTo>
                    <a:pt x="792480" y="41148"/>
                  </a:lnTo>
                  <a:lnTo>
                    <a:pt x="795528" y="35052"/>
                  </a:lnTo>
                  <a:lnTo>
                    <a:pt x="795528" y="31991"/>
                  </a:lnTo>
                  <a:lnTo>
                    <a:pt x="797052" y="28956"/>
                  </a:lnTo>
                  <a:lnTo>
                    <a:pt x="797052" y="22860"/>
                  </a:lnTo>
                  <a:lnTo>
                    <a:pt x="797052" y="15240"/>
                  </a:lnTo>
                  <a:close/>
                </a:path>
                <a:path w="3689985" h="47625">
                  <a:moveTo>
                    <a:pt x="824788" y="3835"/>
                  </a:moveTo>
                  <a:lnTo>
                    <a:pt x="824484" y="3048"/>
                  </a:lnTo>
                  <a:lnTo>
                    <a:pt x="824090" y="3048"/>
                  </a:lnTo>
                  <a:lnTo>
                    <a:pt x="824788" y="3835"/>
                  </a:lnTo>
                  <a:close/>
                </a:path>
                <a:path w="3689985" h="47625">
                  <a:moveTo>
                    <a:pt x="830580" y="24384"/>
                  </a:moveTo>
                  <a:lnTo>
                    <a:pt x="829716" y="14135"/>
                  </a:lnTo>
                  <a:lnTo>
                    <a:pt x="827151" y="6477"/>
                  </a:lnTo>
                  <a:lnTo>
                    <a:pt x="824788" y="3835"/>
                  </a:lnTo>
                  <a:lnTo>
                    <a:pt x="827532" y="10668"/>
                  </a:lnTo>
                  <a:lnTo>
                    <a:pt x="827532" y="30480"/>
                  </a:lnTo>
                  <a:lnTo>
                    <a:pt x="826008" y="36576"/>
                  </a:lnTo>
                  <a:lnTo>
                    <a:pt x="822960" y="42672"/>
                  </a:lnTo>
                  <a:lnTo>
                    <a:pt x="819912" y="45707"/>
                  </a:lnTo>
                  <a:lnTo>
                    <a:pt x="813816" y="45707"/>
                  </a:lnTo>
                  <a:lnTo>
                    <a:pt x="810768" y="42672"/>
                  </a:lnTo>
                  <a:lnTo>
                    <a:pt x="807720" y="36576"/>
                  </a:lnTo>
                  <a:lnTo>
                    <a:pt x="806196" y="31991"/>
                  </a:lnTo>
                  <a:lnTo>
                    <a:pt x="806196" y="18288"/>
                  </a:lnTo>
                  <a:lnTo>
                    <a:pt x="807720" y="12192"/>
                  </a:lnTo>
                  <a:lnTo>
                    <a:pt x="809244" y="9144"/>
                  </a:lnTo>
                  <a:lnTo>
                    <a:pt x="810768" y="4572"/>
                  </a:lnTo>
                  <a:lnTo>
                    <a:pt x="813816" y="3048"/>
                  </a:lnTo>
                  <a:lnTo>
                    <a:pt x="824090" y="3048"/>
                  </a:lnTo>
                  <a:lnTo>
                    <a:pt x="822858" y="1663"/>
                  </a:lnTo>
                  <a:lnTo>
                    <a:pt x="816851" y="0"/>
                  </a:lnTo>
                  <a:lnTo>
                    <a:pt x="812292" y="0"/>
                  </a:lnTo>
                  <a:lnTo>
                    <a:pt x="809244" y="3048"/>
                  </a:lnTo>
                  <a:lnTo>
                    <a:pt x="807720" y="7607"/>
                  </a:lnTo>
                  <a:lnTo>
                    <a:pt x="804659" y="10668"/>
                  </a:lnTo>
                  <a:lnTo>
                    <a:pt x="803135" y="16764"/>
                  </a:lnTo>
                  <a:lnTo>
                    <a:pt x="803135" y="31991"/>
                  </a:lnTo>
                  <a:lnTo>
                    <a:pt x="804659" y="38100"/>
                  </a:lnTo>
                  <a:lnTo>
                    <a:pt x="806196" y="41148"/>
                  </a:lnTo>
                  <a:lnTo>
                    <a:pt x="809244" y="45707"/>
                  </a:lnTo>
                  <a:lnTo>
                    <a:pt x="812292" y="47244"/>
                  </a:lnTo>
                  <a:lnTo>
                    <a:pt x="821436" y="47244"/>
                  </a:lnTo>
                  <a:lnTo>
                    <a:pt x="824484" y="45707"/>
                  </a:lnTo>
                  <a:lnTo>
                    <a:pt x="827532" y="41148"/>
                  </a:lnTo>
                  <a:lnTo>
                    <a:pt x="829043" y="38100"/>
                  </a:lnTo>
                  <a:lnTo>
                    <a:pt x="830580" y="31991"/>
                  </a:lnTo>
                  <a:lnTo>
                    <a:pt x="830580" y="24384"/>
                  </a:lnTo>
                  <a:close/>
                </a:path>
                <a:path w="3689985" h="47625">
                  <a:moveTo>
                    <a:pt x="1447800" y="9144"/>
                  </a:moveTo>
                  <a:lnTo>
                    <a:pt x="1446276" y="7620"/>
                  </a:lnTo>
                  <a:lnTo>
                    <a:pt x="1446276" y="6096"/>
                  </a:lnTo>
                  <a:lnTo>
                    <a:pt x="1441704" y="1524"/>
                  </a:lnTo>
                  <a:lnTo>
                    <a:pt x="1438656" y="1524"/>
                  </a:lnTo>
                  <a:lnTo>
                    <a:pt x="1437132" y="0"/>
                  </a:lnTo>
                  <a:lnTo>
                    <a:pt x="1434084" y="0"/>
                  </a:lnTo>
                  <a:lnTo>
                    <a:pt x="1431036" y="1524"/>
                  </a:lnTo>
                  <a:lnTo>
                    <a:pt x="1429512" y="1524"/>
                  </a:lnTo>
                  <a:lnTo>
                    <a:pt x="1427988" y="3048"/>
                  </a:lnTo>
                  <a:lnTo>
                    <a:pt x="1424940" y="3048"/>
                  </a:lnTo>
                  <a:lnTo>
                    <a:pt x="1423416" y="4572"/>
                  </a:lnTo>
                  <a:lnTo>
                    <a:pt x="1423416" y="9144"/>
                  </a:lnTo>
                  <a:lnTo>
                    <a:pt x="1426464" y="6096"/>
                  </a:lnTo>
                  <a:lnTo>
                    <a:pt x="1427988" y="6096"/>
                  </a:lnTo>
                  <a:lnTo>
                    <a:pt x="1429512" y="4572"/>
                  </a:lnTo>
                  <a:lnTo>
                    <a:pt x="1431036" y="4572"/>
                  </a:lnTo>
                  <a:lnTo>
                    <a:pt x="1432560" y="3048"/>
                  </a:lnTo>
                  <a:lnTo>
                    <a:pt x="1438656" y="3048"/>
                  </a:lnTo>
                  <a:lnTo>
                    <a:pt x="1444752" y="9144"/>
                  </a:lnTo>
                  <a:lnTo>
                    <a:pt x="1444752" y="16764"/>
                  </a:lnTo>
                  <a:lnTo>
                    <a:pt x="1443228" y="16764"/>
                  </a:lnTo>
                  <a:lnTo>
                    <a:pt x="1443228" y="19812"/>
                  </a:lnTo>
                  <a:lnTo>
                    <a:pt x="1437132" y="25908"/>
                  </a:lnTo>
                  <a:lnTo>
                    <a:pt x="1435608" y="25908"/>
                  </a:lnTo>
                  <a:lnTo>
                    <a:pt x="1435608" y="27432"/>
                  </a:lnTo>
                  <a:lnTo>
                    <a:pt x="1434084" y="28956"/>
                  </a:lnTo>
                  <a:lnTo>
                    <a:pt x="1432560" y="28956"/>
                  </a:lnTo>
                  <a:lnTo>
                    <a:pt x="1431036" y="30480"/>
                  </a:lnTo>
                  <a:lnTo>
                    <a:pt x="1429512" y="30480"/>
                  </a:lnTo>
                  <a:lnTo>
                    <a:pt x="1426464" y="33528"/>
                  </a:lnTo>
                  <a:lnTo>
                    <a:pt x="1426464" y="35052"/>
                  </a:lnTo>
                  <a:lnTo>
                    <a:pt x="1424940" y="35052"/>
                  </a:lnTo>
                  <a:lnTo>
                    <a:pt x="1424940" y="36576"/>
                  </a:lnTo>
                  <a:lnTo>
                    <a:pt x="1423416" y="36576"/>
                  </a:lnTo>
                  <a:lnTo>
                    <a:pt x="1423416" y="39624"/>
                  </a:lnTo>
                  <a:lnTo>
                    <a:pt x="1421892" y="41148"/>
                  </a:lnTo>
                  <a:lnTo>
                    <a:pt x="1421892" y="47244"/>
                  </a:lnTo>
                  <a:lnTo>
                    <a:pt x="1447800" y="47244"/>
                  </a:lnTo>
                  <a:lnTo>
                    <a:pt x="1447800" y="44196"/>
                  </a:lnTo>
                  <a:lnTo>
                    <a:pt x="1424940" y="44196"/>
                  </a:lnTo>
                  <a:lnTo>
                    <a:pt x="1424940" y="41148"/>
                  </a:lnTo>
                  <a:lnTo>
                    <a:pt x="1426464" y="39624"/>
                  </a:lnTo>
                  <a:lnTo>
                    <a:pt x="1426464" y="38100"/>
                  </a:lnTo>
                  <a:lnTo>
                    <a:pt x="1427988" y="36576"/>
                  </a:lnTo>
                  <a:lnTo>
                    <a:pt x="1427988" y="35052"/>
                  </a:lnTo>
                  <a:lnTo>
                    <a:pt x="1429512" y="33528"/>
                  </a:lnTo>
                  <a:lnTo>
                    <a:pt x="1431036" y="33528"/>
                  </a:lnTo>
                  <a:lnTo>
                    <a:pt x="1434084" y="30480"/>
                  </a:lnTo>
                  <a:lnTo>
                    <a:pt x="1437132" y="28956"/>
                  </a:lnTo>
                  <a:lnTo>
                    <a:pt x="1441704" y="24384"/>
                  </a:lnTo>
                  <a:lnTo>
                    <a:pt x="1443228" y="24384"/>
                  </a:lnTo>
                  <a:lnTo>
                    <a:pt x="1444752" y="22860"/>
                  </a:lnTo>
                  <a:lnTo>
                    <a:pt x="1444752" y="21336"/>
                  </a:lnTo>
                  <a:lnTo>
                    <a:pt x="1446276" y="19812"/>
                  </a:lnTo>
                  <a:lnTo>
                    <a:pt x="1446276" y="18288"/>
                  </a:lnTo>
                  <a:lnTo>
                    <a:pt x="1447800" y="16764"/>
                  </a:lnTo>
                  <a:lnTo>
                    <a:pt x="1447800" y="9144"/>
                  </a:lnTo>
                  <a:close/>
                </a:path>
                <a:path w="3689985" h="47625">
                  <a:moveTo>
                    <a:pt x="1477060" y="3835"/>
                  </a:moveTo>
                  <a:lnTo>
                    <a:pt x="1476756" y="3048"/>
                  </a:lnTo>
                  <a:lnTo>
                    <a:pt x="1476362" y="3048"/>
                  </a:lnTo>
                  <a:lnTo>
                    <a:pt x="1477060" y="3835"/>
                  </a:lnTo>
                  <a:close/>
                </a:path>
                <a:path w="3689985" h="47625">
                  <a:moveTo>
                    <a:pt x="1482852" y="24384"/>
                  </a:moveTo>
                  <a:lnTo>
                    <a:pt x="1481988" y="14135"/>
                  </a:lnTo>
                  <a:lnTo>
                    <a:pt x="1479423" y="6477"/>
                  </a:lnTo>
                  <a:lnTo>
                    <a:pt x="1477060" y="3835"/>
                  </a:lnTo>
                  <a:lnTo>
                    <a:pt x="1479804" y="10668"/>
                  </a:lnTo>
                  <a:lnTo>
                    <a:pt x="1479804" y="30480"/>
                  </a:lnTo>
                  <a:lnTo>
                    <a:pt x="1478280" y="36576"/>
                  </a:lnTo>
                  <a:lnTo>
                    <a:pt x="1475232" y="42672"/>
                  </a:lnTo>
                  <a:lnTo>
                    <a:pt x="1472184" y="45720"/>
                  </a:lnTo>
                  <a:lnTo>
                    <a:pt x="1466088" y="45720"/>
                  </a:lnTo>
                  <a:lnTo>
                    <a:pt x="1463040" y="42672"/>
                  </a:lnTo>
                  <a:lnTo>
                    <a:pt x="1459992" y="36576"/>
                  </a:lnTo>
                  <a:lnTo>
                    <a:pt x="1458468" y="32004"/>
                  </a:lnTo>
                  <a:lnTo>
                    <a:pt x="1458468" y="18288"/>
                  </a:lnTo>
                  <a:lnTo>
                    <a:pt x="1459992" y="12192"/>
                  </a:lnTo>
                  <a:lnTo>
                    <a:pt x="1461516" y="9144"/>
                  </a:lnTo>
                  <a:lnTo>
                    <a:pt x="1463040" y="4572"/>
                  </a:lnTo>
                  <a:lnTo>
                    <a:pt x="1466088" y="3048"/>
                  </a:lnTo>
                  <a:lnTo>
                    <a:pt x="1476362" y="3048"/>
                  </a:lnTo>
                  <a:lnTo>
                    <a:pt x="1475130" y="1663"/>
                  </a:lnTo>
                  <a:lnTo>
                    <a:pt x="1469136" y="0"/>
                  </a:lnTo>
                  <a:lnTo>
                    <a:pt x="1464564" y="0"/>
                  </a:lnTo>
                  <a:lnTo>
                    <a:pt x="1461516" y="3048"/>
                  </a:lnTo>
                  <a:lnTo>
                    <a:pt x="1458468" y="7620"/>
                  </a:lnTo>
                  <a:lnTo>
                    <a:pt x="1456944" y="10668"/>
                  </a:lnTo>
                  <a:lnTo>
                    <a:pt x="1455420" y="16764"/>
                  </a:lnTo>
                  <a:lnTo>
                    <a:pt x="1455420" y="32004"/>
                  </a:lnTo>
                  <a:lnTo>
                    <a:pt x="1456944" y="38100"/>
                  </a:lnTo>
                  <a:lnTo>
                    <a:pt x="1458468" y="41148"/>
                  </a:lnTo>
                  <a:lnTo>
                    <a:pt x="1461516" y="45720"/>
                  </a:lnTo>
                  <a:lnTo>
                    <a:pt x="1464564" y="47244"/>
                  </a:lnTo>
                  <a:lnTo>
                    <a:pt x="1473708" y="47244"/>
                  </a:lnTo>
                  <a:lnTo>
                    <a:pt x="1476756" y="45720"/>
                  </a:lnTo>
                  <a:lnTo>
                    <a:pt x="1479804" y="41148"/>
                  </a:lnTo>
                  <a:lnTo>
                    <a:pt x="1481328" y="38100"/>
                  </a:lnTo>
                  <a:lnTo>
                    <a:pt x="1482852" y="32004"/>
                  </a:lnTo>
                  <a:lnTo>
                    <a:pt x="1482852" y="24384"/>
                  </a:lnTo>
                  <a:close/>
                </a:path>
                <a:path w="3689985" h="47625">
                  <a:moveTo>
                    <a:pt x="1510588" y="3835"/>
                  </a:moveTo>
                  <a:lnTo>
                    <a:pt x="1510284" y="3048"/>
                  </a:lnTo>
                  <a:lnTo>
                    <a:pt x="1509890" y="3048"/>
                  </a:lnTo>
                  <a:lnTo>
                    <a:pt x="1510588" y="3835"/>
                  </a:lnTo>
                  <a:close/>
                </a:path>
                <a:path w="3689985" h="47625">
                  <a:moveTo>
                    <a:pt x="1516380" y="24384"/>
                  </a:moveTo>
                  <a:lnTo>
                    <a:pt x="1515516" y="14135"/>
                  </a:lnTo>
                  <a:lnTo>
                    <a:pt x="1512951" y="6477"/>
                  </a:lnTo>
                  <a:lnTo>
                    <a:pt x="1510588" y="3835"/>
                  </a:lnTo>
                  <a:lnTo>
                    <a:pt x="1513332" y="10668"/>
                  </a:lnTo>
                  <a:lnTo>
                    <a:pt x="1513332" y="30480"/>
                  </a:lnTo>
                  <a:lnTo>
                    <a:pt x="1511808" y="36576"/>
                  </a:lnTo>
                  <a:lnTo>
                    <a:pt x="1508760" y="42672"/>
                  </a:lnTo>
                  <a:lnTo>
                    <a:pt x="1505712" y="45720"/>
                  </a:lnTo>
                  <a:lnTo>
                    <a:pt x="1499616" y="45720"/>
                  </a:lnTo>
                  <a:lnTo>
                    <a:pt x="1496568" y="42672"/>
                  </a:lnTo>
                  <a:lnTo>
                    <a:pt x="1495044" y="39624"/>
                  </a:lnTo>
                  <a:lnTo>
                    <a:pt x="1491996" y="36576"/>
                  </a:lnTo>
                  <a:lnTo>
                    <a:pt x="1491996" y="12192"/>
                  </a:lnTo>
                  <a:lnTo>
                    <a:pt x="1495044" y="9144"/>
                  </a:lnTo>
                  <a:lnTo>
                    <a:pt x="1496568" y="4572"/>
                  </a:lnTo>
                  <a:lnTo>
                    <a:pt x="1499616" y="3048"/>
                  </a:lnTo>
                  <a:lnTo>
                    <a:pt x="1509890" y="3048"/>
                  </a:lnTo>
                  <a:lnTo>
                    <a:pt x="1508658" y="1663"/>
                  </a:lnTo>
                  <a:lnTo>
                    <a:pt x="1502664" y="0"/>
                  </a:lnTo>
                  <a:lnTo>
                    <a:pt x="1498092" y="0"/>
                  </a:lnTo>
                  <a:lnTo>
                    <a:pt x="1495044" y="3048"/>
                  </a:lnTo>
                  <a:lnTo>
                    <a:pt x="1491996" y="7620"/>
                  </a:lnTo>
                  <a:lnTo>
                    <a:pt x="1490472" y="10668"/>
                  </a:lnTo>
                  <a:lnTo>
                    <a:pt x="1488948" y="16764"/>
                  </a:lnTo>
                  <a:lnTo>
                    <a:pt x="1488948" y="32004"/>
                  </a:lnTo>
                  <a:lnTo>
                    <a:pt x="1490472" y="38100"/>
                  </a:lnTo>
                  <a:lnTo>
                    <a:pt x="1491996" y="41148"/>
                  </a:lnTo>
                  <a:lnTo>
                    <a:pt x="1495044" y="45720"/>
                  </a:lnTo>
                  <a:lnTo>
                    <a:pt x="1498092" y="47244"/>
                  </a:lnTo>
                  <a:lnTo>
                    <a:pt x="1505712" y="47244"/>
                  </a:lnTo>
                  <a:lnTo>
                    <a:pt x="1510284" y="45720"/>
                  </a:lnTo>
                  <a:lnTo>
                    <a:pt x="1511808" y="41148"/>
                  </a:lnTo>
                  <a:lnTo>
                    <a:pt x="1514856" y="38100"/>
                  </a:lnTo>
                  <a:lnTo>
                    <a:pt x="1516380" y="32004"/>
                  </a:lnTo>
                  <a:lnTo>
                    <a:pt x="1516380" y="24384"/>
                  </a:lnTo>
                  <a:close/>
                </a:path>
                <a:path w="3689985" h="47625">
                  <a:moveTo>
                    <a:pt x="1549908" y="24384"/>
                  </a:moveTo>
                  <a:lnTo>
                    <a:pt x="1549044" y="14135"/>
                  </a:lnTo>
                  <a:lnTo>
                    <a:pt x="1546860" y="7620"/>
                  </a:lnTo>
                  <a:lnTo>
                    <a:pt x="1546860" y="10668"/>
                  </a:lnTo>
                  <a:lnTo>
                    <a:pt x="1546860" y="30480"/>
                  </a:lnTo>
                  <a:lnTo>
                    <a:pt x="1545336" y="36576"/>
                  </a:lnTo>
                  <a:lnTo>
                    <a:pt x="1542288" y="42672"/>
                  </a:lnTo>
                  <a:lnTo>
                    <a:pt x="1539240" y="45720"/>
                  </a:lnTo>
                  <a:lnTo>
                    <a:pt x="1531620" y="45720"/>
                  </a:lnTo>
                  <a:lnTo>
                    <a:pt x="1530096" y="42672"/>
                  </a:lnTo>
                  <a:lnTo>
                    <a:pt x="1527048" y="39624"/>
                  </a:lnTo>
                  <a:lnTo>
                    <a:pt x="1525524" y="36576"/>
                  </a:lnTo>
                  <a:lnTo>
                    <a:pt x="1525524" y="12192"/>
                  </a:lnTo>
                  <a:lnTo>
                    <a:pt x="1528572" y="9144"/>
                  </a:lnTo>
                  <a:lnTo>
                    <a:pt x="1530096" y="4572"/>
                  </a:lnTo>
                  <a:lnTo>
                    <a:pt x="1533144" y="3048"/>
                  </a:lnTo>
                  <a:lnTo>
                    <a:pt x="1542288" y="3048"/>
                  </a:lnTo>
                  <a:lnTo>
                    <a:pt x="1546860" y="10668"/>
                  </a:lnTo>
                  <a:lnTo>
                    <a:pt x="1546860" y="7620"/>
                  </a:lnTo>
                  <a:lnTo>
                    <a:pt x="1546479" y="6477"/>
                  </a:lnTo>
                  <a:lnTo>
                    <a:pt x="1543418" y="3048"/>
                  </a:lnTo>
                  <a:lnTo>
                    <a:pt x="1542186" y="1663"/>
                  </a:lnTo>
                  <a:lnTo>
                    <a:pt x="1536192" y="0"/>
                  </a:lnTo>
                  <a:lnTo>
                    <a:pt x="1531620" y="0"/>
                  </a:lnTo>
                  <a:lnTo>
                    <a:pt x="1528572" y="3048"/>
                  </a:lnTo>
                  <a:lnTo>
                    <a:pt x="1525524" y="7620"/>
                  </a:lnTo>
                  <a:lnTo>
                    <a:pt x="1522476" y="10668"/>
                  </a:lnTo>
                  <a:lnTo>
                    <a:pt x="1522476" y="38100"/>
                  </a:lnTo>
                  <a:lnTo>
                    <a:pt x="1525524" y="41148"/>
                  </a:lnTo>
                  <a:lnTo>
                    <a:pt x="1528572" y="45720"/>
                  </a:lnTo>
                  <a:lnTo>
                    <a:pt x="1531620" y="47244"/>
                  </a:lnTo>
                  <a:lnTo>
                    <a:pt x="1539240" y="47244"/>
                  </a:lnTo>
                  <a:lnTo>
                    <a:pt x="1543812" y="45720"/>
                  </a:lnTo>
                  <a:lnTo>
                    <a:pt x="1545336" y="41148"/>
                  </a:lnTo>
                  <a:lnTo>
                    <a:pt x="1548384" y="38100"/>
                  </a:lnTo>
                  <a:lnTo>
                    <a:pt x="1549908" y="32004"/>
                  </a:lnTo>
                  <a:lnTo>
                    <a:pt x="1549908" y="24384"/>
                  </a:lnTo>
                  <a:close/>
                </a:path>
                <a:path w="3689985" h="47625">
                  <a:moveTo>
                    <a:pt x="2167128" y="10668"/>
                  </a:moveTo>
                  <a:lnTo>
                    <a:pt x="2165604" y="9144"/>
                  </a:lnTo>
                  <a:lnTo>
                    <a:pt x="2165604" y="6096"/>
                  </a:lnTo>
                  <a:lnTo>
                    <a:pt x="2164080" y="4572"/>
                  </a:lnTo>
                  <a:lnTo>
                    <a:pt x="2162556" y="4572"/>
                  </a:lnTo>
                  <a:lnTo>
                    <a:pt x="2162556" y="3048"/>
                  </a:lnTo>
                  <a:lnTo>
                    <a:pt x="2161032" y="1524"/>
                  </a:lnTo>
                  <a:lnTo>
                    <a:pt x="2157984" y="1524"/>
                  </a:lnTo>
                  <a:lnTo>
                    <a:pt x="2156460" y="0"/>
                  </a:lnTo>
                  <a:lnTo>
                    <a:pt x="2151875" y="0"/>
                  </a:lnTo>
                  <a:lnTo>
                    <a:pt x="2150351" y="1524"/>
                  </a:lnTo>
                  <a:lnTo>
                    <a:pt x="2148827" y="1524"/>
                  </a:lnTo>
                  <a:lnTo>
                    <a:pt x="2145779" y="3048"/>
                  </a:lnTo>
                  <a:lnTo>
                    <a:pt x="2144255" y="3048"/>
                  </a:lnTo>
                  <a:lnTo>
                    <a:pt x="2142731" y="4572"/>
                  </a:lnTo>
                  <a:lnTo>
                    <a:pt x="2142731" y="9144"/>
                  </a:lnTo>
                  <a:lnTo>
                    <a:pt x="2144255" y="6096"/>
                  </a:lnTo>
                  <a:lnTo>
                    <a:pt x="2145779" y="6096"/>
                  </a:lnTo>
                  <a:lnTo>
                    <a:pt x="2147303" y="4572"/>
                  </a:lnTo>
                  <a:lnTo>
                    <a:pt x="2150351" y="4572"/>
                  </a:lnTo>
                  <a:lnTo>
                    <a:pt x="2151875" y="3048"/>
                  </a:lnTo>
                  <a:lnTo>
                    <a:pt x="2156460" y="3048"/>
                  </a:lnTo>
                  <a:lnTo>
                    <a:pt x="2159508" y="4572"/>
                  </a:lnTo>
                  <a:lnTo>
                    <a:pt x="2164080" y="9144"/>
                  </a:lnTo>
                  <a:lnTo>
                    <a:pt x="2164080" y="15240"/>
                  </a:lnTo>
                  <a:lnTo>
                    <a:pt x="2162556" y="16764"/>
                  </a:lnTo>
                  <a:lnTo>
                    <a:pt x="2162556" y="18288"/>
                  </a:lnTo>
                  <a:lnTo>
                    <a:pt x="2161032" y="19812"/>
                  </a:lnTo>
                  <a:lnTo>
                    <a:pt x="2161032" y="21336"/>
                  </a:lnTo>
                  <a:lnTo>
                    <a:pt x="2159508" y="22860"/>
                  </a:lnTo>
                  <a:lnTo>
                    <a:pt x="2157984" y="22860"/>
                  </a:lnTo>
                  <a:lnTo>
                    <a:pt x="2157984" y="24384"/>
                  </a:lnTo>
                  <a:lnTo>
                    <a:pt x="2156460" y="25908"/>
                  </a:lnTo>
                  <a:lnTo>
                    <a:pt x="2154936" y="25908"/>
                  </a:lnTo>
                  <a:lnTo>
                    <a:pt x="2151875" y="28956"/>
                  </a:lnTo>
                  <a:lnTo>
                    <a:pt x="2150351" y="28956"/>
                  </a:lnTo>
                  <a:lnTo>
                    <a:pt x="2150351" y="30480"/>
                  </a:lnTo>
                  <a:lnTo>
                    <a:pt x="2148827" y="30480"/>
                  </a:lnTo>
                  <a:lnTo>
                    <a:pt x="2147303" y="32004"/>
                  </a:lnTo>
                  <a:lnTo>
                    <a:pt x="2145779" y="32004"/>
                  </a:lnTo>
                  <a:lnTo>
                    <a:pt x="2145779" y="33528"/>
                  </a:lnTo>
                  <a:lnTo>
                    <a:pt x="2142731" y="36576"/>
                  </a:lnTo>
                  <a:lnTo>
                    <a:pt x="2142731" y="38100"/>
                  </a:lnTo>
                  <a:lnTo>
                    <a:pt x="2141207" y="38100"/>
                  </a:lnTo>
                  <a:lnTo>
                    <a:pt x="2141207" y="47244"/>
                  </a:lnTo>
                  <a:lnTo>
                    <a:pt x="2167128" y="47244"/>
                  </a:lnTo>
                  <a:lnTo>
                    <a:pt x="2167128" y="44196"/>
                  </a:lnTo>
                  <a:lnTo>
                    <a:pt x="2144255" y="44196"/>
                  </a:lnTo>
                  <a:lnTo>
                    <a:pt x="2144255" y="38100"/>
                  </a:lnTo>
                  <a:lnTo>
                    <a:pt x="2145779" y="38100"/>
                  </a:lnTo>
                  <a:lnTo>
                    <a:pt x="2145779" y="36576"/>
                  </a:lnTo>
                  <a:lnTo>
                    <a:pt x="2148827" y="33528"/>
                  </a:lnTo>
                  <a:lnTo>
                    <a:pt x="2150351" y="33528"/>
                  </a:lnTo>
                  <a:lnTo>
                    <a:pt x="2156460" y="27432"/>
                  </a:lnTo>
                  <a:lnTo>
                    <a:pt x="2157984" y="27432"/>
                  </a:lnTo>
                  <a:lnTo>
                    <a:pt x="2161032" y="24384"/>
                  </a:lnTo>
                  <a:lnTo>
                    <a:pt x="2162556" y="24384"/>
                  </a:lnTo>
                  <a:lnTo>
                    <a:pt x="2162556" y="22860"/>
                  </a:lnTo>
                  <a:lnTo>
                    <a:pt x="2165604" y="19812"/>
                  </a:lnTo>
                  <a:lnTo>
                    <a:pt x="2165604" y="16764"/>
                  </a:lnTo>
                  <a:lnTo>
                    <a:pt x="2167128" y="13716"/>
                  </a:lnTo>
                  <a:lnTo>
                    <a:pt x="2167128" y="10668"/>
                  </a:lnTo>
                  <a:close/>
                </a:path>
                <a:path w="3689985" h="47625">
                  <a:moveTo>
                    <a:pt x="2200656" y="24384"/>
                  </a:moveTo>
                  <a:lnTo>
                    <a:pt x="2200033" y="14135"/>
                  </a:lnTo>
                  <a:lnTo>
                    <a:pt x="2197989" y="6477"/>
                  </a:lnTo>
                  <a:lnTo>
                    <a:pt x="2197608" y="5994"/>
                  </a:lnTo>
                  <a:lnTo>
                    <a:pt x="2197608" y="10668"/>
                  </a:lnTo>
                  <a:lnTo>
                    <a:pt x="2197608" y="36576"/>
                  </a:lnTo>
                  <a:lnTo>
                    <a:pt x="2196084" y="39624"/>
                  </a:lnTo>
                  <a:lnTo>
                    <a:pt x="2193036" y="42672"/>
                  </a:lnTo>
                  <a:lnTo>
                    <a:pt x="2191512" y="45720"/>
                  </a:lnTo>
                  <a:lnTo>
                    <a:pt x="2183892" y="45720"/>
                  </a:lnTo>
                  <a:lnTo>
                    <a:pt x="2182368" y="42672"/>
                  </a:lnTo>
                  <a:lnTo>
                    <a:pt x="2179320" y="39624"/>
                  </a:lnTo>
                  <a:lnTo>
                    <a:pt x="2177796" y="36576"/>
                  </a:lnTo>
                  <a:lnTo>
                    <a:pt x="2177796" y="12192"/>
                  </a:lnTo>
                  <a:lnTo>
                    <a:pt x="2179320" y="9144"/>
                  </a:lnTo>
                  <a:lnTo>
                    <a:pt x="2182368" y="4572"/>
                  </a:lnTo>
                  <a:lnTo>
                    <a:pt x="2183892" y="3048"/>
                  </a:lnTo>
                  <a:lnTo>
                    <a:pt x="2194560" y="3048"/>
                  </a:lnTo>
                  <a:lnTo>
                    <a:pt x="2197608" y="10668"/>
                  </a:lnTo>
                  <a:lnTo>
                    <a:pt x="2197608" y="5994"/>
                  </a:lnTo>
                  <a:lnTo>
                    <a:pt x="2195296" y="3048"/>
                  </a:lnTo>
                  <a:lnTo>
                    <a:pt x="2194217" y="1663"/>
                  </a:lnTo>
                  <a:lnTo>
                    <a:pt x="2188464" y="0"/>
                  </a:lnTo>
                  <a:lnTo>
                    <a:pt x="2183892" y="0"/>
                  </a:lnTo>
                  <a:lnTo>
                    <a:pt x="2180844" y="3048"/>
                  </a:lnTo>
                  <a:lnTo>
                    <a:pt x="2177796" y="7620"/>
                  </a:lnTo>
                  <a:lnTo>
                    <a:pt x="2174748" y="10668"/>
                  </a:lnTo>
                  <a:lnTo>
                    <a:pt x="2174748" y="38100"/>
                  </a:lnTo>
                  <a:lnTo>
                    <a:pt x="2177796" y="41148"/>
                  </a:lnTo>
                  <a:lnTo>
                    <a:pt x="2179320" y="45720"/>
                  </a:lnTo>
                  <a:lnTo>
                    <a:pt x="2183892" y="47244"/>
                  </a:lnTo>
                  <a:lnTo>
                    <a:pt x="2191512" y="47244"/>
                  </a:lnTo>
                  <a:lnTo>
                    <a:pt x="2194560" y="45720"/>
                  </a:lnTo>
                  <a:lnTo>
                    <a:pt x="2197608" y="41148"/>
                  </a:lnTo>
                  <a:lnTo>
                    <a:pt x="2200656" y="38100"/>
                  </a:lnTo>
                  <a:lnTo>
                    <a:pt x="2200656" y="24384"/>
                  </a:lnTo>
                  <a:close/>
                </a:path>
                <a:path w="3689985" h="47625">
                  <a:moveTo>
                    <a:pt x="2220468" y="0"/>
                  </a:moveTo>
                  <a:lnTo>
                    <a:pt x="2215896" y="4572"/>
                  </a:lnTo>
                  <a:lnTo>
                    <a:pt x="2214372" y="4572"/>
                  </a:lnTo>
                  <a:lnTo>
                    <a:pt x="2214372" y="6096"/>
                  </a:lnTo>
                  <a:lnTo>
                    <a:pt x="2211324" y="6096"/>
                  </a:lnTo>
                  <a:lnTo>
                    <a:pt x="2211324" y="7620"/>
                  </a:lnTo>
                  <a:lnTo>
                    <a:pt x="2208276" y="7620"/>
                  </a:lnTo>
                  <a:lnTo>
                    <a:pt x="2206752" y="9144"/>
                  </a:lnTo>
                  <a:lnTo>
                    <a:pt x="2206752" y="10668"/>
                  </a:lnTo>
                  <a:lnTo>
                    <a:pt x="2209800" y="10668"/>
                  </a:lnTo>
                  <a:lnTo>
                    <a:pt x="2211324" y="9144"/>
                  </a:lnTo>
                  <a:lnTo>
                    <a:pt x="2212848" y="9144"/>
                  </a:lnTo>
                  <a:lnTo>
                    <a:pt x="2217420" y="4572"/>
                  </a:lnTo>
                  <a:lnTo>
                    <a:pt x="2217420" y="47244"/>
                  </a:lnTo>
                  <a:lnTo>
                    <a:pt x="2220468" y="47244"/>
                  </a:lnTo>
                  <a:lnTo>
                    <a:pt x="2220468" y="0"/>
                  </a:lnTo>
                  <a:close/>
                </a:path>
                <a:path w="3689985" h="47625">
                  <a:moveTo>
                    <a:pt x="2257044" y="24384"/>
                  </a:moveTo>
                  <a:lnTo>
                    <a:pt x="2256421" y="14135"/>
                  </a:lnTo>
                  <a:lnTo>
                    <a:pt x="2254377" y="6477"/>
                  </a:lnTo>
                  <a:lnTo>
                    <a:pt x="2253996" y="5994"/>
                  </a:lnTo>
                  <a:lnTo>
                    <a:pt x="2253996" y="10668"/>
                  </a:lnTo>
                  <a:lnTo>
                    <a:pt x="2253996" y="36576"/>
                  </a:lnTo>
                  <a:lnTo>
                    <a:pt x="2252472" y="39624"/>
                  </a:lnTo>
                  <a:lnTo>
                    <a:pt x="2249424" y="42672"/>
                  </a:lnTo>
                  <a:lnTo>
                    <a:pt x="2247900" y="45720"/>
                  </a:lnTo>
                  <a:lnTo>
                    <a:pt x="2240280" y="45720"/>
                  </a:lnTo>
                  <a:lnTo>
                    <a:pt x="2238756" y="42672"/>
                  </a:lnTo>
                  <a:lnTo>
                    <a:pt x="2235708" y="39624"/>
                  </a:lnTo>
                  <a:lnTo>
                    <a:pt x="2234184" y="36576"/>
                  </a:lnTo>
                  <a:lnTo>
                    <a:pt x="2232660" y="32004"/>
                  </a:lnTo>
                  <a:lnTo>
                    <a:pt x="2232660" y="18288"/>
                  </a:lnTo>
                  <a:lnTo>
                    <a:pt x="2234184" y="12192"/>
                  </a:lnTo>
                  <a:lnTo>
                    <a:pt x="2235708" y="9144"/>
                  </a:lnTo>
                  <a:lnTo>
                    <a:pt x="2238756" y="4572"/>
                  </a:lnTo>
                  <a:lnTo>
                    <a:pt x="2240280" y="3048"/>
                  </a:lnTo>
                  <a:lnTo>
                    <a:pt x="2250948" y="3048"/>
                  </a:lnTo>
                  <a:lnTo>
                    <a:pt x="2253996" y="10668"/>
                  </a:lnTo>
                  <a:lnTo>
                    <a:pt x="2253996" y="5994"/>
                  </a:lnTo>
                  <a:lnTo>
                    <a:pt x="2251684" y="3048"/>
                  </a:lnTo>
                  <a:lnTo>
                    <a:pt x="2250605" y="1663"/>
                  </a:lnTo>
                  <a:lnTo>
                    <a:pt x="2244852" y="0"/>
                  </a:lnTo>
                  <a:lnTo>
                    <a:pt x="2240280" y="0"/>
                  </a:lnTo>
                  <a:lnTo>
                    <a:pt x="2237232" y="3048"/>
                  </a:lnTo>
                  <a:lnTo>
                    <a:pt x="2234184" y="7620"/>
                  </a:lnTo>
                  <a:lnTo>
                    <a:pt x="2231136" y="10668"/>
                  </a:lnTo>
                  <a:lnTo>
                    <a:pt x="2229612" y="16764"/>
                  </a:lnTo>
                  <a:lnTo>
                    <a:pt x="2229612" y="32004"/>
                  </a:lnTo>
                  <a:lnTo>
                    <a:pt x="2231136" y="38100"/>
                  </a:lnTo>
                  <a:lnTo>
                    <a:pt x="2234184" y="41148"/>
                  </a:lnTo>
                  <a:lnTo>
                    <a:pt x="2235708" y="45720"/>
                  </a:lnTo>
                  <a:lnTo>
                    <a:pt x="2238756" y="47244"/>
                  </a:lnTo>
                  <a:lnTo>
                    <a:pt x="2247900" y="47244"/>
                  </a:lnTo>
                  <a:lnTo>
                    <a:pt x="2250948" y="45720"/>
                  </a:lnTo>
                  <a:lnTo>
                    <a:pt x="2253996" y="41148"/>
                  </a:lnTo>
                  <a:lnTo>
                    <a:pt x="2257044" y="38100"/>
                  </a:lnTo>
                  <a:lnTo>
                    <a:pt x="2257044" y="24384"/>
                  </a:lnTo>
                  <a:close/>
                </a:path>
                <a:path w="3689985" h="47625">
                  <a:moveTo>
                    <a:pt x="2874264" y="7607"/>
                  </a:moveTo>
                  <a:lnTo>
                    <a:pt x="2872740" y="6083"/>
                  </a:lnTo>
                  <a:lnTo>
                    <a:pt x="2872740" y="4572"/>
                  </a:lnTo>
                  <a:lnTo>
                    <a:pt x="2871216" y="4572"/>
                  </a:lnTo>
                  <a:lnTo>
                    <a:pt x="2871216" y="3048"/>
                  </a:lnTo>
                  <a:lnTo>
                    <a:pt x="2869679" y="1524"/>
                  </a:lnTo>
                  <a:lnTo>
                    <a:pt x="2866631" y="1524"/>
                  </a:lnTo>
                  <a:lnTo>
                    <a:pt x="2865120" y="0"/>
                  </a:lnTo>
                  <a:lnTo>
                    <a:pt x="2860548" y="0"/>
                  </a:lnTo>
                  <a:lnTo>
                    <a:pt x="2859011" y="1524"/>
                  </a:lnTo>
                  <a:lnTo>
                    <a:pt x="2855963" y="1524"/>
                  </a:lnTo>
                  <a:lnTo>
                    <a:pt x="2854452" y="3048"/>
                  </a:lnTo>
                  <a:lnTo>
                    <a:pt x="2852928" y="3048"/>
                  </a:lnTo>
                  <a:lnTo>
                    <a:pt x="2851404" y="4572"/>
                  </a:lnTo>
                  <a:lnTo>
                    <a:pt x="2851404" y="9144"/>
                  </a:lnTo>
                  <a:lnTo>
                    <a:pt x="2852928" y="6083"/>
                  </a:lnTo>
                  <a:lnTo>
                    <a:pt x="2854452" y="6083"/>
                  </a:lnTo>
                  <a:lnTo>
                    <a:pt x="2855963" y="4572"/>
                  </a:lnTo>
                  <a:lnTo>
                    <a:pt x="2859011" y="4572"/>
                  </a:lnTo>
                  <a:lnTo>
                    <a:pt x="2860548" y="3048"/>
                  </a:lnTo>
                  <a:lnTo>
                    <a:pt x="2865120" y="3048"/>
                  </a:lnTo>
                  <a:lnTo>
                    <a:pt x="2868168" y="4572"/>
                  </a:lnTo>
                  <a:lnTo>
                    <a:pt x="2871216" y="7607"/>
                  </a:lnTo>
                  <a:lnTo>
                    <a:pt x="2871216" y="16764"/>
                  </a:lnTo>
                  <a:lnTo>
                    <a:pt x="2869679" y="18288"/>
                  </a:lnTo>
                  <a:lnTo>
                    <a:pt x="2869679" y="19799"/>
                  </a:lnTo>
                  <a:lnTo>
                    <a:pt x="2868168" y="21336"/>
                  </a:lnTo>
                  <a:lnTo>
                    <a:pt x="2868168" y="22860"/>
                  </a:lnTo>
                  <a:lnTo>
                    <a:pt x="2866631" y="22860"/>
                  </a:lnTo>
                  <a:lnTo>
                    <a:pt x="2865120" y="24384"/>
                  </a:lnTo>
                  <a:lnTo>
                    <a:pt x="2865120" y="25908"/>
                  </a:lnTo>
                  <a:lnTo>
                    <a:pt x="2863596" y="25908"/>
                  </a:lnTo>
                  <a:lnTo>
                    <a:pt x="2860548" y="28956"/>
                  </a:lnTo>
                  <a:lnTo>
                    <a:pt x="2859011" y="28956"/>
                  </a:lnTo>
                  <a:lnTo>
                    <a:pt x="2855963" y="31991"/>
                  </a:lnTo>
                  <a:lnTo>
                    <a:pt x="2854452" y="31991"/>
                  </a:lnTo>
                  <a:lnTo>
                    <a:pt x="2854452" y="33528"/>
                  </a:lnTo>
                  <a:lnTo>
                    <a:pt x="2849880" y="38100"/>
                  </a:lnTo>
                  <a:lnTo>
                    <a:pt x="2849880" y="47244"/>
                  </a:lnTo>
                  <a:lnTo>
                    <a:pt x="2874264" y="47244"/>
                  </a:lnTo>
                  <a:lnTo>
                    <a:pt x="2874264" y="44183"/>
                  </a:lnTo>
                  <a:lnTo>
                    <a:pt x="2852928" y="44183"/>
                  </a:lnTo>
                  <a:lnTo>
                    <a:pt x="2852928" y="38100"/>
                  </a:lnTo>
                  <a:lnTo>
                    <a:pt x="2854452" y="38100"/>
                  </a:lnTo>
                  <a:lnTo>
                    <a:pt x="2854452" y="36576"/>
                  </a:lnTo>
                  <a:lnTo>
                    <a:pt x="2859011" y="31991"/>
                  </a:lnTo>
                  <a:lnTo>
                    <a:pt x="2862072" y="30480"/>
                  </a:lnTo>
                  <a:lnTo>
                    <a:pt x="2865120" y="27432"/>
                  </a:lnTo>
                  <a:lnTo>
                    <a:pt x="2866631" y="27432"/>
                  </a:lnTo>
                  <a:lnTo>
                    <a:pt x="2872740" y="21336"/>
                  </a:lnTo>
                  <a:lnTo>
                    <a:pt x="2872740" y="19799"/>
                  </a:lnTo>
                  <a:lnTo>
                    <a:pt x="2874264" y="18288"/>
                  </a:lnTo>
                  <a:lnTo>
                    <a:pt x="2874264" y="7607"/>
                  </a:lnTo>
                  <a:close/>
                </a:path>
                <a:path w="3689985" h="47625">
                  <a:moveTo>
                    <a:pt x="2909316" y="24384"/>
                  </a:moveTo>
                  <a:lnTo>
                    <a:pt x="2908477" y="14135"/>
                  </a:lnTo>
                  <a:lnTo>
                    <a:pt x="2906077" y="6477"/>
                  </a:lnTo>
                  <a:lnTo>
                    <a:pt x="2904553" y="4572"/>
                  </a:lnTo>
                  <a:lnTo>
                    <a:pt x="2903194" y="2984"/>
                  </a:lnTo>
                  <a:lnTo>
                    <a:pt x="2906268" y="10668"/>
                  </a:lnTo>
                  <a:lnTo>
                    <a:pt x="2906268" y="36576"/>
                  </a:lnTo>
                  <a:lnTo>
                    <a:pt x="2903220" y="39624"/>
                  </a:lnTo>
                  <a:lnTo>
                    <a:pt x="2900172" y="45707"/>
                  </a:lnTo>
                  <a:lnTo>
                    <a:pt x="2892552" y="45707"/>
                  </a:lnTo>
                  <a:lnTo>
                    <a:pt x="2889504" y="42672"/>
                  </a:lnTo>
                  <a:lnTo>
                    <a:pt x="2886456" y="36576"/>
                  </a:lnTo>
                  <a:lnTo>
                    <a:pt x="2884932" y="31991"/>
                  </a:lnTo>
                  <a:lnTo>
                    <a:pt x="2884932" y="18288"/>
                  </a:lnTo>
                  <a:lnTo>
                    <a:pt x="2886456" y="12192"/>
                  </a:lnTo>
                  <a:lnTo>
                    <a:pt x="2887980" y="9144"/>
                  </a:lnTo>
                  <a:lnTo>
                    <a:pt x="2891028" y="4572"/>
                  </a:lnTo>
                  <a:lnTo>
                    <a:pt x="2892602" y="2984"/>
                  </a:lnTo>
                  <a:lnTo>
                    <a:pt x="2903194" y="2984"/>
                  </a:lnTo>
                  <a:lnTo>
                    <a:pt x="2903093" y="2730"/>
                  </a:lnTo>
                  <a:lnTo>
                    <a:pt x="2902242" y="1663"/>
                  </a:lnTo>
                  <a:lnTo>
                    <a:pt x="2897111" y="0"/>
                  </a:lnTo>
                  <a:lnTo>
                    <a:pt x="2892552" y="0"/>
                  </a:lnTo>
                  <a:lnTo>
                    <a:pt x="2888069" y="2984"/>
                  </a:lnTo>
                  <a:lnTo>
                    <a:pt x="2887472" y="4572"/>
                  </a:lnTo>
                  <a:lnTo>
                    <a:pt x="2886456" y="7607"/>
                  </a:lnTo>
                  <a:lnTo>
                    <a:pt x="2883395" y="10668"/>
                  </a:lnTo>
                  <a:lnTo>
                    <a:pt x="2881884" y="16764"/>
                  </a:lnTo>
                  <a:lnTo>
                    <a:pt x="2881884" y="31991"/>
                  </a:lnTo>
                  <a:lnTo>
                    <a:pt x="2883395" y="38100"/>
                  </a:lnTo>
                  <a:lnTo>
                    <a:pt x="2886456" y="41148"/>
                  </a:lnTo>
                  <a:lnTo>
                    <a:pt x="2887980" y="45707"/>
                  </a:lnTo>
                  <a:lnTo>
                    <a:pt x="2891028" y="47244"/>
                  </a:lnTo>
                  <a:lnTo>
                    <a:pt x="2900172" y="47244"/>
                  </a:lnTo>
                  <a:lnTo>
                    <a:pt x="2903220" y="45707"/>
                  </a:lnTo>
                  <a:lnTo>
                    <a:pt x="2906268" y="41148"/>
                  </a:lnTo>
                  <a:lnTo>
                    <a:pt x="2909316" y="38100"/>
                  </a:lnTo>
                  <a:lnTo>
                    <a:pt x="2909316" y="24384"/>
                  </a:lnTo>
                  <a:close/>
                </a:path>
                <a:path w="3689985" h="47625">
                  <a:moveTo>
                    <a:pt x="2941320" y="9144"/>
                  </a:moveTo>
                  <a:lnTo>
                    <a:pt x="2939796" y="7607"/>
                  </a:lnTo>
                  <a:lnTo>
                    <a:pt x="2939796" y="4572"/>
                  </a:lnTo>
                  <a:lnTo>
                    <a:pt x="2938272" y="4572"/>
                  </a:lnTo>
                  <a:lnTo>
                    <a:pt x="2935211" y="1524"/>
                  </a:lnTo>
                  <a:lnTo>
                    <a:pt x="2932163" y="1524"/>
                  </a:lnTo>
                  <a:lnTo>
                    <a:pt x="2930652" y="0"/>
                  </a:lnTo>
                  <a:lnTo>
                    <a:pt x="2927604" y="0"/>
                  </a:lnTo>
                  <a:lnTo>
                    <a:pt x="2924556" y="1524"/>
                  </a:lnTo>
                  <a:lnTo>
                    <a:pt x="2923032" y="1524"/>
                  </a:lnTo>
                  <a:lnTo>
                    <a:pt x="2921495" y="3048"/>
                  </a:lnTo>
                  <a:lnTo>
                    <a:pt x="2919984" y="3048"/>
                  </a:lnTo>
                  <a:lnTo>
                    <a:pt x="2916936" y="4572"/>
                  </a:lnTo>
                  <a:lnTo>
                    <a:pt x="2916936" y="9144"/>
                  </a:lnTo>
                  <a:lnTo>
                    <a:pt x="2919984" y="6083"/>
                  </a:lnTo>
                  <a:lnTo>
                    <a:pt x="2921495" y="6083"/>
                  </a:lnTo>
                  <a:lnTo>
                    <a:pt x="2923032" y="4572"/>
                  </a:lnTo>
                  <a:lnTo>
                    <a:pt x="2924556" y="4572"/>
                  </a:lnTo>
                  <a:lnTo>
                    <a:pt x="2927604" y="3048"/>
                  </a:lnTo>
                  <a:lnTo>
                    <a:pt x="2932163" y="3048"/>
                  </a:lnTo>
                  <a:lnTo>
                    <a:pt x="2938272" y="9144"/>
                  </a:lnTo>
                  <a:lnTo>
                    <a:pt x="2938272" y="16764"/>
                  </a:lnTo>
                  <a:lnTo>
                    <a:pt x="2936748" y="18288"/>
                  </a:lnTo>
                  <a:lnTo>
                    <a:pt x="2936748" y="19799"/>
                  </a:lnTo>
                  <a:lnTo>
                    <a:pt x="2935211" y="21336"/>
                  </a:lnTo>
                  <a:lnTo>
                    <a:pt x="2935211" y="22860"/>
                  </a:lnTo>
                  <a:lnTo>
                    <a:pt x="2933700" y="22860"/>
                  </a:lnTo>
                  <a:lnTo>
                    <a:pt x="2930652" y="25908"/>
                  </a:lnTo>
                  <a:lnTo>
                    <a:pt x="2929128" y="25908"/>
                  </a:lnTo>
                  <a:lnTo>
                    <a:pt x="2929128" y="27432"/>
                  </a:lnTo>
                  <a:lnTo>
                    <a:pt x="2927604" y="28956"/>
                  </a:lnTo>
                  <a:lnTo>
                    <a:pt x="2926080" y="28956"/>
                  </a:lnTo>
                  <a:lnTo>
                    <a:pt x="2924556" y="30480"/>
                  </a:lnTo>
                  <a:lnTo>
                    <a:pt x="2923032" y="30480"/>
                  </a:lnTo>
                  <a:lnTo>
                    <a:pt x="2923032" y="31991"/>
                  </a:lnTo>
                  <a:lnTo>
                    <a:pt x="2921495" y="31991"/>
                  </a:lnTo>
                  <a:lnTo>
                    <a:pt x="2919984" y="33528"/>
                  </a:lnTo>
                  <a:lnTo>
                    <a:pt x="2919984" y="35052"/>
                  </a:lnTo>
                  <a:lnTo>
                    <a:pt x="2918447" y="35052"/>
                  </a:lnTo>
                  <a:lnTo>
                    <a:pt x="2918447" y="36576"/>
                  </a:lnTo>
                  <a:lnTo>
                    <a:pt x="2916936" y="36576"/>
                  </a:lnTo>
                  <a:lnTo>
                    <a:pt x="2916936" y="39624"/>
                  </a:lnTo>
                  <a:lnTo>
                    <a:pt x="2915412" y="41148"/>
                  </a:lnTo>
                  <a:lnTo>
                    <a:pt x="2915412" y="47244"/>
                  </a:lnTo>
                  <a:lnTo>
                    <a:pt x="2941320" y="47244"/>
                  </a:lnTo>
                  <a:lnTo>
                    <a:pt x="2941320" y="44183"/>
                  </a:lnTo>
                  <a:lnTo>
                    <a:pt x="2918447" y="44183"/>
                  </a:lnTo>
                  <a:lnTo>
                    <a:pt x="2918447" y="41148"/>
                  </a:lnTo>
                  <a:lnTo>
                    <a:pt x="2919984" y="39624"/>
                  </a:lnTo>
                  <a:lnTo>
                    <a:pt x="2919984" y="38100"/>
                  </a:lnTo>
                  <a:lnTo>
                    <a:pt x="2923032" y="35052"/>
                  </a:lnTo>
                  <a:lnTo>
                    <a:pt x="2923032" y="33528"/>
                  </a:lnTo>
                  <a:lnTo>
                    <a:pt x="2924556" y="33528"/>
                  </a:lnTo>
                  <a:lnTo>
                    <a:pt x="2927604" y="30480"/>
                  </a:lnTo>
                  <a:lnTo>
                    <a:pt x="2930652" y="28956"/>
                  </a:lnTo>
                  <a:lnTo>
                    <a:pt x="2932163" y="27432"/>
                  </a:lnTo>
                  <a:lnTo>
                    <a:pt x="2933700" y="27432"/>
                  </a:lnTo>
                  <a:lnTo>
                    <a:pt x="2933700" y="25908"/>
                  </a:lnTo>
                  <a:lnTo>
                    <a:pt x="2935211" y="24384"/>
                  </a:lnTo>
                  <a:lnTo>
                    <a:pt x="2936748" y="24384"/>
                  </a:lnTo>
                  <a:lnTo>
                    <a:pt x="2939796" y="21336"/>
                  </a:lnTo>
                  <a:lnTo>
                    <a:pt x="2939796" y="18288"/>
                  </a:lnTo>
                  <a:lnTo>
                    <a:pt x="2941320" y="16764"/>
                  </a:lnTo>
                  <a:lnTo>
                    <a:pt x="2941320" y="9144"/>
                  </a:lnTo>
                  <a:close/>
                </a:path>
                <a:path w="3689985" h="47625">
                  <a:moveTo>
                    <a:pt x="2970580" y="3835"/>
                  </a:moveTo>
                  <a:lnTo>
                    <a:pt x="2970263" y="3048"/>
                  </a:lnTo>
                  <a:lnTo>
                    <a:pt x="2969882" y="3048"/>
                  </a:lnTo>
                  <a:lnTo>
                    <a:pt x="2970580" y="3835"/>
                  </a:lnTo>
                  <a:close/>
                </a:path>
                <a:path w="3689985" h="47625">
                  <a:moveTo>
                    <a:pt x="2976372" y="24384"/>
                  </a:moveTo>
                  <a:lnTo>
                    <a:pt x="2975508" y="14135"/>
                  </a:lnTo>
                  <a:lnTo>
                    <a:pt x="2972943" y="6477"/>
                  </a:lnTo>
                  <a:lnTo>
                    <a:pt x="2970580" y="3835"/>
                  </a:lnTo>
                  <a:lnTo>
                    <a:pt x="2973311" y="10668"/>
                  </a:lnTo>
                  <a:lnTo>
                    <a:pt x="2973311" y="30480"/>
                  </a:lnTo>
                  <a:lnTo>
                    <a:pt x="2971800" y="36576"/>
                  </a:lnTo>
                  <a:lnTo>
                    <a:pt x="2968752" y="42672"/>
                  </a:lnTo>
                  <a:lnTo>
                    <a:pt x="2965704" y="45707"/>
                  </a:lnTo>
                  <a:lnTo>
                    <a:pt x="2959595" y="45707"/>
                  </a:lnTo>
                  <a:lnTo>
                    <a:pt x="2956547" y="42672"/>
                  </a:lnTo>
                  <a:lnTo>
                    <a:pt x="2953512" y="36576"/>
                  </a:lnTo>
                  <a:lnTo>
                    <a:pt x="2951988" y="31991"/>
                  </a:lnTo>
                  <a:lnTo>
                    <a:pt x="2951988" y="18288"/>
                  </a:lnTo>
                  <a:lnTo>
                    <a:pt x="2953512" y="12192"/>
                  </a:lnTo>
                  <a:lnTo>
                    <a:pt x="2955036" y="9144"/>
                  </a:lnTo>
                  <a:lnTo>
                    <a:pt x="2956547" y="4572"/>
                  </a:lnTo>
                  <a:lnTo>
                    <a:pt x="2959595" y="3048"/>
                  </a:lnTo>
                  <a:lnTo>
                    <a:pt x="2969882" y="3048"/>
                  </a:lnTo>
                  <a:lnTo>
                    <a:pt x="2968650" y="1663"/>
                  </a:lnTo>
                  <a:lnTo>
                    <a:pt x="2962656" y="0"/>
                  </a:lnTo>
                  <a:lnTo>
                    <a:pt x="2958084" y="0"/>
                  </a:lnTo>
                  <a:lnTo>
                    <a:pt x="2955036" y="3048"/>
                  </a:lnTo>
                  <a:lnTo>
                    <a:pt x="2951988" y="7607"/>
                  </a:lnTo>
                  <a:lnTo>
                    <a:pt x="2950464" y="10668"/>
                  </a:lnTo>
                  <a:lnTo>
                    <a:pt x="2948940" y="16764"/>
                  </a:lnTo>
                  <a:lnTo>
                    <a:pt x="2948940" y="31991"/>
                  </a:lnTo>
                  <a:lnTo>
                    <a:pt x="2950464" y="38100"/>
                  </a:lnTo>
                  <a:lnTo>
                    <a:pt x="2951988" y="41148"/>
                  </a:lnTo>
                  <a:lnTo>
                    <a:pt x="2955036" y="45707"/>
                  </a:lnTo>
                  <a:lnTo>
                    <a:pt x="2958084" y="47244"/>
                  </a:lnTo>
                  <a:lnTo>
                    <a:pt x="2967228" y="47244"/>
                  </a:lnTo>
                  <a:lnTo>
                    <a:pt x="2970263" y="45707"/>
                  </a:lnTo>
                  <a:lnTo>
                    <a:pt x="2973311" y="41148"/>
                  </a:lnTo>
                  <a:lnTo>
                    <a:pt x="2974848" y="38100"/>
                  </a:lnTo>
                  <a:lnTo>
                    <a:pt x="2976372" y="31991"/>
                  </a:lnTo>
                  <a:lnTo>
                    <a:pt x="2976372" y="24384"/>
                  </a:lnTo>
                  <a:close/>
                </a:path>
                <a:path w="3689985" h="47625">
                  <a:moveTo>
                    <a:pt x="3589020" y="10668"/>
                  </a:moveTo>
                  <a:lnTo>
                    <a:pt x="3587496" y="9144"/>
                  </a:lnTo>
                  <a:lnTo>
                    <a:pt x="3587496" y="6096"/>
                  </a:lnTo>
                  <a:lnTo>
                    <a:pt x="3585972" y="4572"/>
                  </a:lnTo>
                  <a:lnTo>
                    <a:pt x="3584448" y="4572"/>
                  </a:lnTo>
                  <a:lnTo>
                    <a:pt x="3584448" y="3048"/>
                  </a:lnTo>
                  <a:lnTo>
                    <a:pt x="3582924" y="1524"/>
                  </a:lnTo>
                  <a:lnTo>
                    <a:pt x="3579876" y="1524"/>
                  </a:lnTo>
                  <a:lnTo>
                    <a:pt x="3578352" y="0"/>
                  </a:lnTo>
                  <a:lnTo>
                    <a:pt x="3573780" y="0"/>
                  </a:lnTo>
                  <a:lnTo>
                    <a:pt x="3572256" y="1524"/>
                  </a:lnTo>
                  <a:lnTo>
                    <a:pt x="3570732" y="1524"/>
                  </a:lnTo>
                  <a:lnTo>
                    <a:pt x="3567684" y="3048"/>
                  </a:lnTo>
                  <a:lnTo>
                    <a:pt x="3566160" y="3048"/>
                  </a:lnTo>
                  <a:lnTo>
                    <a:pt x="3564636" y="4572"/>
                  </a:lnTo>
                  <a:lnTo>
                    <a:pt x="3564636" y="9144"/>
                  </a:lnTo>
                  <a:lnTo>
                    <a:pt x="3566160" y="6096"/>
                  </a:lnTo>
                  <a:lnTo>
                    <a:pt x="3567684" y="6096"/>
                  </a:lnTo>
                  <a:lnTo>
                    <a:pt x="3570732" y="4572"/>
                  </a:lnTo>
                  <a:lnTo>
                    <a:pt x="3572256" y="4572"/>
                  </a:lnTo>
                  <a:lnTo>
                    <a:pt x="3573780" y="3048"/>
                  </a:lnTo>
                  <a:lnTo>
                    <a:pt x="3578352" y="3048"/>
                  </a:lnTo>
                  <a:lnTo>
                    <a:pt x="3581400" y="4572"/>
                  </a:lnTo>
                  <a:lnTo>
                    <a:pt x="3585972" y="9144"/>
                  </a:lnTo>
                  <a:lnTo>
                    <a:pt x="3585972" y="15240"/>
                  </a:lnTo>
                  <a:lnTo>
                    <a:pt x="3584448" y="16764"/>
                  </a:lnTo>
                  <a:lnTo>
                    <a:pt x="3584448" y="18288"/>
                  </a:lnTo>
                  <a:lnTo>
                    <a:pt x="3582924" y="19812"/>
                  </a:lnTo>
                  <a:lnTo>
                    <a:pt x="3582924" y="21336"/>
                  </a:lnTo>
                  <a:lnTo>
                    <a:pt x="3581400" y="22860"/>
                  </a:lnTo>
                  <a:lnTo>
                    <a:pt x="3579876" y="22860"/>
                  </a:lnTo>
                  <a:lnTo>
                    <a:pt x="3579876" y="24384"/>
                  </a:lnTo>
                  <a:lnTo>
                    <a:pt x="3578352" y="25908"/>
                  </a:lnTo>
                  <a:lnTo>
                    <a:pt x="3576828" y="25908"/>
                  </a:lnTo>
                  <a:lnTo>
                    <a:pt x="3573780" y="28956"/>
                  </a:lnTo>
                  <a:lnTo>
                    <a:pt x="3572256" y="28956"/>
                  </a:lnTo>
                  <a:lnTo>
                    <a:pt x="3572256" y="30480"/>
                  </a:lnTo>
                  <a:lnTo>
                    <a:pt x="3570732" y="30480"/>
                  </a:lnTo>
                  <a:lnTo>
                    <a:pt x="3569208" y="32004"/>
                  </a:lnTo>
                  <a:lnTo>
                    <a:pt x="3567684" y="32004"/>
                  </a:lnTo>
                  <a:lnTo>
                    <a:pt x="3567684" y="33528"/>
                  </a:lnTo>
                  <a:lnTo>
                    <a:pt x="3564636" y="36576"/>
                  </a:lnTo>
                  <a:lnTo>
                    <a:pt x="3564636" y="38100"/>
                  </a:lnTo>
                  <a:lnTo>
                    <a:pt x="3563112" y="38100"/>
                  </a:lnTo>
                  <a:lnTo>
                    <a:pt x="3563112" y="47244"/>
                  </a:lnTo>
                  <a:lnTo>
                    <a:pt x="3589020" y="47244"/>
                  </a:lnTo>
                  <a:lnTo>
                    <a:pt x="3589020" y="44196"/>
                  </a:lnTo>
                  <a:lnTo>
                    <a:pt x="3566160" y="44196"/>
                  </a:lnTo>
                  <a:lnTo>
                    <a:pt x="3566160" y="38100"/>
                  </a:lnTo>
                  <a:lnTo>
                    <a:pt x="3567684" y="38100"/>
                  </a:lnTo>
                  <a:lnTo>
                    <a:pt x="3567684" y="36576"/>
                  </a:lnTo>
                  <a:lnTo>
                    <a:pt x="3570732" y="33528"/>
                  </a:lnTo>
                  <a:lnTo>
                    <a:pt x="3572256" y="33528"/>
                  </a:lnTo>
                  <a:lnTo>
                    <a:pt x="3578352" y="27432"/>
                  </a:lnTo>
                  <a:lnTo>
                    <a:pt x="3579876" y="27432"/>
                  </a:lnTo>
                  <a:lnTo>
                    <a:pt x="3582924" y="24384"/>
                  </a:lnTo>
                  <a:lnTo>
                    <a:pt x="3584448" y="24384"/>
                  </a:lnTo>
                  <a:lnTo>
                    <a:pt x="3584448" y="22860"/>
                  </a:lnTo>
                  <a:lnTo>
                    <a:pt x="3587496" y="19812"/>
                  </a:lnTo>
                  <a:lnTo>
                    <a:pt x="3587496" y="16764"/>
                  </a:lnTo>
                  <a:lnTo>
                    <a:pt x="3589020" y="13716"/>
                  </a:lnTo>
                  <a:lnTo>
                    <a:pt x="3589020" y="10668"/>
                  </a:lnTo>
                  <a:close/>
                </a:path>
                <a:path w="3689985" h="47625">
                  <a:moveTo>
                    <a:pt x="3624072" y="24384"/>
                  </a:moveTo>
                  <a:lnTo>
                    <a:pt x="3623208" y="14135"/>
                  </a:lnTo>
                  <a:lnTo>
                    <a:pt x="3620643" y="6477"/>
                  </a:lnTo>
                  <a:lnTo>
                    <a:pt x="3619500" y="5207"/>
                  </a:lnTo>
                  <a:lnTo>
                    <a:pt x="3619500" y="10668"/>
                  </a:lnTo>
                  <a:lnTo>
                    <a:pt x="3619500" y="36576"/>
                  </a:lnTo>
                  <a:lnTo>
                    <a:pt x="3617976" y="39624"/>
                  </a:lnTo>
                  <a:lnTo>
                    <a:pt x="3614928" y="42672"/>
                  </a:lnTo>
                  <a:lnTo>
                    <a:pt x="3613404" y="45720"/>
                  </a:lnTo>
                  <a:lnTo>
                    <a:pt x="3605784" y="45720"/>
                  </a:lnTo>
                  <a:lnTo>
                    <a:pt x="3604260" y="42672"/>
                  </a:lnTo>
                  <a:lnTo>
                    <a:pt x="3601212" y="39624"/>
                  </a:lnTo>
                  <a:lnTo>
                    <a:pt x="3599688" y="36576"/>
                  </a:lnTo>
                  <a:lnTo>
                    <a:pt x="3599688" y="12192"/>
                  </a:lnTo>
                  <a:lnTo>
                    <a:pt x="3601212" y="9144"/>
                  </a:lnTo>
                  <a:lnTo>
                    <a:pt x="3604260" y="4572"/>
                  </a:lnTo>
                  <a:lnTo>
                    <a:pt x="3605784" y="3048"/>
                  </a:lnTo>
                  <a:lnTo>
                    <a:pt x="3616452" y="3048"/>
                  </a:lnTo>
                  <a:lnTo>
                    <a:pt x="3619500" y="10668"/>
                  </a:lnTo>
                  <a:lnTo>
                    <a:pt x="3619500" y="5207"/>
                  </a:lnTo>
                  <a:lnTo>
                    <a:pt x="3617582" y="3048"/>
                  </a:lnTo>
                  <a:lnTo>
                    <a:pt x="3616350" y="1663"/>
                  </a:lnTo>
                  <a:lnTo>
                    <a:pt x="3610356" y="0"/>
                  </a:lnTo>
                  <a:lnTo>
                    <a:pt x="3605784" y="0"/>
                  </a:lnTo>
                  <a:lnTo>
                    <a:pt x="3602736" y="3048"/>
                  </a:lnTo>
                  <a:lnTo>
                    <a:pt x="3599688" y="7620"/>
                  </a:lnTo>
                  <a:lnTo>
                    <a:pt x="3596640" y="10668"/>
                  </a:lnTo>
                  <a:lnTo>
                    <a:pt x="3596640" y="38100"/>
                  </a:lnTo>
                  <a:lnTo>
                    <a:pt x="3599688" y="41148"/>
                  </a:lnTo>
                  <a:lnTo>
                    <a:pt x="3601212" y="45720"/>
                  </a:lnTo>
                  <a:lnTo>
                    <a:pt x="3605784" y="47244"/>
                  </a:lnTo>
                  <a:lnTo>
                    <a:pt x="3613404" y="47244"/>
                  </a:lnTo>
                  <a:lnTo>
                    <a:pt x="3616452" y="45720"/>
                  </a:lnTo>
                  <a:lnTo>
                    <a:pt x="3619500" y="41148"/>
                  </a:lnTo>
                  <a:lnTo>
                    <a:pt x="3622548" y="38100"/>
                  </a:lnTo>
                  <a:lnTo>
                    <a:pt x="3624072" y="32004"/>
                  </a:lnTo>
                  <a:lnTo>
                    <a:pt x="3624072" y="24384"/>
                  </a:lnTo>
                  <a:close/>
                </a:path>
                <a:path w="3689985" h="47625">
                  <a:moveTo>
                    <a:pt x="3649980" y="3048"/>
                  </a:moveTo>
                  <a:lnTo>
                    <a:pt x="3646932" y="1524"/>
                  </a:lnTo>
                  <a:lnTo>
                    <a:pt x="3645408" y="0"/>
                  </a:lnTo>
                  <a:lnTo>
                    <a:pt x="3637788" y="0"/>
                  </a:lnTo>
                  <a:lnTo>
                    <a:pt x="3631692" y="3048"/>
                  </a:lnTo>
                  <a:lnTo>
                    <a:pt x="3637788" y="3048"/>
                  </a:lnTo>
                  <a:lnTo>
                    <a:pt x="3643884" y="3048"/>
                  </a:lnTo>
                  <a:lnTo>
                    <a:pt x="3649980" y="3048"/>
                  </a:lnTo>
                  <a:close/>
                </a:path>
                <a:path w="3689985" h="47625">
                  <a:moveTo>
                    <a:pt x="3654552" y="32004"/>
                  </a:moveTo>
                  <a:lnTo>
                    <a:pt x="3653028" y="28956"/>
                  </a:lnTo>
                  <a:lnTo>
                    <a:pt x="3651504" y="27432"/>
                  </a:lnTo>
                  <a:lnTo>
                    <a:pt x="3649980" y="24384"/>
                  </a:lnTo>
                  <a:lnTo>
                    <a:pt x="3646932" y="22860"/>
                  </a:lnTo>
                  <a:lnTo>
                    <a:pt x="3643884" y="22860"/>
                  </a:lnTo>
                  <a:lnTo>
                    <a:pt x="3649980" y="21336"/>
                  </a:lnTo>
                  <a:lnTo>
                    <a:pt x="3653028" y="16764"/>
                  </a:lnTo>
                  <a:lnTo>
                    <a:pt x="3653028" y="7620"/>
                  </a:lnTo>
                  <a:lnTo>
                    <a:pt x="3651504" y="6096"/>
                  </a:lnTo>
                  <a:lnTo>
                    <a:pt x="3646932" y="6096"/>
                  </a:lnTo>
                  <a:lnTo>
                    <a:pt x="3649980" y="9144"/>
                  </a:lnTo>
                  <a:lnTo>
                    <a:pt x="3649980" y="15240"/>
                  </a:lnTo>
                  <a:lnTo>
                    <a:pt x="3648456" y="18288"/>
                  </a:lnTo>
                  <a:lnTo>
                    <a:pt x="3646932" y="19812"/>
                  </a:lnTo>
                  <a:lnTo>
                    <a:pt x="3643884" y="21336"/>
                  </a:lnTo>
                  <a:lnTo>
                    <a:pt x="3634740" y="21336"/>
                  </a:lnTo>
                  <a:lnTo>
                    <a:pt x="3634740" y="24384"/>
                  </a:lnTo>
                  <a:lnTo>
                    <a:pt x="3642360" y="24384"/>
                  </a:lnTo>
                  <a:lnTo>
                    <a:pt x="3648456" y="27432"/>
                  </a:lnTo>
                  <a:lnTo>
                    <a:pt x="3649980" y="28956"/>
                  </a:lnTo>
                  <a:lnTo>
                    <a:pt x="3651504" y="32004"/>
                  </a:lnTo>
                  <a:lnTo>
                    <a:pt x="3651504" y="38100"/>
                  </a:lnTo>
                  <a:lnTo>
                    <a:pt x="3649980" y="39624"/>
                  </a:lnTo>
                  <a:lnTo>
                    <a:pt x="3648456" y="42672"/>
                  </a:lnTo>
                  <a:lnTo>
                    <a:pt x="3645408" y="44196"/>
                  </a:lnTo>
                  <a:lnTo>
                    <a:pt x="3643884" y="45720"/>
                  </a:lnTo>
                  <a:lnTo>
                    <a:pt x="3636264" y="45720"/>
                  </a:lnTo>
                  <a:lnTo>
                    <a:pt x="3630168" y="42672"/>
                  </a:lnTo>
                  <a:lnTo>
                    <a:pt x="3630168" y="45720"/>
                  </a:lnTo>
                  <a:lnTo>
                    <a:pt x="3633216" y="47244"/>
                  </a:lnTo>
                  <a:lnTo>
                    <a:pt x="3643884" y="47244"/>
                  </a:lnTo>
                  <a:lnTo>
                    <a:pt x="3646932" y="45720"/>
                  </a:lnTo>
                  <a:lnTo>
                    <a:pt x="3649980" y="44196"/>
                  </a:lnTo>
                  <a:lnTo>
                    <a:pt x="3653028" y="41148"/>
                  </a:lnTo>
                  <a:lnTo>
                    <a:pt x="3654552" y="38100"/>
                  </a:lnTo>
                  <a:lnTo>
                    <a:pt x="3654552" y="32004"/>
                  </a:lnTo>
                  <a:close/>
                </a:path>
                <a:path w="3689985" h="47625">
                  <a:moveTo>
                    <a:pt x="3689604" y="24384"/>
                  </a:moveTo>
                  <a:lnTo>
                    <a:pt x="3688765" y="14135"/>
                  </a:lnTo>
                  <a:lnTo>
                    <a:pt x="3686365" y="6477"/>
                  </a:lnTo>
                  <a:lnTo>
                    <a:pt x="3684841" y="4572"/>
                  </a:lnTo>
                  <a:lnTo>
                    <a:pt x="3683482" y="2984"/>
                  </a:lnTo>
                  <a:lnTo>
                    <a:pt x="3686556" y="10668"/>
                  </a:lnTo>
                  <a:lnTo>
                    <a:pt x="3686556" y="36576"/>
                  </a:lnTo>
                  <a:lnTo>
                    <a:pt x="3683508" y="39624"/>
                  </a:lnTo>
                  <a:lnTo>
                    <a:pt x="3681984" y="42672"/>
                  </a:lnTo>
                  <a:lnTo>
                    <a:pt x="3678936" y="45720"/>
                  </a:lnTo>
                  <a:lnTo>
                    <a:pt x="3672840" y="45720"/>
                  </a:lnTo>
                  <a:lnTo>
                    <a:pt x="3669792" y="42672"/>
                  </a:lnTo>
                  <a:lnTo>
                    <a:pt x="3666744" y="36576"/>
                  </a:lnTo>
                  <a:lnTo>
                    <a:pt x="3665220" y="32004"/>
                  </a:lnTo>
                  <a:lnTo>
                    <a:pt x="3665220" y="18288"/>
                  </a:lnTo>
                  <a:lnTo>
                    <a:pt x="3666744" y="12192"/>
                  </a:lnTo>
                  <a:lnTo>
                    <a:pt x="3668268" y="9144"/>
                  </a:lnTo>
                  <a:lnTo>
                    <a:pt x="3669792" y="4572"/>
                  </a:lnTo>
                  <a:lnTo>
                    <a:pt x="3672954" y="2984"/>
                  </a:lnTo>
                  <a:lnTo>
                    <a:pt x="3683482" y="2984"/>
                  </a:lnTo>
                  <a:lnTo>
                    <a:pt x="3683381" y="2730"/>
                  </a:lnTo>
                  <a:lnTo>
                    <a:pt x="3682530" y="1663"/>
                  </a:lnTo>
                  <a:lnTo>
                    <a:pt x="3677412" y="0"/>
                  </a:lnTo>
                  <a:lnTo>
                    <a:pt x="3672840" y="0"/>
                  </a:lnTo>
                  <a:lnTo>
                    <a:pt x="3668357" y="2984"/>
                  </a:lnTo>
                  <a:lnTo>
                    <a:pt x="3667760" y="4572"/>
                  </a:lnTo>
                  <a:lnTo>
                    <a:pt x="3666744" y="7620"/>
                  </a:lnTo>
                  <a:lnTo>
                    <a:pt x="3663696" y="10668"/>
                  </a:lnTo>
                  <a:lnTo>
                    <a:pt x="3662172" y="16764"/>
                  </a:lnTo>
                  <a:lnTo>
                    <a:pt x="3662172" y="32004"/>
                  </a:lnTo>
                  <a:lnTo>
                    <a:pt x="3663696" y="38100"/>
                  </a:lnTo>
                  <a:lnTo>
                    <a:pt x="3666744" y="41148"/>
                  </a:lnTo>
                  <a:lnTo>
                    <a:pt x="3668268" y="45720"/>
                  </a:lnTo>
                  <a:lnTo>
                    <a:pt x="3671316" y="47244"/>
                  </a:lnTo>
                  <a:lnTo>
                    <a:pt x="3680460" y="47244"/>
                  </a:lnTo>
                  <a:lnTo>
                    <a:pt x="3683508" y="45720"/>
                  </a:lnTo>
                  <a:lnTo>
                    <a:pt x="3686556" y="41148"/>
                  </a:lnTo>
                  <a:lnTo>
                    <a:pt x="3688080" y="38100"/>
                  </a:lnTo>
                  <a:lnTo>
                    <a:pt x="3689604" y="32004"/>
                  </a:lnTo>
                  <a:lnTo>
                    <a:pt x="3689604" y="24384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4624" y="3491484"/>
            <a:ext cx="1516379" cy="12191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921546" y="4795182"/>
            <a:ext cx="5894705" cy="8775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95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Despite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dramatic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increase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government </a:t>
            </a:r>
            <a:r>
              <a:rPr dirty="0" sz="1300">
                <a:latin typeface="Calibri"/>
                <a:cs typeface="Calibri"/>
              </a:rPr>
              <a:t>debt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outstanding,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total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debt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servicing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costs </a:t>
            </a:r>
            <a:r>
              <a:rPr dirty="0" sz="1300">
                <a:latin typeface="Calibri"/>
                <a:cs typeface="Calibri"/>
              </a:rPr>
              <a:t>as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percent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GDP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declined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due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falling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rates.</a:t>
            </a:r>
            <a:endParaRPr sz="1300">
              <a:latin typeface="Calibri"/>
              <a:cs typeface="Calibri"/>
            </a:endParaRPr>
          </a:p>
          <a:p>
            <a:pPr marL="12700" marR="13335">
              <a:lnSpc>
                <a:spcPts val="1680"/>
              </a:lnSpc>
              <a:spcBef>
                <a:spcPts val="65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Current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CBO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projections show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interest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burden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returning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early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1990's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levels </a:t>
            </a:r>
            <a:r>
              <a:rPr dirty="0" sz="1300" spc="-20">
                <a:latin typeface="Calibri"/>
                <a:cs typeface="Calibri"/>
              </a:rPr>
              <a:t>over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next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decade.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851"/>
            <a:ext cx="102130" cy="7163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556" y="4264631"/>
            <a:ext cx="3066196" cy="10508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835728" y="1097177"/>
            <a:ext cx="3898900" cy="2192655"/>
            <a:chOff x="1835728" y="1097177"/>
            <a:chExt cx="3898900" cy="219265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5728" y="1097177"/>
              <a:ext cx="2045348" cy="10927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572511" y="1496568"/>
              <a:ext cx="3159760" cy="1492250"/>
            </a:xfrm>
            <a:custGeom>
              <a:avLst/>
              <a:gdLst/>
              <a:ahLst/>
              <a:cxnLst/>
              <a:rect l="l" t="t" r="r" b="b"/>
              <a:pathLst>
                <a:path w="3159760" h="1492250">
                  <a:moveTo>
                    <a:pt x="0" y="1491995"/>
                  </a:moveTo>
                  <a:lnTo>
                    <a:pt x="3159251" y="1491995"/>
                  </a:lnTo>
                </a:path>
                <a:path w="3159760" h="1492250">
                  <a:moveTo>
                    <a:pt x="0" y="1193291"/>
                  </a:moveTo>
                  <a:lnTo>
                    <a:pt x="3159251" y="1193291"/>
                  </a:lnTo>
                </a:path>
                <a:path w="3159760" h="1492250">
                  <a:moveTo>
                    <a:pt x="0" y="896111"/>
                  </a:moveTo>
                  <a:lnTo>
                    <a:pt x="3159251" y="896111"/>
                  </a:lnTo>
                </a:path>
                <a:path w="3159760" h="1492250">
                  <a:moveTo>
                    <a:pt x="0" y="597408"/>
                  </a:moveTo>
                  <a:lnTo>
                    <a:pt x="3159251" y="597408"/>
                  </a:lnTo>
                </a:path>
                <a:path w="3159760" h="1492250">
                  <a:moveTo>
                    <a:pt x="0" y="298703"/>
                  </a:moveTo>
                  <a:lnTo>
                    <a:pt x="3159251" y="298703"/>
                  </a:lnTo>
                </a:path>
                <a:path w="3159760" h="1492250">
                  <a:moveTo>
                    <a:pt x="0" y="0"/>
                  </a:moveTo>
                  <a:lnTo>
                    <a:pt x="3159251" y="0"/>
                  </a:lnTo>
                </a:path>
              </a:pathLst>
            </a:custGeom>
            <a:ln w="457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887980" y="1496567"/>
              <a:ext cx="2844165" cy="1790700"/>
            </a:xfrm>
            <a:custGeom>
              <a:avLst/>
              <a:gdLst/>
              <a:ahLst/>
              <a:cxnLst/>
              <a:rect l="l" t="t" r="r" b="b"/>
              <a:pathLst>
                <a:path w="2844165" h="1790700">
                  <a:moveTo>
                    <a:pt x="0" y="0"/>
                  </a:moveTo>
                  <a:lnTo>
                    <a:pt x="0" y="1790700"/>
                  </a:lnTo>
                </a:path>
                <a:path w="2844165" h="1790700">
                  <a:moveTo>
                    <a:pt x="315467" y="0"/>
                  </a:moveTo>
                  <a:lnTo>
                    <a:pt x="315467" y="1790700"/>
                  </a:lnTo>
                </a:path>
                <a:path w="2844165" h="1790700">
                  <a:moveTo>
                    <a:pt x="632460" y="0"/>
                  </a:moveTo>
                  <a:lnTo>
                    <a:pt x="632460" y="1790700"/>
                  </a:lnTo>
                </a:path>
                <a:path w="2844165" h="1790700">
                  <a:moveTo>
                    <a:pt x="947927" y="0"/>
                  </a:moveTo>
                  <a:lnTo>
                    <a:pt x="947927" y="1790700"/>
                  </a:lnTo>
                </a:path>
                <a:path w="2844165" h="1790700">
                  <a:moveTo>
                    <a:pt x="1263395" y="0"/>
                  </a:moveTo>
                  <a:lnTo>
                    <a:pt x="1263395" y="1790700"/>
                  </a:lnTo>
                </a:path>
                <a:path w="2844165" h="1790700">
                  <a:moveTo>
                    <a:pt x="1580387" y="0"/>
                  </a:moveTo>
                  <a:lnTo>
                    <a:pt x="1580387" y="1790700"/>
                  </a:lnTo>
                </a:path>
                <a:path w="2844165" h="1790700">
                  <a:moveTo>
                    <a:pt x="1895855" y="0"/>
                  </a:moveTo>
                  <a:lnTo>
                    <a:pt x="1895855" y="1790700"/>
                  </a:lnTo>
                </a:path>
                <a:path w="2844165" h="1790700">
                  <a:moveTo>
                    <a:pt x="2211324" y="0"/>
                  </a:moveTo>
                  <a:lnTo>
                    <a:pt x="2211324" y="1790700"/>
                  </a:lnTo>
                </a:path>
                <a:path w="2844165" h="1790700">
                  <a:moveTo>
                    <a:pt x="2526791" y="0"/>
                  </a:moveTo>
                  <a:lnTo>
                    <a:pt x="2526791" y="1790700"/>
                  </a:lnTo>
                </a:path>
                <a:path w="2844165" h="1790700">
                  <a:moveTo>
                    <a:pt x="2843783" y="0"/>
                  </a:moveTo>
                  <a:lnTo>
                    <a:pt x="2843783" y="1790700"/>
                  </a:lnTo>
                </a:path>
              </a:pathLst>
            </a:custGeom>
            <a:ln w="457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72511" y="1496567"/>
              <a:ext cx="3159760" cy="1790700"/>
            </a:xfrm>
            <a:custGeom>
              <a:avLst/>
              <a:gdLst/>
              <a:ahLst/>
              <a:cxnLst/>
              <a:rect l="l" t="t" r="r" b="b"/>
              <a:pathLst>
                <a:path w="3159760" h="1790700">
                  <a:moveTo>
                    <a:pt x="0" y="1790700"/>
                  </a:moveTo>
                  <a:lnTo>
                    <a:pt x="0" y="0"/>
                  </a:lnTo>
                </a:path>
                <a:path w="3159760" h="1790700">
                  <a:moveTo>
                    <a:pt x="0" y="1790700"/>
                  </a:moveTo>
                  <a:lnTo>
                    <a:pt x="3159252" y="1790700"/>
                  </a:lnTo>
                </a:path>
              </a:pathLst>
            </a:custGeom>
            <a:ln w="4572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215627" y="1767839"/>
              <a:ext cx="2013585" cy="1259205"/>
            </a:xfrm>
            <a:custGeom>
              <a:avLst/>
              <a:gdLst/>
              <a:ahLst/>
              <a:cxnLst/>
              <a:rect l="l" t="t" r="r" b="b"/>
              <a:pathLst>
                <a:path w="2013585" h="1259205">
                  <a:moveTo>
                    <a:pt x="42672" y="21336"/>
                  </a:moveTo>
                  <a:lnTo>
                    <a:pt x="41059" y="12865"/>
                  </a:lnTo>
                  <a:lnTo>
                    <a:pt x="36576" y="6096"/>
                  </a:lnTo>
                  <a:lnTo>
                    <a:pt x="29819" y="1625"/>
                  </a:lnTo>
                  <a:lnTo>
                    <a:pt x="21336" y="0"/>
                  </a:lnTo>
                  <a:lnTo>
                    <a:pt x="12865" y="1625"/>
                  </a:lnTo>
                  <a:lnTo>
                    <a:pt x="6096" y="6096"/>
                  </a:lnTo>
                  <a:lnTo>
                    <a:pt x="1625" y="12865"/>
                  </a:lnTo>
                  <a:lnTo>
                    <a:pt x="0" y="21336"/>
                  </a:lnTo>
                  <a:lnTo>
                    <a:pt x="1625" y="29819"/>
                  </a:lnTo>
                  <a:lnTo>
                    <a:pt x="6096" y="36576"/>
                  </a:lnTo>
                  <a:lnTo>
                    <a:pt x="12865" y="41059"/>
                  </a:lnTo>
                  <a:lnTo>
                    <a:pt x="21336" y="42672"/>
                  </a:lnTo>
                  <a:lnTo>
                    <a:pt x="29819" y="41059"/>
                  </a:lnTo>
                  <a:lnTo>
                    <a:pt x="36576" y="36576"/>
                  </a:lnTo>
                  <a:lnTo>
                    <a:pt x="41059" y="29819"/>
                  </a:lnTo>
                  <a:lnTo>
                    <a:pt x="42672" y="21336"/>
                  </a:lnTo>
                  <a:close/>
                </a:path>
                <a:path w="2013585" h="1259205">
                  <a:moveTo>
                    <a:pt x="787920" y="1144536"/>
                  </a:moveTo>
                  <a:lnTo>
                    <a:pt x="786295" y="1136053"/>
                  </a:lnTo>
                  <a:lnTo>
                    <a:pt x="781824" y="1129296"/>
                  </a:lnTo>
                  <a:lnTo>
                    <a:pt x="775055" y="1124813"/>
                  </a:lnTo>
                  <a:lnTo>
                    <a:pt x="766584" y="1123200"/>
                  </a:lnTo>
                  <a:lnTo>
                    <a:pt x="758101" y="1124813"/>
                  </a:lnTo>
                  <a:lnTo>
                    <a:pt x="751344" y="1129296"/>
                  </a:lnTo>
                  <a:lnTo>
                    <a:pt x="746861" y="1136053"/>
                  </a:lnTo>
                  <a:lnTo>
                    <a:pt x="745248" y="1144536"/>
                  </a:lnTo>
                  <a:lnTo>
                    <a:pt x="746861" y="1153007"/>
                  </a:lnTo>
                  <a:lnTo>
                    <a:pt x="751344" y="1159776"/>
                  </a:lnTo>
                  <a:lnTo>
                    <a:pt x="758101" y="1164247"/>
                  </a:lnTo>
                  <a:lnTo>
                    <a:pt x="766584" y="1165872"/>
                  </a:lnTo>
                  <a:lnTo>
                    <a:pt x="775055" y="1164247"/>
                  </a:lnTo>
                  <a:lnTo>
                    <a:pt x="781824" y="1159776"/>
                  </a:lnTo>
                  <a:lnTo>
                    <a:pt x="786295" y="1153007"/>
                  </a:lnTo>
                  <a:lnTo>
                    <a:pt x="787920" y="1144536"/>
                  </a:lnTo>
                  <a:close/>
                </a:path>
                <a:path w="2013585" h="1259205">
                  <a:moveTo>
                    <a:pt x="958596" y="886980"/>
                  </a:moveTo>
                  <a:lnTo>
                    <a:pt x="956983" y="878497"/>
                  </a:lnTo>
                  <a:lnTo>
                    <a:pt x="952500" y="871740"/>
                  </a:lnTo>
                  <a:lnTo>
                    <a:pt x="945743" y="867257"/>
                  </a:lnTo>
                  <a:lnTo>
                    <a:pt x="937260" y="865644"/>
                  </a:lnTo>
                  <a:lnTo>
                    <a:pt x="928789" y="867257"/>
                  </a:lnTo>
                  <a:lnTo>
                    <a:pt x="922020" y="871740"/>
                  </a:lnTo>
                  <a:lnTo>
                    <a:pt x="917549" y="878497"/>
                  </a:lnTo>
                  <a:lnTo>
                    <a:pt x="915924" y="886980"/>
                  </a:lnTo>
                  <a:lnTo>
                    <a:pt x="917549" y="895451"/>
                  </a:lnTo>
                  <a:lnTo>
                    <a:pt x="922020" y="902220"/>
                  </a:lnTo>
                  <a:lnTo>
                    <a:pt x="928789" y="906691"/>
                  </a:lnTo>
                  <a:lnTo>
                    <a:pt x="937260" y="908316"/>
                  </a:lnTo>
                  <a:lnTo>
                    <a:pt x="945743" y="906691"/>
                  </a:lnTo>
                  <a:lnTo>
                    <a:pt x="952500" y="902220"/>
                  </a:lnTo>
                  <a:lnTo>
                    <a:pt x="956983" y="895451"/>
                  </a:lnTo>
                  <a:lnTo>
                    <a:pt x="958596" y="886980"/>
                  </a:lnTo>
                  <a:close/>
                </a:path>
                <a:path w="2013585" h="1259205">
                  <a:moveTo>
                    <a:pt x="1193304" y="908304"/>
                  </a:moveTo>
                  <a:lnTo>
                    <a:pt x="1191679" y="899833"/>
                  </a:lnTo>
                  <a:lnTo>
                    <a:pt x="1187208" y="893064"/>
                  </a:lnTo>
                  <a:lnTo>
                    <a:pt x="1180439" y="888593"/>
                  </a:lnTo>
                  <a:lnTo>
                    <a:pt x="1171968" y="886968"/>
                  </a:lnTo>
                  <a:lnTo>
                    <a:pt x="1163485" y="888593"/>
                  </a:lnTo>
                  <a:lnTo>
                    <a:pt x="1156728" y="893064"/>
                  </a:lnTo>
                  <a:lnTo>
                    <a:pt x="1152245" y="899833"/>
                  </a:lnTo>
                  <a:lnTo>
                    <a:pt x="1150632" y="908304"/>
                  </a:lnTo>
                  <a:lnTo>
                    <a:pt x="1152245" y="916787"/>
                  </a:lnTo>
                  <a:lnTo>
                    <a:pt x="1156728" y="923544"/>
                  </a:lnTo>
                  <a:lnTo>
                    <a:pt x="1163485" y="928027"/>
                  </a:lnTo>
                  <a:lnTo>
                    <a:pt x="1171968" y="929640"/>
                  </a:lnTo>
                  <a:lnTo>
                    <a:pt x="1180439" y="928027"/>
                  </a:lnTo>
                  <a:lnTo>
                    <a:pt x="1187208" y="923544"/>
                  </a:lnTo>
                  <a:lnTo>
                    <a:pt x="1191679" y="916787"/>
                  </a:lnTo>
                  <a:lnTo>
                    <a:pt x="1193304" y="908304"/>
                  </a:lnTo>
                  <a:close/>
                </a:path>
                <a:path w="2013585" h="1259205">
                  <a:moveTo>
                    <a:pt x="1237488" y="848880"/>
                  </a:moveTo>
                  <a:lnTo>
                    <a:pt x="1235875" y="840397"/>
                  </a:lnTo>
                  <a:lnTo>
                    <a:pt x="1231392" y="833640"/>
                  </a:lnTo>
                  <a:lnTo>
                    <a:pt x="1224635" y="829157"/>
                  </a:lnTo>
                  <a:lnTo>
                    <a:pt x="1216152" y="827544"/>
                  </a:lnTo>
                  <a:lnTo>
                    <a:pt x="1207681" y="829157"/>
                  </a:lnTo>
                  <a:lnTo>
                    <a:pt x="1200912" y="833640"/>
                  </a:lnTo>
                  <a:lnTo>
                    <a:pt x="1196441" y="840397"/>
                  </a:lnTo>
                  <a:lnTo>
                    <a:pt x="1194816" y="848880"/>
                  </a:lnTo>
                  <a:lnTo>
                    <a:pt x="1196441" y="857351"/>
                  </a:lnTo>
                  <a:lnTo>
                    <a:pt x="1200912" y="864120"/>
                  </a:lnTo>
                  <a:lnTo>
                    <a:pt x="1207681" y="868591"/>
                  </a:lnTo>
                  <a:lnTo>
                    <a:pt x="1216152" y="870216"/>
                  </a:lnTo>
                  <a:lnTo>
                    <a:pt x="1224635" y="868591"/>
                  </a:lnTo>
                  <a:lnTo>
                    <a:pt x="1231392" y="864120"/>
                  </a:lnTo>
                  <a:lnTo>
                    <a:pt x="1235875" y="857351"/>
                  </a:lnTo>
                  <a:lnTo>
                    <a:pt x="1237488" y="848880"/>
                  </a:lnTo>
                  <a:close/>
                </a:path>
                <a:path w="2013585" h="1259205">
                  <a:moveTo>
                    <a:pt x="1502664" y="702564"/>
                  </a:moveTo>
                  <a:lnTo>
                    <a:pt x="1501051" y="694093"/>
                  </a:lnTo>
                  <a:lnTo>
                    <a:pt x="1496568" y="687324"/>
                  </a:lnTo>
                  <a:lnTo>
                    <a:pt x="1489811" y="682853"/>
                  </a:lnTo>
                  <a:lnTo>
                    <a:pt x="1481328" y="681228"/>
                  </a:lnTo>
                  <a:lnTo>
                    <a:pt x="1472857" y="682853"/>
                  </a:lnTo>
                  <a:lnTo>
                    <a:pt x="1466088" y="687324"/>
                  </a:lnTo>
                  <a:lnTo>
                    <a:pt x="1461617" y="694093"/>
                  </a:lnTo>
                  <a:lnTo>
                    <a:pt x="1459992" y="702564"/>
                  </a:lnTo>
                  <a:lnTo>
                    <a:pt x="1461617" y="711047"/>
                  </a:lnTo>
                  <a:lnTo>
                    <a:pt x="1466088" y="717804"/>
                  </a:lnTo>
                  <a:lnTo>
                    <a:pt x="1472857" y="722287"/>
                  </a:lnTo>
                  <a:lnTo>
                    <a:pt x="1481328" y="723900"/>
                  </a:lnTo>
                  <a:lnTo>
                    <a:pt x="1489811" y="722287"/>
                  </a:lnTo>
                  <a:lnTo>
                    <a:pt x="1496568" y="717804"/>
                  </a:lnTo>
                  <a:lnTo>
                    <a:pt x="1501051" y="711047"/>
                  </a:lnTo>
                  <a:lnTo>
                    <a:pt x="1502664" y="702564"/>
                  </a:lnTo>
                  <a:close/>
                </a:path>
                <a:path w="2013585" h="1259205">
                  <a:moveTo>
                    <a:pt x="1735848" y="797052"/>
                  </a:moveTo>
                  <a:lnTo>
                    <a:pt x="1734223" y="788581"/>
                  </a:lnTo>
                  <a:lnTo>
                    <a:pt x="1729752" y="781812"/>
                  </a:lnTo>
                  <a:lnTo>
                    <a:pt x="1722983" y="777341"/>
                  </a:lnTo>
                  <a:lnTo>
                    <a:pt x="1714512" y="775716"/>
                  </a:lnTo>
                  <a:lnTo>
                    <a:pt x="1706029" y="777341"/>
                  </a:lnTo>
                  <a:lnTo>
                    <a:pt x="1699272" y="781812"/>
                  </a:lnTo>
                  <a:lnTo>
                    <a:pt x="1694789" y="788581"/>
                  </a:lnTo>
                  <a:lnTo>
                    <a:pt x="1693176" y="797052"/>
                  </a:lnTo>
                  <a:lnTo>
                    <a:pt x="1694789" y="805535"/>
                  </a:lnTo>
                  <a:lnTo>
                    <a:pt x="1699272" y="812292"/>
                  </a:lnTo>
                  <a:lnTo>
                    <a:pt x="1706029" y="816775"/>
                  </a:lnTo>
                  <a:lnTo>
                    <a:pt x="1714512" y="818388"/>
                  </a:lnTo>
                  <a:lnTo>
                    <a:pt x="1722983" y="816775"/>
                  </a:lnTo>
                  <a:lnTo>
                    <a:pt x="1729752" y="812292"/>
                  </a:lnTo>
                  <a:lnTo>
                    <a:pt x="1734223" y="805535"/>
                  </a:lnTo>
                  <a:lnTo>
                    <a:pt x="1735848" y="797052"/>
                  </a:lnTo>
                  <a:close/>
                </a:path>
                <a:path w="2013585" h="1259205">
                  <a:moveTo>
                    <a:pt x="1856232" y="1225296"/>
                  </a:moveTo>
                  <a:lnTo>
                    <a:pt x="1854619" y="1216825"/>
                  </a:lnTo>
                  <a:lnTo>
                    <a:pt x="1850136" y="1210056"/>
                  </a:lnTo>
                  <a:lnTo>
                    <a:pt x="1843379" y="1205585"/>
                  </a:lnTo>
                  <a:lnTo>
                    <a:pt x="1834896" y="1203960"/>
                  </a:lnTo>
                  <a:lnTo>
                    <a:pt x="1826425" y="1205585"/>
                  </a:lnTo>
                  <a:lnTo>
                    <a:pt x="1819656" y="1210056"/>
                  </a:lnTo>
                  <a:lnTo>
                    <a:pt x="1815185" y="1216825"/>
                  </a:lnTo>
                  <a:lnTo>
                    <a:pt x="1813560" y="1225296"/>
                  </a:lnTo>
                  <a:lnTo>
                    <a:pt x="1815185" y="1233779"/>
                  </a:lnTo>
                  <a:lnTo>
                    <a:pt x="1819656" y="1240536"/>
                  </a:lnTo>
                  <a:lnTo>
                    <a:pt x="1826425" y="1245019"/>
                  </a:lnTo>
                  <a:lnTo>
                    <a:pt x="1834896" y="1246632"/>
                  </a:lnTo>
                  <a:lnTo>
                    <a:pt x="1843379" y="1245019"/>
                  </a:lnTo>
                  <a:lnTo>
                    <a:pt x="1850136" y="1240536"/>
                  </a:lnTo>
                  <a:lnTo>
                    <a:pt x="1854619" y="1233779"/>
                  </a:lnTo>
                  <a:lnTo>
                    <a:pt x="1856232" y="1225296"/>
                  </a:lnTo>
                  <a:close/>
                </a:path>
                <a:path w="2013585" h="1259205">
                  <a:moveTo>
                    <a:pt x="1944636" y="1237488"/>
                  </a:moveTo>
                  <a:lnTo>
                    <a:pt x="1943011" y="1229017"/>
                  </a:lnTo>
                  <a:lnTo>
                    <a:pt x="1938540" y="1222248"/>
                  </a:lnTo>
                  <a:lnTo>
                    <a:pt x="1931771" y="1217777"/>
                  </a:lnTo>
                  <a:lnTo>
                    <a:pt x="1923300" y="1216152"/>
                  </a:lnTo>
                  <a:lnTo>
                    <a:pt x="1914817" y="1217777"/>
                  </a:lnTo>
                  <a:lnTo>
                    <a:pt x="1908060" y="1222248"/>
                  </a:lnTo>
                  <a:lnTo>
                    <a:pt x="1903577" y="1229017"/>
                  </a:lnTo>
                  <a:lnTo>
                    <a:pt x="1901964" y="1237488"/>
                  </a:lnTo>
                  <a:lnTo>
                    <a:pt x="1903577" y="1245971"/>
                  </a:lnTo>
                  <a:lnTo>
                    <a:pt x="1908060" y="1252728"/>
                  </a:lnTo>
                  <a:lnTo>
                    <a:pt x="1914817" y="1257211"/>
                  </a:lnTo>
                  <a:lnTo>
                    <a:pt x="1923300" y="1258824"/>
                  </a:lnTo>
                  <a:lnTo>
                    <a:pt x="1931771" y="1257211"/>
                  </a:lnTo>
                  <a:lnTo>
                    <a:pt x="1938540" y="1252728"/>
                  </a:lnTo>
                  <a:lnTo>
                    <a:pt x="1943011" y="1245971"/>
                  </a:lnTo>
                  <a:lnTo>
                    <a:pt x="1944636" y="1237488"/>
                  </a:lnTo>
                  <a:close/>
                </a:path>
                <a:path w="2013585" h="1259205">
                  <a:moveTo>
                    <a:pt x="2013216" y="911352"/>
                  </a:moveTo>
                  <a:lnTo>
                    <a:pt x="2011591" y="902881"/>
                  </a:lnTo>
                  <a:lnTo>
                    <a:pt x="2007120" y="896112"/>
                  </a:lnTo>
                  <a:lnTo>
                    <a:pt x="2000351" y="891641"/>
                  </a:lnTo>
                  <a:lnTo>
                    <a:pt x="1991880" y="890016"/>
                  </a:lnTo>
                  <a:lnTo>
                    <a:pt x="1983397" y="891641"/>
                  </a:lnTo>
                  <a:lnTo>
                    <a:pt x="1976640" y="896112"/>
                  </a:lnTo>
                  <a:lnTo>
                    <a:pt x="1972157" y="902881"/>
                  </a:lnTo>
                  <a:lnTo>
                    <a:pt x="1970544" y="911352"/>
                  </a:lnTo>
                  <a:lnTo>
                    <a:pt x="1972157" y="919835"/>
                  </a:lnTo>
                  <a:lnTo>
                    <a:pt x="1976640" y="926592"/>
                  </a:lnTo>
                  <a:lnTo>
                    <a:pt x="1983397" y="931075"/>
                  </a:lnTo>
                  <a:lnTo>
                    <a:pt x="1991880" y="932688"/>
                  </a:lnTo>
                  <a:lnTo>
                    <a:pt x="2000351" y="931075"/>
                  </a:lnTo>
                  <a:lnTo>
                    <a:pt x="2007120" y="926592"/>
                  </a:lnTo>
                  <a:lnTo>
                    <a:pt x="2011591" y="919835"/>
                  </a:lnTo>
                  <a:lnTo>
                    <a:pt x="2013216" y="9113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027888" y="2860104"/>
            <a:ext cx="2724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Germany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288762" y="1741457"/>
            <a:ext cx="18224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Japan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23971" y="2872293"/>
            <a:ext cx="428625" cy="247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Australia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Gadugi"/>
              <a:cs typeface="Gadugi"/>
            </a:endParaRPr>
          </a:p>
          <a:p>
            <a:pPr marL="39370">
              <a:lnSpc>
                <a:spcPct val="100000"/>
              </a:lnSpc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New</a:t>
            </a:r>
            <a:r>
              <a:rPr dirty="0" sz="450" spc="7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Zealand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65381" y="2672656"/>
            <a:ext cx="6337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461645" algn="l"/>
              </a:tabLst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Canada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Spain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06860" y="2700066"/>
            <a:ext cx="486409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United</a:t>
            </a:r>
            <a:r>
              <a:rPr dirty="0" sz="450" spc="1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Kingdom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87380" y="2422721"/>
            <a:ext cx="1164590" cy="2362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548640">
              <a:lnSpc>
                <a:spcPct val="100000"/>
              </a:lnSpc>
              <a:spcBef>
                <a:spcPts val="380"/>
              </a:spcBef>
            </a:pPr>
            <a:r>
              <a:rPr dirty="0" baseline="37037" sz="675" b="1">
                <a:solidFill>
                  <a:srgbClr val="576460"/>
                </a:solidFill>
                <a:latin typeface="Gadugi"/>
                <a:cs typeface="Gadugi"/>
              </a:rPr>
              <a:t>Italy</a:t>
            </a:r>
            <a:r>
              <a:rPr dirty="0" baseline="37037" sz="675" spc="577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United</a:t>
            </a:r>
            <a:r>
              <a:rPr dirty="0" sz="4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States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France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3230880" y="2138172"/>
            <a:ext cx="1979930" cy="765175"/>
          </a:xfrm>
          <a:custGeom>
            <a:avLst/>
            <a:gdLst/>
            <a:ahLst/>
            <a:cxnLst/>
            <a:rect l="l" t="t" r="r" b="b"/>
            <a:pathLst>
              <a:path w="1979929" h="765175">
                <a:moveTo>
                  <a:pt x="6095" y="10668"/>
                </a:moveTo>
                <a:lnTo>
                  <a:pt x="4571" y="9144"/>
                </a:lnTo>
                <a:lnTo>
                  <a:pt x="1523" y="7620"/>
                </a:lnTo>
                <a:lnTo>
                  <a:pt x="0" y="6095"/>
                </a:lnTo>
                <a:lnTo>
                  <a:pt x="1523" y="3048"/>
                </a:lnTo>
                <a:lnTo>
                  <a:pt x="1523" y="0"/>
                </a:lnTo>
                <a:lnTo>
                  <a:pt x="7619" y="0"/>
                </a:lnTo>
                <a:lnTo>
                  <a:pt x="9143" y="1524"/>
                </a:lnTo>
                <a:lnTo>
                  <a:pt x="10667" y="4572"/>
                </a:lnTo>
                <a:lnTo>
                  <a:pt x="9143" y="6095"/>
                </a:lnTo>
                <a:lnTo>
                  <a:pt x="9143" y="9144"/>
                </a:lnTo>
                <a:lnTo>
                  <a:pt x="6095" y="10668"/>
                </a:lnTo>
                <a:close/>
              </a:path>
              <a:path w="1979929" h="765175">
                <a:moveTo>
                  <a:pt x="22859" y="16764"/>
                </a:moveTo>
                <a:lnTo>
                  <a:pt x="21335" y="15240"/>
                </a:lnTo>
                <a:lnTo>
                  <a:pt x="18287" y="15240"/>
                </a:lnTo>
                <a:lnTo>
                  <a:pt x="18287" y="9144"/>
                </a:lnTo>
                <a:lnTo>
                  <a:pt x="21335" y="6095"/>
                </a:lnTo>
                <a:lnTo>
                  <a:pt x="24383" y="7620"/>
                </a:lnTo>
                <a:lnTo>
                  <a:pt x="27431" y="7620"/>
                </a:lnTo>
                <a:lnTo>
                  <a:pt x="27431" y="13716"/>
                </a:lnTo>
                <a:lnTo>
                  <a:pt x="25908" y="15240"/>
                </a:lnTo>
                <a:lnTo>
                  <a:pt x="22859" y="16764"/>
                </a:lnTo>
                <a:close/>
              </a:path>
              <a:path w="1979929" h="765175">
                <a:moveTo>
                  <a:pt x="41147" y="22860"/>
                </a:moveTo>
                <a:lnTo>
                  <a:pt x="38100" y="22860"/>
                </a:lnTo>
                <a:lnTo>
                  <a:pt x="36575" y="21336"/>
                </a:lnTo>
                <a:lnTo>
                  <a:pt x="35051" y="18287"/>
                </a:lnTo>
                <a:lnTo>
                  <a:pt x="35051" y="16764"/>
                </a:lnTo>
                <a:lnTo>
                  <a:pt x="36575" y="13716"/>
                </a:lnTo>
                <a:lnTo>
                  <a:pt x="39623" y="12191"/>
                </a:lnTo>
                <a:lnTo>
                  <a:pt x="41147" y="13716"/>
                </a:lnTo>
                <a:lnTo>
                  <a:pt x="44195" y="15240"/>
                </a:lnTo>
                <a:lnTo>
                  <a:pt x="45719" y="16764"/>
                </a:lnTo>
                <a:lnTo>
                  <a:pt x="44195" y="19812"/>
                </a:lnTo>
                <a:lnTo>
                  <a:pt x="41147" y="22860"/>
                </a:lnTo>
                <a:close/>
              </a:path>
              <a:path w="1979929" h="765175">
                <a:moveTo>
                  <a:pt x="57911" y="30479"/>
                </a:moveTo>
                <a:lnTo>
                  <a:pt x="56387" y="28956"/>
                </a:lnTo>
                <a:lnTo>
                  <a:pt x="53339" y="27432"/>
                </a:lnTo>
                <a:lnTo>
                  <a:pt x="51816" y="25908"/>
                </a:lnTo>
                <a:lnTo>
                  <a:pt x="53339" y="22860"/>
                </a:lnTo>
                <a:lnTo>
                  <a:pt x="53339" y="19812"/>
                </a:lnTo>
                <a:lnTo>
                  <a:pt x="59435" y="19812"/>
                </a:lnTo>
                <a:lnTo>
                  <a:pt x="60959" y="21336"/>
                </a:lnTo>
                <a:lnTo>
                  <a:pt x="62483" y="24383"/>
                </a:lnTo>
                <a:lnTo>
                  <a:pt x="60959" y="25908"/>
                </a:lnTo>
                <a:lnTo>
                  <a:pt x="60959" y="28956"/>
                </a:lnTo>
                <a:lnTo>
                  <a:pt x="57911" y="30479"/>
                </a:lnTo>
                <a:close/>
              </a:path>
              <a:path w="1979929" h="765175">
                <a:moveTo>
                  <a:pt x="74675" y="36576"/>
                </a:moveTo>
                <a:lnTo>
                  <a:pt x="73151" y="35052"/>
                </a:lnTo>
                <a:lnTo>
                  <a:pt x="70103" y="35052"/>
                </a:lnTo>
                <a:lnTo>
                  <a:pt x="68579" y="32004"/>
                </a:lnTo>
                <a:lnTo>
                  <a:pt x="70103" y="28956"/>
                </a:lnTo>
                <a:lnTo>
                  <a:pt x="73151" y="25908"/>
                </a:lnTo>
                <a:lnTo>
                  <a:pt x="76200" y="27432"/>
                </a:lnTo>
                <a:lnTo>
                  <a:pt x="79247" y="27432"/>
                </a:lnTo>
                <a:lnTo>
                  <a:pt x="79247" y="33528"/>
                </a:lnTo>
                <a:lnTo>
                  <a:pt x="77723" y="35052"/>
                </a:lnTo>
                <a:lnTo>
                  <a:pt x="74675" y="36576"/>
                </a:lnTo>
                <a:close/>
              </a:path>
              <a:path w="1979929" h="765175">
                <a:moveTo>
                  <a:pt x="92963" y="42672"/>
                </a:moveTo>
                <a:lnTo>
                  <a:pt x="89916" y="42672"/>
                </a:lnTo>
                <a:lnTo>
                  <a:pt x="88391" y="41148"/>
                </a:lnTo>
                <a:lnTo>
                  <a:pt x="86867" y="38100"/>
                </a:lnTo>
                <a:lnTo>
                  <a:pt x="86867" y="36576"/>
                </a:lnTo>
                <a:lnTo>
                  <a:pt x="88391" y="33528"/>
                </a:lnTo>
                <a:lnTo>
                  <a:pt x="91439" y="32004"/>
                </a:lnTo>
                <a:lnTo>
                  <a:pt x="92963" y="33528"/>
                </a:lnTo>
                <a:lnTo>
                  <a:pt x="96011" y="35052"/>
                </a:lnTo>
                <a:lnTo>
                  <a:pt x="97535" y="36576"/>
                </a:lnTo>
                <a:lnTo>
                  <a:pt x="96011" y="39624"/>
                </a:lnTo>
                <a:lnTo>
                  <a:pt x="92963" y="42672"/>
                </a:lnTo>
                <a:close/>
              </a:path>
              <a:path w="1979929" h="765175">
                <a:moveTo>
                  <a:pt x="109727" y="50291"/>
                </a:moveTo>
                <a:lnTo>
                  <a:pt x="108203" y="48768"/>
                </a:lnTo>
                <a:lnTo>
                  <a:pt x="106679" y="48768"/>
                </a:lnTo>
                <a:lnTo>
                  <a:pt x="103631" y="45720"/>
                </a:lnTo>
                <a:lnTo>
                  <a:pt x="105155" y="42672"/>
                </a:lnTo>
                <a:lnTo>
                  <a:pt x="105155" y="41148"/>
                </a:lnTo>
                <a:lnTo>
                  <a:pt x="108203" y="39624"/>
                </a:lnTo>
                <a:lnTo>
                  <a:pt x="111251" y="39624"/>
                </a:lnTo>
                <a:lnTo>
                  <a:pt x="112775" y="41148"/>
                </a:lnTo>
                <a:lnTo>
                  <a:pt x="114300" y="44195"/>
                </a:lnTo>
                <a:lnTo>
                  <a:pt x="112775" y="45720"/>
                </a:lnTo>
                <a:lnTo>
                  <a:pt x="112775" y="48768"/>
                </a:lnTo>
                <a:lnTo>
                  <a:pt x="109727" y="50291"/>
                </a:lnTo>
                <a:close/>
              </a:path>
              <a:path w="1979929" h="765175">
                <a:moveTo>
                  <a:pt x="126491" y="56387"/>
                </a:moveTo>
                <a:lnTo>
                  <a:pt x="124967" y="54864"/>
                </a:lnTo>
                <a:lnTo>
                  <a:pt x="121919" y="54864"/>
                </a:lnTo>
                <a:lnTo>
                  <a:pt x="120395" y="51816"/>
                </a:lnTo>
                <a:lnTo>
                  <a:pt x="121919" y="48768"/>
                </a:lnTo>
                <a:lnTo>
                  <a:pt x="124967" y="45720"/>
                </a:lnTo>
                <a:lnTo>
                  <a:pt x="128016" y="47244"/>
                </a:lnTo>
                <a:lnTo>
                  <a:pt x="131063" y="47244"/>
                </a:lnTo>
                <a:lnTo>
                  <a:pt x="131063" y="53340"/>
                </a:lnTo>
                <a:lnTo>
                  <a:pt x="129539" y="54864"/>
                </a:lnTo>
                <a:lnTo>
                  <a:pt x="126491" y="56387"/>
                </a:lnTo>
                <a:close/>
              </a:path>
              <a:path w="1979929" h="765175">
                <a:moveTo>
                  <a:pt x="146303" y="62483"/>
                </a:moveTo>
                <a:lnTo>
                  <a:pt x="141731" y="62483"/>
                </a:lnTo>
                <a:lnTo>
                  <a:pt x="140208" y="60960"/>
                </a:lnTo>
                <a:lnTo>
                  <a:pt x="138683" y="57912"/>
                </a:lnTo>
                <a:lnTo>
                  <a:pt x="138683" y="56387"/>
                </a:lnTo>
                <a:lnTo>
                  <a:pt x="140208" y="53340"/>
                </a:lnTo>
                <a:lnTo>
                  <a:pt x="143255" y="51816"/>
                </a:lnTo>
                <a:lnTo>
                  <a:pt x="144779" y="53340"/>
                </a:lnTo>
                <a:lnTo>
                  <a:pt x="147827" y="54864"/>
                </a:lnTo>
                <a:lnTo>
                  <a:pt x="149351" y="56387"/>
                </a:lnTo>
                <a:lnTo>
                  <a:pt x="146303" y="62483"/>
                </a:lnTo>
                <a:close/>
              </a:path>
              <a:path w="1979929" h="765175">
                <a:moveTo>
                  <a:pt x="161543" y="70104"/>
                </a:moveTo>
                <a:lnTo>
                  <a:pt x="158495" y="68579"/>
                </a:lnTo>
                <a:lnTo>
                  <a:pt x="155447" y="65532"/>
                </a:lnTo>
                <a:lnTo>
                  <a:pt x="156971" y="62483"/>
                </a:lnTo>
                <a:lnTo>
                  <a:pt x="156971" y="60960"/>
                </a:lnTo>
                <a:lnTo>
                  <a:pt x="160019" y="59436"/>
                </a:lnTo>
                <a:lnTo>
                  <a:pt x="163067" y="59436"/>
                </a:lnTo>
                <a:lnTo>
                  <a:pt x="164591" y="60960"/>
                </a:lnTo>
                <a:lnTo>
                  <a:pt x="166116" y="64008"/>
                </a:lnTo>
                <a:lnTo>
                  <a:pt x="164591" y="65532"/>
                </a:lnTo>
                <a:lnTo>
                  <a:pt x="164591" y="68579"/>
                </a:lnTo>
                <a:lnTo>
                  <a:pt x="161543" y="70104"/>
                </a:lnTo>
                <a:close/>
              </a:path>
              <a:path w="1979929" h="765175">
                <a:moveTo>
                  <a:pt x="178308" y="76200"/>
                </a:moveTo>
                <a:lnTo>
                  <a:pt x="176783" y="74676"/>
                </a:lnTo>
                <a:lnTo>
                  <a:pt x="173735" y="74676"/>
                </a:lnTo>
                <a:lnTo>
                  <a:pt x="172211" y="71628"/>
                </a:lnTo>
                <a:lnTo>
                  <a:pt x="173735" y="70104"/>
                </a:lnTo>
                <a:lnTo>
                  <a:pt x="175259" y="67056"/>
                </a:lnTo>
                <a:lnTo>
                  <a:pt x="176783" y="65532"/>
                </a:lnTo>
                <a:lnTo>
                  <a:pt x="179831" y="67056"/>
                </a:lnTo>
                <a:lnTo>
                  <a:pt x="182879" y="67056"/>
                </a:lnTo>
                <a:lnTo>
                  <a:pt x="182879" y="73152"/>
                </a:lnTo>
                <a:lnTo>
                  <a:pt x="181355" y="74676"/>
                </a:lnTo>
                <a:lnTo>
                  <a:pt x="178308" y="76200"/>
                </a:lnTo>
                <a:close/>
              </a:path>
              <a:path w="1979929" h="765175">
                <a:moveTo>
                  <a:pt x="198119" y="82295"/>
                </a:moveTo>
                <a:lnTo>
                  <a:pt x="193547" y="82295"/>
                </a:lnTo>
                <a:lnTo>
                  <a:pt x="192023" y="80772"/>
                </a:lnTo>
                <a:lnTo>
                  <a:pt x="190500" y="77724"/>
                </a:lnTo>
                <a:lnTo>
                  <a:pt x="190500" y="76200"/>
                </a:lnTo>
                <a:lnTo>
                  <a:pt x="192023" y="73152"/>
                </a:lnTo>
                <a:lnTo>
                  <a:pt x="196595" y="73152"/>
                </a:lnTo>
                <a:lnTo>
                  <a:pt x="199643" y="74676"/>
                </a:lnTo>
                <a:lnTo>
                  <a:pt x="201167" y="76200"/>
                </a:lnTo>
                <a:lnTo>
                  <a:pt x="198119" y="82295"/>
                </a:lnTo>
                <a:close/>
              </a:path>
              <a:path w="1979929" h="765175">
                <a:moveTo>
                  <a:pt x="213359" y="89916"/>
                </a:moveTo>
                <a:lnTo>
                  <a:pt x="210311" y="88391"/>
                </a:lnTo>
                <a:lnTo>
                  <a:pt x="208787" y="88391"/>
                </a:lnTo>
                <a:lnTo>
                  <a:pt x="207263" y="85344"/>
                </a:lnTo>
                <a:lnTo>
                  <a:pt x="208787" y="82295"/>
                </a:lnTo>
                <a:lnTo>
                  <a:pt x="208787" y="80772"/>
                </a:lnTo>
                <a:lnTo>
                  <a:pt x="211835" y="79248"/>
                </a:lnTo>
                <a:lnTo>
                  <a:pt x="214883" y="79248"/>
                </a:lnTo>
                <a:lnTo>
                  <a:pt x="216408" y="80772"/>
                </a:lnTo>
                <a:lnTo>
                  <a:pt x="217931" y="83820"/>
                </a:lnTo>
                <a:lnTo>
                  <a:pt x="216408" y="85344"/>
                </a:lnTo>
                <a:lnTo>
                  <a:pt x="216408" y="88391"/>
                </a:lnTo>
                <a:lnTo>
                  <a:pt x="213359" y="89916"/>
                </a:lnTo>
                <a:close/>
              </a:path>
              <a:path w="1979929" h="765175">
                <a:moveTo>
                  <a:pt x="230123" y="96012"/>
                </a:moveTo>
                <a:lnTo>
                  <a:pt x="228600" y="94487"/>
                </a:lnTo>
                <a:lnTo>
                  <a:pt x="225551" y="94487"/>
                </a:lnTo>
                <a:lnTo>
                  <a:pt x="224027" y="91440"/>
                </a:lnTo>
                <a:lnTo>
                  <a:pt x="225551" y="89916"/>
                </a:lnTo>
                <a:lnTo>
                  <a:pt x="227075" y="86868"/>
                </a:lnTo>
                <a:lnTo>
                  <a:pt x="228600" y="85344"/>
                </a:lnTo>
                <a:lnTo>
                  <a:pt x="231647" y="86868"/>
                </a:lnTo>
                <a:lnTo>
                  <a:pt x="234695" y="86868"/>
                </a:lnTo>
                <a:lnTo>
                  <a:pt x="234695" y="92964"/>
                </a:lnTo>
                <a:lnTo>
                  <a:pt x="233171" y="94487"/>
                </a:lnTo>
                <a:lnTo>
                  <a:pt x="230123" y="96012"/>
                </a:lnTo>
                <a:close/>
              </a:path>
              <a:path w="1979929" h="765175">
                <a:moveTo>
                  <a:pt x="249935" y="102108"/>
                </a:moveTo>
                <a:lnTo>
                  <a:pt x="245363" y="102108"/>
                </a:lnTo>
                <a:lnTo>
                  <a:pt x="243839" y="100583"/>
                </a:lnTo>
                <a:lnTo>
                  <a:pt x="242316" y="97536"/>
                </a:lnTo>
                <a:lnTo>
                  <a:pt x="242316" y="96012"/>
                </a:lnTo>
                <a:lnTo>
                  <a:pt x="243839" y="92964"/>
                </a:lnTo>
                <a:lnTo>
                  <a:pt x="248411" y="92964"/>
                </a:lnTo>
                <a:lnTo>
                  <a:pt x="251459" y="94487"/>
                </a:lnTo>
                <a:lnTo>
                  <a:pt x="252983" y="97536"/>
                </a:lnTo>
                <a:lnTo>
                  <a:pt x="251459" y="99060"/>
                </a:lnTo>
                <a:lnTo>
                  <a:pt x="249935" y="102108"/>
                </a:lnTo>
                <a:close/>
              </a:path>
              <a:path w="1979929" h="765175">
                <a:moveTo>
                  <a:pt x="265175" y="109728"/>
                </a:moveTo>
                <a:lnTo>
                  <a:pt x="262127" y="108204"/>
                </a:lnTo>
                <a:lnTo>
                  <a:pt x="260603" y="108204"/>
                </a:lnTo>
                <a:lnTo>
                  <a:pt x="259079" y="105156"/>
                </a:lnTo>
                <a:lnTo>
                  <a:pt x="260603" y="102108"/>
                </a:lnTo>
                <a:lnTo>
                  <a:pt x="260603" y="100583"/>
                </a:lnTo>
                <a:lnTo>
                  <a:pt x="263651" y="99060"/>
                </a:lnTo>
                <a:lnTo>
                  <a:pt x="266700" y="100583"/>
                </a:lnTo>
                <a:lnTo>
                  <a:pt x="268223" y="100583"/>
                </a:lnTo>
                <a:lnTo>
                  <a:pt x="269747" y="103632"/>
                </a:lnTo>
                <a:lnTo>
                  <a:pt x="268223" y="105156"/>
                </a:lnTo>
                <a:lnTo>
                  <a:pt x="268223" y="108204"/>
                </a:lnTo>
                <a:lnTo>
                  <a:pt x="265175" y="109728"/>
                </a:lnTo>
                <a:close/>
              </a:path>
              <a:path w="1979929" h="765175">
                <a:moveTo>
                  <a:pt x="281939" y="115824"/>
                </a:moveTo>
                <a:lnTo>
                  <a:pt x="280416" y="115824"/>
                </a:lnTo>
                <a:lnTo>
                  <a:pt x="277367" y="114300"/>
                </a:lnTo>
                <a:lnTo>
                  <a:pt x="275843" y="111252"/>
                </a:lnTo>
                <a:lnTo>
                  <a:pt x="277367" y="109728"/>
                </a:lnTo>
                <a:lnTo>
                  <a:pt x="278891" y="106679"/>
                </a:lnTo>
                <a:lnTo>
                  <a:pt x="280416" y="105156"/>
                </a:lnTo>
                <a:lnTo>
                  <a:pt x="283463" y="106679"/>
                </a:lnTo>
                <a:lnTo>
                  <a:pt x="286511" y="106679"/>
                </a:lnTo>
                <a:lnTo>
                  <a:pt x="286511" y="112776"/>
                </a:lnTo>
                <a:lnTo>
                  <a:pt x="284987" y="114300"/>
                </a:lnTo>
                <a:lnTo>
                  <a:pt x="281939" y="115824"/>
                </a:lnTo>
                <a:close/>
              </a:path>
              <a:path w="1979929" h="765175">
                <a:moveTo>
                  <a:pt x="301751" y="121920"/>
                </a:moveTo>
                <a:lnTo>
                  <a:pt x="297179" y="121920"/>
                </a:lnTo>
                <a:lnTo>
                  <a:pt x="294131" y="118872"/>
                </a:lnTo>
                <a:lnTo>
                  <a:pt x="294131" y="115824"/>
                </a:lnTo>
                <a:lnTo>
                  <a:pt x="295655" y="112776"/>
                </a:lnTo>
                <a:lnTo>
                  <a:pt x="300227" y="112776"/>
                </a:lnTo>
                <a:lnTo>
                  <a:pt x="303275" y="114300"/>
                </a:lnTo>
                <a:lnTo>
                  <a:pt x="304800" y="117348"/>
                </a:lnTo>
                <a:lnTo>
                  <a:pt x="303275" y="118872"/>
                </a:lnTo>
                <a:lnTo>
                  <a:pt x="301751" y="121920"/>
                </a:lnTo>
                <a:close/>
              </a:path>
              <a:path w="1979929" h="765175">
                <a:moveTo>
                  <a:pt x="316991" y="129540"/>
                </a:moveTo>
                <a:lnTo>
                  <a:pt x="313943" y="128016"/>
                </a:lnTo>
                <a:lnTo>
                  <a:pt x="312419" y="128016"/>
                </a:lnTo>
                <a:lnTo>
                  <a:pt x="310895" y="124968"/>
                </a:lnTo>
                <a:lnTo>
                  <a:pt x="312419" y="121920"/>
                </a:lnTo>
                <a:lnTo>
                  <a:pt x="312419" y="120395"/>
                </a:lnTo>
                <a:lnTo>
                  <a:pt x="315467" y="118872"/>
                </a:lnTo>
                <a:lnTo>
                  <a:pt x="318516" y="120395"/>
                </a:lnTo>
                <a:lnTo>
                  <a:pt x="320039" y="120395"/>
                </a:lnTo>
                <a:lnTo>
                  <a:pt x="321563" y="123444"/>
                </a:lnTo>
                <a:lnTo>
                  <a:pt x="320039" y="124968"/>
                </a:lnTo>
                <a:lnTo>
                  <a:pt x="320039" y="128016"/>
                </a:lnTo>
                <a:lnTo>
                  <a:pt x="316991" y="129540"/>
                </a:lnTo>
                <a:close/>
              </a:path>
              <a:path w="1979929" h="765175">
                <a:moveTo>
                  <a:pt x="333755" y="135636"/>
                </a:moveTo>
                <a:lnTo>
                  <a:pt x="332231" y="135636"/>
                </a:lnTo>
                <a:lnTo>
                  <a:pt x="329183" y="134112"/>
                </a:lnTo>
                <a:lnTo>
                  <a:pt x="327659" y="131064"/>
                </a:lnTo>
                <a:lnTo>
                  <a:pt x="329183" y="129540"/>
                </a:lnTo>
                <a:lnTo>
                  <a:pt x="330708" y="126491"/>
                </a:lnTo>
                <a:lnTo>
                  <a:pt x="332231" y="124968"/>
                </a:lnTo>
                <a:lnTo>
                  <a:pt x="338327" y="128016"/>
                </a:lnTo>
                <a:lnTo>
                  <a:pt x="338327" y="132587"/>
                </a:lnTo>
                <a:lnTo>
                  <a:pt x="336803" y="134112"/>
                </a:lnTo>
                <a:lnTo>
                  <a:pt x="333755" y="135636"/>
                </a:lnTo>
                <a:close/>
              </a:path>
              <a:path w="1979929" h="765175">
                <a:moveTo>
                  <a:pt x="352043" y="143256"/>
                </a:moveTo>
                <a:lnTo>
                  <a:pt x="348995" y="141732"/>
                </a:lnTo>
                <a:lnTo>
                  <a:pt x="345947" y="138683"/>
                </a:lnTo>
                <a:lnTo>
                  <a:pt x="345947" y="135636"/>
                </a:lnTo>
                <a:lnTo>
                  <a:pt x="347471" y="132587"/>
                </a:lnTo>
                <a:lnTo>
                  <a:pt x="352043" y="132587"/>
                </a:lnTo>
                <a:lnTo>
                  <a:pt x="355092" y="134112"/>
                </a:lnTo>
                <a:lnTo>
                  <a:pt x="356616" y="137160"/>
                </a:lnTo>
                <a:lnTo>
                  <a:pt x="355092" y="138683"/>
                </a:lnTo>
                <a:lnTo>
                  <a:pt x="353567" y="141732"/>
                </a:lnTo>
                <a:lnTo>
                  <a:pt x="352043" y="143256"/>
                </a:lnTo>
                <a:close/>
              </a:path>
              <a:path w="1979929" h="765175">
                <a:moveTo>
                  <a:pt x="368808" y="149352"/>
                </a:moveTo>
                <a:lnTo>
                  <a:pt x="365759" y="147828"/>
                </a:lnTo>
                <a:lnTo>
                  <a:pt x="364235" y="147828"/>
                </a:lnTo>
                <a:lnTo>
                  <a:pt x="362711" y="144779"/>
                </a:lnTo>
                <a:lnTo>
                  <a:pt x="364235" y="141732"/>
                </a:lnTo>
                <a:lnTo>
                  <a:pt x="364235" y="140208"/>
                </a:lnTo>
                <a:lnTo>
                  <a:pt x="367283" y="138683"/>
                </a:lnTo>
                <a:lnTo>
                  <a:pt x="370331" y="140208"/>
                </a:lnTo>
                <a:lnTo>
                  <a:pt x="371855" y="140208"/>
                </a:lnTo>
                <a:lnTo>
                  <a:pt x="373379" y="143256"/>
                </a:lnTo>
                <a:lnTo>
                  <a:pt x="371855" y="146304"/>
                </a:lnTo>
                <a:lnTo>
                  <a:pt x="371855" y="147828"/>
                </a:lnTo>
                <a:lnTo>
                  <a:pt x="368808" y="149352"/>
                </a:lnTo>
                <a:close/>
              </a:path>
              <a:path w="1979929" h="765175">
                <a:moveTo>
                  <a:pt x="385571" y="155448"/>
                </a:moveTo>
                <a:lnTo>
                  <a:pt x="384047" y="155448"/>
                </a:lnTo>
                <a:lnTo>
                  <a:pt x="381000" y="153924"/>
                </a:lnTo>
                <a:lnTo>
                  <a:pt x="379475" y="150876"/>
                </a:lnTo>
                <a:lnTo>
                  <a:pt x="381000" y="149352"/>
                </a:lnTo>
                <a:lnTo>
                  <a:pt x="382523" y="146304"/>
                </a:lnTo>
                <a:lnTo>
                  <a:pt x="384047" y="144779"/>
                </a:lnTo>
                <a:lnTo>
                  <a:pt x="390143" y="147828"/>
                </a:lnTo>
                <a:lnTo>
                  <a:pt x="390143" y="152400"/>
                </a:lnTo>
                <a:lnTo>
                  <a:pt x="388619" y="153924"/>
                </a:lnTo>
                <a:lnTo>
                  <a:pt x="385571" y="155448"/>
                </a:lnTo>
                <a:close/>
              </a:path>
              <a:path w="1979929" h="765175">
                <a:moveTo>
                  <a:pt x="403859" y="163068"/>
                </a:moveTo>
                <a:lnTo>
                  <a:pt x="400811" y="161544"/>
                </a:lnTo>
                <a:lnTo>
                  <a:pt x="397763" y="158495"/>
                </a:lnTo>
                <a:lnTo>
                  <a:pt x="397763" y="155448"/>
                </a:lnTo>
                <a:lnTo>
                  <a:pt x="399287" y="152400"/>
                </a:lnTo>
                <a:lnTo>
                  <a:pt x="403859" y="152400"/>
                </a:lnTo>
                <a:lnTo>
                  <a:pt x="406908" y="153924"/>
                </a:lnTo>
                <a:lnTo>
                  <a:pt x="408431" y="156972"/>
                </a:lnTo>
                <a:lnTo>
                  <a:pt x="406908" y="158495"/>
                </a:lnTo>
                <a:lnTo>
                  <a:pt x="405383" y="161544"/>
                </a:lnTo>
                <a:lnTo>
                  <a:pt x="403859" y="163068"/>
                </a:lnTo>
                <a:close/>
              </a:path>
              <a:path w="1979929" h="765175">
                <a:moveTo>
                  <a:pt x="420623" y="169164"/>
                </a:moveTo>
                <a:lnTo>
                  <a:pt x="417575" y="167640"/>
                </a:lnTo>
                <a:lnTo>
                  <a:pt x="416051" y="167640"/>
                </a:lnTo>
                <a:lnTo>
                  <a:pt x="414527" y="164591"/>
                </a:lnTo>
                <a:lnTo>
                  <a:pt x="416051" y="161544"/>
                </a:lnTo>
                <a:lnTo>
                  <a:pt x="416051" y="160020"/>
                </a:lnTo>
                <a:lnTo>
                  <a:pt x="419100" y="158495"/>
                </a:lnTo>
                <a:lnTo>
                  <a:pt x="422147" y="160020"/>
                </a:lnTo>
                <a:lnTo>
                  <a:pt x="423671" y="160020"/>
                </a:lnTo>
                <a:lnTo>
                  <a:pt x="425195" y="163068"/>
                </a:lnTo>
                <a:lnTo>
                  <a:pt x="423671" y="166116"/>
                </a:lnTo>
                <a:lnTo>
                  <a:pt x="423671" y="167640"/>
                </a:lnTo>
                <a:lnTo>
                  <a:pt x="420623" y="169164"/>
                </a:lnTo>
                <a:close/>
              </a:path>
              <a:path w="1979929" h="765175">
                <a:moveTo>
                  <a:pt x="437387" y="175260"/>
                </a:moveTo>
                <a:lnTo>
                  <a:pt x="435863" y="175260"/>
                </a:lnTo>
                <a:lnTo>
                  <a:pt x="432816" y="173736"/>
                </a:lnTo>
                <a:lnTo>
                  <a:pt x="431292" y="170687"/>
                </a:lnTo>
                <a:lnTo>
                  <a:pt x="432816" y="169164"/>
                </a:lnTo>
                <a:lnTo>
                  <a:pt x="434339" y="166116"/>
                </a:lnTo>
                <a:lnTo>
                  <a:pt x="435863" y="164591"/>
                </a:lnTo>
                <a:lnTo>
                  <a:pt x="438911" y="166116"/>
                </a:lnTo>
                <a:lnTo>
                  <a:pt x="441959" y="169164"/>
                </a:lnTo>
                <a:lnTo>
                  <a:pt x="441959" y="172212"/>
                </a:lnTo>
                <a:lnTo>
                  <a:pt x="440435" y="173736"/>
                </a:lnTo>
                <a:lnTo>
                  <a:pt x="437387" y="175260"/>
                </a:lnTo>
                <a:close/>
              </a:path>
              <a:path w="1979929" h="765175">
                <a:moveTo>
                  <a:pt x="455675" y="182879"/>
                </a:moveTo>
                <a:lnTo>
                  <a:pt x="452627" y="181356"/>
                </a:lnTo>
                <a:lnTo>
                  <a:pt x="449579" y="178308"/>
                </a:lnTo>
                <a:lnTo>
                  <a:pt x="449579" y="175260"/>
                </a:lnTo>
                <a:lnTo>
                  <a:pt x="451103" y="173736"/>
                </a:lnTo>
                <a:lnTo>
                  <a:pt x="454151" y="172212"/>
                </a:lnTo>
                <a:lnTo>
                  <a:pt x="455675" y="172212"/>
                </a:lnTo>
                <a:lnTo>
                  <a:pt x="458723" y="173736"/>
                </a:lnTo>
                <a:lnTo>
                  <a:pt x="460247" y="176783"/>
                </a:lnTo>
                <a:lnTo>
                  <a:pt x="458723" y="178308"/>
                </a:lnTo>
                <a:lnTo>
                  <a:pt x="457200" y="181356"/>
                </a:lnTo>
                <a:lnTo>
                  <a:pt x="455675" y="182879"/>
                </a:lnTo>
                <a:close/>
              </a:path>
              <a:path w="1979929" h="765175">
                <a:moveTo>
                  <a:pt x="472439" y="188976"/>
                </a:moveTo>
                <a:lnTo>
                  <a:pt x="469392" y="187452"/>
                </a:lnTo>
                <a:lnTo>
                  <a:pt x="467867" y="187452"/>
                </a:lnTo>
                <a:lnTo>
                  <a:pt x="466343" y="184404"/>
                </a:lnTo>
                <a:lnTo>
                  <a:pt x="467867" y="181356"/>
                </a:lnTo>
                <a:lnTo>
                  <a:pt x="467867" y="179832"/>
                </a:lnTo>
                <a:lnTo>
                  <a:pt x="470916" y="178308"/>
                </a:lnTo>
                <a:lnTo>
                  <a:pt x="473963" y="179832"/>
                </a:lnTo>
                <a:lnTo>
                  <a:pt x="475487" y="179832"/>
                </a:lnTo>
                <a:lnTo>
                  <a:pt x="477011" y="182879"/>
                </a:lnTo>
                <a:lnTo>
                  <a:pt x="475487" y="185928"/>
                </a:lnTo>
                <a:lnTo>
                  <a:pt x="475487" y="187452"/>
                </a:lnTo>
                <a:lnTo>
                  <a:pt x="472439" y="188976"/>
                </a:lnTo>
                <a:close/>
              </a:path>
              <a:path w="1979929" h="765175">
                <a:moveTo>
                  <a:pt x="492251" y="195072"/>
                </a:moveTo>
                <a:lnTo>
                  <a:pt x="487679" y="195072"/>
                </a:lnTo>
                <a:lnTo>
                  <a:pt x="484631" y="193548"/>
                </a:lnTo>
                <a:lnTo>
                  <a:pt x="483108" y="190500"/>
                </a:lnTo>
                <a:lnTo>
                  <a:pt x="484631" y="188976"/>
                </a:lnTo>
                <a:lnTo>
                  <a:pt x="486155" y="185928"/>
                </a:lnTo>
                <a:lnTo>
                  <a:pt x="487679" y="184404"/>
                </a:lnTo>
                <a:lnTo>
                  <a:pt x="490727" y="185928"/>
                </a:lnTo>
                <a:lnTo>
                  <a:pt x="493775" y="188976"/>
                </a:lnTo>
                <a:lnTo>
                  <a:pt x="493775" y="192024"/>
                </a:lnTo>
                <a:lnTo>
                  <a:pt x="492251" y="195072"/>
                </a:lnTo>
                <a:close/>
              </a:path>
              <a:path w="1979929" h="765175">
                <a:moveTo>
                  <a:pt x="507492" y="202691"/>
                </a:moveTo>
                <a:lnTo>
                  <a:pt x="504443" y="201168"/>
                </a:lnTo>
                <a:lnTo>
                  <a:pt x="501395" y="198120"/>
                </a:lnTo>
                <a:lnTo>
                  <a:pt x="501395" y="195072"/>
                </a:lnTo>
                <a:lnTo>
                  <a:pt x="502919" y="193548"/>
                </a:lnTo>
                <a:lnTo>
                  <a:pt x="505967" y="192024"/>
                </a:lnTo>
                <a:lnTo>
                  <a:pt x="507492" y="192024"/>
                </a:lnTo>
                <a:lnTo>
                  <a:pt x="510539" y="193548"/>
                </a:lnTo>
                <a:lnTo>
                  <a:pt x="512063" y="196595"/>
                </a:lnTo>
                <a:lnTo>
                  <a:pt x="510539" y="198120"/>
                </a:lnTo>
                <a:lnTo>
                  <a:pt x="509016" y="201168"/>
                </a:lnTo>
                <a:lnTo>
                  <a:pt x="507492" y="202691"/>
                </a:lnTo>
                <a:close/>
              </a:path>
              <a:path w="1979929" h="765175">
                <a:moveTo>
                  <a:pt x="524255" y="208787"/>
                </a:moveTo>
                <a:lnTo>
                  <a:pt x="521208" y="207264"/>
                </a:lnTo>
                <a:lnTo>
                  <a:pt x="519683" y="207264"/>
                </a:lnTo>
                <a:lnTo>
                  <a:pt x="518159" y="204216"/>
                </a:lnTo>
                <a:lnTo>
                  <a:pt x="519683" y="202691"/>
                </a:lnTo>
                <a:lnTo>
                  <a:pt x="519683" y="199644"/>
                </a:lnTo>
                <a:lnTo>
                  <a:pt x="522731" y="198120"/>
                </a:lnTo>
                <a:lnTo>
                  <a:pt x="525779" y="199644"/>
                </a:lnTo>
                <a:lnTo>
                  <a:pt x="527303" y="199644"/>
                </a:lnTo>
                <a:lnTo>
                  <a:pt x="528827" y="202691"/>
                </a:lnTo>
                <a:lnTo>
                  <a:pt x="527303" y="205740"/>
                </a:lnTo>
                <a:lnTo>
                  <a:pt x="527303" y="207264"/>
                </a:lnTo>
                <a:lnTo>
                  <a:pt x="524255" y="208787"/>
                </a:lnTo>
                <a:close/>
              </a:path>
              <a:path w="1979929" h="765175">
                <a:moveTo>
                  <a:pt x="544067" y="214883"/>
                </a:moveTo>
                <a:lnTo>
                  <a:pt x="539495" y="214883"/>
                </a:lnTo>
                <a:lnTo>
                  <a:pt x="536447" y="213360"/>
                </a:lnTo>
                <a:lnTo>
                  <a:pt x="534923" y="210312"/>
                </a:lnTo>
                <a:lnTo>
                  <a:pt x="536447" y="208787"/>
                </a:lnTo>
                <a:lnTo>
                  <a:pt x="537971" y="205740"/>
                </a:lnTo>
                <a:lnTo>
                  <a:pt x="542543" y="205740"/>
                </a:lnTo>
                <a:lnTo>
                  <a:pt x="545592" y="208787"/>
                </a:lnTo>
                <a:lnTo>
                  <a:pt x="545592" y="211836"/>
                </a:lnTo>
                <a:lnTo>
                  <a:pt x="544067" y="214883"/>
                </a:lnTo>
                <a:close/>
              </a:path>
              <a:path w="1979929" h="765175">
                <a:moveTo>
                  <a:pt x="559308" y="222504"/>
                </a:moveTo>
                <a:lnTo>
                  <a:pt x="556259" y="220979"/>
                </a:lnTo>
                <a:lnTo>
                  <a:pt x="553211" y="220979"/>
                </a:lnTo>
                <a:lnTo>
                  <a:pt x="553211" y="214883"/>
                </a:lnTo>
                <a:lnTo>
                  <a:pt x="554735" y="213360"/>
                </a:lnTo>
                <a:lnTo>
                  <a:pt x="557783" y="211836"/>
                </a:lnTo>
                <a:lnTo>
                  <a:pt x="559308" y="211836"/>
                </a:lnTo>
                <a:lnTo>
                  <a:pt x="562355" y="213360"/>
                </a:lnTo>
                <a:lnTo>
                  <a:pt x="563879" y="216408"/>
                </a:lnTo>
                <a:lnTo>
                  <a:pt x="562355" y="217932"/>
                </a:lnTo>
                <a:lnTo>
                  <a:pt x="560831" y="220979"/>
                </a:lnTo>
                <a:lnTo>
                  <a:pt x="559308" y="222504"/>
                </a:lnTo>
                <a:close/>
              </a:path>
              <a:path w="1979929" h="765175">
                <a:moveTo>
                  <a:pt x="576071" y="228600"/>
                </a:moveTo>
                <a:lnTo>
                  <a:pt x="573023" y="227076"/>
                </a:lnTo>
                <a:lnTo>
                  <a:pt x="571500" y="227076"/>
                </a:lnTo>
                <a:lnTo>
                  <a:pt x="569975" y="224028"/>
                </a:lnTo>
                <a:lnTo>
                  <a:pt x="571500" y="222504"/>
                </a:lnTo>
                <a:lnTo>
                  <a:pt x="571500" y="219456"/>
                </a:lnTo>
                <a:lnTo>
                  <a:pt x="574547" y="217932"/>
                </a:lnTo>
                <a:lnTo>
                  <a:pt x="577595" y="219456"/>
                </a:lnTo>
                <a:lnTo>
                  <a:pt x="579119" y="219456"/>
                </a:lnTo>
                <a:lnTo>
                  <a:pt x="580643" y="222504"/>
                </a:lnTo>
                <a:lnTo>
                  <a:pt x="579119" y="225552"/>
                </a:lnTo>
                <a:lnTo>
                  <a:pt x="579119" y="227076"/>
                </a:lnTo>
                <a:lnTo>
                  <a:pt x="576071" y="228600"/>
                </a:lnTo>
                <a:close/>
              </a:path>
              <a:path w="1979929" h="765175">
                <a:moveTo>
                  <a:pt x="595883" y="234695"/>
                </a:moveTo>
                <a:lnTo>
                  <a:pt x="591311" y="234695"/>
                </a:lnTo>
                <a:lnTo>
                  <a:pt x="588263" y="233172"/>
                </a:lnTo>
                <a:lnTo>
                  <a:pt x="586739" y="230124"/>
                </a:lnTo>
                <a:lnTo>
                  <a:pt x="588263" y="228600"/>
                </a:lnTo>
                <a:lnTo>
                  <a:pt x="589787" y="225552"/>
                </a:lnTo>
                <a:lnTo>
                  <a:pt x="594359" y="225552"/>
                </a:lnTo>
                <a:lnTo>
                  <a:pt x="595883" y="227076"/>
                </a:lnTo>
                <a:lnTo>
                  <a:pt x="597408" y="230124"/>
                </a:lnTo>
                <a:lnTo>
                  <a:pt x="597408" y="231648"/>
                </a:lnTo>
                <a:lnTo>
                  <a:pt x="595883" y="234695"/>
                </a:lnTo>
                <a:close/>
              </a:path>
              <a:path w="1979929" h="765175">
                <a:moveTo>
                  <a:pt x="611123" y="242316"/>
                </a:moveTo>
                <a:lnTo>
                  <a:pt x="608075" y="240791"/>
                </a:lnTo>
                <a:lnTo>
                  <a:pt x="605027" y="240791"/>
                </a:lnTo>
                <a:lnTo>
                  <a:pt x="605027" y="234695"/>
                </a:lnTo>
                <a:lnTo>
                  <a:pt x="606551" y="233172"/>
                </a:lnTo>
                <a:lnTo>
                  <a:pt x="609600" y="231648"/>
                </a:lnTo>
                <a:lnTo>
                  <a:pt x="611123" y="233172"/>
                </a:lnTo>
                <a:lnTo>
                  <a:pt x="614171" y="233172"/>
                </a:lnTo>
                <a:lnTo>
                  <a:pt x="615695" y="236220"/>
                </a:lnTo>
                <a:lnTo>
                  <a:pt x="614171" y="237744"/>
                </a:lnTo>
                <a:lnTo>
                  <a:pt x="612647" y="240791"/>
                </a:lnTo>
                <a:lnTo>
                  <a:pt x="611123" y="242316"/>
                </a:lnTo>
                <a:close/>
              </a:path>
              <a:path w="1979929" h="765175">
                <a:moveTo>
                  <a:pt x="627887" y="248412"/>
                </a:moveTo>
                <a:lnTo>
                  <a:pt x="624839" y="248412"/>
                </a:lnTo>
                <a:lnTo>
                  <a:pt x="623316" y="246887"/>
                </a:lnTo>
                <a:lnTo>
                  <a:pt x="621792" y="243840"/>
                </a:lnTo>
                <a:lnTo>
                  <a:pt x="623316" y="242316"/>
                </a:lnTo>
                <a:lnTo>
                  <a:pt x="623316" y="239268"/>
                </a:lnTo>
                <a:lnTo>
                  <a:pt x="626363" y="237744"/>
                </a:lnTo>
                <a:lnTo>
                  <a:pt x="629411" y="239268"/>
                </a:lnTo>
                <a:lnTo>
                  <a:pt x="630935" y="239268"/>
                </a:lnTo>
                <a:lnTo>
                  <a:pt x="632459" y="242316"/>
                </a:lnTo>
                <a:lnTo>
                  <a:pt x="630935" y="245364"/>
                </a:lnTo>
                <a:lnTo>
                  <a:pt x="630935" y="246887"/>
                </a:lnTo>
                <a:lnTo>
                  <a:pt x="627887" y="248412"/>
                </a:lnTo>
                <a:close/>
              </a:path>
              <a:path w="1979929" h="765175">
                <a:moveTo>
                  <a:pt x="647700" y="254508"/>
                </a:moveTo>
                <a:lnTo>
                  <a:pt x="643127" y="254508"/>
                </a:lnTo>
                <a:lnTo>
                  <a:pt x="640079" y="252983"/>
                </a:lnTo>
                <a:lnTo>
                  <a:pt x="638555" y="251460"/>
                </a:lnTo>
                <a:lnTo>
                  <a:pt x="641603" y="245364"/>
                </a:lnTo>
                <a:lnTo>
                  <a:pt x="646175" y="245364"/>
                </a:lnTo>
                <a:lnTo>
                  <a:pt x="647700" y="246887"/>
                </a:lnTo>
                <a:lnTo>
                  <a:pt x="649223" y="249936"/>
                </a:lnTo>
                <a:lnTo>
                  <a:pt x="649223" y="251460"/>
                </a:lnTo>
                <a:lnTo>
                  <a:pt x="647700" y="254508"/>
                </a:lnTo>
                <a:close/>
              </a:path>
              <a:path w="1979929" h="765175">
                <a:moveTo>
                  <a:pt x="662939" y="262128"/>
                </a:moveTo>
                <a:lnTo>
                  <a:pt x="659892" y="260604"/>
                </a:lnTo>
                <a:lnTo>
                  <a:pt x="656843" y="260604"/>
                </a:lnTo>
                <a:lnTo>
                  <a:pt x="656843" y="254508"/>
                </a:lnTo>
                <a:lnTo>
                  <a:pt x="658367" y="252983"/>
                </a:lnTo>
                <a:lnTo>
                  <a:pt x="661416" y="251460"/>
                </a:lnTo>
                <a:lnTo>
                  <a:pt x="662939" y="252983"/>
                </a:lnTo>
                <a:lnTo>
                  <a:pt x="665987" y="252983"/>
                </a:lnTo>
                <a:lnTo>
                  <a:pt x="667511" y="256032"/>
                </a:lnTo>
                <a:lnTo>
                  <a:pt x="665987" y="257556"/>
                </a:lnTo>
                <a:lnTo>
                  <a:pt x="664463" y="260604"/>
                </a:lnTo>
                <a:lnTo>
                  <a:pt x="662939" y="262128"/>
                </a:lnTo>
                <a:close/>
              </a:path>
              <a:path w="1979929" h="765175">
                <a:moveTo>
                  <a:pt x="679703" y="268224"/>
                </a:moveTo>
                <a:lnTo>
                  <a:pt x="676655" y="268224"/>
                </a:lnTo>
                <a:lnTo>
                  <a:pt x="675131" y="266700"/>
                </a:lnTo>
                <a:lnTo>
                  <a:pt x="673608" y="263652"/>
                </a:lnTo>
                <a:lnTo>
                  <a:pt x="675131" y="262128"/>
                </a:lnTo>
                <a:lnTo>
                  <a:pt x="675131" y="259079"/>
                </a:lnTo>
                <a:lnTo>
                  <a:pt x="678179" y="257556"/>
                </a:lnTo>
                <a:lnTo>
                  <a:pt x="681227" y="259079"/>
                </a:lnTo>
                <a:lnTo>
                  <a:pt x="684275" y="262128"/>
                </a:lnTo>
                <a:lnTo>
                  <a:pt x="682751" y="265176"/>
                </a:lnTo>
                <a:lnTo>
                  <a:pt x="682751" y="266700"/>
                </a:lnTo>
                <a:lnTo>
                  <a:pt x="679703" y="268224"/>
                </a:lnTo>
                <a:close/>
              </a:path>
              <a:path w="1979929" h="765175">
                <a:moveTo>
                  <a:pt x="696467" y="275844"/>
                </a:moveTo>
                <a:lnTo>
                  <a:pt x="694943" y="274320"/>
                </a:lnTo>
                <a:lnTo>
                  <a:pt x="691895" y="272795"/>
                </a:lnTo>
                <a:lnTo>
                  <a:pt x="690371" y="271272"/>
                </a:lnTo>
                <a:lnTo>
                  <a:pt x="693419" y="265176"/>
                </a:lnTo>
                <a:lnTo>
                  <a:pt x="697992" y="265176"/>
                </a:lnTo>
                <a:lnTo>
                  <a:pt x="699516" y="266700"/>
                </a:lnTo>
                <a:lnTo>
                  <a:pt x="701039" y="269748"/>
                </a:lnTo>
                <a:lnTo>
                  <a:pt x="701039" y="271272"/>
                </a:lnTo>
                <a:lnTo>
                  <a:pt x="699516" y="274320"/>
                </a:lnTo>
                <a:lnTo>
                  <a:pt x="696467" y="275844"/>
                </a:lnTo>
                <a:close/>
              </a:path>
              <a:path w="1979929" h="765175">
                <a:moveTo>
                  <a:pt x="714755" y="281940"/>
                </a:moveTo>
                <a:lnTo>
                  <a:pt x="711708" y="280416"/>
                </a:lnTo>
                <a:lnTo>
                  <a:pt x="708659" y="280416"/>
                </a:lnTo>
                <a:lnTo>
                  <a:pt x="708659" y="274320"/>
                </a:lnTo>
                <a:lnTo>
                  <a:pt x="710184" y="272795"/>
                </a:lnTo>
                <a:lnTo>
                  <a:pt x="713231" y="271272"/>
                </a:lnTo>
                <a:lnTo>
                  <a:pt x="714755" y="272795"/>
                </a:lnTo>
                <a:lnTo>
                  <a:pt x="717803" y="272795"/>
                </a:lnTo>
                <a:lnTo>
                  <a:pt x="719327" y="275844"/>
                </a:lnTo>
                <a:lnTo>
                  <a:pt x="717803" y="278891"/>
                </a:lnTo>
                <a:lnTo>
                  <a:pt x="714755" y="281940"/>
                </a:lnTo>
                <a:close/>
              </a:path>
              <a:path w="1979929" h="765175">
                <a:moveTo>
                  <a:pt x="731519" y="288036"/>
                </a:moveTo>
                <a:lnTo>
                  <a:pt x="728471" y="288036"/>
                </a:lnTo>
                <a:lnTo>
                  <a:pt x="726947" y="286512"/>
                </a:lnTo>
                <a:lnTo>
                  <a:pt x="725423" y="283464"/>
                </a:lnTo>
                <a:lnTo>
                  <a:pt x="726947" y="281940"/>
                </a:lnTo>
                <a:lnTo>
                  <a:pt x="726947" y="278891"/>
                </a:lnTo>
                <a:lnTo>
                  <a:pt x="729995" y="277368"/>
                </a:lnTo>
                <a:lnTo>
                  <a:pt x="733043" y="278891"/>
                </a:lnTo>
                <a:lnTo>
                  <a:pt x="736092" y="281940"/>
                </a:lnTo>
                <a:lnTo>
                  <a:pt x="734567" y="284987"/>
                </a:lnTo>
                <a:lnTo>
                  <a:pt x="734567" y="286512"/>
                </a:lnTo>
                <a:lnTo>
                  <a:pt x="731519" y="288036"/>
                </a:lnTo>
                <a:close/>
              </a:path>
              <a:path w="1979929" h="765175">
                <a:moveTo>
                  <a:pt x="748284" y="295656"/>
                </a:moveTo>
                <a:lnTo>
                  <a:pt x="746759" y="294132"/>
                </a:lnTo>
                <a:lnTo>
                  <a:pt x="743711" y="292608"/>
                </a:lnTo>
                <a:lnTo>
                  <a:pt x="742187" y="291083"/>
                </a:lnTo>
                <a:lnTo>
                  <a:pt x="745235" y="284987"/>
                </a:lnTo>
                <a:lnTo>
                  <a:pt x="749808" y="284987"/>
                </a:lnTo>
                <a:lnTo>
                  <a:pt x="751331" y="286512"/>
                </a:lnTo>
                <a:lnTo>
                  <a:pt x="752855" y="289560"/>
                </a:lnTo>
                <a:lnTo>
                  <a:pt x="752855" y="291083"/>
                </a:lnTo>
                <a:lnTo>
                  <a:pt x="751331" y="294132"/>
                </a:lnTo>
                <a:lnTo>
                  <a:pt x="748284" y="295656"/>
                </a:lnTo>
                <a:close/>
              </a:path>
              <a:path w="1979929" h="765175">
                <a:moveTo>
                  <a:pt x="766571" y="301752"/>
                </a:moveTo>
                <a:lnTo>
                  <a:pt x="763523" y="300228"/>
                </a:lnTo>
                <a:lnTo>
                  <a:pt x="760475" y="300228"/>
                </a:lnTo>
                <a:lnTo>
                  <a:pt x="760475" y="294132"/>
                </a:lnTo>
                <a:lnTo>
                  <a:pt x="762000" y="292608"/>
                </a:lnTo>
                <a:lnTo>
                  <a:pt x="765047" y="291083"/>
                </a:lnTo>
                <a:lnTo>
                  <a:pt x="766571" y="292608"/>
                </a:lnTo>
                <a:lnTo>
                  <a:pt x="769619" y="292608"/>
                </a:lnTo>
                <a:lnTo>
                  <a:pt x="771143" y="295656"/>
                </a:lnTo>
                <a:lnTo>
                  <a:pt x="769619" y="298704"/>
                </a:lnTo>
                <a:lnTo>
                  <a:pt x="766571" y="301752"/>
                </a:lnTo>
                <a:close/>
              </a:path>
              <a:path w="1979929" h="765175">
                <a:moveTo>
                  <a:pt x="783335" y="307847"/>
                </a:moveTo>
                <a:lnTo>
                  <a:pt x="780287" y="307847"/>
                </a:lnTo>
                <a:lnTo>
                  <a:pt x="778763" y="306324"/>
                </a:lnTo>
                <a:lnTo>
                  <a:pt x="777239" y="303276"/>
                </a:lnTo>
                <a:lnTo>
                  <a:pt x="778763" y="301752"/>
                </a:lnTo>
                <a:lnTo>
                  <a:pt x="778763" y="298704"/>
                </a:lnTo>
                <a:lnTo>
                  <a:pt x="781811" y="297179"/>
                </a:lnTo>
                <a:lnTo>
                  <a:pt x="784859" y="298704"/>
                </a:lnTo>
                <a:lnTo>
                  <a:pt x="787908" y="301752"/>
                </a:lnTo>
                <a:lnTo>
                  <a:pt x="786384" y="304800"/>
                </a:lnTo>
                <a:lnTo>
                  <a:pt x="786384" y="306324"/>
                </a:lnTo>
                <a:lnTo>
                  <a:pt x="783335" y="307847"/>
                </a:lnTo>
                <a:close/>
              </a:path>
              <a:path w="1979929" h="765175">
                <a:moveTo>
                  <a:pt x="800100" y="315468"/>
                </a:moveTo>
                <a:lnTo>
                  <a:pt x="798575" y="313944"/>
                </a:lnTo>
                <a:lnTo>
                  <a:pt x="795527" y="312420"/>
                </a:lnTo>
                <a:lnTo>
                  <a:pt x="794003" y="310895"/>
                </a:lnTo>
                <a:lnTo>
                  <a:pt x="795527" y="307847"/>
                </a:lnTo>
                <a:lnTo>
                  <a:pt x="798575" y="304800"/>
                </a:lnTo>
                <a:lnTo>
                  <a:pt x="801623" y="304800"/>
                </a:lnTo>
                <a:lnTo>
                  <a:pt x="803147" y="306324"/>
                </a:lnTo>
                <a:lnTo>
                  <a:pt x="804671" y="309371"/>
                </a:lnTo>
                <a:lnTo>
                  <a:pt x="804671" y="310895"/>
                </a:lnTo>
                <a:lnTo>
                  <a:pt x="803147" y="313944"/>
                </a:lnTo>
                <a:lnTo>
                  <a:pt x="800100" y="315468"/>
                </a:lnTo>
                <a:close/>
              </a:path>
              <a:path w="1979929" h="765175">
                <a:moveTo>
                  <a:pt x="818387" y="321563"/>
                </a:moveTo>
                <a:lnTo>
                  <a:pt x="815339" y="320039"/>
                </a:lnTo>
                <a:lnTo>
                  <a:pt x="812292" y="320039"/>
                </a:lnTo>
                <a:lnTo>
                  <a:pt x="812292" y="313944"/>
                </a:lnTo>
                <a:lnTo>
                  <a:pt x="813816" y="312420"/>
                </a:lnTo>
                <a:lnTo>
                  <a:pt x="816863" y="310895"/>
                </a:lnTo>
                <a:lnTo>
                  <a:pt x="818387" y="312420"/>
                </a:lnTo>
                <a:lnTo>
                  <a:pt x="821435" y="312420"/>
                </a:lnTo>
                <a:lnTo>
                  <a:pt x="822959" y="315468"/>
                </a:lnTo>
                <a:lnTo>
                  <a:pt x="821435" y="318516"/>
                </a:lnTo>
                <a:lnTo>
                  <a:pt x="818387" y="321563"/>
                </a:lnTo>
                <a:close/>
              </a:path>
              <a:path w="1979929" h="765175">
                <a:moveTo>
                  <a:pt x="838200" y="327660"/>
                </a:moveTo>
                <a:lnTo>
                  <a:pt x="832103" y="327660"/>
                </a:lnTo>
                <a:lnTo>
                  <a:pt x="830579" y="326136"/>
                </a:lnTo>
                <a:lnTo>
                  <a:pt x="829055" y="323087"/>
                </a:lnTo>
                <a:lnTo>
                  <a:pt x="830579" y="321563"/>
                </a:lnTo>
                <a:lnTo>
                  <a:pt x="830579" y="318516"/>
                </a:lnTo>
                <a:lnTo>
                  <a:pt x="833627" y="316992"/>
                </a:lnTo>
                <a:lnTo>
                  <a:pt x="835151" y="318516"/>
                </a:lnTo>
                <a:lnTo>
                  <a:pt x="836675" y="318516"/>
                </a:lnTo>
                <a:lnTo>
                  <a:pt x="839723" y="321563"/>
                </a:lnTo>
                <a:lnTo>
                  <a:pt x="838200" y="324612"/>
                </a:lnTo>
                <a:lnTo>
                  <a:pt x="838200" y="327660"/>
                </a:lnTo>
                <a:close/>
              </a:path>
              <a:path w="1979929" h="765175">
                <a:moveTo>
                  <a:pt x="851916" y="335279"/>
                </a:moveTo>
                <a:lnTo>
                  <a:pt x="850392" y="333755"/>
                </a:lnTo>
                <a:lnTo>
                  <a:pt x="847343" y="332231"/>
                </a:lnTo>
                <a:lnTo>
                  <a:pt x="845819" y="330708"/>
                </a:lnTo>
                <a:lnTo>
                  <a:pt x="847343" y="327660"/>
                </a:lnTo>
                <a:lnTo>
                  <a:pt x="850392" y="324612"/>
                </a:lnTo>
                <a:lnTo>
                  <a:pt x="853439" y="324612"/>
                </a:lnTo>
                <a:lnTo>
                  <a:pt x="854963" y="326136"/>
                </a:lnTo>
                <a:lnTo>
                  <a:pt x="856487" y="329184"/>
                </a:lnTo>
                <a:lnTo>
                  <a:pt x="856487" y="330708"/>
                </a:lnTo>
                <a:lnTo>
                  <a:pt x="854963" y="333755"/>
                </a:lnTo>
                <a:lnTo>
                  <a:pt x="851916" y="335279"/>
                </a:lnTo>
                <a:close/>
              </a:path>
              <a:path w="1979929" h="765175">
                <a:moveTo>
                  <a:pt x="870203" y="341376"/>
                </a:moveTo>
                <a:lnTo>
                  <a:pt x="867155" y="339852"/>
                </a:lnTo>
                <a:lnTo>
                  <a:pt x="864108" y="339852"/>
                </a:lnTo>
                <a:lnTo>
                  <a:pt x="864108" y="333755"/>
                </a:lnTo>
                <a:lnTo>
                  <a:pt x="865631" y="332231"/>
                </a:lnTo>
                <a:lnTo>
                  <a:pt x="868679" y="330708"/>
                </a:lnTo>
                <a:lnTo>
                  <a:pt x="870203" y="332231"/>
                </a:lnTo>
                <a:lnTo>
                  <a:pt x="873251" y="332231"/>
                </a:lnTo>
                <a:lnTo>
                  <a:pt x="874775" y="335279"/>
                </a:lnTo>
                <a:lnTo>
                  <a:pt x="873251" y="338328"/>
                </a:lnTo>
                <a:lnTo>
                  <a:pt x="870203" y="341376"/>
                </a:lnTo>
                <a:close/>
              </a:path>
              <a:path w="1979929" h="765175">
                <a:moveTo>
                  <a:pt x="890016" y="347471"/>
                </a:moveTo>
                <a:lnTo>
                  <a:pt x="883919" y="347471"/>
                </a:lnTo>
                <a:lnTo>
                  <a:pt x="882395" y="345947"/>
                </a:lnTo>
                <a:lnTo>
                  <a:pt x="880871" y="342900"/>
                </a:lnTo>
                <a:lnTo>
                  <a:pt x="882395" y="341376"/>
                </a:lnTo>
                <a:lnTo>
                  <a:pt x="882395" y="338328"/>
                </a:lnTo>
                <a:lnTo>
                  <a:pt x="886967" y="338328"/>
                </a:lnTo>
                <a:lnTo>
                  <a:pt x="890016" y="339852"/>
                </a:lnTo>
                <a:lnTo>
                  <a:pt x="891539" y="341376"/>
                </a:lnTo>
                <a:lnTo>
                  <a:pt x="890016" y="344424"/>
                </a:lnTo>
                <a:lnTo>
                  <a:pt x="890016" y="347471"/>
                </a:lnTo>
                <a:close/>
              </a:path>
              <a:path w="1979929" h="765175">
                <a:moveTo>
                  <a:pt x="903731" y="355092"/>
                </a:moveTo>
                <a:lnTo>
                  <a:pt x="902208" y="353568"/>
                </a:lnTo>
                <a:lnTo>
                  <a:pt x="899159" y="353568"/>
                </a:lnTo>
                <a:lnTo>
                  <a:pt x="897635" y="350520"/>
                </a:lnTo>
                <a:lnTo>
                  <a:pt x="899159" y="347471"/>
                </a:lnTo>
                <a:lnTo>
                  <a:pt x="899159" y="345947"/>
                </a:lnTo>
                <a:lnTo>
                  <a:pt x="902208" y="344424"/>
                </a:lnTo>
                <a:lnTo>
                  <a:pt x="905255" y="344424"/>
                </a:lnTo>
                <a:lnTo>
                  <a:pt x="906779" y="345947"/>
                </a:lnTo>
                <a:lnTo>
                  <a:pt x="908303" y="348996"/>
                </a:lnTo>
                <a:lnTo>
                  <a:pt x="908303" y="350520"/>
                </a:lnTo>
                <a:lnTo>
                  <a:pt x="906779" y="353568"/>
                </a:lnTo>
                <a:lnTo>
                  <a:pt x="903731" y="355092"/>
                </a:lnTo>
                <a:close/>
              </a:path>
              <a:path w="1979929" h="765175">
                <a:moveTo>
                  <a:pt x="922019" y="361187"/>
                </a:moveTo>
                <a:lnTo>
                  <a:pt x="918971" y="359663"/>
                </a:lnTo>
                <a:lnTo>
                  <a:pt x="915923" y="359663"/>
                </a:lnTo>
                <a:lnTo>
                  <a:pt x="915923" y="355092"/>
                </a:lnTo>
                <a:lnTo>
                  <a:pt x="917447" y="352044"/>
                </a:lnTo>
                <a:lnTo>
                  <a:pt x="920495" y="350520"/>
                </a:lnTo>
                <a:lnTo>
                  <a:pt x="922019" y="352044"/>
                </a:lnTo>
                <a:lnTo>
                  <a:pt x="925067" y="352044"/>
                </a:lnTo>
                <a:lnTo>
                  <a:pt x="925067" y="358139"/>
                </a:lnTo>
                <a:lnTo>
                  <a:pt x="922019" y="361187"/>
                </a:lnTo>
                <a:close/>
              </a:path>
              <a:path w="1979929" h="765175">
                <a:moveTo>
                  <a:pt x="941831" y="367284"/>
                </a:moveTo>
                <a:lnTo>
                  <a:pt x="935735" y="367284"/>
                </a:lnTo>
                <a:lnTo>
                  <a:pt x="934211" y="365760"/>
                </a:lnTo>
                <a:lnTo>
                  <a:pt x="932687" y="362712"/>
                </a:lnTo>
                <a:lnTo>
                  <a:pt x="934211" y="361187"/>
                </a:lnTo>
                <a:lnTo>
                  <a:pt x="934211" y="358139"/>
                </a:lnTo>
                <a:lnTo>
                  <a:pt x="938784" y="358139"/>
                </a:lnTo>
                <a:lnTo>
                  <a:pt x="941831" y="359663"/>
                </a:lnTo>
                <a:lnTo>
                  <a:pt x="943355" y="362712"/>
                </a:lnTo>
                <a:lnTo>
                  <a:pt x="941831" y="364236"/>
                </a:lnTo>
                <a:lnTo>
                  <a:pt x="941831" y="367284"/>
                </a:lnTo>
                <a:close/>
              </a:path>
              <a:path w="1979929" h="765175">
                <a:moveTo>
                  <a:pt x="955547" y="374904"/>
                </a:moveTo>
                <a:lnTo>
                  <a:pt x="954023" y="373379"/>
                </a:lnTo>
                <a:lnTo>
                  <a:pt x="950975" y="373379"/>
                </a:lnTo>
                <a:lnTo>
                  <a:pt x="949451" y="370331"/>
                </a:lnTo>
                <a:lnTo>
                  <a:pt x="950975" y="367284"/>
                </a:lnTo>
                <a:lnTo>
                  <a:pt x="950975" y="365760"/>
                </a:lnTo>
                <a:lnTo>
                  <a:pt x="954023" y="364236"/>
                </a:lnTo>
                <a:lnTo>
                  <a:pt x="957071" y="365760"/>
                </a:lnTo>
                <a:lnTo>
                  <a:pt x="958595" y="365760"/>
                </a:lnTo>
                <a:lnTo>
                  <a:pt x="960119" y="368808"/>
                </a:lnTo>
                <a:lnTo>
                  <a:pt x="960119" y="370331"/>
                </a:lnTo>
                <a:lnTo>
                  <a:pt x="958595" y="373379"/>
                </a:lnTo>
                <a:lnTo>
                  <a:pt x="955547" y="374904"/>
                </a:lnTo>
                <a:close/>
              </a:path>
              <a:path w="1979929" h="765175">
                <a:moveTo>
                  <a:pt x="973835" y="381000"/>
                </a:moveTo>
                <a:lnTo>
                  <a:pt x="970787" y="381000"/>
                </a:lnTo>
                <a:lnTo>
                  <a:pt x="967739" y="379476"/>
                </a:lnTo>
                <a:lnTo>
                  <a:pt x="967739" y="374904"/>
                </a:lnTo>
                <a:lnTo>
                  <a:pt x="969263" y="371855"/>
                </a:lnTo>
                <a:lnTo>
                  <a:pt x="972311" y="370331"/>
                </a:lnTo>
                <a:lnTo>
                  <a:pt x="973835" y="371855"/>
                </a:lnTo>
                <a:lnTo>
                  <a:pt x="976884" y="371855"/>
                </a:lnTo>
                <a:lnTo>
                  <a:pt x="976884" y="377952"/>
                </a:lnTo>
                <a:lnTo>
                  <a:pt x="973835" y="381000"/>
                </a:lnTo>
                <a:close/>
              </a:path>
              <a:path w="1979929" h="765175">
                <a:moveTo>
                  <a:pt x="993647" y="387096"/>
                </a:moveTo>
                <a:lnTo>
                  <a:pt x="987551" y="387096"/>
                </a:lnTo>
                <a:lnTo>
                  <a:pt x="984503" y="384047"/>
                </a:lnTo>
                <a:lnTo>
                  <a:pt x="986027" y="381000"/>
                </a:lnTo>
                <a:lnTo>
                  <a:pt x="986027" y="377952"/>
                </a:lnTo>
                <a:lnTo>
                  <a:pt x="990600" y="377952"/>
                </a:lnTo>
                <a:lnTo>
                  <a:pt x="993647" y="379476"/>
                </a:lnTo>
                <a:lnTo>
                  <a:pt x="995171" y="382524"/>
                </a:lnTo>
                <a:lnTo>
                  <a:pt x="993647" y="384047"/>
                </a:lnTo>
                <a:lnTo>
                  <a:pt x="993647" y="387096"/>
                </a:lnTo>
                <a:close/>
              </a:path>
              <a:path w="1979929" h="765175">
                <a:moveTo>
                  <a:pt x="1007363" y="394716"/>
                </a:moveTo>
                <a:lnTo>
                  <a:pt x="1005839" y="393192"/>
                </a:lnTo>
                <a:lnTo>
                  <a:pt x="1002792" y="393192"/>
                </a:lnTo>
                <a:lnTo>
                  <a:pt x="1001267" y="390144"/>
                </a:lnTo>
                <a:lnTo>
                  <a:pt x="1002792" y="387096"/>
                </a:lnTo>
                <a:lnTo>
                  <a:pt x="1002792" y="385571"/>
                </a:lnTo>
                <a:lnTo>
                  <a:pt x="1005839" y="384047"/>
                </a:lnTo>
                <a:lnTo>
                  <a:pt x="1008887" y="385571"/>
                </a:lnTo>
                <a:lnTo>
                  <a:pt x="1010411" y="385571"/>
                </a:lnTo>
                <a:lnTo>
                  <a:pt x="1011935" y="388620"/>
                </a:lnTo>
                <a:lnTo>
                  <a:pt x="1011935" y="390144"/>
                </a:lnTo>
                <a:lnTo>
                  <a:pt x="1010411" y="393192"/>
                </a:lnTo>
                <a:lnTo>
                  <a:pt x="1007363" y="394716"/>
                </a:lnTo>
                <a:close/>
              </a:path>
              <a:path w="1979929" h="765175">
                <a:moveTo>
                  <a:pt x="1025651" y="400812"/>
                </a:moveTo>
                <a:lnTo>
                  <a:pt x="1022603" y="400812"/>
                </a:lnTo>
                <a:lnTo>
                  <a:pt x="1019555" y="399287"/>
                </a:lnTo>
                <a:lnTo>
                  <a:pt x="1019555" y="394716"/>
                </a:lnTo>
                <a:lnTo>
                  <a:pt x="1021079" y="391668"/>
                </a:lnTo>
                <a:lnTo>
                  <a:pt x="1024127" y="390144"/>
                </a:lnTo>
                <a:lnTo>
                  <a:pt x="1025651" y="391668"/>
                </a:lnTo>
                <a:lnTo>
                  <a:pt x="1028700" y="393192"/>
                </a:lnTo>
                <a:lnTo>
                  <a:pt x="1028700" y="397763"/>
                </a:lnTo>
                <a:lnTo>
                  <a:pt x="1025651" y="400812"/>
                </a:lnTo>
                <a:close/>
              </a:path>
              <a:path w="1979929" h="765175">
                <a:moveTo>
                  <a:pt x="1042416" y="408431"/>
                </a:moveTo>
                <a:lnTo>
                  <a:pt x="1039367" y="406908"/>
                </a:lnTo>
                <a:lnTo>
                  <a:pt x="1036319" y="403860"/>
                </a:lnTo>
                <a:lnTo>
                  <a:pt x="1037843" y="400812"/>
                </a:lnTo>
                <a:lnTo>
                  <a:pt x="1037843" y="397763"/>
                </a:lnTo>
                <a:lnTo>
                  <a:pt x="1042416" y="397763"/>
                </a:lnTo>
                <a:lnTo>
                  <a:pt x="1045463" y="399287"/>
                </a:lnTo>
                <a:lnTo>
                  <a:pt x="1046987" y="402336"/>
                </a:lnTo>
                <a:lnTo>
                  <a:pt x="1045463" y="403860"/>
                </a:lnTo>
                <a:lnTo>
                  <a:pt x="1045463" y="406908"/>
                </a:lnTo>
                <a:lnTo>
                  <a:pt x="1042416" y="408431"/>
                </a:lnTo>
                <a:close/>
              </a:path>
              <a:path w="1979929" h="765175">
                <a:moveTo>
                  <a:pt x="1059179" y="414528"/>
                </a:moveTo>
                <a:lnTo>
                  <a:pt x="1057655" y="413004"/>
                </a:lnTo>
                <a:lnTo>
                  <a:pt x="1054608" y="413004"/>
                </a:lnTo>
                <a:lnTo>
                  <a:pt x="1053084" y="409955"/>
                </a:lnTo>
                <a:lnTo>
                  <a:pt x="1054608" y="406908"/>
                </a:lnTo>
                <a:lnTo>
                  <a:pt x="1054608" y="405384"/>
                </a:lnTo>
                <a:lnTo>
                  <a:pt x="1057655" y="403860"/>
                </a:lnTo>
                <a:lnTo>
                  <a:pt x="1060703" y="405384"/>
                </a:lnTo>
                <a:lnTo>
                  <a:pt x="1062227" y="405384"/>
                </a:lnTo>
                <a:lnTo>
                  <a:pt x="1063751" y="408431"/>
                </a:lnTo>
                <a:lnTo>
                  <a:pt x="1063751" y="411479"/>
                </a:lnTo>
                <a:lnTo>
                  <a:pt x="1062227" y="413004"/>
                </a:lnTo>
                <a:lnTo>
                  <a:pt x="1059179" y="414528"/>
                </a:lnTo>
                <a:close/>
              </a:path>
              <a:path w="1979929" h="765175">
                <a:moveTo>
                  <a:pt x="1077467" y="420624"/>
                </a:moveTo>
                <a:lnTo>
                  <a:pt x="1074419" y="420624"/>
                </a:lnTo>
                <a:lnTo>
                  <a:pt x="1071371" y="419100"/>
                </a:lnTo>
                <a:lnTo>
                  <a:pt x="1071371" y="414528"/>
                </a:lnTo>
                <a:lnTo>
                  <a:pt x="1072895" y="411479"/>
                </a:lnTo>
                <a:lnTo>
                  <a:pt x="1075943" y="409955"/>
                </a:lnTo>
                <a:lnTo>
                  <a:pt x="1077467" y="411479"/>
                </a:lnTo>
                <a:lnTo>
                  <a:pt x="1080516" y="413004"/>
                </a:lnTo>
                <a:lnTo>
                  <a:pt x="1080516" y="417576"/>
                </a:lnTo>
                <a:lnTo>
                  <a:pt x="1077467" y="420624"/>
                </a:lnTo>
                <a:close/>
              </a:path>
              <a:path w="1979929" h="765175">
                <a:moveTo>
                  <a:pt x="1094231" y="428244"/>
                </a:moveTo>
                <a:lnTo>
                  <a:pt x="1091184" y="426720"/>
                </a:lnTo>
                <a:lnTo>
                  <a:pt x="1088135" y="423671"/>
                </a:lnTo>
                <a:lnTo>
                  <a:pt x="1089659" y="420624"/>
                </a:lnTo>
                <a:lnTo>
                  <a:pt x="1089659" y="417576"/>
                </a:lnTo>
                <a:lnTo>
                  <a:pt x="1094231" y="417576"/>
                </a:lnTo>
                <a:lnTo>
                  <a:pt x="1097279" y="419100"/>
                </a:lnTo>
                <a:lnTo>
                  <a:pt x="1098803" y="422147"/>
                </a:lnTo>
                <a:lnTo>
                  <a:pt x="1097279" y="423671"/>
                </a:lnTo>
                <a:lnTo>
                  <a:pt x="1097279" y="426720"/>
                </a:lnTo>
                <a:lnTo>
                  <a:pt x="1094231" y="428244"/>
                </a:lnTo>
                <a:close/>
              </a:path>
              <a:path w="1979929" h="765175">
                <a:moveTo>
                  <a:pt x="1110995" y="434339"/>
                </a:moveTo>
                <a:lnTo>
                  <a:pt x="1109471" y="432816"/>
                </a:lnTo>
                <a:lnTo>
                  <a:pt x="1106423" y="432816"/>
                </a:lnTo>
                <a:lnTo>
                  <a:pt x="1104900" y="429768"/>
                </a:lnTo>
                <a:lnTo>
                  <a:pt x="1106423" y="426720"/>
                </a:lnTo>
                <a:lnTo>
                  <a:pt x="1106423" y="425196"/>
                </a:lnTo>
                <a:lnTo>
                  <a:pt x="1109471" y="423671"/>
                </a:lnTo>
                <a:lnTo>
                  <a:pt x="1112519" y="425196"/>
                </a:lnTo>
                <a:lnTo>
                  <a:pt x="1114043" y="425196"/>
                </a:lnTo>
                <a:lnTo>
                  <a:pt x="1115567" y="428244"/>
                </a:lnTo>
                <a:lnTo>
                  <a:pt x="1115567" y="431292"/>
                </a:lnTo>
                <a:lnTo>
                  <a:pt x="1114043" y="432816"/>
                </a:lnTo>
                <a:lnTo>
                  <a:pt x="1110995" y="434339"/>
                </a:lnTo>
                <a:close/>
              </a:path>
              <a:path w="1979929" h="765175">
                <a:moveTo>
                  <a:pt x="1127759" y="440436"/>
                </a:moveTo>
                <a:lnTo>
                  <a:pt x="1126235" y="440436"/>
                </a:lnTo>
                <a:lnTo>
                  <a:pt x="1123187" y="438912"/>
                </a:lnTo>
                <a:lnTo>
                  <a:pt x="1123187" y="434339"/>
                </a:lnTo>
                <a:lnTo>
                  <a:pt x="1124711" y="431292"/>
                </a:lnTo>
                <a:lnTo>
                  <a:pt x="1127759" y="429768"/>
                </a:lnTo>
                <a:lnTo>
                  <a:pt x="1129284" y="431292"/>
                </a:lnTo>
                <a:lnTo>
                  <a:pt x="1132331" y="432816"/>
                </a:lnTo>
                <a:lnTo>
                  <a:pt x="1132331" y="437387"/>
                </a:lnTo>
                <a:lnTo>
                  <a:pt x="1130808" y="438912"/>
                </a:lnTo>
                <a:lnTo>
                  <a:pt x="1127759" y="440436"/>
                </a:lnTo>
                <a:close/>
              </a:path>
              <a:path w="1979929" h="765175">
                <a:moveTo>
                  <a:pt x="1146047" y="448055"/>
                </a:moveTo>
                <a:lnTo>
                  <a:pt x="1143000" y="446531"/>
                </a:lnTo>
                <a:lnTo>
                  <a:pt x="1139951" y="443484"/>
                </a:lnTo>
                <a:lnTo>
                  <a:pt x="1141476" y="440436"/>
                </a:lnTo>
                <a:lnTo>
                  <a:pt x="1141476" y="438912"/>
                </a:lnTo>
                <a:lnTo>
                  <a:pt x="1144523" y="437387"/>
                </a:lnTo>
                <a:lnTo>
                  <a:pt x="1146047" y="437387"/>
                </a:lnTo>
                <a:lnTo>
                  <a:pt x="1149095" y="438912"/>
                </a:lnTo>
                <a:lnTo>
                  <a:pt x="1150619" y="441960"/>
                </a:lnTo>
                <a:lnTo>
                  <a:pt x="1149095" y="443484"/>
                </a:lnTo>
                <a:lnTo>
                  <a:pt x="1149095" y="446531"/>
                </a:lnTo>
                <a:lnTo>
                  <a:pt x="1146047" y="448055"/>
                </a:lnTo>
                <a:close/>
              </a:path>
              <a:path w="1979929" h="765175">
                <a:moveTo>
                  <a:pt x="1162811" y="454152"/>
                </a:moveTo>
                <a:lnTo>
                  <a:pt x="1161287" y="452628"/>
                </a:lnTo>
                <a:lnTo>
                  <a:pt x="1158239" y="452628"/>
                </a:lnTo>
                <a:lnTo>
                  <a:pt x="1156716" y="449579"/>
                </a:lnTo>
                <a:lnTo>
                  <a:pt x="1158239" y="446531"/>
                </a:lnTo>
                <a:lnTo>
                  <a:pt x="1158239" y="445008"/>
                </a:lnTo>
                <a:lnTo>
                  <a:pt x="1161287" y="443484"/>
                </a:lnTo>
                <a:lnTo>
                  <a:pt x="1164335" y="445008"/>
                </a:lnTo>
                <a:lnTo>
                  <a:pt x="1165859" y="445008"/>
                </a:lnTo>
                <a:lnTo>
                  <a:pt x="1167384" y="448055"/>
                </a:lnTo>
                <a:lnTo>
                  <a:pt x="1167384" y="451104"/>
                </a:lnTo>
                <a:lnTo>
                  <a:pt x="1165859" y="452628"/>
                </a:lnTo>
                <a:lnTo>
                  <a:pt x="1162811" y="454152"/>
                </a:lnTo>
                <a:close/>
              </a:path>
              <a:path w="1979929" h="765175">
                <a:moveTo>
                  <a:pt x="1182623" y="460247"/>
                </a:moveTo>
                <a:lnTo>
                  <a:pt x="1178051" y="460247"/>
                </a:lnTo>
                <a:lnTo>
                  <a:pt x="1175003" y="458724"/>
                </a:lnTo>
                <a:lnTo>
                  <a:pt x="1175003" y="454152"/>
                </a:lnTo>
                <a:lnTo>
                  <a:pt x="1176527" y="451104"/>
                </a:lnTo>
                <a:lnTo>
                  <a:pt x="1179576" y="449579"/>
                </a:lnTo>
                <a:lnTo>
                  <a:pt x="1181100" y="451104"/>
                </a:lnTo>
                <a:lnTo>
                  <a:pt x="1184147" y="452628"/>
                </a:lnTo>
                <a:lnTo>
                  <a:pt x="1184147" y="457200"/>
                </a:lnTo>
                <a:lnTo>
                  <a:pt x="1182623" y="460247"/>
                </a:lnTo>
                <a:close/>
              </a:path>
              <a:path w="1979929" h="765175">
                <a:moveTo>
                  <a:pt x="1197863" y="467868"/>
                </a:moveTo>
                <a:lnTo>
                  <a:pt x="1194816" y="466344"/>
                </a:lnTo>
                <a:lnTo>
                  <a:pt x="1191767" y="463296"/>
                </a:lnTo>
                <a:lnTo>
                  <a:pt x="1191767" y="460247"/>
                </a:lnTo>
                <a:lnTo>
                  <a:pt x="1193292" y="458724"/>
                </a:lnTo>
                <a:lnTo>
                  <a:pt x="1196339" y="457200"/>
                </a:lnTo>
                <a:lnTo>
                  <a:pt x="1197863" y="457200"/>
                </a:lnTo>
                <a:lnTo>
                  <a:pt x="1200911" y="458724"/>
                </a:lnTo>
                <a:lnTo>
                  <a:pt x="1202435" y="461771"/>
                </a:lnTo>
                <a:lnTo>
                  <a:pt x="1200911" y="463296"/>
                </a:lnTo>
                <a:lnTo>
                  <a:pt x="1200911" y="466344"/>
                </a:lnTo>
                <a:lnTo>
                  <a:pt x="1197863" y="467868"/>
                </a:lnTo>
                <a:close/>
              </a:path>
              <a:path w="1979929" h="765175">
                <a:moveTo>
                  <a:pt x="1214627" y="473963"/>
                </a:moveTo>
                <a:lnTo>
                  <a:pt x="1213103" y="472439"/>
                </a:lnTo>
                <a:lnTo>
                  <a:pt x="1210055" y="472439"/>
                </a:lnTo>
                <a:lnTo>
                  <a:pt x="1208531" y="469392"/>
                </a:lnTo>
                <a:lnTo>
                  <a:pt x="1210055" y="466344"/>
                </a:lnTo>
                <a:lnTo>
                  <a:pt x="1210055" y="464820"/>
                </a:lnTo>
                <a:lnTo>
                  <a:pt x="1213103" y="463296"/>
                </a:lnTo>
                <a:lnTo>
                  <a:pt x="1216151" y="464820"/>
                </a:lnTo>
                <a:lnTo>
                  <a:pt x="1217676" y="464820"/>
                </a:lnTo>
                <a:lnTo>
                  <a:pt x="1219200" y="467868"/>
                </a:lnTo>
                <a:lnTo>
                  <a:pt x="1217676" y="470916"/>
                </a:lnTo>
                <a:lnTo>
                  <a:pt x="1217676" y="472439"/>
                </a:lnTo>
                <a:lnTo>
                  <a:pt x="1214627" y="473963"/>
                </a:lnTo>
                <a:close/>
              </a:path>
              <a:path w="1979929" h="765175">
                <a:moveTo>
                  <a:pt x="1234439" y="480060"/>
                </a:moveTo>
                <a:lnTo>
                  <a:pt x="1229867" y="480060"/>
                </a:lnTo>
                <a:lnTo>
                  <a:pt x="1226819" y="478536"/>
                </a:lnTo>
                <a:lnTo>
                  <a:pt x="1226819" y="473963"/>
                </a:lnTo>
                <a:lnTo>
                  <a:pt x="1228343" y="470916"/>
                </a:lnTo>
                <a:lnTo>
                  <a:pt x="1231392" y="469392"/>
                </a:lnTo>
                <a:lnTo>
                  <a:pt x="1232916" y="470916"/>
                </a:lnTo>
                <a:lnTo>
                  <a:pt x="1235963" y="472439"/>
                </a:lnTo>
                <a:lnTo>
                  <a:pt x="1235963" y="477012"/>
                </a:lnTo>
                <a:lnTo>
                  <a:pt x="1234439" y="480060"/>
                </a:lnTo>
                <a:close/>
              </a:path>
              <a:path w="1979929" h="765175">
                <a:moveTo>
                  <a:pt x="1249679" y="487679"/>
                </a:moveTo>
                <a:lnTo>
                  <a:pt x="1246631" y="486155"/>
                </a:lnTo>
                <a:lnTo>
                  <a:pt x="1245108" y="486155"/>
                </a:lnTo>
                <a:lnTo>
                  <a:pt x="1243584" y="483108"/>
                </a:lnTo>
                <a:lnTo>
                  <a:pt x="1243584" y="480060"/>
                </a:lnTo>
                <a:lnTo>
                  <a:pt x="1245108" y="478536"/>
                </a:lnTo>
                <a:lnTo>
                  <a:pt x="1248155" y="477012"/>
                </a:lnTo>
                <a:lnTo>
                  <a:pt x="1249679" y="477012"/>
                </a:lnTo>
                <a:lnTo>
                  <a:pt x="1252727" y="478536"/>
                </a:lnTo>
                <a:lnTo>
                  <a:pt x="1254251" y="481584"/>
                </a:lnTo>
                <a:lnTo>
                  <a:pt x="1252727" y="483108"/>
                </a:lnTo>
                <a:lnTo>
                  <a:pt x="1252727" y="486155"/>
                </a:lnTo>
                <a:lnTo>
                  <a:pt x="1249679" y="487679"/>
                </a:lnTo>
                <a:close/>
              </a:path>
              <a:path w="1979929" h="765175">
                <a:moveTo>
                  <a:pt x="1266443" y="493776"/>
                </a:moveTo>
                <a:lnTo>
                  <a:pt x="1264919" y="492252"/>
                </a:lnTo>
                <a:lnTo>
                  <a:pt x="1261871" y="492252"/>
                </a:lnTo>
                <a:lnTo>
                  <a:pt x="1260347" y="489204"/>
                </a:lnTo>
                <a:lnTo>
                  <a:pt x="1261871" y="487679"/>
                </a:lnTo>
                <a:lnTo>
                  <a:pt x="1261871" y="484631"/>
                </a:lnTo>
                <a:lnTo>
                  <a:pt x="1264919" y="483108"/>
                </a:lnTo>
                <a:lnTo>
                  <a:pt x="1267967" y="484631"/>
                </a:lnTo>
                <a:lnTo>
                  <a:pt x="1269492" y="484631"/>
                </a:lnTo>
                <a:lnTo>
                  <a:pt x="1271016" y="487679"/>
                </a:lnTo>
                <a:lnTo>
                  <a:pt x="1269492" y="490728"/>
                </a:lnTo>
                <a:lnTo>
                  <a:pt x="1269492" y="492252"/>
                </a:lnTo>
                <a:lnTo>
                  <a:pt x="1266443" y="493776"/>
                </a:lnTo>
                <a:close/>
              </a:path>
              <a:path w="1979929" h="765175">
                <a:moveTo>
                  <a:pt x="1286255" y="499871"/>
                </a:moveTo>
                <a:lnTo>
                  <a:pt x="1281684" y="499871"/>
                </a:lnTo>
                <a:lnTo>
                  <a:pt x="1278635" y="498347"/>
                </a:lnTo>
                <a:lnTo>
                  <a:pt x="1278635" y="493776"/>
                </a:lnTo>
                <a:lnTo>
                  <a:pt x="1280159" y="490728"/>
                </a:lnTo>
                <a:lnTo>
                  <a:pt x="1284731" y="490728"/>
                </a:lnTo>
                <a:lnTo>
                  <a:pt x="1287779" y="492252"/>
                </a:lnTo>
                <a:lnTo>
                  <a:pt x="1287779" y="496824"/>
                </a:lnTo>
                <a:lnTo>
                  <a:pt x="1286255" y="499871"/>
                </a:lnTo>
                <a:close/>
              </a:path>
              <a:path w="1979929" h="765175">
                <a:moveTo>
                  <a:pt x="1301495" y="507492"/>
                </a:moveTo>
                <a:lnTo>
                  <a:pt x="1298447" y="505968"/>
                </a:lnTo>
                <a:lnTo>
                  <a:pt x="1296923" y="505968"/>
                </a:lnTo>
                <a:lnTo>
                  <a:pt x="1295400" y="502920"/>
                </a:lnTo>
                <a:lnTo>
                  <a:pt x="1295400" y="499871"/>
                </a:lnTo>
                <a:lnTo>
                  <a:pt x="1296923" y="498347"/>
                </a:lnTo>
                <a:lnTo>
                  <a:pt x="1299971" y="496824"/>
                </a:lnTo>
                <a:lnTo>
                  <a:pt x="1301495" y="496824"/>
                </a:lnTo>
                <a:lnTo>
                  <a:pt x="1304543" y="498347"/>
                </a:lnTo>
                <a:lnTo>
                  <a:pt x="1306067" y="501396"/>
                </a:lnTo>
                <a:lnTo>
                  <a:pt x="1304543" y="502920"/>
                </a:lnTo>
                <a:lnTo>
                  <a:pt x="1304543" y="505968"/>
                </a:lnTo>
                <a:lnTo>
                  <a:pt x="1301495" y="507492"/>
                </a:lnTo>
                <a:close/>
              </a:path>
              <a:path w="1979929" h="765175">
                <a:moveTo>
                  <a:pt x="1318259" y="513587"/>
                </a:moveTo>
                <a:lnTo>
                  <a:pt x="1316735" y="513587"/>
                </a:lnTo>
                <a:lnTo>
                  <a:pt x="1313687" y="512063"/>
                </a:lnTo>
                <a:lnTo>
                  <a:pt x="1312163" y="509016"/>
                </a:lnTo>
                <a:lnTo>
                  <a:pt x="1313687" y="507492"/>
                </a:lnTo>
                <a:lnTo>
                  <a:pt x="1313687" y="504444"/>
                </a:lnTo>
                <a:lnTo>
                  <a:pt x="1316735" y="502920"/>
                </a:lnTo>
                <a:lnTo>
                  <a:pt x="1319784" y="504444"/>
                </a:lnTo>
                <a:lnTo>
                  <a:pt x="1321308" y="504444"/>
                </a:lnTo>
                <a:lnTo>
                  <a:pt x="1322831" y="507492"/>
                </a:lnTo>
                <a:lnTo>
                  <a:pt x="1321308" y="510539"/>
                </a:lnTo>
                <a:lnTo>
                  <a:pt x="1321308" y="512063"/>
                </a:lnTo>
                <a:lnTo>
                  <a:pt x="1318259" y="513587"/>
                </a:lnTo>
                <a:close/>
              </a:path>
              <a:path w="1979929" h="765175">
                <a:moveTo>
                  <a:pt x="1338071" y="519684"/>
                </a:moveTo>
                <a:lnTo>
                  <a:pt x="1333500" y="519684"/>
                </a:lnTo>
                <a:lnTo>
                  <a:pt x="1330451" y="518160"/>
                </a:lnTo>
                <a:lnTo>
                  <a:pt x="1330451" y="513587"/>
                </a:lnTo>
                <a:lnTo>
                  <a:pt x="1331976" y="510539"/>
                </a:lnTo>
                <a:lnTo>
                  <a:pt x="1336547" y="510539"/>
                </a:lnTo>
                <a:lnTo>
                  <a:pt x="1339595" y="512063"/>
                </a:lnTo>
                <a:lnTo>
                  <a:pt x="1339595" y="516636"/>
                </a:lnTo>
                <a:lnTo>
                  <a:pt x="1338071" y="519684"/>
                </a:lnTo>
                <a:close/>
              </a:path>
              <a:path w="1979929" h="765175">
                <a:moveTo>
                  <a:pt x="1353311" y="527304"/>
                </a:moveTo>
                <a:lnTo>
                  <a:pt x="1350263" y="525779"/>
                </a:lnTo>
                <a:lnTo>
                  <a:pt x="1348739" y="525779"/>
                </a:lnTo>
                <a:lnTo>
                  <a:pt x="1347216" y="522731"/>
                </a:lnTo>
                <a:lnTo>
                  <a:pt x="1347216" y="519684"/>
                </a:lnTo>
                <a:lnTo>
                  <a:pt x="1348739" y="518160"/>
                </a:lnTo>
                <a:lnTo>
                  <a:pt x="1351787" y="516636"/>
                </a:lnTo>
                <a:lnTo>
                  <a:pt x="1353311" y="518160"/>
                </a:lnTo>
                <a:lnTo>
                  <a:pt x="1356359" y="518160"/>
                </a:lnTo>
                <a:lnTo>
                  <a:pt x="1357884" y="521208"/>
                </a:lnTo>
                <a:lnTo>
                  <a:pt x="1356359" y="522731"/>
                </a:lnTo>
                <a:lnTo>
                  <a:pt x="1356359" y="525779"/>
                </a:lnTo>
                <a:lnTo>
                  <a:pt x="1353311" y="527304"/>
                </a:lnTo>
                <a:close/>
              </a:path>
              <a:path w="1979929" h="765175">
                <a:moveTo>
                  <a:pt x="1370076" y="533400"/>
                </a:moveTo>
                <a:lnTo>
                  <a:pt x="1368551" y="533400"/>
                </a:lnTo>
                <a:lnTo>
                  <a:pt x="1365503" y="531876"/>
                </a:lnTo>
                <a:lnTo>
                  <a:pt x="1363979" y="528828"/>
                </a:lnTo>
                <a:lnTo>
                  <a:pt x="1365503" y="527304"/>
                </a:lnTo>
                <a:lnTo>
                  <a:pt x="1365503" y="524255"/>
                </a:lnTo>
                <a:lnTo>
                  <a:pt x="1368551" y="522731"/>
                </a:lnTo>
                <a:lnTo>
                  <a:pt x="1371600" y="524255"/>
                </a:lnTo>
                <a:lnTo>
                  <a:pt x="1373123" y="524255"/>
                </a:lnTo>
                <a:lnTo>
                  <a:pt x="1374647" y="527304"/>
                </a:lnTo>
                <a:lnTo>
                  <a:pt x="1373123" y="530352"/>
                </a:lnTo>
                <a:lnTo>
                  <a:pt x="1373123" y="531876"/>
                </a:lnTo>
                <a:lnTo>
                  <a:pt x="1370076" y="533400"/>
                </a:lnTo>
                <a:close/>
              </a:path>
              <a:path w="1979929" h="765175">
                <a:moveTo>
                  <a:pt x="1386839" y="541020"/>
                </a:moveTo>
                <a:lnTo>
                  <a:pt x="1385316" y="539496"/>
                </a:lnTo>
                <a:lnTo>
                  <a:pt x="1382267" y="537971"/>
                </a:lnTo>
                <a:lnTo>
                  <a:pt x="1382267" y="533400"/>
                </a:lnTo>
                <a:lnTo>
                  <a:pt x="1383792" y="530352"/>
                </a:lnTo>
                <a:lnTo>
                  <a:pt x="1388363" y="530352"/>
                </a:lnTo>
                <a:lnTo>
                  <a:pt x="1391411" y="531876"/>
                </a:lnTo>
                <a:lnTo>
                  <a:pt x="1391411" y="536447"/>
                </a:lnTo>
                <a:lnTo>
                  <a:pt x="1389887" y="539496"/>
                </a:lnTo>
                <a:lnTo>
                  <a:pt x="1386839" y="541020"/>
                </a:lnTo>
                <a:close/>
              </a:path>
              <a:path w="1979929" h="765175">
                <a:moveTo>
                  <a:pt x="1405127" y="547116"/>
                </a:moveTo>
                <a:lnTo>
                  <a:pt x="1402079" y="545592"/>
                </a:lnTo>
                <a:lnTo>
                  <a:pt x="1400555" y="545592"/>
                </a:lnTo>
                <a:lnTo>
                  <a:pt x="1399031" y="542544"/>
                </a:lnTo>
                <a:lnTo>
                  <a:pt x="1399031" y="539496"/>
                </a:lnTo>
                <a:lnTo>
                  <a:pt x="1400555" y="537971"/>
                </a:lnTo>
                <a:lnTo>
                  <a:pt x="1403603" y="536447"/>
                </a:lnTo>
                <a:lnTo>
                  <a:pt x="1405127" y="537971"/>
                </a:lnTo>
                <a:lnTo>
                  <a:pt x="1408176" y="537971"/>
                </a:lnTo>
                <a:lnTo>
                  <a:pt x="1409700" y="541020"/>
                </a:lnTo>
                <a:lnTo>
                  <a:pt x="1408176" y="544068"/>
                </a:lnTo>
                <a:lnTo>
                  <a:pt x="1408176" y="545592"/>
                </a:lnTo>
                <a:lnTo>
                  <a:pt x="1405127" y="547116"/>
                </a:lnTo>
                <a:close/>
              </a:path>
              <a:path w="1979929" h="765175">
                <a:moveTo>
                  <a:pt x="1421892" y="553212"/>
                </a:moveTo>
                <a:lnTo>
                  <a:pt x="1420367" y="553212"/>
                </a:lnTo>
                <a:lnTo>
                  <a:pt x="1417319" y="551687"/>
                </a:lnTo>
                <a:lnTo>
                  <a:pt x="1415795" y="548639"/>
                </a:lnTo>
                <a:lnTo>
                  <a:pt x="1417319" y="547116"/>
                </a:lnTo>
                <a:lnTo>
                  <a:pt x="1417319" y="544068"/>
                </a:lnTo>
                <a:lnTo>
                  <a:pt x="1420367" y="542544"/>
                </a:lnTo>
                <a:lnTo>
                  <a:pt x="1423416" y="544068"/>
                </a:lnTo>
                <a:lnTo>
                  <a:pt x="1426463" y="547116"/>
                </a:lnTo>
                <a:lnTo>
                  <a:pt x="1424939" y="550163"/>
                </a:lnTo>
                <a:lnTo>
                  <a:pt x="1424939" y="551687"/>
                </a:lnTo>
                <a:lnTo>
                  <a:pt x="1421892" y="553212"/>
                </a:lnTo>
                <a:close/>
              </a:path>
              <a:path w="1979929" h="765175">
                <a:moveTo>
                  <a:pt x="1438655" y="560831"/>
                </a:moveTo>
                <a:lnTo>
                  <a:pt x="1437131" y="559308"/>
                </a:lnTo>
                <a:lnTo>
                  <a:pt x="1434084" y="557784"/>
                </a:lnTo>
                <a:lnTo>
                  <a:pt x="1434084" y="553212"/>
                </a:lnTo>
                <a:lnTo>
                  <a:pt x="1435608" y="550163"/>
                </a:lnTo>
                <a:lnTo>
                  <a:pt x="1440179" y="550163"/>
                </a:lnTo>
                <a:lnTo>
                  <a:pt x="1443227" y="551687"/>
                </a:lnTo>
                <a:lnTo>
                  <a:pt x="1443227" y="556260"/>
                </a:lnTo>
                <a:lnTo>
                  <a:pt x="1441703" y="559308"/>
                </a:lnTo>
                <a:lnTo>
                  <a:pt x="1438655" y="560831"/>
                </a:lnTo>
                <a:close/>
              </a:path>
              <a:path w="1979929" h="765175">
                <a:moveTo>
                  <a:pt x="1456943" y="566928"/>
                </a:moveTo>
                <a:lnTo>
                  <a:pt x="1453895" y="565404"/>
                </a:lnTo>
                <a:lnTo>
                  <a:pt x="1452371" y="565404"/>
                </a:lnTo>
                <a:lnTo>
                  <a:pt x="1450847" y="562355"/>
                </a:lnTo>
                <a:lnTo>
                  <a:pt x="1450847" y="559308"/>
                </a:lnTo>
                <a:lnTo>
                  <a:pt x="1452371" y="557784"/>
                </a:lnTo>
                <a:lnTo>
                  <a:pt x="1455419" y="556260"/>
                </a:lnTo>
                <a:lnTo>
                  <a:pt x="1456943" y="557784"/>
                </a:lnTo>
                <a:lnTo>
                  <a:pt x="1459992" y="557784"/>
                </a:lnTo>
                <a:lnTo>
                  <a:pt x="1461516" y="560831"/>
                </a:lnTo>
                <a:lnTo>
                  <a:pt x="1459992" y="563879"/>
                </a:lnTo>
                <a:lnTo>
                  <a:pt x="1459992" y="565404"/>
                </a:lnTo>
                <a:lnTo>
                  <a:pt x="1456943" y="566928"/>
                </a:lnTo>
                <a:close/>
              </a:path>
              <a:path w="1979929" h="765175">
                <a:moveTo>
                  <a:pt x="1473708" y="573024"/>
                </a:moveTo>
                <a:lnTo>
                  <a:pt x="1472184" y="573024"/>
                </a:lnTo>
                <a:lnTo>
                  <a:pt x="1469135" y="571500"/>
                </a:lnTo>
                <a:lnTo>
                  <a:pt x="1467611" y="568452"/>
                </a:lnTo>
                <a:lnTo>
                  <a:pt x="1469135" y="566928"/>
                </a:lnTo>
                <a:lnTo>
                  <a:pt x="1469135" y="563879"/>
                </a:lnTo>
                <a:lnTo>
                  <a:pt x="1472184" y="562355"/>
                </a:lnTo>
                <a:lnTo>
                  <a:pt x="1475231" y="563879"/>
                </a:lnTo>
                <a:lnTo>
                  <a:pt x="1478279" y="566928"/>
                </a:lnTo>
                <a:lnTo>
                  <a:pt x="1476755" y="569976"/>
                </a:lnTo>
                <a:lnTo>
                  <a:pt x="1476755" y="571500"/>
                </a:lnTo>
                <a:lnTo>
                  <a:pt x="1473708" y="573024"/>
                </a:lnTo>
                <a:close/>
              </a:path>
              <a:path w="1979929" h="765175">
                <a:moveTo>
                  <a:pt x="1490471" y="580644"/>
                </a:moveTo>
                <a:lnTo>
                  <a:pt x="1488947" y="579120"/>
                </a:lnTo>
                <a:lnTo>
                  <a:pt x="1485900" y="577596"/>
                </a:lnTo>
                <a:lnTo>
                  <a:pt x="1484376" y="576071"/>
                </a:lnTo>
                <a:lnTo>
                  <a:pt x="1485900" y="573024"/>
                </a:lnTo>
                <a:lnTo>
                  <a:pt x="1488947" y="569976"/>
                </a:lnTo>
                <a:lnTo>
                  <a:pt x="1491995" y="569976"/>
                </a:lnTo>
                <a:lnTo>
                  <a:pt x="1495043" y="571500"/>
                </a:lnTo>
                <a:lnTo>
                  <a:pt x="1495043" y="576071"/>
                </a:lnTo>
                <a:lnTo>
                  <a:pt x="1493519" y="579120"/>
                </a:lnTo>
                <a:lnTo>
                  <a:pt x="1490471" y="580644"/>
                </a:lnTo>
                <a:close/>
              </a:path>
              <a:path w="1979929" h="765175">
                <a:moveTo>
                  <a:pt x="1508759" y="586739"/>
                </a:moveTo>
                <a:lnTo>
                  <a:pt x="1505711" y="585216"/>
                </a:lnTo>
                <a:lnTo>
                  <a:pt x="1504187" y="585216"/>
                </a:lnTo>
                <a:lnTo>
                  <a:pt x="1502663" y="582168"/>
                </a:lnTo>
                <a:lnTo>
                  <a:pt x="1502663" y="579120"/>
                </a:lnTo>
                <a:lnTo>
                  <a:pt x="1504187" y="577596"/>
                </a:lnTo>
                <a:lnTo>
                  <a:pt x="1507235" y="576071"/>
                </a:lnTo>
                <a:lnTo>
                  <a:pt x="1508759" y="577596"/>
                </a:lnTo>
                <a:lnTo>
                  <a:pt x="1511808" y="577596"/>
                </a:lnTo>
                <a:lnTo>
                  <a:pt x="1513331" y="580644"/>
                </a:lnTo>
                <a:lnTo>
                  <a:pt x="1511808" y="583692"/>
                </a:lnTo>
                <a:lnTo>
                  <a:pt x="1508759" y="586739"/>
                </a:lnTo>
                <a:close/>
              </a:path>
              <a:path w="1979929" h="765175">
                <a:moveTo>
                  <a:pt x="1528571" y="592836"/>
                </a:moveTo>
                <a:lnTo>
                  <a:pt x="1524000" y="592836"/>
                </a:lnTo>
                <a:lnTo>
                  <a:pt x="1520951" y="591312"/>
                </a:lnTo>
                <a:lnTo>
                  <a:pt x="1519427" y="588263"/>
                </a:lnTo>
                <a:lnTo>
                  <a:pt x="1520951" y="586739"/>
                </a:lnTo>
                <a:lnTo>
                  <a:pt x="1520951" y="583692"/>
                </a:lnTo>
                <a:lnTo>
                  <a:pt x="1524000" y="582168"/>
                </a:lnTo>
                <a:lnTo>
                  <a:pt x="1527047" y="583692"/>
                </a:lnTo>
                <a:lnTo>
                  <a:pt x="1530095" y="586739"/>
                </a:lnTo>
                <a:lnTo>
                  <a:pt x="1528571" y="589787"/>
                </a:lnTo>
                <a:lnTo>
                  <a:pt x="1528571" y="592836"/>
                </a:lnTo>
                <a:close/>
              </a:path>
              <a:path w="1979929" h="765175">
                <a:moveTo>
                  <a:pt x="1542287" y="600455"/>
                </a:moveTo>
                <a:lnTo>
                  <a:pt x="1540763" y="598931"/>
                </a:lnTo>
                <a:lnTo>
                  <a:pt x="1537716" y="597408"/>
                </a:lnTo>
                <a:lnTo>
                  <a:pt x="1536192" y="595884"/>
                </a:lnTo>
                <a:lnTo>
                  <a:pt x="1537716" y="592836"/>
                </a:lnTo>
                <a:lnTo>
                  <a:pt x="1540763" y="589787"/>
                </a:lnTo>
                <a:lnTo>
                  <a:pt x="1543811" y="589787"/>
                </a:lnTo>
                <a:lnTo>
                  <a:pt x="1546859" y="591312"/>
                </a:lnTo>
                <a:lnTo>
                  <a:pt x="1546859" y="595884"/>
                </a:lnTo>
                <a:lnTo>
                  <a:pt x="1545335" y="598931"/>
                </a:lnTo>
                <a:lnTo>
                  <a:pt x="1542287" y="600455"/>
                </a:lnTo>
                <a:close/>
              </a:path>
              <a:path w="1979929" h="765175">
                <a:moveTo>
                  <a:pt x="1560576" y="606552"/>
                </a:moveTo>
                <a:lnTo>
                  <a:pt x="1557527" y="605028"/>
                </a:lnTo>
                <a:lnTo>
                  <a:pt x="1556003" y="605028"/>
                </a:lnTo>
                <a:lnTo>
                  <a:pt x="1554479" y="601979"/>
                </a:lnTo>
                <a:lnTo>
                  <a:pt x="1554479" y="598931"/>
                </a:lnTo>
                <a:lnTo>
                  <a:pt x="1556003" y="597408"/>
                </a:lnTo>
                <a:lnTo>
                  <a:pt x="1559051" y="595884"/>
                </a:lnTo>
                <a:lnTo>
                  <a:pt x="1560576" y="597408"/>
                </a:lnTo>
                <a:lnTo>
                  <a:pt x="1563623" y="597408"/>
                </a:lnTo>
                <a:lnTo>
                  <a:pt x="1565147" y="600455"/>
                </a:lnTo>
                <a:lnTo>
                  <a:pt x="1563623" y="603504"/>
                </a:lnTo>
                <a:lnTo>
                  <a:pt x="1560576" y="606552"/>
                </a:lnTo>
                <a:close/>
              </a:path>
              <a:path w="1979929" h="765175">
                <a:moveTo>
                  <a:pt x="1580387" y="612647"/>
                </a:moveTo>
                <a:lnTo>
                  <a:pt x="1574292" y="612647"/>
                </a:lnTo>
                <a:lnTo>
                  <a:pt x="1572767" y="611124"/>
                </a:lnTo>
                <a:lnTo>
                  <a:pt x="1571243" y="608076"/>
                </a:lnTo>
                <a:lnTo>
                  <a:pt x="1572767" y="606552"/>
                </a:lnTo>
                <a:lnTo>
                  <a:pt x="1572767" y="603504"/>
                </a:lnTo>
                <a:lnTo>
                  <a:pt x="1575816" y="601979"/>
                </a:lnTo>
                <a:lnTo>
                  <a:pt x="1578863" y="603504"/>
                </a:lnTo>
                <a:lnTo>
                  <a:pt x="1581911" y="606552"/>
                </a:lnTo>
                <a:lnTo>
                  <a:pt x="1580387" y="609600"/>
                </a:lnTo>
                <a:lnTo>
                  <a:pt x="1580387" y="612647"/>
                </a:lnTo>
                <a:close/>
              </a:path>
              <a:path w="1979929" h="765175">
                <a:moveTo>
                  <a:pt x="1594103" y="620268"/>
                </a:moveTo>
                <a:lnTo>
                  <a:pt x="1592579" y="618744"/>
                </a:lnTo>
                <a:lnTo>
                  <a:pt x="1589531" y="618744"/>
                </a:lnTo>
                <a:lnTo>
                  <a:pt x="1588008" y="615696"/>
                </a:lnTo>
                <a:lnTo>
                  <a:pt x="1589531" y="612647"/>
                </a:lnTo>
                <a:lnTo>
                  <a:pt x="1592579" y="609600"/>
                </a:lnTo>
                <a:lnTo>
                  <a:pt x="1595627" y="609600"/>
                </a:lnTo>
                <a:lnTo>
                  <a:pt x="1598676" y="611124"/>
                </a:lnTo>
                <a:lnTo>
                  <a:pt x="1598676" y="615696"/>
                </a:lnTo>
                <a:lnTo>
                  <a:pt x="1597151" y="618744"/>
                </a:lnTo>
                <a:lnTo>
                  <a:pt x="1594103" y="620268"/>
                </a:lnTo>
                <a:close/>
              </a:path>
              <a:path w="1979929" h="765175">
                <a:moveTo>
                  <a:pt x="1612392" y="626363"/>
                </a:moveTo>
                <a:lnTo>
                  <a:pt x="1609343" y="624839"/>
                </a:lnTo>
                <a:lnTo>
                  <a:pt x="1607819" y="624839"/>
                </a:lnTo>
                <a:lnTo>
                  <a:pt x="1606295" y="621792"/>
                </a:lnTo>
                <a:lnTo>
                  <a:pt x="1606295" y="620268"/>
                </a:lnTo>
                <a:lnTo>
                  <a:pt x="1607819" y="617220"/>
                </a:lnTo>
                <a:lnTo>
                  <a:pt x="1610868" y="615696"/>
                </a:lnTo>
                <a:lnTo>
                  <a:pt x="1612392" y="617220"/>
                </a:lnTo>
                <a:lnTo>
                  <a:pt x="1615439" y="617220"/>
                </a:lnTo>
                <a:lnTo>
                  <a:pt x="1616963" y="620268"/>
                </a:lnTo>
                <a:lnTo>
                  <a:pt x="1615439" y="623316"/>
                </a:lnTo>
                <a:lnTo>
                  <a:pt x="1612392" y="626363"/>
                </a:lnTo>
                <a:close/>
              </a:path>
              <a:path w="1979929" h="765175">
                <a:moveTo>
                  <a:pt x="1632203" y="632460"/>
                </a:moveTo>
                <a:lnTo>
                  <a:pt x="1626108" y="632460"/>
                </a:lnTo>
                <a:lnTo>
                  <a:pt x="1624584" y="630936"/>
                </a:lnTo>
                <a:lnTo>
                  <a:pt x="1623059" y="627887"/>
                </a:lnTo>
                <a:lnTo>
                  <a:pt x="1624584" y="626363"/>
                </a:lnTo>
                <a:lnTo>
                  <a:pt x="1624584" y="623316"/>
                </a:lnTo>
                <a:lnTo>
                  <a:pt x="1630679" y="623316"/>
                </a:lnTo>
                <a:lnTo>
                  <a:pt x="1633727" y="626363"/>
                </a:lnTo>
                <a:lnTo>
                  <a:pt x="1632203" y="629412"/>
                </a:lnTo>
                <a:lnTo>
                  <a:pt x="1632203" y="632460"/>
                </a:lnTo>
                <a:close/>
              </a:path>
              <a:path w="1979929" h="765175">
                <a:moveTo>
                  <a:pt x="1645919" y="640079"/>
                </a:moveTo>
                <a:lnTo>
                  <a:pt x="1644395" y="638555"/>
                </a:lnTo>
                <a:lnTo>
                  <a:pt x="1641347" y="638555"/>
                </a:lnTo>
                <a:lnTo>
                  <a:pt x="1639823" y="635508"/>
                </a:lnTo>
                <a:lnTo>
                  <a:pt x="1641347" y="632460"/>
                </a:lnTo>
                <a:lnTo>
                  <a:pt x="1644395" y="629412"/>
                </a:lnTo>
                <a:lnTo>
                  <a:pt x="1647443" y="629412"/>
                </a:lnTo>
                <a:lnTo>
                  <a:pt x="1650491" y="630936"/>
                </a:lnTo>
                <a:lnTo>
                  <a:pt x="1650491" y="635508"/>
                </a:lnTo>
                <a:lnTo>
                  <a:pt x="1648968" y="638555"/>
                </a:lnTo>
                <a:lnTo>
                  <a:pt x="1645919" y="640079"/>
                </a:lnTo>
                <a:close/>
              </a:path>
              <a:path w="1979929" h="765175">
                <a:moveTo>
                  <a:pt x="1664207" y="646176"/>
                </a:moveTo>
                <a:lnTo>
                  <a:pt x="1661159" y="646176"/>
                </a:lnTo>
                <a:lnTo>
                  <a:pt x="1659635" y="644652"/>
                </a:lnTo>
                <a:lnTo>
                  <a:pt x="1658112" y="641604"/>
                </a:lnTo>
                <a:lnTo>
                  <a:pt x="1658112" y="640079"/>
                </a:lnTo>
                <a:lnTo>
                  <a:pt x="1659635" y="637031"/>
                </a:lnTo>
                <a:lnTo>
                  <a:pt x="1662684" y="635508"/>
                </a:lnTo>
                <a:lnTo>
                  <a:pt x="1664207" y="637031"/>
                </a:lnTo>
                <a:lnTo>
                  <a:pt x="1667255" y="637031"/>
                </a:lnTo>
                <a:lnTo>
                  <a:pt x="1668780" y="640079"/>
                </a:lnTo>
                <a:lnTo>
                  <a:pt x="1667255" y="643128"/>
                </a:lnTo>
                <a:lnTo>
                  <a:pt x="1664207" y="646176"/>
                </a:lnTo>
                <a:close/>
              </a:path>
              <a:path w="1979929" h="765175">
                <a:moveTo>
                  <a:pt x="1684019" y="652271"/>
                </a:moveTo>
                <a:lnTo>
                  <a:pt x="1677923" y="652271"/>
                </a:lnTo>
                <a:lnTo>
                  <a:pt x="1674875" y="649224"/>
                </a:lnTo>
                <a:lnTo>
                  <a:pt x="1676400" y="646176"/>
                </a:lnTo>
                <a:lnTo>
                  <a:pt x="1676400" y="643128"/>
                </a:lnTo>
                <a:lnTo>
                  <a:pt x="1682496" y="643128"/>
                </a:lnTo>
                <a:lnTo>
                  <a:pt x="1684019" y="644652"/>
                </a:lnTo>
                <a:lnTo>
                  <a:pt x="1685543" y="647700"/>
                </a:lnTo>
                <a:lnTo>
                  <a:pt x="1684019" y="649224"/>
                </a:lnTo>
                <a:lnTo>
                  <a:pt x="1684019" y="652271"/>
                </a:lnTo>
                <a:close/>
              </a:path>
              <a:path w="1979929" h="765175">
                <a:moveTo>
                  <a:pt x="1697735" y="659892"/>
                </a:moveTo>
                <a:lnTo>
                  <a:pt x="1696212" y="658368"/>
                </a:lnTo>
                <a:lnTo>
                  <a:pt x="1693164" y="658368"/>
                </a:lnTo>
                <a:lnTo>
                  <a:pt x="1691639" y="655320"/>
                </a:lnTo>
                <a:lnTo>
                  <a:pt x="1693164" y="652271"/>
                </a:lnTo>
                <a:lnTo>
                  <a:pt x="1696212" y="649224"/>
                </a:lnTo>
                <a:lnTo>
                  <a:pt x="1699259" y="650747"/>
                </a:lnTo>
                <a:lnTo>
                  <a:pt x="1702307" y="650747"/>
                </a:lnTo>
                <a:lnTo>
                  <a:pt x="1702307" y="655320"/>
                </a:lnTo>
                <a:lnTo>
                  <a:pt x="1700784" y="658368"/>
                </a:lnTo>
                <a:lnTo>
                  <a:pt x="1697735" y="659892"/>
                </a:lnTo>
                <a:close/>
              </a:path>
              <a:path w="1979929" h="765175">
                <a:moveTo>
                  <a:pt x="1716023" y="665988"/>
                </a:moveTo>
                <a:lnTo>
                  <a:pt x="1712975" y="665988"/>
                </a:lnTo>
                <a:lnTo>
                  <a:pt x="1711451" y="664463"/>
                </a:lnTo>
                <a:lnTo>
                  <a:pt x="1709927" y="661416"/>
                </a:lnTo>
                <a:lnTo>
                  <a:pt x="1709927" y="659892"/>
                </a:lnTo>
                <a:lnTo>
                  <a:pt x="1711451" y="656844"/>
                </a:lnTo>
                <a:lnTo>
                  <a:pt x="1714500" y="655320"/>
                </a:lnTo>
                <a:lnTo>
                  <a:pt x="1716023" y="656844"/>
                </a:lnTo>
                <a:lnTo>
                  <a:pt x="1719071" y="656844"/>
                </a:lnTo>
                <a:lnTo>
                  <a:pt x="1720596" y="659892"/>
                </a:lnTo>
                <a:lnTo>
                  <a:pt x="1719071" y="662939"/>
                </a:lnTo>
                <a:lnTo>
                  <a:pt x="1716023" y="665988"/>
                </a:lnTo>
                <a:close/>
              </a:path>
              <a:path w="1979929" h="765175">
                <a:moveTo>
                  <a:pt x="1732787" y="673608"/>
                </a:moveTo>
                <a:lnTo>
                  <a:pt x="1729739" y="672084"/>
                </a:lnTo>
                <a:lnTo>
                  <a:pt x="1726691" y="669036"/>
                </a:lnTo>
                <a:lnTo>
                  <a:pt x="1728216" y="665988"/>
                </a:lnTo>
                <a:lnTo>
                  <a:pt x="1728216" y="662939"/>
                </a:lnTo>
                <a:lnTo>
                  <a:pt x="1734312" y="662939"/>
                </a:lnTo>
                <a:lnTo>
                  <a:pt x="1735835" y="664463"/>
                </a:lnTo>
                <a:lnTo>
                  <a:pt x="1737359" y="667512"/>
                </a:lnTo>
                <a:lnTo>
                  <a:pt x="1735835" y="669036"/>
                </a:lnTo>
                <a:lnTo>
                  <a:pt x="1735835" y="672084"/>
                </a:lnTo>
                <a:lnTo>
                  <a:pt x="1732787" y="673608"/>
                </a:lnTo>
                <a:close/>
              </a:path>
              <a:path w="1979929" h="765175">
                <a:moveTo>
                  <a:pt x="1749551" y="679704"/>
                </a:moveTo>
                <a:lnTo>
                  <a:pt x="1748027" y="678179"/>
                </a:lnTo>
                <a:lnTo>
                  <a:pt x="1744980" y="678179"/>
                </a:lnTo>
                <a:lnTo>
                  <a:pt x="1743455" y="675131"/>
                </a:lnTo>
                <a:lnTo>
                  <a:pt x="1744980" y="672084"/>
                </a:lnTo>
                <a:lnTo>
                  <a:pt x="1748027" y="669036"/>
                </a:lnTo>
                <a:lnTo>
                  <a:pt x="1751075" y="670560"/>
                </a:lnTo>
                <a:lnTo>
                  <a:pt x="1754123" y="670560"/>
                </a:lnTo>
                <a:lnTo>
                  <a:pt x="1754123" y="676655"/>
                </a:lnTo>
                <a:lnTo>
                  <a:pt x="1752600" y="678179"/>
                </a:lnTo>
                <a:lnTo>
                  <a:pt x="1749551" y="679704"/>
                </a:lnTo>
                <a:close/>
              </a:path>
              <a:path w="1979929" h="765175">
                <a:moveTo>
                  <a:pt x="1767839" y="685800"/>
                </a:moveTo>
                <a:lnTo>
                  <a:pt x="1764791" y="685800"/>
                </a:lnTo>
                <a:lnTo>
                  <a:pt x="1763268" y="684276"/>
                </a:lnTo>
                <a:lnTo>
                  <a:pt x="1761743" y="681228"/>
                </a:lnTo>
                <a:lnTo>
                  <a:pt x="1761743" y="679704"/>
                </a:lnTo>
                <a:lnTo>
                  <a:pt x="1763268" y="676655"/>
                </a:lnTo>
                <a:lnTo>
                  <a:pt x="1766316" y="675131"/>
                </a:lnTo>
                <a:lnTo>
                  <a:pt x="1767839" y="676655"/>
                </a:lnTo>
                <a:lnTo>
                  <a:pt x="1770887" y="678179"/>
                </a:lnTo>
                <a:lnTo>
                  <a:pt x="1772412" y="679704"/>
                </a:lnTo>
                <a:lnTo>
                  <a:pt x="1770887" y="682752"/>
                </a:lnTo>
                <a:lnTo>
                  <a:pt x="1767839" y="685800"/>
                </a:lnTo>
                <a:close/>
              </a:path>
              <a:path w="1979929" h="765175">
                <a:moveTo>
                  <a:pt x="1784603" y="693420"/>
                </a:moveTo>
                <a:lnTo>
                  <a:pt x="1781555" y="691896"/>
                </a:lnTo>
                <a:lnTo>
                  <a:pt x="1778507" y="688847"/>
                </a:lnTo>
                <a:lnTo>
                  <a:pt x="1780032" y="685800"/>
                </a:lnTo>
                <a:lnTo>
                  <a:pt x="1780032" y="682752"/>
                </a:lnTo>
                <a:lnTo>
                  <a:pt x="1786127" y="682752"/>
                </a:lnTo>
                <a:lnTo>
                  <a:pt x="1787651" y="684276"/>
                </a:lnTo>
                <a:lnTo>
                  <a:pt x="1789175" y="687324"/>
                </a:lnTo>
                <a:lnTo>
                  <a:pt x="1787651" y="688847"/>
                </a:lnTo>
                <a:lnTo>
                  <a:pt x="1787651" y="691896"/>
                </a:lnTo>
                <a:lnTo>
                  <a:pt x="1784603" y="693420"/>
                </a:lnTo>
                <a:close/>
              </a:path>
              <a:path w="1979929" h="765175">
                <a:moveTo>
                  <a:pt x="1801368" y="699516"/>
                </a:moveTo>
                <a:lnTo>
                  <a:pt x="1799843" y="697992"/>
                </a:lnTo>
                <a:lnTo>
                  <a:pt x="1796796" y="697992"/>
                </a:lnTo>
                <a:lnTo>
                  <a:pt x="1795271" y="694944"/>
                </a:lnTo>
                <a:lnTo>
                  <a:pt x="1796796" y="691896"/>
                </a:lnTo>
                <a:lnTo>
                  <a:pt x="1799843" y="688847"/>
                </a:lnTo>
                <a:lnTo>
                  <a:pt x="1802891" y="690371"/>
                </a:lnTo>
                <a:lnTo>
                  <a:pt x="1805939" y="690371"/>
                </a:lnTo>
                <a:lnTo>
                  <a:pt x="1805939" y="696468"/>
                </a:lnTo>
                <a:lnTo>
                  <a:pt x="1804416" y="697992"/>
                </a:lnTo>
                <a:lnTo>
                  <a:pt x="1801368" y="699516"/>
                </a:lnTo>
                <a:close/>
              </a:path>
              <a:path w="1979929" h="765175">
                <a:moveTo>
                  <a:pt x="1819655" y="705612"/>
                </a:moveTo>
                <a:lnTo>
                  <a:pt x="1816607" y="705612"/>
                </a:lnTo>
                <a:lnTo>
                  <a:pt x="1815084" y="704088"/>
                </a:lnTo>
                <a:lnTo>
                  <a:pt x="1813559" y="701039"/>
                </a:lnTo>
                <a:lnTo>
                  <a:pt x="1813559" y="699516"/>
                </a:lnTo>
                <a:lnTo>
                  <a:pt x="1815084" y="696468"/>
                </a:lnTo>
                <a:lnTo>
                  <a:pt x="1818132" y="694944"/>
                </a:lnTo>
                <a:lnTo>
                  <a:pt x="1819655" y="696468"/>
                </a:lnTo>
                <a:lnTo>
                  <a:pt x="1822703" y="697992"/>
                </a:lnTo>
                <a:lnTo>
                  <a:pt x="1824227" y="699516"/>
                </a:lnTo>
                <a:lnTo>
                  <a:pt x="1822703" y="702563"/>
                </a:lnTo>
                <a:lnTo>
                  <a:pt x="1819655" y="705612"/>
                </a:lnTo>
                <a:close/>
              </a:path>
              <a:path w="1979929" h="765175">
                <a:moveTo>
                  <a:pt x="1836419" y="713231"/>
                </a:moveTo>
                <a:lnTo>
                  <a:pt x="1833371" y="711708"/>
                </a:lnTo>
                <a:lnTo>
                  <a:pt x="1830323" y="708660"/>
                </a:lnTo>
                <a:lnTo>
                  <a:pt x="1831848" y="705612"/>
                </a:lnTo>
                <a:lnTo>
                  <a:pt x="1831848" y="704088"/>
                </a:lnTo>
                <a:lnTo>
                  <a:pt x="1834896" y="702563"/>
                </a:lnTo>
                <a:lnTo>
                  <a:pt x="1837943" y="702563"/>
                </a:lnTo>
                <a:lnTo>
                  <a:pt x="1839468" y="704088"/>
                </a:lnTo>
                <a:lnTo>
                  <a:pt x="1840991" y="707136"/>
                </a:lnTo>
                <a:lnTo>
                  <a:pt x="1839468" y="708660"/>
                </a:lnTo>
                <a:lnTo>
                  <a:pt x="1839468" y="711708"/>
                </a:lnTo>
                <a:lnTo>
                  <a:pt x="1836419" y="713231"/>
                </a:lnTo>
                <a:close/>
              </a:path>
              <a:path w="1979929" h="765175">
                <a:moveTo>
                  <a:pt x="1853184" y="719328"/>
                </a:moveTo>
                <a:lnTo>
                  <a:pt x="1851659" y="717804"/>
                </a:lnTo>
                <a:lnTo>
                  <a:pt x="1848612" y="717804"/>
                </a:lnTo>
                <a:lnTo>
                  <a:pt x="1847087" y="714755"/>
                </a:lnTo>
                <a:lnTo>
                  <a:pt x="1848612" y="711708"/>
                </a:lnTo>
                <a:lnTo>
                  <a:pt x="1851659" y="708660"/>
                </a:lnTo>
                <a:lnTo>
                  <a:pt x="1854707" y="710184"/>
                </a:lnTo>
                <a:lnTo>
                  <a:pt x="1856232" y="710184"/>
                </a:lnTo>
                <a:lnTo>
                  <a:pt x="1857755" y="713231"/>
                </a:lnTo>
                <a:lnTo>
                  <a:pt x="1857755" y="716279"/>
                </a:lnTo>
                <a:lnTo>
                  <a:pt x="1856232" y="717804"/>
                </a:lnTo>
                <a:lnTo>
                  <a:pt x="1853184" y="719328"/>
                </a:lnTo>
                <a:close/>
              </a:path>
              <a:path w="1979929" h="765175">
                <a:moveTo>
                  <a:pt x="1872996" y="725424"/>
                </a:moveTo>
                <a:lnTo>
                  <a:pt x="1868423" y="725424"/>
                </a:lnTo>
                <a:lnTo>
                  <a:pt x="1866900" y="723900"/>
                </a:lnTo>
                <a:lnTo>
                  <a:pt x="1865375" y="720852"/>
                </a:lnTo>
                <a:lnTo>
                  <a:pt x="1865375" y="719328"/>
                </a:lnTo>
                <a:lnTo>
                  <a:pt x="1866900" y="716279"/>
                </a:lnTo>
                <a:lnTo>
                  <a:pt x="1869948" y="714755"/>
                </a:lnTo>
                <a:lnTo>
                  <a:pt x="1871471" y="716279"/>
                </a:lnTo>
                <a:lnTo>
                  <a:pt x="1874519" y="717804"/>
                </a:lnTo>
                <a:lnTo>
                  <a:pt x="1876043" y="719328"/>
                </a:lnTo>
                <a:lnTo>
                  <a:pt x="1872996" y="725424"/>
                </a:lnTo>
                <a:close/>
              </a:path>
              <a:path w="1979929" h="765175">
                <a:moveTo>
                  <a:pt x="1888235" y="733044"/>
                </a:moveTo>
                <a:lnTo>
                  <a:pt x="1885187" y="731520"/>
                </a:lnTo>
                <a:lnTo>
                  <a:pt x="1882139" y="728471"/>
                </a:lnTo>
                <a:lnTo>
                  <a:pt x="1883664" y="725424"/>
                </a:lnTo>
                <a:lnTo>
                  <a:pt x="1883664" y="723900"/>
                </a:lnTo>
                <a:lnTo>
                  <a:pt x="1886712" y="722376"/>
                </a:lnTo>
                <a:lnTo>
                  <a:pt x="1889759" y="722376"/>
                </a:lnTo>
                <a:lnTo>
                  <a:pt x="1891284" y="723900"/>
                </a:lnTo>
                <a:lnTo>
                  <a:pt x="1892807" y="726947"/>
                </a:lnTo>
                <a:lnTo>
                  <a:pt x="1891284" y="728471"/>
                </a:lnTo>
                <a:lnTo>
                  <a:pt x="1891284" y="731520"/>
                </a:lnTo>
                <a:lnTo>
                  <a:pt x="1888235" y="733044"/>
                </a:lnTo>
                <a:close/>
              </a:path>
              <a:path w="1979929" h="765175">
                <a:moveTo>
                  <a:pt x="1905000" y="739139"/>
                </a:moveTo>
                <a:lnTo>
                  <a:pt x="1903475" y="737616"/>
                </a:lnTo>
                <a:lnTo>
                  <a:pt x="1900427" y="737616"/>
                </a:lnTo>
                <a:lnTo>
                  <a:pt x="1898903" y="734568"/>
                </a:lnTo>
                <a:lnTo>
                  <a:pt x="1900427" y="731520"/>
                </a:lnTo>
                <a:lnTo>
                  <a:pt x="1903475" y="728471"/>
                </a:lnTo>
                <a:lnTo>
                  <a:pt x="1906523" y="729996"/>
                </a:lnTo>
                <a:lnTo>
                  <a:pt x="1908048" y="729996"/>
                </a:lnTo>
                <a:lnTo>
                  <a:pt x="1909571" y="733044"/>
                </a:lnTo>
                <a:lnTo>
                  <a:pt x="1909571" y="736092"/>
                </a:lnTo>
                <a:lnTo>
                  <a:pt x="1908048" y="737616"/>
                </a:lnTo>
                <a:lnTo>
                  <a:pt x="1905000" y="739139"/>
                </a:lnTo>
                <a:close/>
              </a:path>
              <a:path w="1979929" h="765175">
                <a:moveTo>
                  <a:pt x="1924812" y="745236"/>
                </a:moveTo>
                <a:lnTo>
                  <a:pt x="1920239" y="745236"/>
                </a:lnTo>
                <a:lnTo>
                  <a:pt x="1918716" y="743712"/>
                </a:lnTo>
                <a:lnTo>
                  <a:pt x="1917191" y="740663"/>
                </a:lnTo>
                <a:lnTo>
                  <a:pt x="1917191" y="739139"/>
                </a:lnTo>
                <a:lnTo>
                  <a:pt x="1918716" y="736092"/>
                </a:lnTo>
                <a:lnTo>
                  <a:pt x="1921764" y="734568"/>
                </a:lnTo>
                <a:lnTo>
                  <a:pt x="1923287" y="736092"/>
                </a:lnTo>
                <a:lnTo>
                  <a:pt x="1926335" y="737616"/>
                </a:lnTo>
                <a:lnTo>
                  <a:pt x="1927859" y="739139"/>
                </a:lnTo>
                <a:lnTo>
                  <a:pt x="1924812" y="745236"/>
                </a:lnTo>
                <a:close/>
              </a:path>
              <a:path w="1979929" h="765175">
                <a:moveTo>
                  <a:pt x="1940051" y="752855"/>
                </a:moveTo>
                <a:lnTo>
                  <a:pt x="1937003" y="751331"/>
                </a:lnTo>
                <a:lnTo>
                  <a:pt x="1935480" y="751331"/>
                </a:lnTo>
                <a:lnTo>
                  <a:pt x="1933955" y="748284"/>
                </a:lnTo>
                <a:lnTo>
                  <a:pt x="1935480" y="745236"/>
                </a:lnTo>
                <a:lnTo>
                  <a:pt x="1935480" y="743712"/>
                </a:lnTo>
                <a:lnTo>
                  <a:pt x="1938527" y="742188"/>
                </a:lnTo>
                <a:lnTo>
                  <a:pt x="1941575" y="742188"/>
                </a:lnTo>
                <a:lnTo>
                  <a:pt x="1943100" y="743712"/>
                </a:lnTo>
                <a:lnTo>
                  <a:pt x="1944623" y="746760"/>
                </a:lnTo>
                <a:lnTo>
                  <a:pt x="1943100" y="748284"/>
                </a:lnTo>
                <a:lnTo>
                  <a:pt x="1943100" y="751331"/>
                </a:lnTo>
                <a:lnTo>
                  <a:pt x="1940051" y="752855"/>
                </a:lnTo>
                <a:close/>
              </a:path>
              <a:path w="1979929" h="765175">
                <a:moveTo>
                  <a:pt x="1956816" y="758952"/>
                </a:moveTo>
                <a:lnTo>
                  <a:pt x="1955291" y="757428"/>
                </a:lnTo>
                <a:lnTo>
                  <a:pt x="1952243" y="757428"/>
                </a:lnTo>
                <a:lnTo>
                  <a:pt x="1950719" y="754379"/>
                </a:lnTo>
                <a:lnTo>
                  <a:pt x="1952243" y="752855"/>
                </a:lnTo>
                <a:lnTo>
                  <a:pt x="1953768" y="749808"/>
                </a:lnTo>
                <a:lnTo>
                  <a:pt x="1955291" y="748284"/>
                </a:lnTo>
                <a:lnTo>
                  <a:pt x="1958339" y="749808"/>
                </a:lnTo>
                <a:lnTo>
                  <a:pt x="1959864" y="749808"/>
                </a:lnTo>
                <a:lnTo>
                  <a:pt x="1961387" y="752855"/>
                </a:lnTo>
                <a:lnTo>
                  <a:pt x="1961387" y="755904"/>
                </a:lnTo>
                <a:lnTo>
                  <a:pt x="1959864" y="757428"/>
                </a:lnTo>
                <a:lnTo>
                  <a:pt x="1956816" y="758952"/>
                </a:lnTo>
                <a:close/>
              </a:path>
              <a:path w="1979929" h="765175">
                <a:moveTo>
                  <a:pt x="1976627" y="765047"/>
                </a:moveTo>
                <a:lnTo>
                  <a:pt x="1972055" y="765047"/>
                </a:lnTo>
                <a:lnTo>
                  <a:pt x="1970532" y="763524"/>
                </a:lnTo>
                <a:lnTo>
                  <a:pt x="1969007" y="760476"/>
                </a:lnTo>
                <a:lnTo>
                  <a:pt x="1969007" y="758952"/>
                </a:lnTo>
                <a:lnTo>
                  <a:pt x="1970532" y="755904"/>
                </a:lnTo>
                <a:lnTo>
                  <a:pt x="1975103" y="755904"/>
                </a:lnTo>
                <a:lnTo>
                  <a:pt x="1978151" y="757428"/>
                </a:lnTo>
                <a:lnTo>
                  <a:pt x="1979675" y="758952"/>
                </a:lnTo>
                <a:lnTo>
                  <a:pt x="1976627" y="765047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394167" y="2936308"/>
            <a:ext cx="1301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360644" y="2639122"/>
            <a:ext cx="1625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100%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60644" y="2041699"/>
            <a:ext cx="162560" cy="3975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150%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360644" y="1742976"/>
            <a:ext cx="1625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250%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05991" y="1743761"/>
            <a:ext cx="106680" cy="149733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General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Government</a:t>
            </a:r>
            <a:r>
              <a:rPr dirty="0" sz="450" spc="114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Gross</a:t>
            </a:r>
            <a:r>
              <a:rPr dirty="0" sz="450" spc="11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Debt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as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Percent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450" spc="10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595959"/>
                </a:solidFill>
                <a:latin typeface="Gadugi"/>
                <a:cs typeface="Gadugi"/>
              </a:rPr>
              <a:t>GDP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2075688" y="1667255"/>
            <a:ext cx="53340" cy="1630680"/>
          </a:xfrm>
          <a:custGeom>
            <a:avLst/>
            <a:gdLst/>
            <a:ahLst/>
            <a:cxnLst/>
            <a:rect l="l" t="t" r="r" b="b"/>
            <a:pathLst>
              <a:path w="53339" h="1630679">
                <a:moveTo>
                  <a:pt x="7620" y="51816"/>
                </a:moveTo>
                <a:lnTo>
                  <a:pt x="4572" y="51816"/>
                </a:lnTo>
                <a:lnTo>
                  <a:pt x="3048" y="50292"/>
                </a:lnTo>
                <a:lnTo>
                  <a:pt x="0" y="48768"/>
                </a:lnTo>
                <a:lnTo>
                  <a:pt x="0" y="47244"/>
                </a:lnTo>
                <a:lnTo>
                  <a:pt x="1524" y="44196"/>
                </a:lnTo>
                <a:lnTo>
                  <a:pt x="25908" y="0"/>
                </a:lnTo>
                <a:lnTo>
                  <a:pt x="31268" y="9144"/>
                </a:lnTo>
                <a:lnTo>
                  <a:pt x="21336" y="9144"/>
                </a:lnTo>
                <a:lnTo>
                  <a:pt x="21336" y="27867"/>
                </a:lnTo>
                <a:lnTo>
                  <a:pt x="9144" y="48768"/>
                </a:lnTo>
                <a:lnTo>
                  <a:pt x="7620" y="51816"/>
                </a:lnTo>
                <a:close/>
              </a:path>
              <a:path w="53339" h="1630679">
                <a:moveTo>
                  <a:pt x="21336" y="27867"/>
                </a:moveTo>
                <a:lnTo>
                  <a:pt x="21336" y="9144"/>
                </a:lnTo>
                <a:lnTo>
                  <a:pt x="30480" y="9144"/>
                </a:lnTo>
                <a:lnTo>
                  <a:pt x="30480" y="12192"/>
                </a:lnTo>
                <a:lnTo>
                  <a:pt x="22860" y="12192"/>
                </a:lnTo>
                <a:lnTo>
                  <a:pt x="26670" y="18723"/>
                </a:lnTo>
                <a:lnTo>
                  <a:pt x="21336" y="27867"/>
                </a:lnTo>
                <a:close/>
              </a:path>
              <a:path w="53339" h="1630679">
                <a:moveTo>
                  <a:pt x="48768" y="51816"/>
                </a:moveTo>
                <a:lnTo>
                  <a:pt x="45720" y="51816"/>
                </a:lnTo>
                <a:lnTo>
                  <a:pt x="44196" y="48768"/>
                </a:lnTo>
                <a:lnTo>
                  <a:pt x="30480" y="25254"/>
                </a:lnTo>
                <a:lnTo>
                  <a:pt x="30480" y="9144"/>
                </a:lnTo>
                <a:lnTo>
                  <a:pt x="31268" y="9144"/>
                </a:lnTo>
                <a:lnTo>
                  <a:pt x="51816" y="44196"/>
                </a:lnTo>
                <a:lnTo>
                  <a:pt x="53340" y="47244"/>
                </a:lnTo>
                <a:lnTo>
                  <a:pt x="48768" y="51816"/>
                </a:lnTo>
                <a:close/>
              </a:path>
              <a:path w="53339" h="1630679">
                <a:moveTo>
                  <a:pt x="26670" y="18723"/>
                </a:moveTo>
                <a:lnTo>
                  <a:pt x="22860" y="12192"/>
                </a:lnTo>
                <a:lnTo>
                  <a:pt x="30480" y="12192"/>
                </a:lnTo>
                <a:lnTo>
                  <a:pt x="26670" y="18723"/>
                </a:lnTo>
                <a:close/>
              </a:path>
              <a:path w="53339" h="1630679">
                <a:moveTo>
                  <a:pt x="30480" y="25254"/>
                </a:moveTo>
                <a:lnTo>
                  <a:pt x="26670" y="18723"/>
                </a:lnTo>
                <a:lnTo>
                  <a:pt x="30480" y="12192"/>
                </a:lnTo>
                <a:lnTo>
                  <a:pt x="30480" y="25254"/>
                </a:lnTo>
                <a:close/>
              </a:path>
              <a:path w="53339" h="1630679">
                <a:moveTo>
                  <a:pt x="30480" y="1630680"/>
                </a:moveTo>
                <a:lnTo>
                  <a:pt x="21336" y="1630680"/>
                </a:lnTo>
                <a:lnTo>
                  <a:pt x="21336" y="27867"/>
                </a:lnTo>
                <a:lnTo>
                  <a:pt x="26670" y="18723"/>
                </a:lnTo>
                <a:lnTo>
                  <a:pt x="30480" y="25254"/>
                </a:lnTo>
                <a:lnTo>
                  <a:pt x="30480" y="1630680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874006" y="1401583"/>
            <a:ext cx="699770" cy="2470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50800" marR="55880" indent="103505">
              <a:lnSpc>
                <a:spcPct val="108900"/>
              </a:lnSpc>
              <a:spcBef>
                <a:spcPts val="80"/>
              </a:spcBef>
            </a:pPr>
            <a:r>
              <a:rPr dirty="0" sz="450" spc="-20" b="1">
                <a:solidFill>
                  <a:srgbClr val="892144"/>
                </a:solidFill>
                <a:latin typeface="Gadugi"/>
                <a:cs typeface="Gadugi"/>
              </a:rPr>
              <a:t>More</a:t>
            </a:r>
            <a:r>
              <a:rPr dirty="0" sz="450" spc="50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Government</a:t>
            </a:r>
            <a:r>
              <a:rPr dirty="0" sz="450" spc="250" b="1">
                <a:solidFill>
                  <a:srgbClr val="892144"/>
                </a:solidFill>
                <a:latin typeface="Gadugi"/>
                <a:cs typeface="Gadugi"/>
              </a:rPr>
              <a:t>  </a:t>
            </a:r>
            <a:r>
              <a:rPr dirty="0" baseline="30864" sz="675" spc="-30">
                <a:solidFill>
                  <a:srgbClr val="595959"/>
                </a:solidFill>
                <a:latin typeface="Gadugi"/>
                <a:cs typeface="Gadugi"/>
              </a:rPr>
              <a:t>300%</a:t>
            </a:r>
            <a:endParaRPr baseline="30864" sz="675">
              <a:latin typeface="Gadugi"/>
              <a:cs typeface="Gadugi"/>
            </a:endParaRPr>
          </a:p>
          <a:p>
            <a:pPr marL="158750">
              <a:lnSpc>
                <a:spcPct val="100000"/>
              </a:lnSpc>
              <a:spcBef>
                <a:spcPts val="35"/>
              </a:spcBef>
            </a:pPr>
            <a:r>
              <a:rPr dirty="0" sz="450" spc="-20" b="1">
                <a:solidFill>
                  <a:srgbClr val="892144"/>
                </a:solidFill>
                <a:latin typeface="Gadugi"/>
                <a:cs typeface="Gadugi"/>
              </a:rPr>
              <a:t>Debt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918670" y="3216710"/>
            <a:ext cx="3919854" cy="75184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507365">
              <a:lnSpc>
                <a:spcPct val="100000"/>
              </a:lnSpc>
              <a:spcBef>
                <a:spcPts val="27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  <a:p>
            <a:pPr algn="ctr" marL="546735">
              <a:lnSpc>
                <a:spcPct val="100000"/>
              </a:lnSpc>
              <a:spcBef>
                <a:spcPts val="180"/>
              </a:spcBef>
              <a:tabLst>
                <a:tab pos="862330" algn="l"/>
                <a:tab pos="1177290" algn="l"/>
                <a:tab pos="1494790" algn="l"/>
                <a:tab pos="1810385" algn="l"/>
                <a:tab pos="2125345" algn="l"/>
                <a:tab pos="2440940" algn="l"/>
                <a:tab pos="2757805" algn="l"/>
                <a:tab pos="3073400" algn="l"/>
                <a:tab pos="3388995" algn="l"/>
                <a:tab pos="3703954" algn="l"/>
              </a:tabLst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0.5%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1.0%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1.5%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2.0%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2.5%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3.0%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3.5%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4.0%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4.5%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5.0%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5.5%</a:t>
            </a:r>
            <a:endParaRPr sz="450">
              <a:latin typeface="Gadugi"/>
              <a:cs typeface="Gadugi"/>
            </a:endParaRPr>
          </a:p>
          <a:p>
            <a:pPr algn="ctr" marL="496570">
              <a:lnSpc>
                <a:spcPct val="100000"/>
              </a:lnSpc>
              <a:spcBef>
                <a:spcPts val="359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10-Year</a:t>
            </a:r>
            <a:r>
              <a:rPr dirty="0" sz="450" spc="11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Government</a:t>
            </a:r>
            <a:r>
              <a:rPr dirty="0" sz="450" spc="13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Bond</a:t>
            </a:r>
            <a:r>
              <a:rPr dirty="0" sz="450" spc="11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595959"/>
                </a:solidFill>
                <a:latin typeface="Gadugi"/>
                <a:cs typeface="Gadugi"/>
              </a:rPr>
              <a:t>Yield</a:t>
            </a:r>
            <a:endParaRPr sz="450">
              <a:latin typeface="Gadugi"/>
              <a:cs typeface="Gadugi"/>
            </a:endParaRPr>
          </a:p>
          <a:p>
            <a:pPr marL="3617595" marR="111125" indent="-13970">
              <a:lnSpc>
                <a:spcPct val="108900"/>
              </a:lnSpc>
              <a:spcBef>
                <a:spcPts val="80"/>
              </a:spcBef>
            </a:pP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Higher</a:t>
            </a:r>
            <a:r>
              <a:rPr dirty="0" sz="450" spc="50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Yields</a:t>
            </a:r>
            <a:endParaRPr sz="450">
              <a:latin typeface="Gadugi"/>
              <a:cs typeface="Gadugi"/>
            </a:endParaRPr>
          </a:p>
          <a:p>
            <a:pPr marL="112395" marR="5080" indent="-113030">
              <a:lnSpc>
                <a:spcPct val="104700"/>
              </a:lnSpc>
              <a:spcBef>
                <a:spcPts val="484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Contrary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popular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belief,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higher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government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debt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loads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not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translate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higher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yields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on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long-term</a:t>
            </a:r>
            <a:r>
              <a:rPr dirty="0" sz="650" spc="1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government</a:t>
            </a:r>
            <a:r>
              <a:rPr dirty="0" sz="650" spc="1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debt.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27" name="object 27" descr=""/>
            <p:cNvSpPr/>
            <p:nvPr/>
          </p:nvSpPr>
          <p:spPr>
            <a:xfrm>
              <a:off x="2481072" y="3593591"/>
              <a:ext cx="2982595" cy="53340"/>
            </a:xfrm>
            <a:custGeom>
              <a:avLst/>
              <a:gdLst/>
              <a:ahLst/>
              <a:cxnLst/>
              <a:rect l="l" t="t" r="r" b="b"/>
              <a:pathLst>
                <a:path w="2982595" h="53339">
                  <a:moveTo>
                    <a:pt x="2964996" y="26670"/>
                  </a:moveTo>
                  <a:lnTo>
                    <a:pt x="2933700" y="9144"/>
                  </a:lnTo>
                  <a:lnTo>
                    <a:pt x="2932176" y="7620"/>
                  </a:lnTo>
                  <a:lnTo>
                    <a:pt x="2930652" y="4572"/>
                  </a:lnTo>
                  <a:lnTo>
                    <a:pt x="2933700" y="1524"/>
                  </a:lnTo>
                  <a:lnTo>
                    <a:pt x="2936748" y="0"/>
                  </a:lnTo>
                  <a:lnTo>
                    <a:pt x="2938272" y="1524"/>
                  </a:lnTo>
                  <a:lnTo>
                    <a:pt x="2974668" y="22860"/>
                  </a:lnTo>
                  <a:lnTo>
                    <a:pt x="2971800" y="22860"/>
                  </a:lnTo>
                  <a:lnTo>
                    <a:pt x="2964996" y="26670"/>
                  </a:lnTo>
                  <a:close/>
                </a:path>
                <a:path w="2982595" h="53339">
                  <a:moveTo>
                    <a:pt x="2955471" y="32004"/>
                  </a:moveTo>
                  <a:lnTo>
                    <a:pt x="0" y="32004"/>
                  </a:lnTo>
                  <a:lnTo>
                    <a:pt x="0" y="22860"/>
                  </a:lnTo>
                  <a:lnTo>
                    <a:pt x="2958192" y="22860"/>
                  </a:lnTo>
                  <a:lnTo>
                    <a:pt x="2964996" y="26670"/>
                  </a:lnTo>
                  <a:lnTo>
                    <a:pt x="2955471" y="32004"/>
                  </a:lnTo>
                  <a:close/>
                </a:path>
                <a:path w="2982595" h="53339">
                  <a:moveTo>
                    <a:pt x="2971800" y="30480"/>
                  </a:moveTo>
                  <a:lnTo>
                    <a:pt x="2964996" y="26670"/>
                  </a:lnTo>
                  <a:lnTo>
                    <a:pt x="2971800" y="22860"/>
                  </a:lnTo>
                  <a:lnTo>
                    <a:pt x="2971800" y="30480"/>
                  </a:lnTo>
                  <a:close/>
                </a:path>
                <a:path w="2982595" h="53339">
                  <a:moveTo>
                    <a:pt x="2973324" y="30480"/>
                  </a:moveTo>
                  <a:lnTo>
                    <a:pt x="2971800" y="30480"/>
                  </a:lnTo>
                  <a:lnTo>
                    <a:pt x="2971800" y="22860"/>
                  </a:lnTo>
                  <a:lnTo>
                    <a:pt x="2973324" y="22860"/>
                  </a:lnTo>
                  <a:lnTo>
                    <a:pt x="2973324" y="30480"/>
                  </a:lnTo>
                  <a:close/>
                </a:path>
                <a:path w="2982595" h="53339">
                  <a:moveTo>
                    <a:pt x="2974181" y="32004"/>
                  </a:moveTo>
                  <a:lnTo>
                    <a:pt x="2973324" y="32004"/>
                  </a:lnTo>
                  <a:lnTo>
                    <a:pt x="2973324" y="22860"/>
                  </a:lnTo>
                  <a:lnTo>
                    <a:pt x="2974668" y="22860"/>
                  </a:lnTo>
                  <a:lnTo>
                    <a:pt x="2982468" y="27432"/>
                  </a:lnTo>
                  <a:lnTo>
                    <a:pt x="2974181" y="32004"/>
                  </a:lnTo>
                  <a:close/>
                </a:path>
                <a:path w="2982595" h="53339">
                  <a:moveTo>
                    <a:pt x="2936748" y="53340"/>
                  </a:moveTo>
                  <a:lnTo>
                    <a:pt x="2933700" y="53340"/>
                  </a:lnTo>
                  <a:lnTo>
                    <a:pt x="2932176" y="50292"/>
                  </a:lnTo>
                  <a:lnTo>
                    <a:pt x="2930652" y="48768"/>
                  </a:lnTo>
                  <a:lnTo>
                    <a:pt x="2932176" y="45720"/>
                  </a:lnTo>
                  <a:lnTo>
                    <a:pt x="2933700" y="44196"/>
                  </a:lnTo>
                  <a:lnTo>
                    <a:pt x="2964996" y="26670"/>
                  </a:lnTo>
                  <a:lnTo>
                    <a:pt x="2971800" y="30480"/>
                  </a:lnTo>
                  <a:lnTo>
                    <a:pt x="2973324" y="30480"/>
                  </a:lnTo>
                  <a:lnTo>
                    <a:pt x="2973324" y="32004"/>
                  </a:lnTo>
                  <a:lnTo>
                    <a:pt x="2974181" y="32004"/>
                  </a:lnTo>
                  <a:lnTo>
                    <a:pt x="2938272" y="51816"/>
                  </a:lnTo>
                  <a:lnTo>
                    <a:pt x="2936748" y="53340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921546" y="4804695"/>
            <a:ext cx="570674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Contrary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popular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belief, </a:t>
            </a:r>
            <a:r>
              <a:rPr dirty="0" sz="1300">
                <a:latin typeface="Calibri"/>
                <a:cs typeface="Calibri"/>
              </a:rPr>
              <a:t>higher</a:t>
            </a:r>
            <a:r>
              <a:rPr dirty="0" sz="1300" spc="-10">
                <a:latin typeface="Calibri"/>
                <a:cs typeface="Calibri"/>
              </a:rPr>
              <a:t> government </a:t>
            </a:r>
            <a:r>
              <a:rPr dirty="0" sz="1300">
                <a:latin typeface="Calibri"/>
                <a:cs typeface="Calibri"/>
              </a:rPr>
              <a:t>debt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loads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 not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translate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higher </a:t>
            </a:r>
            <a:r>
              <a:rPr dirty="0" sz="1300">
                <a:latin typeface="Calibri"/>
                <a:cs typeface="Calibri"/>
              </a:rPr>
              <a:t>yields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long-</a:t>
            </a:r>
            <a:r>
              <a:rPr dirty="0" sz="1300">
                <a:latin typeface="Calibri"/>
                <a:cs typeface="Calibri"/>
              </a:rPr>
              <a:t>term</a:t>
            </a:r>
            <a:r>
              <a:rPr dirty="0" sz="1300" spc="-10">
                <a:latin typeface="Calibri"/>
                <a:cs typeface="Calibri"/>
              </a:rPr>
              <a:t> government </a:t>
            </a:r>
            <a:r>
              <a:rPr dirty="0" sz="1300" spc="-20">
                <a:latin typeface="Calibri"/>
                <a:cs typeface="Calibri"/>
              </a:rPr>
              <a:t>debt.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950"/>
            <a:ext cx="99456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98125" y="2413795"/>
            <a:ext cx="686536" cy="8412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4547" y="4026089"/>
            <a:ext cx="1391393" cy="34060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6656" y="2604515"/>
              <a:ext cx="518159" cy="43891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653"/>
            <a:ext cx="101734" cy="7183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0849" y="1095699"/>
            <a:ext cx="1769944" cy="11075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921227" y="3551906"/>
            <a:ext cx="3905885" cy="581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98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consumer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become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less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interest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rate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sensitive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since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GFC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when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ultra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low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rates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encouraged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greater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utilization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fixed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rate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mortgages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over floating.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Mortgage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debt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accounts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two-thirds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consumer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borrowing.</a:t>
            </a:r>
            <a:endParaRPr sz="650">
              <a:latin typeface="Gadugi"/>
              <a:cs typeface="Gadugi"/>
            </a:endParaRPr>
          </a:p>
          <a:p>
            <a:pPr marL="149860" marR="46355" indent="-137795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While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current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30-year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fixed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rate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mortgage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is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nearly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7%,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average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rate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Americans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are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paying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just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4.0%.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943100" y="1398015"/>
            <a:ext cx="3857625" cy="2104390"/>
            <a:chOff x="1943100" y="1398015"/>
            <a:chExt cx="3857625" cy="2104390"/>
          </a:xfrm>
        </p:grpSpPr>
        <p:sp>
          <p:nvSpPr>
            <p:cNvPr id="8" name="object 8" descr=""/>
            <p:cNvSpPr/>
            <p:nvPr/>
          </p:nvSpPr>
          <p:spPr>
            <a:xfrm>
              <a:off x="2153411" y="1552955"/>
              <a:ext cx="3576954" cy="1557655"/>
            </a:xfrm>
            <a:custGeom>
              <a:avLst/>
              <a:gdLst/>
              <a:ahLst/>
              <a:cxnLst/>
              <a:rect l="l" t="t" r="r" b="b"/>
              <a:pathLst>
                <a:path w="3576954" h="1557655">
                  <a:moveTo>
                    <a:pt x="3576827" y="1418844"/>
                  </a:moveTo>
                  <a:lnTo>
                    <a:pt x="3557015" y="1427988"/>
                  </a:lnTo>
                  <a:lnTo>
                    <a:pt x="3538727" y="1440180"/>
                  </a:lnTo>
                  <a:lnTo>
                    <a:pt x="3520439" y="1456944"/>
                  </a:lnTo>
                  <a:lnTo>
                    <a:pt x="3502151" y="1463040"/>
                  </a:lnTo>
                  <a:lnTo>
                    <a:pt x="3482339" y="1475232"/>
                  </a:lnTo>
                  <a:lnTo>
                    <a:pt x="3464051" y="1501140"/>
                  </a:lnTo>
                  <a:lnTo>
                    <a:pt x="3445763" y="1510284"/>
                  </a:lnTo>
                  <a:lnTo>
                    <a:pt x="3425951" y="1524000"/>
                  </a:lnTo>
                  <a:lnTo>
                    <a:pt x="3407663" y="1534668"/>
                  </a:lnTo>
                  <a:lnTo>
                    <a:pt x="3389375" y="1554480"/>
                  </a:lnTo>
                  <a:lnTo>
                    <a:pt x="3371087" y="1557528"/>
                  </a:lnTo>
                  <a:lnTo>
                    <a:pt x="3351275" y="1543812"/>
                  </a:lnTo>
                  <a:lnTo>
                    <a:pt x="3332987" y="1539240"/>
                  </a:lnTo>
                  <a:lnTo>
                    <a:pt x="3314699" y="1520952"/>
                  </a:lnTo>
                  <a:lnTo>
                    <a:pt x="3294887" y="1514856"/>
                  </a:lnTo>
                  <a:lnTo>
                    <a:pt x="3276599" y="1493520"/>
                  </a:lnTo>
                  <a:lnTo>
                    <a:pt x="3258311" y="1481328"/>
                  </a:lnTo>
                  <a:lnTo>
                    <a:pt x="3240023" y="1464564"/>
                  </a:lnTo>
                  <a:lnTo>
                    <a:pt x="3220211" y="1461516"/>
                  </a:lnTo>
                  <a:lnTo>
                    <a:pt x="3201923" y="1447800"/>
                  </a:lnTo>
                  <a:lnTo>
                    <a:pt x="3183635" y="1449324"/>
                  </a:lnTo>
                  <a:lnTo>
                    <a:pt x="3163823" y="1447800"/>
                  </a:lnTo>
                  <a:lnTo>
                    <a:pt x="3145535" y="1444752"/>
                  </a:lnTo>
                  <a:lnTo>
                    <a:pt x="3127247" y="1443228"/>
                  </a:lnTo>
                  <a:lnTo>
                    <a:pt x="3108959" y="1464564"/>
                  </a:lnTo>
                  <a:lnTo>
                    <a:pt x="3089147" y="1463040"/>
                  </a:lnTo>
                  <a:lnTo>
                    <a:pt x="3070859" y="1469136"/>
                  </a:lnTo>
                  <a:lnTo>
                    <a:pt x="3052571" y="1470660"/>
                  </a:lnTo>
                  <a:lnTo>
                    <a:pt x="3032759" y="1470660"/>
                  </a:lnTo>
                  <a:lnTo>
                    <a:pt x="3014471" y="1472184"/>
                  </a:lnTo>
                  <a:lnTo>
                    <a:pt x="2996183" y="1467612"/>
                  </a:lnTo>
                  <a:lnTo>
                    <a:pt x="2977895" y="1464564"/>
                  </a:lnTo>
                  <a:lnTo>
                    <a:pt x="2958083" y="1459992"/>
                  </a:lnTo>
                  <a:lnTo>
                    <a:pt x="2939795" y="1461516"/>
                  </a:lnTo>
                  <a:lnTo>
                    <a:pt x="2921507" y="1463040"/>
                  </a:lnTo>
                  <a:lnTo>
                    <a:pt x="2901695" y="1455420"/>
                  </a:lnTo>
                  <a:lnTo>
                    <a:pt x="2883407" y="1459992"/>
                  </a:lnTo>
                  <a:lnTo>
                    <a:pt x="2865119" y="1461516"/>
                  </a:lnTo>
                  <a:lnTo>
                    <a:pt x="2846831" y="1452372"/>
                  </a:lnTo>
                  <a:lnTo>
                    <a:pt x="2827019" y="1456944"/>
                  </a:lnTo>
                  <a:lnTo>
                    <a:pt x="2808731" y="1452372"/>
                  </a:lnTo>
                  <a:lnTo>
                    <a:pt x="2790443" y="1446276"/>
                  </a:lnTo>
                  <a:lnTo>
                    <a:pt x="2770631" y="1450848"/>
                  </a:lnTo>
                  <a:lnTo>
                    <a:pt x="2752343" y="1444752"/>
                  </a:lnTo>
                  <a:lnTo>
                    <a:pt x="2734055" y="1444752"/>
                  </a:lnTo>
                  <a:lnTo>
                    <a:pt x="2715767" y="1440180"/>
                  </a:lnTo>
                  <a:lnTo>
                    <a:pt x="2695955" y="1423416"/>
                  </a:lnTo>
                  <a:lnTo>
                    <a:pt x="2677667" y="1397508"/>
                  </a:lnTo>
                  <a:lnTo>
                    <a:pt x="2659379" y="1388364"/>
                  </a:lnTo>
                  <a:lnTo>
                    <a:pt x="2639567" y="1383792"/>
                  </a:lnTo>
                  <a:lnTo>
                    <a:pt x="2621279" y="1373124"/>
                  </a:lnTo>
                  <a:lnTo>
                    <a:pt x="2602991" y="1368552"/>
                  </a:lnTo>
                  <a:lnTo>
                    <a:pt x="2584703" y="1342644"/>
                  </a:lnTo>
                  <a:lnTo>
                    <a:pt x="2564891" y="1339596"/>
                  </a:lnTo>
                  <a:lnTo>
                    <a:pt x="2546603" y="1335024"/>
                  </a:lnTo>
                  <a:lnTo>
                    <a:pt x="2528315" y="1309116"/>
                  </a:lnTo>
                  <a:lnTo>
                    <a:pt x="2508503" y="1303020"/>
                  </a:lnTo>
                  <a:lnTo>
                    <a:pt x="2490215" y="1296924"/>
                  </a:lnTo>
                  <a:lnTo>
                    <a:pt x="2471927" y="1292352"/>
                  </a:lnTo>
                  <a:lnTo>
                    <a:pt x="2453639" y="1272540"/>
                  </a:lnTo>
                  <a:lnTo>
                    <a:pt x="2433827" y="1258824"/>
                  </a:lnTo>
                  <a:lnTo>
                    <a:pt x="2397251" y="1208532"/>
                  </a:lnTo>
                  <a:lnTo>
                    <a:pt x="2359151" y="1170432"/>
                  </a:lnTo>
                  <a:lnTo>
                    <a:pt x="2322575" y="1153668"/>
                  </a:lnTo>
                  <a:lnTo>
                    <a:pt x="2302763" y="1132332"/>
                  </a:lnTo>
                  <a:lnTo>
                    <a:pt x="2284475" y="1152144"/>
                  </a:lnTo>
                  <a:lnTo>
                    <a:pt x="2266187" y="1144524"/>
                  </a:lnTo>
                  <a:lnTo>
                    <a:pt x="2246375" y="1141476"/>
                  </a:lnTo>
                  <a:lnTo>
                    <a:pt x="2228087" y="1150620"/>
                  </a:lnTo>
                  <a:lnTo>
                    <a:pt x="2209799" y="1161288"/>
                  </a:lnTo>
                  <a:lnTo>
                    <a:pt x="2191511" y="1170432"/>
                  </a:lnTo>
                  <a:lnTo>
                    <a:pt x="2171699" y="1185672"/>
                  </a:lnTo>
                  <a:lnTo>
                    <a:pt x="2153411" y="1184148"/>
                  </a:lnTo>
                  <a:lnTo>
                    <a:pt x="2135123" y="1184148"/>
                  </a:lnTo>
                  <a:lnTo>
                    <a:pt x="2115311" y="1188720"/>
                  </a:lnTo>
                  <a:lnTo>
                    <a:pt x="2097023" y="1181100"/>
                  </a:lnTo>
                  <a:lnTo>
                    <a:pt x="2078735" y="1194816"/>
                  </a:lnTo>
                  <a:lnTo>
                    <a:pt x="2040635" y="1193292"/>
                  </a:lnTo>
                  <a:lnTo>
                    <a:pt x="2004059" y="1136904"/>
                  </a:lnTo>
                  <a:lnTo>
                    <a:pt x="1984247" y="1100328"/>
                  </a:lnTo>
                  <a:lnTo>
                    <a:pt x="1965959" y="1053084"/>
                  </a:lnTo>
                  <a:lnTo>
                    <a:pt x="1947671" y="1001268"/>
                  </a:lnTo>
                  <a:lnTo>
                    <a:pt x="1929383" y="961644"/>
                  </a:lnTo>
                  <a:lnTo>
                    <a:pt x="1909571" y="920496"/>
                  </a:lnTo>
                  <a:lnTo>
                    <a:pt x="1891283" y="883920"/>
                  </a:lnTo>
                  <a:lnTo>
                    <a:pt x="1872995" y="850392"/>
                  </a:lnTo>
                  <a:lnTo>
                    <a:pt x="1853183" y="806196"/>
                  </a:lnTo>
                  <a:lnTo>
                    <a:pt x="1834895" y="781812"/>
                  </a:lnTo>
                  <a:lnTo>
                    <a:pt x="1816607" y="765048"/>
                  </a:lnTo>
                  <a:lnTo>
                    <a:pt x="1798319" y="743712"/>
                  </a:lnTo>
                  <a:lnTo>
                    <a:pt x="1778507" y="726948"/>
                  </a:lnTo>
                  <a:lnTo>
                    <a:pt x="1760219" y="731520"/>
                  </a:lnTo>
                  <a:lnTo>
                    <a:pt x="1741931" y="740664"/>
                  </a:lnTo>
                  <a:lnTo>
                    <a:pt x="1722119" y="751332"/>
                  </a:lnTo>
                  <a:lnTo>
                    <a:pt x="1703831" y="758952"/>
                  </a:lnTo>
                  <a:lnTo>
                    <a:pt x="1685543" y="765048"/>
                  </a:lnTo>
                  <a:lnTo>
                    <a:pt x="1667255" y="765048"/>
                  </a:lnTo>
                  <a:lnTo>
                    <a:pt x="1647443" y="754380"/>
                  </a:lnTo>
                  <a:lnTo>
                    <a:pt x="1629155" y="742188"/>
                  </a:lnTo>
                  <a:lnTo>
                    <a:pt x="1610867" y="720852"/>
                  </a:lnTo>
                  <a:lnTo>
                    <a:pt x="1591055" y="707136"/>
                  </a:lnTo>
                  <a:lnTo>
                    <a:pt x="1572767" y="690372"/>
                  </a:lnTo>
                  <a:lnTo>
                    <a:pt x="1554479" y="676656"/>
                  </a:lnTo>
                  <a:lnTo>
                    <a:pt x="1536191" y="667512"/>
                  </a:lnTo>
                  <a:lnTo>
                    <a:pt x="1516379" y="659892"/>
                  </a:lnTo>
                  <a:lnTo>
                    <a:pt x="1498091" y="659892"/>
                  </a:lnTo>
                  <a:lnTo>
                    <a:pt x="1479803" y="659892"/>
                  </a:lnTo>
                  <a:lnTo>
                    <a:pt x="1459991" y="656844"/>
                  </a:lnTo>
                  <a:lnTo>
                    <a:pt x="1441703" y="656844"/>
                  </a:lnTo>
                  <a:lnTo>
                    <a:pt x="1423415" y="650748"/>
                  </a:lnTo>
                  <a:lnTo>
                    <a:pt x="1405127" y="629412"/>
                  </a:lnTo>
                  <a:lnTo>
                    <a:pt x="1385315" y="611124"/>
                  </a:lnTo>
                  <a:lnTo>
                    <a:pt x="1367027" y="601980"/>
                  </a:lnTo>
                  <a:lnTo>
                    <a:pt x="1348739" y="608076"/>
                  </a:lnTo>
                  <a:lnTo>
                    <a:pt x="1328927" y="632460"/>
                  </a:lnTo>
                  <a:lnTo>
                    <a:pt x="1310639" y="655320"/>
                  </a:lnTo>
                  <a:lnTo>
                    <a:pt x="1292351" y="669036"/>
                  </a:lnTo>
                  <a:lnTo>
                    <a:pt x="1274063" y="664464"/>
                  </a:lnTo>
                  <a:lnTo>
                    <a:pt x="1254251" y="637032"/>
                  </a:lnTo>
                  <a:lnTo>
                    <a:pt x="1235963" y="600456"/>
                  </a:lnTo>
                  <a:lnTo>
                    <a:pt x="1217675" y="566928"/>
                  </a:lnTo>
                  <a:lnTo>
                    <a:pt x="1197863" y="533400"/>
                  </a:lnTo>
                  <a:lnTo>
                    <a:pt x="1179575" y="509016"/>
                  </a:lnTo>
                  <a:lnTo>
                    <a:pt x="1161287" y="475488"/>
                  </a:lnTo>
                  <a:lnTo>
                    <a:pt x="1142999" y="438912"/>
                  </a:lnTo>
                  <a:lnTo>
                    <a:pt x="1104900" y="377952"/>
                  </a:lnTo>
                  <a:lnTo>
                    <a:pt x="1066800" y="336804"/>
                  </a:lnTo>
                  <a:lnTo>
                    <a:pt x="1048511" y="304800"/>
                  </a:lnTo>
                  <a:lnTo>
                    <a:pt x="1030224" y="291084"/>
                  </a:lnTo>
                  <a:lnTo>
                    <a:pt x="1011935" y="289560"/>
                  </a:lnTo>
                  <a:lnTo>
                    <a:pt x="992124" y="283464"/>
                  </a:lnTo>
                  <a:lnTo>
                    <a:pt x="973835" y="269748"/>
                  </a:lnTo>
                  <a:lnTo>
                    <a:pt x="955547" y="263652"/>
                  </a:lnTo>
                  <a:lnTo>
                    <a:pt x="937259" y="251460"/>
                  </a:lnTo>
                  <a:lnTo>
                    <a:pt x="917447" y="254508"/>
                  </a:lnTo>
                  <a:lnTo>
                    <a:pt x="899159" y="271272"/>
                  </a:lnTo>
                  <a:lnTo>
                    <a:pt x="880871" y="281940"/>
                  </a:lnTo>
                  <a:lnTo>
                    <a:pt x="861059" y="231648"/>
                  </a:lnTo>
                  <a:lnTo>
                    <a:pt x="842771" y="225552"/>
                  </a:lnTo>
                  <a:lnTo>
                    <a:pt x="824483" y="211836"/>
                  </a:lnTo>
                  <a:lnTo>
                    <a:pt x="806195" y="208788"/>
                  </a:lnTo>
                  <a:lnTo>
                    <a:pt x="786383" y="188976"/>
                  </a:lnTo>
                  <a:lnTo>
                    <a:pt x="768095" y="166116"/>
                  </a:lnTo>
                  <a:lnTo>
                    <a:pt x="749808" y="138684"/>
                  </a:lnTo>
                  <a:lnTo>
                    <a:pt x="729995" y="111252"/>
                  </a:lnTo>
                  <a:lnTo>
                    <a:pt x="693419" y="62484"/>
                  </a:lnTo>
                  <a:lnTo>
                    <a:pt x="655319" y="27432"/>
                  </a:lnTo>
                  <a:lnTo>
                    <a:pt x="618743" y="6095"/>
                  </a:lnTo>
                  <a:lnTo>
                    <a:pt x="598931" y="0"/>
                  </a:lnTo>
                  <a:lnTo>
                    <a:pt x="580643" y="0"/>
                  </a:lnTo>
                  <a:lnTo>
                    <a:pt x="562355" y="6095"/>
                  </a:lnTo>
                  <a:lnTo>
                    <a:pt x="544067" y="13716"/>
                  </a:lnTo>
                  <a:lnTo>
                    <a:pt x="524255" y="25908"/>
                  </a:lnTo>
                  <a:lnTo>
                    <a:pt x="505967" y="39624"/>
                  </a:lnTo>
                  <a:lnTo>
                    <a:pt x="487679" y="50292"/>
                  </a:lnTo>
                  <a:lnTo>
                    <a:pt x="467867" y="57912"/>
                  </a:lnTo>
                  <a:lnTo>
                    <a:pt x="449579" y="64008"/>
                  </a:lnTo>
                  <a:lnTo>
                    <a:pt x="431291" y="74676"/>
                  </a:lnTo>
                  <a:lnTo>
                    <a:pt x="413003" y="88392"/>
                  </a:lnTo>
                  <a:lnTo>
                    <a:pt x="393191" y="111252"/>
                  </a:lnTo>
                  <a:lnTo>
                    <a:pt x="374903" y="141732"/>
                  </a:lnTo>
                  <a:lnTo>
                    <a:pt x="356616" y="178308"/>
                  </a:lnTo>
                  <a:lnTo>
                    <a:pt x="336803" y="217932"/>
                  </a:lnTo>
                  <a:lnTo>
                    <a:pt x="318516" y="259080"/>
                  </a:lnTo>
                  <a:lnTo>
                    <a:pt x="300227" y="318516"/>
                  </a:lnTo>
                  <a:lnTo>
                    <a:pt x="281939" y="370332"/>
                  </a:lnTo>
                  <a:lnTo>
                    <a:pt x="262127" y="394716"/>
                  </a:lnTo>
                  <a:lnTo>
                    <a:pt x="243839" y="419100"/>
                  </a:lnTo>
                  <a:lnTo>
                    <a:pt x="225551" y="445008"/>
                  </a:lnTo>
                  <a:lnTo>
                    <a:pt x="205739" y="464820"/>
                  </a:lnTo>
                  <a:lnTo>
                    <a:pt x="169163" y="507492"/>
                  </a:lnTo>
                  <a:lnTo>
                    <a:pt x="131063" y="539496"/>
                  </a:lnTo>
                  <a:lnTo>
                    <a:pt x="94487" y="565404"/>
                  </a:lnTo>
                  <a:lnTo>
                    <a:pt x="74675" y="574548"/>
                  </a:lnTo>
                  <a:lnTo>
                    <a:pt x="56387" y="586740"/>
                  </a:lnTo>
                  <a:lnTo>
                    <a:pt x="38100" y="598932"/>
                  </a:lnTo>
                  <a:lnTo>
                    <a:pt x="19811" y="609600"/>
                  </a:lnTo>
                  <a:lnTo>
                    <a:pt x="0" y="609600"/>
                  </a:lnTo>
                </a:path>
              </a:pathLst>
            </a:custGeom>
            <a:ln w="18288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6148" y="1479803"/>
              <a:ext cx="59435" cy="165658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135123" y="1400555"/>
              <a:ext cx="3622675" cy="1815464"/>
            </a:xfrm>
            <a:custGeom>
              <a:avLst/>
              <a:gdLst/>
              <a:ahLst/>
              <a:cxnLst/>
              <a:rect l="l" t="t" r="r" b="b"/>
              <a:pathLst>
                <a:path w="3622675" h="1815464">
                  <a:moveTo>
                    <a:pt x="1524" y="0"/>
                  </a:moveTo>
                  <a:lnTo>
                    <a:pt x="1524" y="1815084"/>
                  </a:lnTo>
                </a:path>
                <a:path w="3622675" h="1815464">
                  <a:moveTo>
                    <a:pt x="0" y="1813560"/>
                  </a:moveTo>
                  <a:lnTo>
                    <a:pt x="3622547" y="1813560"/>
                  </a:lnTo>
                </a:path>
              </a:pathLst>
            </a:custGeom>
            <a:ln w="4762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38799" y="2404872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24383" y="32004"/>
                  </a:moveTo>
                  <a:lnTo>
                    <a:pt x="7619" y="32004"/>
                  </a:lnTo>
                  <a:lnTo>
                    <a:pt x="0" y="2438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24383" y="0"/>
                  </a:lnTo>
                  <a:lnTo>
                    <a:pt x="32003" y="7620"/>
                  </a:lnTo>
                  <a:lnTo>
                    <a:pt x="32003" y="16764"/>
                  </a:lnTo>
                  <a:lnTo>
                    <a:pt x="32003" y="24384"/>
                  </a:lnTo>
                  <a:lnTo>
                    <a:pt x="24383" y="32004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638799" y="2404872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32003" y="16764"/>
                  </a:moveTo>
                  <a:lnTo>
                    <a:pt x="32003" y="24384"/>
                  </a:lnTo>
                  <a:lnTo>
                    <a:pt x="24383" y="32004"/>
                  </a:lnTo>
                  <a:lnTo>
                    <a:pt x="16763" y="32004"/>
                  </a:lnTo>
                  <a:lnTo>
                    <a:pt x="7619" y="32004"/>
                  </a:lnTo>
                  <a:lnTo>
                    <a:pt x="0" y="24384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383" y="0"/>
                  </a:lnTo>
                  <a:lnTo>
                    <a:pt x="32003" y="7620"/>
                  </a:lnTo>
                  <a:lnTo>
                    <a:pt x="32003" y="16764"/>
                  </a:lnTo>
                </a:path>
              </a:pathLst>
            </a:custGeom>
            <a:ln w="4572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3816" y="2388108"/>
              <a:ext cx="973835" cy="5029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708903" y="295046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1336" y="41147"/>
                  </a:moveTo>
                  <a:lnTo>
                    <a:pt x="12858" y="39552"/>
                  </a:lnTo>
                  <a:lnTo>
                    <a:pt x="6096" y="35242"/>
                  </a:lnTo>
                  <a:lnTo>
                    <a:pt x="1619" y="28932"/>
                  </a:lnTo>
                  <a:lnTo>
                    <a:pt x="0" y="21335"/>
                  </a:lnTo>
                  <a:lnTo>
                    <a:pt x="1619" y="12858"/>
                  </a:lnTo>
                  <a:lnTo>
                    <a:pt x="6096" y="6095"/>
                  </a:lnTo>
                  <a:lnTo>
                    <a:pt x="12858" y="1619"/>
                  </a:lnTo>
                  <a:lnTo>
                    <a:pt x="21336" y="0"/>
                  </a:lnTo>
                  <a:lnTo>
                    <a:pt x="28932" y="1619"/>
                  </a:lnTo>
                  <a:lnTo>
                    <a:pt x="35242" y="6095"/>
                  </a:lnTo>
                  <a:lnTo>
                    <a:pt x="39552" y="12858"/>
                  </a:lnTo>
                  <a:lnTo>
                    <a:pt x="41148" y="21335"/>
                  </a:lnTo>
                  <a:lnTo>
                    <a:pt x="39552" y="28932"/>
                  </a:lnTo>
                  <a:lnTo>
                    <a:pt x="35242" y="35242"/>
                  </a:lnTo>
                  <a:lnTo>
                    <a:pt x="28932" y="39552"/>
                  </a:lnTo>
                  <a:lnTo>
                    <a:pt x="21336" y="41147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08903" y="295046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21335"/>
                  </a:moveTo>
                  <a:lnTo>
                    <a:pt x="39552" y="28932"/>
                  </a:lnTo>
                  <a:lnTo>
                    <a:pt x="35242" y="35242"/>
                  </a:lnTo>
                  <a:lnTo>
                    <a:pt x="28932" y="39552"/>
                  </a:lnTo>
                  <a:lnTo>
                    <a:pt x="21336" y="41147"/>
                  </a:lnTo>
                  <a:lnTo>
                    <a:pt x="12858" y="39552"/>
                  </a:lnTo>
                  <a:lnTo>
                    <a:pt x="6096" y="35242"/>
                  </a:lnTo>
                  <a:lnTo>
                    <a:pt x="1619" y="28932"/>
                  </a:lnTo>
                  <a:lnTo>
                    <a:pt x="0" y="21335"/>
                  </a:lnTo>
                  <a:lnTo>
                    <a:pt x="1619" y="12858"/>
                  </a:lnTo>
                  <a:lnTo>
                    <a:pt x="6096" y="6095"/>
                  </a:lnTo>
                  <a:lnTo>
                    <a:pt x="12858" y="1619"/>
                  </a:lnTo>
                  <a:lnTo>
                    <a:pt x="21336" y="0"/>
                  </a:lnTo>
                  <a:lnTo>
                    <a:pt x="28932" y="1619"/>
                  </a:lnTo>
                  <a:lnTo>
                    <a:pt x="35242" y="6095"/>
                  </a:lnTo>
                  <a:lnTo>
                    <a:pt x="39552" y="12858"/>
                  </a:lnTo>
                  <a:lnTo>
                    <a:pt x="41148" y="21335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0283" y="2846832"/>
              <a:ext cx="400812" cy="4571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112263" y="1447799"/>
              <a:ext cx="22860" cy="1720850"/>
            </a:xfrm>
            <a:custGeom>
              <a:avLst/>
              <a:gdLst/>
              <a:ahLst/>
              <a:cxnLst/>
              <a:rect l="l" t="t" r="r" b="b"/>
              <a:pathLst>
                <a:path w="22860" h="1720850">
                  <a:moveTo>
                    <a:pt x="0" y="1720596"/>
                  </a:moveTo>
                  <a:lnTo>
                    <a:pt x="22860" y="1720596"/>
                  </a:lnTo>
                </a:path>
                <a:path w="22860" h="1720850">
                  <a:moveTo>
                    <a:pt x="0" y="1530096"/>
                  </a:moveTo>
                  <a:lnTo>
                    <a:pt x="22860" y="1530096"/>
                  </a:lnTo>
                </a:path>
                <a:path w="22860" h="1720850">
                  <a:moveTo>
                    <a:pt x="0" y="1338072"/>
                  </a:moveTo>
                  <a:lnTo>
                    <a:pt x="22860" y="1338072"/>
                  </a:lnTo>
                </a:path>
                <a:path w="22860" h="1720850">
                  <a:moveTo>
                    <a:pt x="0" y="1147572"/>
                  </a:moveTo>
                  <a:lnTo>
                    <a:pt x="22860" y="1147572"/>
                  </a:lnTo>
                </a:path>
                <a:path w="22860" h="1720850">
                  <a:moveTo>
                    <a:pt x="0" y="955548"/>
                  </a:moveTo>
                  <a:lnTo>
                    <a:pt x="22860" y="955548"/>
                  </a:lnTo>
                </a:path>
                <a:path w="22860" h="1720850">
                  <a:moveTo>
                    <a:pt x="0" y="765048"/>
                  </a:moveTo>
                  <a:lnTo>
                    <a:pt x="22860" y="765048"/>
                  </a:lnTo>
                </a:path>
                <a:path w="22860" h="1720850">
                  <a:moveTo>
                    <a:pt x="0" y="573024"/>
                  </a:moveTo>
                  <a:lnTo>
                    <a:pt x="22860" y="573024"/>
                  </a:lnTo>
                </a:path>
                <a:path w="22860" h="1720850">
                  <a:moveTo>
                    <a:pt x="0" y="382524"/>
                  </a:moveTo>
                  <a:lnTo>
                    <a:pt x="22860" y="382524"/>
                  </a:lnTo>
                </a:path>
                <a:path w="22860" h="1720850">
                  <a:moveTo>
                    <a:pt x="0" y="192024"/>
                  </a:moveTo>
                  <a:lnTo>
                    <a:pt x="22860" y="192024"/>
                  </a:lnTo>
                </a:path>
                <a:path w="22860" h="172085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476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037575" y="1427987"/>
              <a:ext cx="52069" cy="1768475"/>
            </a:xfrm>
            <a:custGeom>
              <a:avLst/>
              <a:gdLst/>
              <a:ahLst/>
              <a:cxnLst/>
              <a:rect l="l" t="t" r="r" b="b"/>
              <a:pathLst>
                <a:path w="52069" h="1768475">
                  <a:moveTo>
                    <a:pt x="13716" y="382536"/>
                  </a:moveTo>
                  <a:lnTo>
                    <a:pt x="12192" y="382536"/>
                  </a:lnTo>
                  <a:lnTo>
                    <a:pt x="10668" y="384060"/>
                  </a:lnTo>
                  <a:lnTo>
                    <a:pt x="10668" y="385584"/>
                  </a:lnTo>
                  <a:lnTo>
                    <a:pt x="9144" y="385584"/>
                  </a:lnTo>
                  <a:lnTo>
                    <a:pt x="7620" y="387108"/>
                  </a:lnTo>
                  <a:lnTo>
                    <a:pt x="6096" y="387108"/>
                  </a:lnTo>
                  <a:lnTo>
                    <a:pt x="3048" y="390156"/>
                  </a:lnTo>
                  <a:lnTo>
                    <a:pt x="0" y="390156"/>
                  </a:lnTo>
                  <a:lnTo>
                    <a:pt x="0" y="393204"/>
                  </a:lnTo>
                  <a:lnTo>
                    <a:pt x="1524" y="393204"/>
                  </a:lnTo>
                  <a:lnTo>
                    <a:pt x="3048" y="391680"/>
                  </a:lnTo>
                  <a:lnTo>
                    <a:pt x="6096" y="391680"/>
                  </a:lnTo>
                  <a:lnTo>
                    <a:pt x="10668" y="387108"/>
                  </a:lnTo>
                  <a:lnTo>
                    <a:pt x="10668" y="428256"/>
                  </a:lnTo>
                  <a:lnTo>
                    <a:pt x="13716" y="428256"/>
                  </a:lnTo>
                  <a:lnTo>
                    <a:pt x="13716" y="382536"/>
                  </a:lnTo>
                  <a:close/>
                </a:path>
                <a:path w="52069" h="1768475">
                  <a:moveTo>
                    <a:pt x="13716" y="0"/>
                  </a:moveTo>
                  <a:lnTo>
                    <a:pt x="12192" y="0"/>
                  </a:lnTo>
                  <a:lnTo>
                    <a:pt x="10668" y="1524"/>
                  </a:lnTo>
                  <a:lnTo>
                    <a:pt x="10668" y="3048"/>
                  </a:lnTo>
                  <a:lnTo>
                    <a:pt x="9144" y="3048"/>
                  </a:lnTo>
                  <a:lnTo>
                    <a:pt x="6096" y="6096"/>
                  </a:lnTo>
                  <a:lnTo>
                    <a:pt x="4572" y="6096"/>
                  </a:lnTo>
                  <a:lnTo>
                    <a:pt x="3048" y="7620"/>
                  </a:lnTo>
                  <a:lnTo>
                    <a:pt x="0" y="7620"/>
                  </a:lnTo>
                  <a:lnTo>
                    <a:pt x="0" y="10668"/>
                  </a:lnTo>
                  <a:lnTo>
                    <a:pt x="1524" y="10668"/>
                  </a:lnTo>
                  <a:lnTo>
                    <a:pt x="3048" y="9144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45720"/>
                  </a:lnTo>
                  <a:lnTo>
                    <a:pt x="13716" y="45720"/>
                  </a:lnTo>
                  <a:lnTo>
                    <a:pt x="13716" y="4572"/>
                  </a:lnTo>
                  <a:lnTo>
                    <a:pt x="13716" y="0"/>
                  </a:lnTo>
                  <a:close/>
                </a:path>
                <a:path w="52069" h="1768475">
                  <a:moveTo>
                    <a:pt x="22872" y="192036"/>
                  </a:moveTo>
                  <a:lnTo>
                    <a:pt x="21348" y="192036"/>
                  </a:lnTo>
                  <a:lnTo>
                    <a:pt x="19824" y="193560"/>
                  </a:lnTo>
                  <a:lnTo>
                    <a:pt x="19824" y="195084"/>
                  </a:lnTo>
                  <a:lnTo>
                    <a:pt x="18300" y="195084"/>
                  </a:lnTo>
                  <a:lnTo>
                    <a:pt x="16776" y="196608"/>
                  </a:lnTo>
                  <a:lnTo>
                    <a:pt x="15252" y="196608"/>
                  </a:lnTo>
                  <a:lnTo>
                    <a:pt x="12204" y="199656"/>
                  </a:lnTo>
                  <a:lnTo>
                    <a:pt x="9156" y="199656"/>
                  </a:lnTo>
                  <a:lnTo>
                    <a:pt x="9156" y="202704"/>
                  </a:lnTo>
                  <a:lnTo>
                    <a:pt x="12204" y="201180"/>
                  </a:lnTo>
                  <a:lnTo>
                    <a:pt x="13728" y="201180"/>
                  </a:lnTo>
                  <a:lnTo>
                    <a:pt x="15252" y="199656"/>
                  </a:lnTo>
                  <a:lnTo>
                    <a:pt x="16776" y="199656"/>
                  </a:lnTo>
                  <a:lnTo>
                    <a:pt x="19824" y="198132"/>
                  </a:lnTo>
                  <a:lnTo>
                    <a:pt x="19824" y="237756"/>
                  </a:lnTo>
                  <a:lnTo>
                    <a:pt x="22872" y="237756"/>
                  </a:lnTo>
                  <a:lnTo>
                    <a:pt x="22872" y="192036"/>
                  </a:lnTo>
                  <a:close/>
                </a:path>
                <a:path w="52069" h="1768475">
                  <a:moveTo>
                    <a:pt x="45732" y="192036"/>
                  </a:moveTo>
                  <a:lnTo>
                    <a:pt x="44208" y="192036"/>
                  </a:lnTo>
                  <a:lnTo>
                    <a:pt x="42684" y="193560"/>
                  </a:lnTo>
                  <a:lnTo>
                    <a:pt x="42684" y="195084"/>
                  </a:lnTo>
                  <a:lnTo>
                    <a:pt x="41160" y="195084"/>
                  </a:lnTo>
                  <a:lnTo>
                    <a:pt x="39636" y="196608"/>
                  </a:lnTo>
                  <a:lnTo>
                    <a:pt x="38112" y="196608"/>
                  </a:lnTo>
                  <a:lnTo>
                    <a:pt x="35064" y="199656"/>
                  </a:lnTo>
                  <a:lnTo>
                    <a:pt x="32016" y="199656"/>
                  </a:lnTo>
                  <a:lnTo>
                    <a:pt x="32016" y="202704"/>
                  </a:lnTo>
                  <a:lnTo>
                    <a:pt x="35064" y="201180"/>
                  </a:lnTo>
                  <a:lnTo>
                    <a:pt x="36588" y="201180"/>
                  </a:lnTo>
                  <a:lnTo>
                    <a:pt x="38112" y="199656"/>
                  </a:lnTo>
                  <a:lnTo>
                    <a:pt x="39636" y="199656"/>
                  </a:lnTo>
                  <a:lnTo>
                    <a:pt x="42684" y="196608"/>
                  </a:lnTo>
                  <a:lnTo>
                    <a:pt x="42684" y="237756"/>
                  </a:lnTo>
                  <a:lnTo>
                    <a:pt x="45732" y="237756"/>
                  </a:lnTo>
                  <a:lnTo>
                    <a:pt x="45732" y="192036"/>
                  </a:lnTo>
                  <a:close/>
                </a:path>
                <a:path w="52069" h="1768475">
                  <a:moveTo>
                    <a:pt x="46939" y="392684"/>
                  </a:moveTo>
                  <a:lnTo>
                    <a:pt x="46101" y="389775"/>
                  </a:lnTo>
                  <a:lnTo>
                    <a:pt x="45085" y="388632"/>
                  </a:lnTo>
                  <a:lnTo>
                    <a:pt x="43586" y="387108"/>
                  </a:lnTo>
                  <a:lnTo>
                    <a:pt x="46939" y="392684"/>
                  </a:lnTo>
                  <a:close/>
                </a:path>
                <a:path w="52069" h="1768475">
                  <a:moveTo>
                    <a:pt x="47244" y="393204"/>
                  </a:moveTo>
                  <a:lnTo>
                    <a:pt x="46939" y="392684"/>
                  </a:lnTo>
                  <a:lnTo>
                    <a:pt x="47244" y="393750"/>
                  </a:lnTo>
                  <a:lnTo>
                    <a:pt x="47244" y="393204"/>
                  </a:lnTo>
                  <a:close/>
                </a:path>
                <a:path w="52069" h="1768475">
                  <a:moveTo>
                    <a:pt x="47244" y="7620"/>
                  </a:moveTo>
                  <a:lnTo>
                    <a:pt x="45720" y="6096"/>
                  </a:lnTo>
                  <a:lnTo>
                    <a:pt x="45720" y="4572"/>
                  </a:lnTo>
                  <a:lnTo>
                    <a:pt x="44196" y="4572"/>
                  </a:lnTo>
                  <a:lnTo>
                    <a:pt x="44196" y="3048"/>
                  </a:lnTo>
                  <a:lnTo>
                    <a:pt x="42672" y="1524"/>
                  </a:lnTo>
                  <a:lnTo>
                    <a:pt x="30480" y="1524"/>
                  </a:lnTo>
                  <a:lnTo>
                    <a:pt x="27432" y="3048"/>
                  </a:lnTo>
                  <a:lnTo>
                    <a:pt x="25908" y="3048"/>
                  </a:lnTo>
                  <a:lnTo>
                    <a:pt x="24384" y="4572"/>
                  </a:lnTo>
                  <a:lnTo>
                    <a:pt x="24384" y="9144"/>
                  </a:lnTo>
                  <a:lnTo>
                    <a:pt x="27432" y="6096"/>
                  </a:lnTo>
                  <a:lnTo>
                    <a:pt x="30480" y="4572"/>
                  </a:lnTo>
                  <a:lnTo>
                    <a:pt x="32004" y="4572"/>
                  </a:lnTo>
                  <a:lnTo>
                    <a:pt x="33528" y="3048"/>
                  </a:lnTo>
                  <a:lnTo>
                    <a:pt x="38100" y="3048"/>
                  </a:lnTo>
                  <a:lnTo>
                    <a:pt x="41148" y="4572"/>
                  </a:lnTo>
                  <a:lnTo>
                    <a:pt x="44196" y="7620"/>
                  </a:lnTo>
                  <a:lnTo>
                    <a:pt x="44196" y="18288"/>
                  </a:lnTo>
                  <a:lnTo>
                    <a:pt x="42672" y="19812"/>
                  </a:lnTo>
                  <a:lnTo>
                    <a:pt x="42672" y="21336"/>
                  </a:lnTo>
                  <a:lnTo>
                    <a:pt x="41148" y="22860"/>
                  </a:lnTo>
                  <a:lnTo>
                    <a:pt x="39624" y="22860"/>
                  </a:lnTo>
                  <a:lnTo>
                    <a:pt x="39624" y="24384"/>
                  </a:lnTo>
                  <a:lnTo>
                    <a:pt x="38100" y="24384"/>
                  </a:lnTo>
                  <a:lnTo>
                    <a:pt x="35052" y="27432"/>
                  </a:lnTo>
                  <a:lnTo>
                    <a:pt x="33528" y="27432"/>
                  </a:lnTo>
                  <a:lnTo>
                    <a:pt x="32004" y="28956"/>
                  </a:lnTo>
                  <a:lnTo>
                    <a:pt x="32004" y="30480"/>
                  </a:lnTo>
                  <a:lnTo>
                    <a:pt x="30480" y="30480"/>
                  </a:lnTo>
                  <a:lnTo>
                    <a:pt x="28956" y="32004"/>
                  </a:lnTo>
                  <a:lnTo>
                    <a:pt x="27432" y="32004"/>
                  </a:lnTo>
                  <a:lnTo>
                    <a:pt x="27432" y="33528"/>
                  </a:lnTo>
                  <a:lnTo>
                    <a:pt x="25908" y="33528"/>
                  </a:lnTo>
                  <a:lnTo>
                    <a:pt x="25908" y="35052"/>
                  </a:lnTo>
                  <a:lnTo>
                    <a:pt x="24384" y="35052"/>
                  </a:lnTo>
                  <a:lnTo>
                    <a:pt x="24384" y="38100"/>
                  </a:lnTo>
                  <a:lnTo>
                    <a:pt x="22860" y="38100"/>
                  </a:lnTo>
                  <a:lnTo>
                    <a:pt x="22860" y="45720"/>
                  </a:lnTo>
                  <a:lnTo>
                    <a:pt x="47244" y="45720"/>
                  </a:lnTo>
                  <a:lnTo>
                    <a:pt x="47244" y="44196"/>
                  </a:lnTo>
                  <a:lnTo>
                    <a:pt x="25908" y="44196"/>
                  </a:lnTo>
                  <a:lnTo>
                    <a:pt x="25908" y="38100"/>
                  </a:lnTo>
                  <a:lnTo>
                    <a:pt x="30480" y="33528"/>
                  </a:lnTo>
                  <a:lnTo>
                    <a:pt x="32004" y="33528"/>
                  </a:lnTo>
                  <a:lnTo>
                    <a:pt x="38100" y="27432"/>
                  </a:lnTo>
                  <a:lnTo>
                    <a:pt x="39624" y="27432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7244" y="18288"/>
                  </a:lnTo>
                  <a:lnTo>
                    <a:pt x="47244" y="7620"/>
                  </a:lnTo>
                  <a:close/>
                </a:path>
                <a:path w="52069" h="1768475">
                  <a:moveTo>
                    <a:pt x="47256" y="1752612"/>
                  </a:moveTo>
                  <a:lnTo>
                    <a:pt x="45732" y="1749564"/>
                  </a:lnTo>
                  <a:lnTo>
                    <a:pt x="44208" y="1748040"/>
                  </a:lnTo>
                  <a:lnTo>
                    <a:pt x="42684" y="1744992"/>
                  </a:lnTo>
                  <a:lnTo>
                    <a:pt x="39636" y="1743468"/>
                  </a:lnTo>
                  <a:lnTo>
                    <a:pt x="36588" y="1743468"/>
                  </a:lnTo>
                  <a:lnTo>
                    <a:pt x="42684" y="1741944"/>
                  </a:lnTo>
                  <a:lnTo>
                    <a:pt x="45732" y="1738896"/>
                  </a:lnTo>
                  <a:lnTo>
                    <a:pt x="45732" y="1729752"/>
                  </a:lnTo>
                  <a:lnTo>
                    <a:pt x="44208" y="1726704"/>
                  </a:lnTo>
                  <a:lnTo>
                    <a:pt x="42684" y="1725180"/>
                  </a:lnTo>
                  <a:lnTo>
                    <a:pt x="41922" y="1723656"/>
                  </a:lnTo>
                  <a:lnTo>
                    <a:pt x="41160" y="1722132"/>
                  </a:lnTo>
                  <a:lnTo>
                    <a:pt x="28968" y="1722132"/>
                  </a:lnTo>
                  <a:lnTo>
                    <a:pt x="24396" y="1723656"/>
                  </a:lnTo>
                  <a:lnTo>
                    <a:pt x="24396" y="1726704"/>
                  </a:lnTo>
                  <a:lnTo>
                    <a:pt x="30492" y="1723656"/>
                  </a:lnTo>
                  <a:lnTo>
                    <a:pt x="36588" y="1723656"/>
                  </a:lnTo>
                  <a:lnTo>
                    <a:pt x="39636" y="1725180"/>
                  </a:lnTo>
                  <a:lnTo>
                    <a:pt x="42684" y="1728228"/>
                  </a:lnTo>
                  <a:lnTo>
                    <a:pt x="42684" y="1735848"/>
                  </a:lnTo>
                  <a:lnTo>
                    <a:pt x="41160" y="1738896"/>
                  </a:lnTo>
                  <a:lnTo>
                    <a:pt x="38112" y="1741944"/>
                  </a:lnTo>
                  <a:lnTo>
                    <a:pt x="27444" y="1741944"/>
                  </a:lnTo>
                  <a:lnTo>
                    <a:pt x="27444" y="1744992"/>
                  </a:lnTo>
                  <a:lnTo>
                    <a:pt x="35064" y="1744992"/>
                  </a:lnTo>
                  <a:lnTo>
                    <a:pt x="41160" y="1748040"/>
                  </a:lnTo>
                  <a:lnTo>
                    <a:pt x="42684" y="1749564"/>
                  </a:lnTo>
                  <a:lnTo>
                    <a:pt x="44208" y="1752612"/>
                  </a:lnTo>
                  <a:lnTo>
                    <a:pt x="44208" y="1758708"/>
                  </a:lnTo>
                  <a:lnTo>
                    <a:pt x="42684" y="1760232"/>
                  </a:lnTo>
                  <a:lnTo>
                    <a:pt x="41160" y="1763280"/>
                  </a:lnTo>
                  <a:lnTo>
                    <a:pt x="39636" y="1764804"/>
                  </a:lnTo>
                  <a:lnTo>
                    <a:pt x="25920" y="1764804"/>
                  </a:lnTo>
                  <a:lnTo>
                    <a:pt x="22872" y="1761756"/>
                  </a:lnTo>
                  <a:lnTo>
                    <a:pt x="22872" y="1766328"/>
                  </a:lnTo>
                  <a:lnTo>
                    <a:pt x="25920" y="1767852"/>
                  </a:lnTo>
                  <a:lnTo>
                    <a:pt x="36588" y="1767852"/>
                  </a:lnTo>
                  <a:lnTo>
                    <a:pt x="41160" y="1766328"/>
                  </a:lnTo>
                  <a:lnTo>
                    <a:pt x="42684" y="1764804"/>
                  </a:lnTo>
                  <a:lnTo>
                    <a:pt x="45732" y="1761756"/>
                  </a:lnTo>
                  <a:lnTo>
                    <a:pt x="47256" y="1758708"/>
                  </a:lnTo>
                  <a:lnTo>
                    <a:pt x="47256" y="1752612"/>
                  </a:lnTo>
                  <a:close/>
                </a:path>
                <a:path w="52069" h="1768475">
                  <a:moveTo>
                    <a:pt x="47256" y="1363980"/>
                  </a:moveTo>
                  <a:lnTo>
                    <a:pt x="44208" y="1362456"/>
                  </a:lnTo>
                  <a:lnTo>
                    <a:pt x="41160" y="1359408"/>
                  </a:lnTo>
                  <a:lnTo>
                    <a:pt x="38112" y="1357884"/>
                  </a:lnTo>
                  <a:lnTo>
                    <a:pt x="28968" y="1357884"/>
                  </a:lnTo>
                  <a:lnTo>
                    <a:pt x="30492" y="1342644"/>
                  </a:lnTo>
                  <a:lnTo>
                    <a:pt x="45732" y="1342644"/>
                  </a:lnTo>
                  <a:lnTo>
                    <a:pt x="45732" y="1339596"/>
                  </a:lnTo>
                  <a:lnTo>
                    <a:pt x="27444" y="1339596"/>
                  </a:lnTo>
                  <a:lnTo>
                    <a:pt x="25920" y="1360932"/>
                  </a:lnTo>
                  <a:lnTo>
                    <a:pt x="41160" y="1360932"/>
                  </a:lnTo>
                  <a:lnTo>
                    <a:pt x="44208" y="1363980"/>
                  </a:lnTo>
                  <a:lnTo>
                    <a:pt x="44208" y="1377696"/>
                  </a:lnTo>
                  <a:lnTo>
                    <a:pt x="41160" y="1379220"/>
                  </a:lnTo>
                  <a:lnTo>
                    <a:pt x="39636" y="1382268"/>
                  </a:lnTo>
                  <a:lnTo>
                    <a:pt x="27444" y="1382268"/>
                  </a:lnTo>
                  <a:lnTo>
                    <a:pt x="24396" y="1380744"/>
                  </a:lnTo>
                  <a:lnTo>
                    <a:pt x="24396" y="1383792"/>
                  </a:lnTo>
                  <a:lnTo>
                    <a:pt x="27444" y="1385316"/>
                  </a:lnTo>
                  <a:lnTo>
                    <a:pt x="38112" y="1385316"/>
                  </a:lnTo>
                  <a:lnTo>
                    <a:pt x="44208" y="1382268"/>
                  </a:lnTo>
                  <a:lnTo>
                    <a:pt x="47256" y="1376172"/>
                  </a:lnTo>
                  <a:lnTo>
                    <a:pt x="47256" y="1363980"/>
                  </a:lnTo>
                  <a:close/>
                </a:path>
                <a:path w="52069" h="1768475">
                  <a:moveTo>
                    <a:pt x="48768" y="794016"/>
                  </a:moveTo>
                  <a:lnTo>
                    <a:pt x="45720" y="790968"/>
                  </a:lnTo>
                  <a:lnTo>
                    <a:pt x="45720" y="795540"/>
                  </a:lnTo>
                  <a:lnTo>
                    <a:pt x="45720" y="803160"/>
                  </a:lnTo>
                  <a:lnTo>
                    <a:pt x="44196" y="804684"/>
                  </a:lnTo>
                  <a:lnTo>
                    <a:pt x="44196" y="806208"/>
                  </a:lnTo>
                  <a:lnTo>
                    <a:pt x="42672" y="806208"/>
                  </a:lnTo>
                  <a:lnTo>
                    <a:pt x="42672" y="807732"/>
                  </a:lnTo>
                  <a:lnTo>
                    <a:pt x="41148" y="807732"/>
                  </a:lnTo>
                  <a:lnTo>
                    <a:pt x="39624" y="809256"/>
                  </a:lnTo>
                  <a:lnTo>
                    <a:pt x="32004" y="809256"/>
                  </a:lnTo>
                  <a:lnTo>
                    <a:pt x="30480" y="807732"/>
                  </a:lnTo>
                  <a:lnTo>
                    <a:pt x="28956" y="807732"/>
                  </a:lnTo>
                  <a:lnTo>
                    <a:pt x="28956" y="806208"/>
                  </a:lnTo>
                  <a:lnTo>
                    <a:pt x="27432" y="806208"/>
                  </a:lnTo>
                  <a:lnTo>
                    <a:pt x="27432" y="804684"/>
                  </a:lnTo>
                  <a:lnTo>
                    <a:pt x="25908" y="803160"/>
                  </a:lnTo>
                  <a:lnTo>
                    <a:pt x="25908" y="795540"/>
                  </a:lnTo>
                  <a:lnTo>
                    <a:pt x="27432" y="794016"/>
                  </a:lnTo>
                  <a:lnTo>
                    <a:pt x="27432" y="792492"/>
                  </a:lnTo>
                  <a:lnTo>
                    <a:pt x="30480" y="789444"/>
                  </a:lnTo>
                  <a:lnTo>
                    <a:pt x="41148" y="789444"/>
                  </a:lnTo>
                  <a:lnTo>
                    <a:pt x="42672" y="790968"/>
                  </a:lnTo>
                  <a:lnTo>
                    <a:pt x="42672" y="792492"/>
                  </a:lnTo>
                  <a:lnTo>
                    <a:pt x="44196" y="792492"/>
                  </a:lnTo>
                  <a:lnTo>
                    <a:pt x="44196" y="794016"/>
                  </a:lnTo>
                  <a:lnTo>
                    <a:pt x="45720" y="795540"/>
                  </a:lnTo>
                  <a:lnTo>
                    <a:pt x="45720" y="790968"/>
                  </a:lnTo>
                  <a:lnTo>
                    <a:pt x="45720" y="789444"/>
                  </a:lnTo>
                  <a:lnTo>
                    <a:pt x="44196" y="789444"/>
                  </a:lnTo>
                  <a:lnTo>
                    <a:pt x="44196" y="787920"/>
                  </a:lnTo>
                  <a:lnTo>
                    <a:pt x="41148" y="787920"/>
                  </a:lnTo>
                  <a:lnTo>
                    <a:pt x="47244" y="781824"/>
                  </a:lnTo>
                  <a:lnTo>
                    <a:pt x="47244" y="772680"/>
                  </a:lnTo>
                  <a:lnTo>
                    <a:pt x="45720" y="771156"/>
                  </a:lnTo>
                  <a:lnTo>
                    <a:pt x="45720" y="769632"/>
                  </a:lnTo>
                  <a:lnTo>
                    <a:pt x="44196" y="769632"/>
                  </a:lnTo>
                  <a:lnTo>
                    <a:pt x="44196" y="772680"/>
                  </a:lnTo>
                  <a:lnTo>
                    <a:pt x="44196" y="781824"/>
                  </a:lnTo>
                  <a:lnTo>
                    <a:pt x="41148" y="784872"/>
                  </a:lnTo>
                  <a:lnTo>
                    <a:pt x="39624" y="784872"/>
                  </a:lnTo>
                  <a:lnTo>
                    <a:pt x="38100" y="786396"/>
                  </a:lnTo>
                  <a:lnTo>
                    <a:pt x="33528" y="786396"/>
                  </a:lnTo>
                  <a:lnTo>
                    <a:pt x="32004" y="784872"/>
                  </a:lnTo>
                  <a:lnTo>
                    <a:pt x="30480" y="784872"/>
                  </a:lnTo>
                  <a:lnTo>
                    <a:pt x="30480" y="783348"/>
                  </a:lnTo>
                  <a:lnTo>
                    <a:pt x="28956" y="783348"/>
                  </a:lnTo>
                  <a:lnTo>
                    <a:pt x="28956" y="781824"/>
                  </a:lnTo>
                  <a:lnTo>
                    <a:pt x="27432" y="780300"/>
                  </a:lnTo>
                  <a:lnTo>
                    <a:pt x="27432" y="774204"/>
                  </a:lnTo>
                  <a:lnTo>
                    <a:pt x="28956" y="772680"/>
                  </a:lnTo>
                  <a:lnTo>
                    <a:pt x="28956" y="771156"/>
                  </a:lnTo>
                  <a:lnTo>
                    <a:pt x="30480" y="771156"/>
                  </a:lnTo>
                  <a:lnTo>
                    <a:pt x="30480" y="769632"/>
                  </a:lnTo>
                  <a:lnTo>
                    <a:pt x="32004" y="769632"/>
                  </a:lnTo>
                  <a:lnTo>
                    <a:pt x="33528" y="768108"/>
                  </a:lnTo>
                  <a:lnTo>
                    <a:pt x="38100" y="768108"/>
                  </a:lnTo>
                  <a:lnTo>
                    <a:pt x="39624" y="769632"/>
                  </a:lnTo>
                  <a:lnTo>
                    <a:pt x="41148" y="769632"/>
                  </a:lnTo>
                  <a:lnTo>
                    <a:pt x="44196" y="772680"/>
                  </a:lnTo>
                  <a:lnTo>
                    <a:pt x="44196" y="769632"/>
                  </a:lnTo>
                  <a:lnTo>
                    <a:pt x="42672" y="768108"/>
                  </a:lnTo>
                  <a:lnTo>
                    <a:pt x="42672" y="766584"/>
                  </a:lnTo>
                  <a:lnTo>
                    <a:pt x="39624" y="766584"/>
                  </a:lnTo>
                  <a:lnTo>
                    <a:pt x="38100" y="765060"/>
                  </a:lnTo>
                  <a:lnTo>
                    <a:pt x="35052" y="765060"/>
                  </a:lnTo>
                  <a:lnTo>
                    <a:pt x="33528" y="766584"/>
                  </a:lnTo>
                  <a:lnTo>
                    <a:pt x="30480" y="766584"/>
                  </a:lnTo>
                  <a:lnTo>
                    <a:pt x="25908" y="771156"/>
                  </a:lnTo>
                  <a:lnTo>
                    <a:pt x="25908" y="772680"/>
                  </a:lnTo>
                  <a:lnTo>
                    <a:pt x="24384" y="774204"/>
                  </a:lnTo>
                  <a:lnTo>
                    <a:pt x="24384" y="780300"/>
                  </a:lnTo>
                  <a:lnTo>
                    <a:pt x="25908" y="781824"/>
                  </a:lnTo>
                  <a:lnTo>
                    <a:pt x="25908" y="783348"/>
                  </a:lnTo>
                  <a:lnTo>
                    <a:pt x="27432" y="783348"/>
                  </a:lnTo>
                  <a:lnTo>
                    <a:pt x="27432" y="784872"/>
                  </a:lnTo>
                  <a:lnTo>
                    <a:pt x="28956" y="784872"/>
                  </a:lnTo>
                  <a:lnTo>
                    <a:pt x="28956" y="786396"/>
                  </a:lnTo>
                  <a:lnTo>
                    <a:pt x="30480" y="786396"/>
                  </a:lnTo>
                  <a:lnTo>
                    <a:pt x="32004" y="787920"/>
                  </a:lnTo>
                  <a:lnTo>
                    <a:pt x="28956" y="787920"/>
                  </a:lnTo>
                  <a:lnTo>
                    <a:pt x="27432" y="789444"/>
                  </a:lnTo>
                  <a:lnTo>
                    <a:pt x="25908" y="789444"/>
                  </a:lnTo>
                  <a:lnTo>
                    <a:pt x="25908" y="790968"/>
                  </a:lnTo>
                  <a:lnTo>
                    <a:pt x="24384" y="792492"/>
                  </a:lnTo>
                  <a:lnTo>
                    <a:pt x="24384" y="794016"/>
                  </a:lnTo>
                  <a:lnTo>
                    <a:pt x="22860" y="795540"/>
                  </a:lnTo>
                  <a:lnTo>
                    <a:pt x="22860" y="803160"/>
                  </a:lnTo>
                  <a:lnTo>
                    <a:pt x="24384" y="804684"/>
                  </a:lnTo>
                  <a:lnTo>
                    <a:pt x="24384" y="806208"/>
                  </a:lnTo>
                  <a:lnTo>
                    <a:pt x="28956" y="810780"/>
                  </a:lnTo>
                  <a:lnTo>
                    <a:pt x="30480" y="810780"/>
                  </a:lnTo>
                  <a:lnTo>
                    <a:pt x="32004" y="812304"/>
                  </a:lnTo>
                  <a:lnTo>
                    <a:pt x="39624" y="812304"/>
                  </a:lnTo>
                  <a:lnTo>
                    <a:pt x="41148" y="810780"/>
                  </a:lnTo>
                  <a:lnTo>
                    <a:pt x="42672" y="810780"/>
                  </a:lnTo>
                  <a:lnTo>
                    <a:pt x="44196" y="809256"/>
                  </a:lnTo>
                  <a:lnTo>
                    <a:pt x="45720" y="807732"/>
                  </a:lnTo>
                  <a:lnTo>
                    <a:pt x="47244" y="807732"/>
                  </a:lnTo>
                  <a:lnTo>
                    <a:pt x="47244" y="806208"/>
                  </a:lnTo>
                  <a:lnTo>
                    <a:pt x="48768" y="804684"/>
                  </a:lnTo>
                  <a:lnTo>
                    <a:pt x="48768" y="794016"/>
                  </a:lnTo>
                  <a:close/>
                </a:path>
                <a:path w="52069" h="1768475">
                  <a:moveTo>
                    <a:pt x="48768" y="585216"/>
                  </a:moveTo>
                  <a:lnTo>
                    <a:pt x="47244" y="583692"/>
                  </a:lnTo>
                  <a:lnTo>
                    <a:pt x="47244" y="580644"/>
                  </a:lnTo>
                  <a:lnTo>
                    <a:pt x="45720" y="579120"/>
                  </a:lnTo>
                  <a:lnTo>
                    <a:pt x="45720" y="585216"/>
                  </a:lnTo>
                  <a:lnTo>
                    <a:pt x="45720" y="594360"/>
                  </a:lnTo>
                  <a:lnTo>
                    <a:pt x="42672" y="597408"/>
                  </a:lnTo>
                  <a:lnTo>
                    <a:pt x="42672" y="598932"/>
                  </a:lnTo>
                  <a:lnTo>
                    <a:pt x="39624" y="598932"/>
                  </a:lnTo>
                  <a:lnTo>
                    <a:pt x="38100" y="600456"/>
                  </a:lnTo>
                  <a:lnTo>
                    <a:pt x="33528" y="600456"/>
                  </a:lnTo>
                  <a:lnTo>
                    <a:pt x="32004" y="598932"/>
                  </a:lnTo>
                  <a:lnTo>
                    <a:pt x="28956" y="598932"/>
                  </a:lnTo>
                  <a:lnTo>
                    <a:pt x="28956" y="597408"/>
                  </a:lnTo>
                  <a:lnTo>
                    <a:pt x="27432" y="595884"/>
                  </a:lnTo>
                  <a:lnTo>
                    <a:pt x="27432" y="594360"/>
                  </a:lnTo>
                  <a:lnTo>
                    <a:pt x="25908" y="592836"/>
                  </a:lnTo>
                  <a:lnTo>
                    <a:pt x="25908" y="583692"/>
                  </a:lnTo>
                  <a:lnTo>
                    <a:pt x="28956" y="580644"/>
                  </a:lnTo>
                  <a:lnTo>
                    <a:pt x="28956" y="579120"/>
                  </a:lnTo>
                  <a:lnTo>
                    <a:pt x="30480" y="579120"/>
                  </a:lnTo>
                  <a:lnTo>
                    <a:pt x="32004" y="577596"/>
                  </a:lnTo>
                  <a:lnTo>
                    <a:pt x="39624" y="577596"/>
                  </a:lnTo>
                  <a:lnTo>
                    <a:pt x="41148" y="579120"/>
                  </a:lnTo>
                  <a:lnTo>
                    <a:pt x="42672" y="579120"/>
                  </a:lnTo>
                  <a:lnTo>
                    <a:pt x="42672" y="580644"/>
                  </a:lnTo>
                  <a:lnTo>
                    <a:pt x="44196" y="582168"/>
                  </a:lnTo>
                  <a:lnTo>
                    <a:pt x="44196" y="583692"/>
                  </a:lnTo>
                  <a:lnTo>
                    <a:pt x="45720" y="585216"/>
                  </a:lnTo>
                  <a:lnTo>
                    <a:pt x="45720" y="579120"/>
                  </a:lnTo>
                  <a:lnTo>
                    <a:pt x="44196" y="577596"/>
                  </a:lnTo>
                  <a:lnTo>
                    <a:pt x="42672" y="576072"/>
                  </a:lnTo>
                  <a:lnTo>
                    <a:pt x="41148" y="576072"/>
                  </a:lnTo>
                  <a:lnTo>
                    <a:pt x="39624" y="574548"/>
                  </a:lnTo>
                  <a:lnTo>
                    <a:pt x="32004" y="574548"/>
                  </a:lnTo>
                  <a:lnTo>
                    <a:pt x="30480" y="576072"/>
                  </a:lnTo>
                  <a:lnTo>
                    <a:pt x="28956" y="576072"/>
                  </a:lnTo>
                  <a:lnTo>
                    <a:pt x="25908" y="579120"/>
                  </a:lnTo>
                  <a:lnTo>
                    <a:pt x="24384" y="582168"/>
                  </a:lnTo>
                  <a:lnTo>
                    <a:pt x="24384" y="583692"/>
                  </a:lnTo>
                  <a:lnTo>
                    <a:pt x="22860" y="585216"/>
                  </a:lnTo>
                  <a:lnTo>
                    <a:pt x="22860" y="592836"/>
                  </a:lnTo>
                  <a:lnTo>
                    <a:pt x="24384" y="594360"/>
                  </a:lnTo>
                  <a:lnTo>
                    <a:pt x="24384" y="597408"/>
                  </a:lnTo>
                  <a:lnTo>
                    <a:pt x="28956" y="601980"/>
                  </a:lnTo>
                  <a:lnTo>
                    <a:pt x="32004" y="601980"/>
                  </a:lnTo>
                  <a:lnTo>
                    <a:pt x="33528" y="603504"/>
                  </a:lnTo>
                  <a:lnTo>
                    <a:pt x="39624" y="603504"/>
                  </a:lnTo>
                  <a:lnTo>
                    <a:pt x="44196" y="600456"/>
                  </a:lnTo>
                  <a:lnTo>
                    <a:pt x="45720" y="595884"/>
                  </a:lnTo>
                  <a:lnTo>
                    <a:pt x="45720" y="608076"/>
                  </a:lnTo>
                  <a:lnTo>
                    <a:pt x="42672" y="612648"/>
                  </a:lnTo>
                  <a:lnTo>
                    <a:pt x="36576" y="618744"/>
                  </a:lnTo>
                  <a:lnTo>
                    <a:pt x="30480" y="618744"/>
                  </a:lnTo>
                  <a:lnTo>
                    <a:pt x="27432" y="617220"/>
                  </a:lnTo>
                  <a:lnTo>
                    <a:pt x="24384" y="617220"/>
                  </a:lnTo>
                  <a:lnTo>
                    <a:pt x="24384" y="620268"/>
                  </a:lnTo>
                  <a:lnTo>
                    <a:pt x="36576" y="620268"/>
                  </a:lnTo>
                  <a:lnTo>
                    <a:pt x="39624" y="618744"/>
                  </a:lnTo>
                  <a:lnTo>
                    <a:pt x="44196" y="614172"/>
                  </a:lnTo>
                  <a:lnTo>
                    <a:pt x="45720" y="611124"/>
                  </a:lnTo>
                  <a:lnTo>
                    <a:pt x="47244" y="609600"/>
                  </a:lnTo>
                  <a:lnTo>
                    <a:pt x="48768" y="606552"/>
                  </a:lnTo>
                  <a:lnTo>
                    <a:pt x="48768" y="595884"/>
                  </a:lnTo>
                  <a:lnTo>
                    <a:pt x="48768" y="585216"/>
                  </a:lnTo>
                  <a:close/>
                </a:path>
                <a:path w="52069" h="1768475">
                  <a:moveTo>
                    <a:pt x="48768" y="406920"/>
                  </a:moveTo>
                  <a:lnTo>
                    <a:pt x="48158" y="396913"/>
                  </a:lnTo>
                  <a:lnTo>
                    <a:pt x="47244" y="393750"/>
                  </a:lnTo>
                  <a:lnTo>
                    <a:pt x="47244" y="413016"/>
                  </a:lnTo>
                  <a:lnTo>
                    <a:pt x="44196" y="422160"/>
                  </a:lnTo>
                  <a:lnTo>
                    <a:pt x="39624" y="426732"/>
                  </a:lnTo>
                  <a:lnTo>
                    <a:pt x="32004" y="426732"/>
                  </a:lnTo>
                  <a:lnTo>
                    <a:pt x="30480" y="425208"/>
                  </a:lnTo>
                  <a:lnTo>
                    <a:pt x="28956" y="422160"/>
                  </a:lnTo>
                  <a:lnTo>
                    <a:pt x="25908" y="419112"/>
                  </a:lnTo>
                  <a:lnTo>
                    <a:pt x="25908" y="394728"/>
                  </a:lnTo>
                  <a:lnTo>
                    <a:pt x="28956" y="391680"/>
                  </a:lnTo>
                  <a:lnTo>
                    <a:pt x="30480" y="387108"/>
                  </a:lnTo>
                  <a:lnTo>
                    <a:pt x="33528" y="385584"/>
                  </a:lnTo>
                  <a:lnTo>
                    <a:pt x="42341" y="385584"/>
                  </a:lnTo>
                  <a:lnTo>
                    <a:pt x="43218" y="386473"/>
                  </a:lnTo>
                  <a:lnTo>
                    <a:pt x="42672" y="385584"/>
                  </a:lnTo>
                  <a:lnTo>
                    <a:pt x="36576" y="384060"/>
                  </a:lnTo>
                  <a:lnTo>
                    <a:pt x="32004" y="384060"/>
                  </a:lnTo>
                  <a:lnTo>
                    <a:pt x="28956" y="385584"/>
                  </a:lnTo>
                  <a:lnTo>
                    <a:pt x="25908" y="388632"/>
                  </a:lnTo>
                  <a:lnTo>
                    <a:pt x="24384" y="393204"/>
                  </a:lnTo>
                  <a:lnTo>
                    <a:pt x="22860" y="399300"/>
                  </a:lnTo>
                  <a:lnTo>
                    <a:pt x="22860" y="414540"/>
                  </a:lnTo>
                  <a:lnTo>
                    <a:pt x="24384" y="420636"/>
                  </a:lnTo>
                  <a:lnTo>
                    <a:pt x="25908" y="423684"/>
                  </a:lnTo>
                  <a:lnTo>
                    <a:pt x="28956" y="428256"/>
                  </a:lnTo>
                  <a:lnTo>
                    <a:pt x="32004" y="429780"/>
                  </a:lnTo>
                  <a:lnTo>
                    <a:pt x="39624" y="429780"/>
                  </a:lnTo>
                  <a:lnTo>
                    <a:pt x="42672" y="428256"/>
                  </a:lnTo>
                  <a:lnTo>
                    <a:pt x="43688" y="426732"/>
                  </a:lnTo>
                  <a:lnTo>
                    <a:pt x="48768" y="419112"/>
                  </a:lnTo>
                  <a:lnTo>
                    <a:pt x="48768" y="406920"/>
                  </a:lnTo>
                  <a:close/>
                </a:path>
                <a:path w="52069" h="1768475">
                  <a:moveTo>
                    <a:pt x="50292" y="1175016"/>
                  </a:moveTo>
                  <a:lnTo>
                    <a:pt x="48768" y="1173492"/>
                  </a:lnTo>
                  <a:lnTo>
                    <a:pt x="48768" y="1171968"/>
                  </a:lnTo>
                  <a:lnTo>
                    <a:pt x="47244" y="1170444"/>
                  </a:lnTo>
                  <a:lnTo>
                    <a:pt x="47244" y="1176540"/>
                  </a:lnTo>
                  <a:lnTo>
                    <a:pt x="47244" y="1182636"/>
                  </a:lnTo>
                  <a:lnTo>
                    <a:pt x="45720" y="1184160"/>
                  </a:lnTo>
                  <a:lnTo>
                    <a:pt x="45720" y="1185684"/>
                  </a:lnTo>
                  <a:lnTo>
                    <a:pt x="44196" y="1187208"/>
                  </a:lnTo>
                  <a:lnTo>
                    <a:pt x="44196" y="1188732"/>
                  </a:lnTo>
                  <a:lnTo>
                    <a:pt x="42672" y="1188732"/>
                  </a:lnTo>
                  <a:lnTo>
                    <a:pt x="42672" y="1190256"/>
                  </a:lnTo>
                  <a:lnTo>
                    <a:pt x="41148" y="1190256"/>
                  </a:lnTo>
                  <a:lnTo>
                    <a:pt x="39624" y="1191780"/>
                  </a:lnTo>
                  <a:lnTo>
                    <a:pt x="33528" y="1191780"/>
                  </a:lnTo>
                  <a:lnTo>
                    <a:pt x="27432" y="1185684"/>
                  </a:lnTo>
                  <a:lnTo>
                    <a:pt x="27432" y="1173492"/>
                  </a:lnTo>
                  <a:lnTo>
                    <a:pt x="30480" y="1170444"/>
                  </a:lnTo>
                  <a:lnTo>
                    <a:pt x="32004" y="1170444"/>
                  </a:lnTo>
                  <a:lnTo>
                    <a:pt x="33528" y="1168920"/>
                  </a:lnTo>
                  <a:lnTo>
                    <a:pt x="42672" y="1168920"/>
                  </a:lnTo>
                  <a:lnTo>
                    <a:pt x="42672" y="1170444"/>
                  </a:lnTo>
                  <a:lnTo>
                    <a:pt x="44196" y="1171968"/>
                  </a:lnTo>
                  <a:lnTo>
                    <a:pt x="45720" y="1171968"/>
                  </a:lnTo>
                  <a:lnTo>
                    <a:pt x="45720" y="1175016"/>
                  </a:lnTo>
                  <a:lnTo>
                    <a:pt x="47244" y="1176540"/>
                  </a:lnTo>
                  <a:lnTo>
                    <a:pt x="47244" y="1170444"/>
                  </a:lnTo>
                  <a:lnTo>
                    <a:pt x="47244" y="1168920"/>
                  </a:lnTo>
                  <a:lnTo>
                    <a:pt x="45720" y="1168920"/>
                  </a:lnTo>
                  <a:lnTo>
                    <a:pt x="44196" y="1167396"/>
                  </a:lnTo>
                  <a:lnTo>
                    <a:pt x="42672" y="1167396"/>
                  </a:lnTo>
                  <a:lnTo>
                    <a:pt x="41148" y="1165872"/>
                  </a:lnTo>
                  <a:lnTo>
                    <a:pt x="32004" y="1165872"/>
                  </a:lnTo>
                  <a:lnTo>
                    <a:pt x="28956" y="1167396"/>
                  </a:lnTo>
                  <a:lnTo>
                    <a:pt x="25908" y="1173492"/>
                  </a:lnTo>
                  <a:lnTo>
                    <a:pt x="25908" y="1170444"/>
                  </a:lnTo>
                  <a:lnTo>
                    <a:pt x="27432" y="1167396"/>
                  </a:lnTo>
                  <a:lnTo>
                    <a:pt x="27432" y="1161300"/>
                  </a:lnTo>
                  <a:lnTo>
                    <a:pt x="28956" y="1158252"/>
                  </a:lnTo>
                  <a:lnTo>
                    <a:pt x="36576" y="1150632"/>
                  </a:lnTo>
                  <a:lnTo>
                    <a:pt x="45720" y="1150632"/>
                  </a:lnTo>
                  <a:lnTo>
                    <a:pt x="47244" y="1152156"/>
                  </a:lnTo>
                  <a:lnTo>
                    <a:pt x="47244" y="1149108"/>
                  </a:lnTo>
                  <a:lnTo>
                    <a:pt x="45720" y="1149108"/>
                  </a:lnTo>
                  <a:lnTo>
                    <a:pt x="42672" y="1147584"/>
                  </a:lnTo>
                  <a:lnTo>
                    <a:pt x="38100" y="1147584"/>
                  </a:lnTo>
                  <a:lnTo>
                    <a:pt x="35052" y="1149108"/>
                  </a:lnTo>
                  <a:lnTo>
                    <a:pt x="33528" y="1150632"/>
                  </a:lnTo>
                  <a:lnTo>
                    <a:pt x="32004" y="1150632"/>
                  </a:lnTo>
                  <a:lnTo>
                    <a:pt x="25908" y="1156728"/>
                  </a:lnTo>
                  <a:lnTo>
                    <a:pt x="25908" y="1159776"/>
                  </a:lnTo>
                  <a:lnTo>
                    <a:pt x="24384" y="1162824"/>
                  </a:lnTo>
                  <a:lnTo>
                    <a:pt x="24384" y="1165872"/>
                  </a:lnTo>
                  <a:lnTo>
                    <a:pt x="22860" y="1170444"/>
                  </a:lnTo>
                  <a:lnTo>
                    <a:pt x="22860" y="1176540"/>
                  </a:lnTo>
                  <a:lnTo>
                    <a:pt x="24384" y="1179588"/>
                  </a:lnTo>
                  <a:lnTo>
                    <a:pt x="24384" y="1185684"/>
                  </a:lnTo>
                  <a:lnTo>
                    <a:pt x="27432" y="1188732"/>
                  </a:lnTo>
                  <a:lnTo>
                    <a:pt x="27432" y="1190256"/>
                  </a:lnTo>
                  <a:lnTo>
                    <a:pt x="30480" y="1193304"/>
                  </a:lnTo>
                  <a:lnTo>
                    <a:pt x="32004" y="1193304"/>
                  </a:lnTo>
                  <a:lnTo>
                    <a:pt x="35052" y="1194828"/>
                  </a:lnTo>
                  <a:lnTo>
                    <a:pt x="38100" y="1194828"/>
                  </a:lnTo>
                  <a:lnTo>
                    <a:pt x="39624" y="1193304"/>
                  </a:lnTo>
                  <a:lnTo>
                    <a:pt x="41148" y="1193304"/>
                  </a:lnTo>
                  <a:lnTo>
                    <a:pt x="44196" y="1191780"/>
                  </a:lnTo>
                  <a:lnTo>
                    <a:pt x="48768" y="1187208"/>
                  </a:lnTo>
                  <a:lnTo>
                    <a:pt x="48768" y="1184160"/>
                  </a:lnTo>
                  <a:lnTo>
                    <a:pt x="50292" y="1181112"/>
                  </a:lnTo>
                  <a:lnTo>
                    <a:pt x="50292" y="1175016"/>
                  </a:lnTo>
                  <a:close/>
                </a:path>
                <a:path w="52069" h="1768475">
                  <a:moveTo>
                    <a:pt x="50304" y="957072"/>
                  </a:moveTo>
                  <a:lnTo>
                    <a:pt x="22872" y="957072"/>
                  </a:lnTo>
                  <a:lnTo>
                    <a:pt x="22872" y="960120"/>
                  </a:lnTo>
                  <a:lnTo>
                    <a:pt x="45732" y="960120"/>
                  </a:lnTo>
                  <a:lnTo>
                    <a:pt x="44208" y="963168"/>
                  </a:lnTo>
                  <a:lnTo>
                    <a:pt x="42684" y="967740"/>
                  </a:lnTo>
                  <a:lnTo>
                    <a:pt x="38112" y="976884"/>
                  </a:lnTo>
                  <a:lnTo>
                    <a:pt x="36588" y="981456"/>
                  </a:lnTo>
                  <a:lnTo>
                    <a:pt x="32016" y="990600"/>
                  </a:lnTo>
                  <a:lnTo>
                    <a:pt x="32016" y="995172"/>
                  </a:lnTo>
                  <a:lnTo>
                    <a:pt x="30492" y="998220"/>
                  </a:lnTo>
                  <a:lnTo>
                    <a:pt x="30492" y="1002792"/>
                  </a:lnTo>
                  <a:lnTo>
                    <a:pt x="33540" y="1002792"/>
                  </a:lnTo>
                  <a:lnTo>
                    <a:pt x="33540" y="998220"/>
                  </a:lnTo>
                  <a:lnTo>
                    <a:pt x="35064" y="995172"/>
                  </a:lnTo>
                  <a:lnTo>
                    <a:pt x="35064" y="990600"/>
                  </a:lnTo>
                  <a:lnTo>
                    <a:pt x="38112" y="984504"/>
                  </a:lnTo>
                  <a:lnTo>
                    <a:pt x="39636" y="979932"/>
                  </a:lnTo>
                  <a:lnTo>
                    <a:pt x="42684" y="973836"/>
                  </a:lnTo>
                  <a:lnTo>
                    <a:pt x="44208" y="969264"/>
                  </a:lnTo>
                  <a:lnTo>
                    <a:pt x="45732" y="966216"/>
                  </a:lnTo>
                  <a:lnTo>
                    <a:pt x="48780" y="963168"/>
                  </a:lnTo>
                  <a:lnTo>
                    <a:pt x="50304" y="958596"/>
                  </a:lnTo>
                  <a:lnTo>
                    <a:pt x="50304" y="957072"/>
                  </a:lnTo>
                  <a:close/>
                </a:path>
                <a:path w="52069" h="1768475">
                  <a:moveTo>
                    <a:pt x="51828" y="1562112"/>
                  </a:moveTo>
                  <a:lnTo>
                    <a:pt x="44208" y="1562112"/>
                  </a:lnTo>
                  <a:lnTo>
                    <a:pt x="44208" y="1536204"/>
                  </a:lnTo>
                  <a:lnTo>
                    <a:pt x="44208" y="1531632"/>
                  </a:lnTo>
                  <a:lnTo>
                    <a:pt x="41160" y="1531632"/>
                  </a:lnTo>
                  <a:lnTo>
                    <a:pt x="41160" y="1536204"/>
                  </a:lnTo>
                  <a:lnTo>
                    <a:pt x="41160" y="1562112"/>
                  </a:lnTo>
                  <a:lnTo>
                    <a:pt x="22872" y="1562112"/>
                  </a:lnTo>
                  <a:lnTo>
                    <a:pt x="27444" y="1557540"/>
                  </a:lnTo>
                  <a:lnTo>
                    <a:pt x="28968" y="1554492"/>
                  </a:lnTo>
                  <a:lnTo>
                    <a:pt x="32016" y="1551444"/>
                  </a:lnTo>
                  <a:lnTo>
                    <a:pt x="33540" y="1548396"/>
                  </a:lnTo>
                  <a:lnTo>
                    <a:pt x="35064" y="1546872"/>
                  </a:lnTo>
                  <a:lnTo>
                    <a:pt x="38112" y="1540776"/>
                  </a:lnTo>
                  <a:lnTo>
                    <a:pt x="39636" y="1539252"/>
                  </a:lnTo>
                  <a:lnTo>
                    <a:pt x="41160" y="1536204"/>
                  </a:lnTo>
                  <a:lnTo>
                    <a:pt x="41160" y="1531632"/>
                  </a:lnTo>
                  <a:lnTo>
                    <a:pt x="39636" y="1533156"/>
                  </a:lnTo>
                  <a:lnTo>
                    <a:pt x="39636" y="1536204"/>
                  </a:lnTo>
                  <a:lnTo>
                    <a:pt x="36588" y="1537728"/>
                  </a:lnTo>
                  <a:lnTo>
                    <a:pt x="32016" y="1546872"/>
                  </a:lnTo>
                  <a:lnTo>
                    <a:pt x="30492" y="1548396"/>
                  </a:lnTo>
                  <a:lnTo>
                    <a:pt x="28968" y="1551444"/>
                  </a:lnTo>
                  <a:lnTo>
                    <a:pt x="25920" y="1554492"/>
                  </a:lnTo>
                  <a:lnTo>
                    <a:pt x="24396" y="1557540"/>
                  </a:lnTo>
                  <a:lnTo>
                    <a:pt x="19824" y="1562112"/>
                  </a:lnTo>
                  <a:lnTo>
                    <a:pt x="19824" y="1563636"/>
                  </a:lnTo>
                  <a:lnTo>
                    <a:pt x="41160" y="1563636"/>
                  </a:lnTo>
                  <a:lnTo>
                    <a:pt x="41160" y="1575828"/>
                  </a:lnTo>
                  <a:lnTo>
                    <a:pt x="44208" y="1575828"/>
                  </a:lnTo>
                  <a:lnTo>
                    <a:pt x="44208" y="1563636"/>
                  </a:lnTo>
                  <a:lnTo>
                    <a:pt x="51828" y="1563636"/>
                  </a:lnTo>
                  <a:lnTo>
                    <a:pt x="51828" y="1562112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69819" y="3215640"/>
              <a:ext cx="3369945" cy="22860"/>
            </a:xfrm>
            <a:custGeom>
              <a:avLst/>
              <a:gdLst/>
              <a:ahLst/>
              <a:cxnLst/>
              <a:rect l="l" t="t" r="r" b="b"/>
              <a:pathLst>
                <a:path w="3369945" h="22860">
                  <a:moveTo>
                    <a:pt x="0" y="0"/>
                  </a:moveTo>
                  <a:lnTo>
                    <a:pt x="0" y="22859"/>
                  </a:lnTo>
                </a:path>
                <a:path w="3369945" h="22860">
                  <a:moveTo>
                    <a:pt x="373379" y="0"/>
                  </a:moveTo>
                  <a:lnTo>
                    <a:pt x="373379" y="22859"/>
                  </a:lnTo>
                </a:path>
                <a:path w="3369945" h="22860">
                  <a:moveTo>
                    <a:pt x="748283" y="0"/>
                  </a:moveTo>
                  <a:lnTo>
                    <a:pt x="748283" y="22859"/>
                  </a:lnTo>
                </a:path>
                <a:path w="3369945" h="22860">
                  <a:moveTo>
                    <a:pt x="1123187" y="0"/>
                  </a:moveTo>
                  <a:lnTo>
                    <a:pt x="1123187" y="22859"/>
                  </a:lnTo>
                </a:path>
                <a:path w="3369945" h="22860">
                  <a:moveTo>
                    <a:pt x="1496568" y="0"/>
                  </a:moveTo>
                  <a:lnTo>
                    <a:pt x="1496568" y="22859"/>
                  </a:lnTo>
                </a:path>
                <a:path w="3369945" h="22860">
                  <a:moveTo>
                    <a:pt x="1871471" y="0"/>
                  </a:moveTo>
                  <a:lnTo>
                    <a:pt x="1871471" y="22859"/>
                  </a:lnTo>
                </a:path>
                <a:path w="3369945" h="22860">
                  <a:moveTo>
                    <a:pt x="2246376" y="0"/>
                  </a:moveTo>
                  <a:lnTo>
                    <a:pt x="2246376" y="22859"/>
                  </a:lnTo>
                </a:path>
                <a:path w="3369945" h="22860">
                  <a:moveTo>
                    <a:pt x="2619756" y="0"/>
                  </a:moveTo>
                  <a:lnTo>
                    <a:pt x="2619756" y="22859"/>
                  </a:lnTo>
                </a:path>
                <a:path w="3369945" h="22860">
                  <a:moveTo>
                    <a:pt x="2994660" y="0"/>
                  </a:moveTo>
                  <a:lnTo>
                    <a:pt x="2994660" y="22859"/>
                  </a:lnTo>
                </a:path>
                <a:path w="3369945" h="22860">
                  <a:moveTo>
                    <a:pt x="3369563" y="0"/>
                  </a:moveTo>
                  <a:lnTo>
                    <a:pt x="3369563" y="22859"/>
                  </a:lnTo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310384" y="3270503"/>
              <a:ext cx="3489960" cy="47625"/>
            </a:xfrm>
            <a:custGeom>
              <a:avLst/>
              <a:gdLst/>
              <a:ahLst/>
              <a:cxnLst/>
              <a:rect l="l" t="t" r="r" b="b"/>
              <a:pathLst>
                <a:path w="3489960" h="47625">
                  <a:moveTo>
                    <a:pt x="13716" y="0"/>
                  </a:moveTo>
                  <a:lnTo>
                    <a:pt x="9144" y="4584"/>
                  </a:lnTo>
                  <a:lnTo>
                    <a:pt x="7620" y="4584"/>
                  </a:lnTo>
                  <a:lnTo>
                    <a:pt x="4572" y="7632"/>
                  </a:lnTo>
                  <a:lnTo>
                    <a:pt x="1524" y="7632"/>
                  </a:lnTo>
                  <a:lnTo>
                    <a:pt x="0" y="9156"/>
                  </a:lnTo>
                  <a:lnTo>
                    <a:pt x="0" y="10680"/>
                  </a:lnTo>
                  <a:lnTo>
                    <a:pt x="3048" y="10680"/>
                  </a:lnTo>
                  <a:lnTo>
                    <a:pt x="4572" y="9156"/>
                  </a:lnTo>
                  <a:lnTo>
                    <a:pt x="6096" y="9156"/>
                  </a:lnTo>
                  <a:lnTo>
                    <a:pt x="9144" y="7632"/>
                  </a:lnTo>
                  <a:lnTo>
                    <a:pt x="12192" y="4584"/>
                  </a:lnTo>
                  <a:lnTo>
                    <a:pt x="12192" y="45732"/>
                  </a:lnTo>
                  <a:lnTo>
                    <a:pt x="13716" y="45732"/>
                  </a:lnTo>
                  <a:lnTo>
                    <a:pt x="13716" y="0"/>
                  </a:lnTo>
                  <a:close/>
                </a:path>
                <a:path w="3489960" h="47625">
                  <a:moveTo>
                    <a:pt x="50292" y="15252"/>
                  </a:moveTo>
                  <a:lnTo>
                    <a:pt x="48768" y="12204"/>
                  </a:lnTo>
                  <a:lnTo>
                    <a:pt x="48768" y="9156"/>
                  </a:lnTo>
                  <a:lnTo>
                    <a:pt x="47244" y="7632"/>
                  </a:lnTo>
                  <a:lnTo>
                    <a:pt x="47244" y="12204"/>
                  </a:lnTo>
                  <a:lnTo>
                    <a:pt x="47244" y="18300"/>
                  </a:lnTo>
                  <a:lnTo>
                    <a:pt x="45720" y="19824"/>
                  </a:lnTo>
                  <a:lnTo>
                    <a:pt x="45720" y="22872"/>
                  </a:lnTo>
                  <a:lnTo>
                    <a:pt x="44196" y="22872"/>
                  </a:lnTo>
                  <a:lnTo>
                    <a:pt x="42672" y="24396"/>
                  </a:lnTo>
                  <a:lnTo>
                    <a:pt x="42672" y="25908"/>
                  </a:lnTo>
                  <a:lnTo>
                    <a:pt x="32004" y="25908"/>
                  </a:lnTo>
                  <a:lnTo>
                    <a:pt x="30480" y="24396"/>
                  </a:lnTo>
                  <a:lnTo>
                    <a:pt x="30480" y="22872"/>
                  </a:lnTo>
                  <a:lnTo>
                    <a:pt x="28956" y="22872"/>
                  </a:lnTo>
                  <a:lnTo>
                    <a:pt x="28956" y="21348"/>
                  </a:lnTo>
                  <a:lnTo>
                    <a:pt x="27432" y="19824"/>
                  </a:lnTo>
                  <a:lnTo>
                    <a:pt x="27432" y="10680"/>
                  </a:lnTo>
                  <a:lnTo>
                    <a:pt x="28956" y="9156"/>
                  </a:lnTo>
                  <a:lnTo>
                    <a:pt x="28956" y="7632"/>
                  </a:lnTo>
                  <a:lnTo>
                    <a:pt x="32004" y="4584"/>
                  </a:lnTo>
                  <a:lnTo>
                    <a:pt x="33528" y="4584"/>
                  </a:lnTo>
                  <a:lnTo>
                    <a:pt x="33528" y="3060"/>
                  </a:lnTo>
                  <a:lnTo>
                    <a:pt x="39624" y="3060"/>
                  </a:lnTo>
                  <a:lnTo>
                    <a:pt x="41148" y="4584"/>
                  </a:lnTo>
                  <a:lnTo>
                    <a:pt x="42672" y="4584"/>
                  </a:lnTo>
                  <a:lnTo>
                    <a:pt x="42672" y="6108"/>
                  </a:lnTo>
                  <a:lnTo>
                    <a:pt x="44196" y="7632"/>
                  </a:lnTo>
                  <a:lnTo>
                    <a:pt x="45720" y="7632"/>
                  </a:lnTo>
                  <a:lnTo>
                    <a:pt x="45720" y="10680"/>
                  </a:lnTo>
                  <a:lnTo>
                    <a:pt x="47244" y="12204"/>
                  </a:lnTo>
                  <a:lnTo>
                    <a:pt x="47244" y="7632"/>
                  </a:lnTo>
                  <a:lnTo>
                    <a:pt x="47244" y="6108"/>
                  </a:lnTo>
                  <a:lnTo>
                    <a:pt x="42672" y="1524"/>
                  </a:lnTo>
                  <a:lnTo>
                    <a:pt x="41148" y="1524"/>
                  </a:lnTo>
                  <a:lnTo>
                    <a:pt x="39624" y="0"/>
                  </a:lnTo>
                  <a:lnTo>
                    <a:pt x="35052" y="0"/>
                  </a:lnTo>
                  <a:lnTo>
                    <a:pt x="33528" y="1524"/>
                  </a:lnTo>
                  <a:lnTo>
                    <a:pt x="32004" y="1524"/>
                  </a:lnTo>
                  <a:lnTo>
                    <a:pt x="30480" y="3060"/>
                  </a:lnTo>
                  <a:lnTo>
                    <a:pt x="28956" y="3060"/>
                  </a:lnTo>
                  <a:lnTo>
                    <a:pt x="25908" y="6108"/>
                  </a:lnTo>
                  <a:lnTo>
                    <a:pt x="25908" y="7632"/>
                  </a:lnTo>
                  <a:lnTo>
                    <a:pt x="24384" y="9156"/>
                  </a:lnTo>
                  <a:lnTo>
                    <a:pt x="24384" y="21348"/>
                  </a:lnTo>
                  <a:lnTo>
                    <a:pt x="25908" y="22872"/>
                  </a:lnTo>
                  <a:lnTo>
                    <a:pt x="25908" y="24396"/>
                  </a:lnTo>
                  <a:lnTo>
                    <a:pt x="27432" y="25908"/>
                  </a:lnTo>
                  <a:lnTo>
                    <a:pt x="28956" y="25908"/>
                  </a:lnTo>
                  <a:lnTo>
                    <a:pt x="30480" y="27444"/>
                  </a:lnTo>
                  <a:lnTo>
                    <a:pt x="32004" y="27444"/>
                  </a:lnTo>
                  <a:lnTo>
                    <a:pt x="32004" y="28968"/>
                  </a:lnTo>
                  <a:lnTo>
                    <a:pt x="41148" y="28968"/>
                  </a:lnTo>
                  <a:lnTo>
                    <a:pt x="45720" y="27444"/>
                  </a:lnTo>
                  <a:lnTo>
                    <a:pt x="47244" y="21348"/>
                  </a:lnTo>
                  <a:lnTo>
                    <a:pt x="47244" y="28968"/>
                  </a:lnTo>
                  <a:lnTo>
                    <a:pt x="45720" y="35064"/>
                  </a:lnTo>
                  <a:lnTo>
                    <a:pt x="44196" y="38100"/>
                  </a:lnTo>
                  <a:lnTo>
                    <a:pt x="41148" y="42684"/>
                  </a:lnTo>
                  <a:lnTo>
                    <a:pt x="38100" y="44208"/>
                  </a:lnTo>
                  <a:lnTo>
                    <a:pt x="28956" y="44208"/>
                  </a:lnTo>
                  <a:lnTo>
                    <a:pt x="25908" y="42684"/>
                  </a:lnTo>
                  <a:lnTo>
                    <a:pt x="25908" y="45732"/>
                  </a:lnTo>
                  <a:lnTo>
                    <a:pt x="28956" y="47256"/>
                  </a:lnTo>
                  <a:lnTo>
                    <a:pt x="35052" y="47256"/>
                  </a:lnTo>
                  <a:lnTo>
                    <a:pt x="38100" y="45732"/>
                  </a:lnTo>
                  <a:lnTo>
                    <a:pt x="41148" y="45732"/>
                  </a:lnTo>
                  <a:lnTo>
                    <a:pt x="42672" y="44208"/>
                  </a:lnTo>
                  <a:lnTo>
                    <a:pt x="44196" y="42684"/>
                  </a:lnTo>
                  <a:lnTo>
                    <a:pt x="45720" y="39624"/>
                  </a:lnTo>
                  <a:lnTo>
                    <a:pt x="47244" y="38100"/>
                  </a:lnTo>
                  <a:lnTo>
                    <a:pt x="48768" y="35064"/>
                  </a:lnTo>
                  <a:lnTo>
                    <a:pt x="48768" y="32016"/>
                  </a:lnTo>
                  <a:lnTo>
                    <a:pt x="50292" y="28968"/>
                  </a:lnTo>
                  <a:lnTo>
                    <a:pt x="50292" y="21348"/>
                  </a:lnTo>
                  <a:lnTo>
                    <a:pt x="50292" y="15252"/>
                  </a:lnTo>
                  <a:close/>
                </a:path>
                <a:path w="3489960" h="47625">
                  <a:moveTo>
                    <a:pt x="83820" y="32016"/>
                  </a:moveTo>
                  <a:lnTo>
                    <a:pt x="82296" y="32016"/>
                  </a:lnTo>
                  <a:lnTo>
                    <a:pt x="82296" y="27444"/>
                  </a:lnTo>
                  <a:lnTo>
                    <a:pt x="80772" y="27444"/>
                  </a:lnTo>
                  <a:lnTo>
                    <a:pt x="80772" y="32016"/>
                  </a:lnTo>
                  <a:lnTo>
                    <a:pt x="80772" y="35064"/>
                  </a:lnTo>
                  <a:lnTo>
                    <a:pt x="79248" y="36588"/>
                  </a:lnTo>
                  <a:lnTo>
                    <a:pt x="79248" y="39624"/>
                  </a:lnTo>
                  <a:lnTo>
                    <a:pt x="76200" y="42684"/>
                  </a:lnTo>
                  <a:lnTo>
                    <a:pt x="74676" y="42684"/>
                  </a:lnTo>
                  <a:lnTo>
                    <a:pt x="74676" y="44208"/>
                  </a:lnTo>
                  <a:lnTo>
                    <a:pt x="65532" y="44208"/>
                  </a:lnTo>
                  <a:lnTo>
                    <a:pt x="60960" y="39624"/>
                  </a:lnTo>
                  <a:lnTo>
                    <a:pt x="60960" y="38100"/>
                  </a:lnTo>
                  <a:lnTo>
                    <a:pt x="59436" y="36588"/>
                  </a:lnTo>
                  <a:lnTo>
                    <a:pt x="59436" y="30492"/>
                  </a:lnTo>
                  <a:lnTo>
                    <a:pt x="60960" y="30492"/>
                  </a:lnTo>
                  <a:lnTo>
                    <a:pt x="60960" y="28968"/>
                  </a:lnTo>
                  <a:lnTo>
                    <a:pt x="62484" y="27444"/>
                  </a:lnTo>
                  <a:lnTo>
                    <a:pt x="62484" y="25908"/>
                  </a:lnTo>
                  <a:lnTo>
                    <a:pt x="64008" y="25908"/>
                  </a:lnTo>
                  <a:lnTo>
                    <a:pt x="65532" y="24396"/>
                  </a:lnTo>
                  <a:lnTo>
                    <a:pt x="76200" y="24396"/>
                  </a:lnTo>
                  <a:lnTo>
                    <a:pt x="76200" y="25908"/>
                  </a:lnTo>
                  <a:lnTo>
                    <a:pt x="79248" y="28968"/>
                  </a:lnTo>
                  <a:lnTo>
                    <a:pt x="79248" y="32016"/>
                  </a:lnTo>
                  <a:lnTo>
                    <a:pt x="80772" y="32016"/>
                  </a:lnTo>
                  <a:lnTo>
                    <a:pt x="80772" y="27444"/>
                  </a:lnTo>
                  <a:lnTo>
                    <a:pt x="80772" y="25908"/>
                  </a:lnTo>
                  <a:lnTo>
                    <a:pt x="79248" y="24396"/>
                  </a:lnTo>
                  <a:lnTo>
                    <a:pt x="77724" y="22872"/>
                  </a:lnTo>
                  <a:lnTo>
                    <a:pt x="74676" y="22872"/>
                  </a:lnTo>
                  <a:lnTo>
                    <a:pt x="76200" y="21348"/>
                  </a:lnTo>
                  <a:lnTo>
                    <a:pt x="77724" y="21348"/>
                  </a:lnTo>
                  <a:lnTo>
                    <a:pt x="77724" y="19824"/>
                  </a:lnTo>
                  <a:lnTo>
                    <a:pt x="79248" y="19824"/>
                  </a:lnTo>
                  <a:lnTo>
                    <a:pt x="79248" y="18300"/>
                  </a:lnTo>
                  <a:lnTo>
                    <a:pt x="80772" y="16776"/>
                  </a:lnTo>
                  <a:lnTo>
                    <a:pt x="80772" y="15252"/>
                  </a:lnTo>
                  <a:lnTo>
                    <a:pt x="82296" y="13716"/>
                  </a:lnTo>
                  <a:lnTo>
                    <a:pt x="82296" y="10680"/>
                  </a:lnTo>
                  <a:lnTo>
                    <a:pt x="80772" y="9156"/>
                  </a:lnTo>
                  <a:lnTo>
                    <a:pt x="80772" y="6108"/>
                  </a:lnTo>
                  <a:lnTo>
                    <a:pt x="79248" y="4584"/>
                  </a:lnTo>
                  <a:lnTo>
                    <a:pt x="79248" y="9156"/>
                  </a:lnTo>
                  <a:lnTo>
                    <a:pt x="79248" y="15252"/>
                  </a:lnTo>
                  <a:lnTo>
                    <a:pt x="77724" y="15252"/>
                  </a:lnTo>
                  <a:lnTo>
                    <a:pt x="77724" y="18300"/>
                  </a:lnTo>
                  <a:lnTo>
                    <a:pt x="76200" y="18300"/>
                  </a:lnTo>
                  <a:lnTo>
                    <a:pt x="74676" y="19824"/>
                  </a:lnTo>
                  <a:lnTo>
                    <a:pt x="73152" y="19824"/>
                  </a:lnTo>
                  <a:lnTo>
                    <a:pt x="71628" y="21348"/>
                  </a:lnTo>
                  <a:lnTo>
                    <a:pt x="67056" y="21348"/>
                  </a:lnTo>
                  <a:lnTo>
                    <a:pt x="67056" y="19824"/>
                  </a:lnTo>
                  <a:lnTo>
                    <a:pt x="64008" y="19824"/>
                  </a:lnTo>
                  <a:lnTo>
                    <a:pt x="64008" y="18300"/>
                  </a:lnTo>
                  <a:lnTo>
                    <a:pt x="62484" y="18300"/>
                  </a:lnTo>
                  <a:lnTo>
                    <a:pt x="62484" y="15252"/>
                  </a:lnTo>
                  <a:lnTo>
                    <a:pt x="60960" y="15252"/>
                  </a:lnTo>
                  <a:lnTo>
                    <a:pt x="60960" y="9156"/>
                  </a:lnTo>
                  <a:lnTo>
                    <a:pt x="62484" y="9156"/>
                  </a:lnTo>
                  <a:lnTo>
                    <a:pt x="62484" y="6108"/>
                  </a:lnTo>
                  <a:lnTo>
                    <a:pt x="64008" y="6108"/>
                  </a:lnTo>
                  <a:lnTo>
                    <a:pt x="64008" y="4584"/>
                  </a:lnTo>
                  <a:lnTo>
                    <a:pt x="67056" y="4584"/>
                  </a:lnTo>
                  <a:lnTo>
                    <a:pt x="67056" y="3060"/>
                  </a:lnTo>
                  <a:lnTo>
                    <a:pt x="73152" y="3060"/>
                  </a:lnTo>
                  <a:lnTo>
                    <a:pt x="73152" y="4584"/>
                  </a:lnTo>
                  <a:lnTo>
                    <a:pt x="76200" y="4584"/>
                  </a:lnTo>
                  <a:lnTo>
                    <a:pt x="76200" y="6108"/>
                  </a:lnTo>
                  <a:lnTo>
                    <a:pt x="77724" y="6108"/>
                  </a:lnTo>
                  <a:lnTo>
                    <a:pt x="77724" y="9156"/>
                  </a:lnTo>
                  <a:lnTo>
                    <a:pt x="79248" y="9156"/>
                  </a:lnTo>
                  <a:lnTo>
                    <a:pt x="79248" y="4584"/>
                  </a:lnTo>
                  <a:lnTo>
                    <a:pt x="77724" y="4584"/>
                  </a:lnTo>
                  <a:lnTo>
                    <a:pt x="77724" y="3060"/>
                  </a:lnTo>
                  <a:lnTo>
                    <a:pt x="76200" y="1524"/>
                  </a:lnTo>
                  <a:lnTo>
                    <a:pt x="73152" y="1524"/>
                  </a:lnTo>
                  <a:lnTo>
                    <a:pt x="71628" y="0"/>
                  </a:lnTo>
                  <a:lnTo>
                    <a:pt x="68580" y="0"/>
                  </a:lnTo>
                  <a:lnTo>
                    <a:pt x="67056" y="1524"/>
                  </a:lnTo>
                  <a:lnTo>
                    <a:pt x="64008" y="1524"/>
                  </a:lnTo>
                  <a:lnTo>
                    <a:pt x="62484" y="3060"/>
                  </a:lnTo>
                  <a:lnTo>
                    <a:pt x="62484" y="4584"/>
                  </a:lnTo>
                  <a:lnTo>
                    <a:pt x="60960" y="4584"/>
                  </a:lnTo>
                  <a:lnTo>
                    <a:pt x="59436" y="6108"/>
                  </a:lnTo>
                  <a:lnTo>
                    <a:pt x="59436" y="9156"/>
                  </a:lnTo>
                  <a:lnTo>
                    <a:pt x="57912" y="10680"/>
                  </a:lnTo>
                  <a:lnTo>
                    <a:pt x="57912" y="13716"/>
                  </a:lnTo>
                  <a:lnTo>
                    <a:pt x="59436" y="15252"/>
                  </a:lnTo>
                  <a:lnTo>
                    <a:pt x="59436" y="16776"/>
                  </a:lnTo>
                  <a:lnTo>
                    <a:pt x="60960" y="18300"/>
                  </a:lnTo>
                  <a:lnTo>
                    <a:pt x="60960" y="19824"/>
                  </a:lnTo>
                  <a:lnTo>
                    <a:pt x="62484" y="19824"/>
                  </a:lnTo>
                  <a:lnTo>
                    <a:pt x="65532" y="22872"/>
                  </a:lnTo>
                  <a:lnTo>
                    <a:pt x="62484" y="22872"/>
                  </a:lnTo>
                  <a:lnTo>
                    <a:pt x="59436" y="25908"/>
                  </a:lnTo>
                  <a:lnTo>
                    <a:pt x="59436" y="27444"/>
                  </a:lnTo>
                  <a:lnTo>
                    <a:pt x="57912" y="27444"/>
                  </a:lnTo>
                  <a:lnTo>
                    <a:pt x="57912" y="30492"/>
                  </a:lnTo>
                  <a:lnTo>
                    <a:pt x="56388" y="32016"/>
                  </a:lnTo>
                  <a:lnTo>
                    <a:pt x="56388" y="35064"/>
                  </a:lnTo>
                  <a:lnTo>
                    <a:pt x="57912" y="38100"/>
                  </a:lnTo>
                  <a:lnTo>
                    <a:pt x="57912" y="41160"/>
                  </a:lnTo>
                  <a:lnTo>
                    <a:pt x="59436" y="42684"/>
                  </a:lnTo>
                  <a:lnTo>
                    <a:pt x="60960" y="42684"/>
                  </a:lnTo>
                  <a:lnTo>
                    <a:pt x="62484" y="44208"/>
                  </a:lnTo>
                  <a:lnTo>
                    <a:pt x="62484" y="45732"/>
                  </a:lnTo>
                  <a:lnTo>
                    <a:pt x="65532" y="45732"/>
                  </a:lnTo>
                  <a:lnTo>
                    <a:pt x="67056" y="47256"/>
                  </a:lnTo>
                  <a:lnTo>
                    <a:pt x="73152" y="47256"/>
                  </a:lnTo>
                  <a:lnTo>
                    <a:pt x="74676" y="45732"/>
                  </a:lnTo>
                  <a:lnTo>
                    <a:pt x="77724" y="45732"/>
                  </a:lnTo>
                  <a:lnTo>
                    <a:pt x="77724" y="44208"/>
                  </a:lnTo>
                  <a:lnTo>
                    <a:pt x="79248" y="42684"/>
                  </a:lnTo>
                  <a:lnTo>
                    <a:pt x="80772" y="42684"/>
                  </a:lnTo>
                  <a:lnTo>
                    <a:pt x="82296" y="41160"/>
                  </a:lnTo>
                  <a:lnTo>
                    <a:pt x="82296" y="38100"/>
                  </a:lnTo>
                  <a:lnTo>
                    <a:pt x="83820" y="35064"/>
                  </a:lnTo>
                  <a:lnTo>
                    <a:pt x="83820" y="32016"/>
                  </a:lnTo>
                  <a:close/>
                </a:path>
                <a:path w="3489960" h="47625">
                  <a:moveTo>
                    <a:pt x="115824" y="22872"/>
                  </a:moveTo>
                  <a:lnTo>
                    <a:pt x="115201" y="12865"/>
                  </a:lnTo>
                  <a:lnTo>
                    <a:pt x="113157" y="5727"/>
                  </a:lnTo>
                  <a:lnTo>
                    <a:pt x="112776" y="5295"/>
                  </a:lnTo>
                  <a:lnTo>
                    <a:pt x="112776" y="10680"/>
                  </a:lnTo>
                  <a:lnTo>
                    <a:pt x="112776" y="35064"/>
                  </a:lnTo>
                  <a:lnTo>
                    <a:pt x="111252" y="39624"/>
                  </a:lnTo>
                  <a:lnTo>
                    <a:pt x="106680" y="44208"/>
                  </a:lnTo>
                  <a:lnTo>
                    <a:pt x="99060" y="44208"/>
                  </a:lnTo>
                  <a:lnTo>
                    <a:pt x="94488" y="39624"/>
                  </a:lnTo>
                  <a:lnTo>
                    <a:pt x="92964" y="35064"/>
                  </a:lnTo>
                  <a:lnTo>
                    <a:pt x="92964" y="12204"/>
                  </a:lnTo>
                  <a:lnTo>
                    <a:pt x="96012" y="9156"/>
                  </a:lnTo>
                  <a:lnTo>
                    <a:pt x="97536" y="4584"/>
                  </a:lnTo>
                  <a:lnTo>
                    <a:pt x="100584" y="3060"/>
                  </a:lnTo>
                  <a:lnTo>
                    <a:pt x="109728" y="3060"/>
                  </a:lnTo>
                  <a:lnTo>
                    <a:pt x="112776" y="10680"/>
                  </a:lnTo>
                  <a:lnTo>
                    <a:pt x="112776" y="5295"/>
                  </a:lnTo>
                  <a:lnTo>
                    <a:pt x="110807" y="3060"/>
                  </a:lnTo>
                  <a:lnTo>
                    <a:pt x="109385" y="1435"/>
                  </a:lnTo>
                  <a:lnTo>
                    <a:pt x="103632" y="0"/>
                  </a:lnTo>
                  <a:lnTo>
                    <a:pt x="99060" y="0"/>
                  </a:lnTo>
                  <a:lnTo>
                    <a:pt x="92964" y="6108"/>
                  </a:lnTo>
                  <a:lnTo>
                    <a:pt x="89916" y="10680"/>
                  </a:lnTo>
                  <a:lnTo>
                    <a:pt x="89916" y="38100"/>
                  </a:lnTo>
                  <a:lnTo>
                    <a:pt x="92964" y="41160"/>
                  </a:lnTo>
                  <a:lnTo>
                    <a:pt x="94488" y="45732"/>
                  </a:lnTo>
                  <a:lnTo>
                    <a:pt x="99060" y="47256"/>
                  </a:lnTo>
                  <a:lnTo>
                    <a:pt x="106680" y="47256"/>
                  </a:lnTo>
                  <a:lnTo>
                    <a:pt x="109728" y="45732"/>
                  </a:lnTo>
                  <a:lnTo>
                    <a:pt x="110744" y="44208"/>
                  </a:lnTo>
                  <a:lnTo>
                    <a:pt x="115824" y="36588"/>
                  </a:lnTo>
                  <a:lnTo>
                    <a:pt x="115824" y="22872"/>
                  </a:lnTo>
                  <a:close/>
                </a:path>
                <a:path w="3489960" h="47625">
                  <a:moveTo>
                    <a:pt x="388607" y="0"/>
                  </a:moveTo>
                  <a:lnTo>
                    <a:pt x="387096" y="1524"/>
                  </a:lnTo>
                  <a:lnTo>
                    <a:pt x="385572" y="1524"/>
                  </a:lnTo>
                  <a:lnTo>
                    <a:pt x="385572" y="3060"/>
                  </a:lnTo>
                  <a:lnTo>
                    <a:pt x="384048" y="4584"/>
                  </a:lnTo>
                  <a:lnTo>
                    <a:pt x="382524" y="4584"/>
                  </a:lnTo>
                  <a:lnTo>
                    <a:pt x="381000" y="6108"/>
                  </a:lnTo>
                  <a:lnTo>
                    <a:pt x="379476" y="6108"/>
                  </a:lnTo>
                  <a:lnTo>
                    <a:pt x="379476" y="7632"/>
                  </a:lnTo>
                  <a:lnTo>
                    <a:pt x="376415" y="7632"/>
                  </a:lnTo>
                  <a:lnTo>
                    <a:pt x="374904" y="9156"/>
                  </a:lnTo>
                  <a:lnTo>
                    <a:pt x="374904" y="10680"/>
                  </a:lnTo>
                  <a:lnTo>
                    <a:pt x="377939" y="10680"/>
                  </a:lnTo>
                  <a:lnTo>
                    <a:pt x="379476" y="9156"/>
                  </a:lnTo>
                  <a:lnTo>
                    <a:pt x="381000" y="9156"/>
                  </a:lnTo>
                  <a:lnTo>
                    <a:pt x="385572" y="4584"/>
                  </a:lnTo>
                  <a:lnTo>
                    <a:pt x="385572" y="45732"/>
                  </a:lnTo>
                  <a:lnTo>
                    <a:pt x="388607" y="45732"/>
                  </a:lnTo>
                  <a:lnTo>
                    <a:pt x="388607" y="0"/>
                  </a:lnTo>
                  <a:close/>
                </a:path>
                <a:path w="3489960" h="47625">
                  <a:moveTo>
                    <a:pt x="425196" y="15252"/>
                  </a:moveTo>
                  <a:lnTo>
                    <a:pt x="423672" y="12204"/>
                  </a:lnTo>
                  <a:lnTo>
                    <a:pt x="423672" y="9156"/>
                  </a:lnTo>
                  <a:lnTo>
                    <a:pt x="422148" y="7632"/>
                  </a:lnTo>
                  <a:lnTo>
                    <a:pt x="422148" y="13716"/>
                  </a:lnTo>
                  <a:lnTo>
                    <a:pt x="422148" y="18300"/>
                  </a:lnTo>
                  <a:lnTo>
                    <a:pt x="420624" y="18300"/>
                  </a:lnTo>
                  <a:lnTo>
                    <a:pt x="420624" y="21348"/>
                  </a:lnTo>
                  <a:lnTo>
                    <a:pt x="416039" y="25908"/>
                  </a:lnTo>
                  <a:lnTo>
                    <a:pt x="405384" y="25908"/>
                  </a:lnTo>
                  <a:lnTo>
                    <a:pt x="405384" y="24396"/>
                  </a:lnTo>
                  <a:lnTo>
                    <a:pt x="402323" y="21348"/>
                  </a:lnTo>
                  <a:lnTo>
                    <a:pt x="402323" y="18300"/>
                  </a:lnTo>
                  <a:lnTo>
                    <a:pt x="400812" y="16776"/>
                  </a:lnTo>
                  <a:lnTo>
                    <a:pt x="400812" y="13716"/>
                  </a:lnTo>
                  <a:lnTo>
                    <a:pt x="402323" y="12204"/>
                  </a:lnTo>
                  <a:lnTo>
                    <a:pt x="402323" y="9156"/>
                  </a:lnTo>
                  <a:lnTo>
                    <a:pt x="403847" y="7632"/>
                  </a:lnTo>
                  <a:lnTo>
                    <a:pt x="403847" y="6108"/>
                  </a:lnTo>
                  <a:lnTo>
                    <a:pt x="405384" y="6108"/>
                  </a:lnTo>
                  <a:lnTo>
                    <a:pt x="408432" y="3060"/>
                  </a:lnTo>
                  <a:lnTo>
                    <a:pt x="414515" y="3060"/>
                  </a:lnTo>
                  <a:lnTo>
                    <a:pt x="420624" y="9156"/>
                  </a:lnTo>
                  <a:lnTo>
                    <a:pt x="420624" y="12204"/>
                  </a:lnTo>
                  <a:lnTo>
                    <a:pt x="422148" y="13716"/>
                  </a:lnTo>
                  <a:lnTo>
                    <a:pt x="422148" y="7632"/>
                  </a:lnTo>
                  <a:lnTo>
                    <a:pt x="420624" y="6108"/>
                  </a:lnTo>
                  <a:lnTo>
                    <a:pt x="420624" y="4584"/>
                  </a:lnTo>
                  <a:lnTo>
                    <a:pt x="417576" y="1524"/>
                  </a:lnTo>
                  <a:lnTo>
                    <a:pt x="416039" y="1524"/>
                  </a:lnTo>
                  <a:lnTo>
                    <a:pt x="414515" y="0"/>
                  </a:lnTo>
                  <a:lnTo>
                    <a:pt x="409956" y="0"/>
                  </a:lnTo>
                  <a:lnTo>
                    <a:pt x="408432" y="1524"/>
                  </a:lnTo>
                  <a:lnTo>
                    <a:pt x="406908" y="1524"/>
                  </a:lnTo>
                  <a:lnTo>
                    <a:pt x="405384" y="3060"/>
                  </a:lnTo>
                  <a:lnTo>
                    <a:pt x="403847" y="3060"/>
                  </a:lnTo>
                  <a:lnTo>
                    <a:pt x="400812" y="6108"/>
                  </a:lnTo>
                  <a:lnTo>
                    <a:pt x="400812" y="7632"/>
                  </a:lnTo>
                  <a:lnTo>
                    <a:pt x="399288" y="9156"/>
                  </a:lnTo>
                  <a:lnTo>
                    <a:pt x="399288" y="10680"/>
                  </a:lnTo>
                  <a:lnTo>
                    <a:pt x="397764" y="13716"/>
                  </a:lnTo>
                  <a:lnTo>
                    <a:pt x="397764" y="16776"/>
                  </a:lnTo>
                  <a:lnTo>
                    <a:pt x="399288" y="19824"/>
                  </a:lnTo>
                  <a:lnTo>
                    <a:pt x="399288" y="22872"/>
                  </a:lnTo>
                  <a:lnTo>
                    <a:pt x="403847" y="27444"/>
                  </a:lnTo>
                  <a:lnTo>
                    <a:pt x="405384" y="27444"/>
                  </a:lnTo>
                  <a:lnTo>
                    <a:pt x="406908" y="28968"/>
                  </a:lnTo>
                  <a:lnTo>
                    <a:pt x="416039" y="28968"/>
                  </a:lnTo>
                  <a:lnTo>
                    <a:pt x="419100" y="27444"/>
                  </a:lnTo>
                  <a:lnTo>
                    <a:pt x="419862" y="25908"/>
                  </a:lnTo>
                  <a:lnTo>
                    <a:pt x="422148" y="21348"/>
                  </a:lnTo>
                  <a:lnTo>
                    <a:pt x="422148" y="28968"/>
                  </a:lnTo>
                  <a:lnTo>
                    <a:pt x="420624" y="35064"/>
                  </a:lnTo>
                  <a:lnTo>
                    <a:pt x="417576" y="38100"/>
                  </a:lnTo>
                  <a:lnTo>
                    <a:pt x="416039" y="42684"/>
                  </a:lnTo>
                  <a:lnTo>
                    <a:pt x="411480" y="44208"/>
                  </a:lnTo>
                  <a:lnTo>
                    <a:pt x="403847" y="44208"/>
                  </a:lnTo>
                  <a:lnTo>
                    <a:pt x="400812" y="42684"/>
                  </a:lnTo>
                  <a:lnTo>
                    <a:pt x="400812" y="45732"/>
                  </a:lnTo>
                  <a:lnTo>
                    <a:pt x="402323" y="47256"/>
                  </a:lnTo>
                  <a:lnTo>
                    <a:pt x="409956" y="47256"/>
                  </a:lnTo>
                  <a:lnTo>
                    <a:pt x="413004" y="45732"/>
                  </a:lnTo>
                  <a:lnTo>
                    <a:pt x="414515" y="45732"/>
                  </a:lnTo>
                  <a:lnTo>
                    <a:pt x="417576" y="44208"/>
                  </a:lnTo>
                  <a:lnTo>
                    <a:pt x="419100" y="42684"/>
                  </a:lnTo>
                  <a:lnTo>
                    <a:pt x="420624" y="39624"/>
                  </a:lnTo>
                  <a:lnTo>
                    <a:pt x="422148" y="38100"/>
                  </a:lnTo>
                  <a:lnTo>
                    <a:pt x="423672" y="35064"/>
                  </a:lnTo>
                  <a:lnTo>
                    <a:pt x="423672" y="28968"/>
                  </a:lnTo>
                  <a:lnTo>
                    <a:pt x="425196" y="24396"/>
                  </a:lnTo>
                  <a:lnTo>
                    <a:pt x="425196" y="21348"/>
                  </a:lnTo>
                  <a:lnTo>
                    <a:pt x="425196" y="15252"/>
                  </a:lnTo>
                  <a:close/>
                </a:path>
                <a:path w="3489960" h="47625">
                  <a:moveTo>
                    <a:pt x="457200" y="28968"/>
                  </a:moveTo>
                  <a:lnTo>
                    <a:pt x="455676" y="27444"/>
                  </a:lnTo>
                  <a:lnTo>
                    <a:pt x="455676" y="25908"/>
                  </a:lnTo>
                  <a:lnTo>
                    <a:pt x="454139" y="24396"/>
                  </a:lnTo>
                  <a:lnTo>
                    <a:pt x="454139" y="28968"/>
                  </a:lnTo>
                  <a:lnTo>
                    <a:pt x="454139" y="38100"/>
                  </a:lnTo>
                  <a:lnTo>
                    <a:pt x="452615" y="39624"/>
                  </a:lnTo>
                  <a:lnTo>
                    <a:pt x="452615" y="41160"/>
                  </a:lnTo>
                  <a:lnTo>
                    <a:pt x="451104" y="41160"/>
                  </a:lnTo>
                  <a:lnTo>
                    <a:pt x="451104" y="42684"/>
                  </a:lnTo>
                  <a:lnTo>
                    <a:pt x="449580" y="42684"/>
                  </a:lnTo>
                  <a:lnTo>
                    <a:pt x="448056" y="44208"/>
                  </a:lnTo>
                  <a:lnTo>
                    <a:pt x="440423" y="44208"/>
                  </a:lnTo>
                  <a:lnTo>
                    <a:pt x="438912" y="42684"/>
                  </a:lnTo>
                  <a:lnTo>
                    <a:pt x="437388" y="42684"/>
                  </a:lnTo>
                  <a:lnTo>
                    <a:pt x="437388" y="41160"/>
                  </a:lnTo>
                  <a:lnTo>
                    <a:pt x="435864" y="41160"/>
                  </a:lnTo>
                  <a:lnTo>
                    <a:pt x="435864" y="38100"/>
                  </a:lnTo>
                  <a:lnTo>
                    <a:pt x="434340" y="36588"/>
                  </a:lnTo>
                  <a:lnTo>
                    <a:pt x="434340" y="30492"/>
                  </a:lnTo>
                  <a:lnTo>
                    <a:pt x="435864" y="30492"/>
                  </a:lnTo>
                  <a:lnTo>
                    <a:pt x="435864" y="27444"/>
                  </a:lnTo>
                  <a:lnTo>
                    <a:pt x="438912" y="24396"/>
                  </a:lnTo>
                  <a:lnTo>
                    <a:pt x="449580" y="24396"/>
                  </a:lnTo>
                  <a:lnTo>
                    <a:pt x="451104" y="25908"/>
                  </a:lnTo>
                  <a:lnTo>
                    <a:pt x="451104" y="27444"/>
                  </a:lnTo>
                  <a:lnTo>
                    <a:pt x="452615" y="27444"/>
                  </a:lnTo>
                  <a:lnTo>
                    <a:pt x="454139" y="28968"/>
                  </a:lnTo>
                  <a:lnTo>
                    <a:pt x="454139" y="24396"/>
                  </a:lnTo>
                  <a:lnTo>
                    <a:pt x="452615" y="24396"/>
                  </a:lnTo>
                  <a:lnTo>
                    <a:pt x="452615" y="22872"/>
                  </a:lnTo>
                  <a:lnTo>
                    <a:pt x="449580" y="22872"/>
                  </a:lnTo>
                  <a:lnTo>
                    <a:pt x="455676" y="16776"/>
                  </a:lnTo>
                  <a:lnTo>
                    <a:pt x="455676" y="7632"/>
                  </a:lnTo>
                  <a:lnTo>
                    <a:pt x="454139" y="6108"/>
                  </a:lnTo>
                  <a:lnTo>
                    <a:pt x="454139" y="4584"/>
                  </a:lnTo>
                  <a:lnTo>
                    <a:pt x="452615" y="4584"/>
                  </a:lnTo>
                  <a:lnTo>
                    <a:pt x="452615" y="7632"/>
                  </a:lnTo>
                  <a:lnTo>
                    <a:pt x="452615" y="16776"/>
                  </a:lnTo>
                  <a:lnTo>
                    <a:pt x="449580" y="19824"/>
                  </a:lnTo>
                  <a:lnTo>
                    <a:pt x="448056" y="19824"/>
                  </a:lnTo>
                  <a:lnTo>
                    <a:pt x="446532" y="21348"/>
                  </a:lnTo>
                  <a:lnTo>
                    <a:pt x="441947" y="21348"/>
                  </a:lnTo>
                  <a:lnTo>
                    <a:pt x="440423" y="19824"/>
                  </a:lnTo>
                  <a:lnTo>
                    <a:pt x="438912" y="19824"/>
                  </a:lnTo>
                  <a:lnTo>
                    <a:pt x="438912" y="18300"/>
                  </a:lnTo>
                  <a:lnTo>
                    <a:pt x="437388" y="18300"/>
                  </a:lnTo>
                  <a:lnTo>
                    <a:pt x="437388" y="16776"/>
                  </a:lnTo>
                  <a:lnTo>
                    <a:pt x="435864" y="15252"/>
                  </a:lnTo>
                  <a:lnTo>
                    <a:pt x="435864" y="9156"/>
                  </a:lnTo>
                  <a:lnTo>
                    <a:pt x="437388" y="7632"/>
                  </a:lnTo>
                  <a:lnTo>
                    <a:pt x="437388" y="6108"/>
                  </a:lnTo>
                  <a:lnTo>
                    <a:pt x="438912" y="6108"/>
                  </a:lnTo>
                  <a:lnTo>
                    <a:pt x="438912" y="4584"/>
                  </a:lnTo>
                  <a:lnTo>
                    <a:pt x="440423" y="4584"/>
                  </a:lnTo>
                  <a:lnTo>
                    <a:pt x="441947" y="3060"/>
                  </a:lnTo>
                  <a:lnTo>
                    <a:pt x="446532" y="3060"/>
                  </a:lnTo>
                  <a:lnTo>
                    <a:pt x="448056" y="4584"/>
                  </a:lnTo>
                  <a:lnTo>
                    <a:pt x="449580" y="4584"/>
                  </a:lnTo>
                  <a:lnTo>
                    <a:pt x="452615" y="7632"/>
                  </a:lnTo>
                  <a:lnTo>
                    <a:pt x="452615" y="4584"/>
                  </a:lnTo>
                  <a:lnTo>
                    <a:pt x="452615" y="3060"/>
                  </a:lnTo>
                  <a:lnTo>
                    <a:pt x="451104" y="1524"/>
                  </a:lnTo>
                  <a:lnTo>
                    <a:pt x="448056" y="1524"/>
                  </a:lnTo>
                  <a:lnTo>
                    <a:pt x="446532" y="0"/>
                  </a:lnTo>
                  <a:lnTo>
                    <a:pt x="443484" y="0"/>
                  </a:lnTo>
                  <a:lnTo>
                    <a:pt x="441947" y="1524"/>
                  </a:lnTo>
                  <a:lnTo>
                    <a:pt x="438912" y="1524"/>
                  </a:lnTo>
                  <a:lnTo>
                    <a:pt x="434340" y="6108"/>
                  </a:lnTo>
                  <a:lnTo>
                    <a:pt x="434340" y="7632"/>
                  </a:lnTo>
                  <a:lnTo>
                    <a:pt x="432816" y="9156"/>
                  </a:lnTo>
                  <a:lnTo>
                    <a:pt x="432816" y="15252"/>
                  </a:lnTo>
                  <a:lnTo>
                    <a:pt x="434340" y="16776"/>
                  </a:lnTo>
                  <a:lnTo>
                    <a:pt x="434340" y="18300"/>
                  </a:lnTo>
                  <a:lnTo>
                    <a:pt x="435864" y="18300"/>
                  </a:lnTo>
                  <a:lnTo>
                    <a:pt x="435864" y="19824"/>
                  </a:lnTo>
                  <a:lnTo>
                    <a:pt x="437388" y="19824"/>
                  </a:lnTo>
                  <a:lnTo>
                    <a:pt x="437388" y="21348"/>
                  </a:lnTo>
                  <a:lnTo>
                    <a:pt x="438912" y="21348"/>
                  </a:lnTo>
                  <a:lnTo>
                    <a:pt x="440423" y="22872"/>
                  </a:lnTo>
                  <a:lnTo>
                    <a:pt x="437388" y="22872"/>
                  </a:lnTo>
                  <a:lnTo>
                    <a:pt x="435864" y="24396"/>
                  </a:lnTo>
                  <a:lnTo>
                    <a:pt x="434340" y="24396"/>
                  </a:lnTo>
                  <a:lnTo>
                    <a:pt x="434340" y="25908"/>
                  </a:lnTo>
                  <a:lnTo>
                    <a:pt x="432816" y="27444"/>
                  </a:lnTo>
                  <a:lnTo>
                    <a:pt x="432816" y="28968"/>
                  </a:lnTo>
                  <a:lnTo>
                    <a:pt x="431292" y="30492"/>
                  </a:lnTo>
                  <a:lnTo>
                    <a:pt x="431292" y="38100"/>
                  </a:lnTo>
                  <a:lnTo>
                    <a:pt x="432816" y="39624"/>
                  </a:lnTo>
                  <a:lnTo>
                    <a:pt x="432816" y="41160"/>
                  </a:lnTo>
                  <a:lnTo>
                    <a:pt x="434340" y="42684"/>
                  </a:lnTo>
                  <a:lnTo>
                    <a:pt x="435864" y="42684"/>
                  </a:lnTo>
                  <a:lnTo>
                    <a:pt x="435864" y="44208"/>
                  </a:lnTo>
                  <a:lnTo>
                    <a:pt x="437388" y="45732"/>
                  </a:lnTo>
                  <a:lnTo>
                    <a:pt x="438912" y="45732"/>
                  </a:lnTo>
                  <a:lnTo>
                    <a:pt x="440423" y="47256"/>
                  </a:lnTo>
                  <a:lnTo>
                    <a:pt x="448056" y="47256"/>
                  </a:lnTo>
                  <a:lnTo>
                    <a:pt x="449580" y="45732"/>
                  </a:lnTo>
                  <a:lnTo>
                    <a:pt x="451104" y="45732"/>
                  </a:lnTo>
                  <a:lnTo>
                    <a:pt x="452628" y="44208"/>
                  </a:lnTo>
                  <a:lnTo>
                    <a:pt x="454139" y="42684"/>
                  </a:lnTo>
                  <a:lnTo>
                    <a:pt x="455676" y="42684"/>
                  </a:lnTo>
                  <a:lnTo>
                    <a:pt x="455676" y="41160"/>
                  </a:lnTo>
                  <a:lnTo>
                    <a:pt x="457200" y="39624"/>
                  </a:lnTo>
                  <a:lnTo>
                    <a:pt x="457200" y="28968"/>
                  </a:lnTo>
                  <a:close/>
                </a:path>
                <a:path w="3489960" h="47625">
                  <a:moveTo>
                    <a:pt x="489204" y="28968"/>
                  </a:moveTo>
                  <a:lnTo>
                    <a:pt x="486156" y="22872"/>
                  </a:lnTo>
                  <a:lnTo>
                    <a:pt x="480047" y="19824"/>
                  </a:lnTo>
                  <a:lnTo>
                    <a:pt x="469392" y="19824"/>
                  </a:lnTo>
                  <a:lnTo>
                    <a:pt x="470916" y="4584"/>
                  </a:lnTo>
                  <a:lnTo>
                    <a:pt x="487680" y="4584"/>
                  </a:lnTo>
                  <a:lnTo>
                    <a:pt x="487680" y="1524"/>
                  </a:lnTo>
                  <a:lnTo>
                    <a:pt x="467868" y="1524"/>
                  </a:lnTo>
                  <a:lnTo>
                    <a:pt x="467868" y="22872"/>
                  </a:lnTo>
                  <a:lnTo>
                    <a:pt x="481584" y="22872"/>
                  </a:lnTo>
                  <a:lnTo>
                    <a:pt x="486156" y="25908"/>
                  </a:lnTo>
                  <a:lnTo>
                    <a:pt x="486156" y="36588"/>
                  </a:lnTo>
                  <a:lnTo>
                    <a:pt x="484632" y="39624"/>
                  </a:lnTo>
                  <a:lnTo>
                    <a:pt x="481584" y="42684"/>
                  </a:lnTo>
                  <a:lnTo>
                    <a:pt x="478523" y="44208"/>
                  </a:lnTo>
                  <a:lnTo>
                    <a:pt x="469392" y="44208"/>
                  </a:lnTo>
                  <a:lnTo>
                    <a:pt x="466331" y="42684"/>
                  </a:lnTo>
                  <a:lnTo>
                    <a:pt x="466331" y="45732"/>
                  </a:lnTo>
                  <a:lnTo>
                    <a:pt x="467868" y="45732"/>
                  </a:lnTo>
                  <a:lnTo>
                    <a:pt x="470916" y="47256"/>
                  </a:lnTo>
                  <a:lnTo>
                    <a:pt x="478523" y="47256"/>
                  </a:lnTo>
                  <a:lnTo>
                    <a:pt x="483108" y="45732"/>
                  </a:lnTo>
                  <a:lnTo>
                    <a:pt x="483870" y="44208"/>
                  </a:lnTo>
                  <a:lnTo>
                    <a:pt x="484632" y="42684"/>
                  </a:lnTo>
                  <a:lnTo>
                    <a:pt x="487680" y="41160"/>
                  </a:lnTo>
                  <a:lnTo>
                    <a:pt x="489204" y="36588"/>
                  </a:lnTo>
                  <a:lnTo>
                    <a:pt x="489204" y="28968"/>
                  </a:lnTo>
                  <a:close/>
                </a:path>
                <a:path w="3489960" h="47625">
                  <a:moveTo>
                    <a:pt x="763524" y="0"/>
                  </a:moveTo>
                  <a:lnTo>
                    <a:pt x="762000" y="0"/>
                  </a:lnTo>
                  <a:lnTo>
                    <a:pt x="762000" y="1524"/>
                  </a:lnTo>
                  <a:lnTo>
                    <a:pt x="760476" y="1524"/>
                  </a:lnTo>
                  <a:lnTo>
                    <a:pt x="758939" y="3060"/>
                  </a:lnTo>
                  <a:lnTo>
                    <a:pt x="758939" y="4584"/>
                  </a:lnTo>
                  <a:lnTo>
                    <a:pt x="755904" y="4584"/>
                  </a:lnTo>
                  <a:lnTo>
                    <a:pt x="755904" y="6108"/>
                  </a:lnTo>
                  <a:lnTo>
                    <a:pt x="754380" y="6108"/>
                  </a:lnTo>
                  <a:lnTo>
                    <a:pt x="752856" y="7632"/>
                  </a:lnTo>
                  <a:lnTo>
                    <a:pt x="751332" y="7632"/>
                  </a:lnTo>
                  <a:lnTo>
                    <a:pt x="749808" y="9156"/>
                  </a:lnTo>
                  <a:lnTo>
                    <a:pt x="749808" y="10680"/>
                  </a:lnTo>
                  <a:lnTo>
                    <a:pt x="751332" y="10680"/>
                  </a:lnTo>
                  <a:lnTo>
                    <a:pt x="754380" y="9156"/>
                  </a:lnTo>
                  <a:lnTo>
                    <a:pt x="755904" y="9156"/>
                  </a:lnTo>
                  <a:lnTo>
                    <a:pt x="760476" y="4584"/>
                  </a:lnTo>
                  <a:lnTo>
                    <a:pt x="760476" y="45732"/>
                  </a:lnTo>
                  <a:lnTo>
                    <a:pt x="763524" y="45732"/>
                  </a:lnTo>
                  <a:lnTo>
                    <a:pt x="763524" y="0"/>
                  </a:lnTo>
                  <a:close/>
                </a:path>
                <a:path w="3489960" h="47625">
                  <a:moveTo>
                    <a:pt x="798576" y="12204"/>
                  </a:moveTo>
                  <a:lnTo>
                    <a:pt x="797039" y="9156"/>
                  </a:lnTo>
                  <a:lnTo>
                    <a:pt x="797039" y="7632"/>
                  </a:lnTo>
                  <a:lnTo>
                    <a:pt x="795515" y="6108"/>
                  </a:lnTo>
                  <a:lnTo>
                    <a:pt x="795515" y="10680"/>
                  </a:lnTo>
                  <a:lnTo>
                    <a:pt x="795515" y="19824"/>
                  </a:lnTo>
                  <a:lnTo>
                    <a:pt x="794004" y="21348"/>
                  </a:lnTo>
                  <a:lnTo>
                    <a:pt x="794004" y="22872"/>
                  </a:lnTo>
                  <a:lnTo>
                    <a:pt x="792480" y="22872"/>
                  </a:lnTo>
                  <a:lnTo>
                    <a:pt x="792480" y="24396"/>
                  </a:lnTo>
                  <a:lnTo>
                    <a:pt x="790956" y="25908"/>
                  </a:lnTo>
                  <a:lnTo>
                    <a:pt x="780288" y="25908"/>
                  </a:lnTo>
                  <a:lnTo>
                    <a:pt x="778764" y="24396"/>
                  </a:lnTo>
                  <a:lnTo>
                    <a:pt x="778764" y="22872"/>
                  </a:lnTo>
                  <a:lnTo>
                    <a:pt x="777240" y="22872"/>
                  </a:lnTo>
                  <a:lnTo>
                    <a:pt x="777240" y="19824"/>
                  </a:lnTo>
                  <a:lnTo>
                    <a:pt x="775716" y="18300"/>
                  </a:lnTo>
                  <a:lnTo>
                    <a:pt x="775716" y="12204"/>
                  </a:lnTo>
                  <a:lnTo>
                    <a:pt x="777240" y="10680"/>
                  </a:lnTo>
                  <a:lnTo>
                    <a:pt x="777240" y="7632"/>
                  </a:lnTo>
                  <a:lnTo>
                    <a:pt x="778764" y="6108"/>
                  </a:lnTo>
                  <a:lnTo>
                    <a:pt x="780288" y="6108"/>
                  </a:lnTo>
                  <a:lnTo>
                    <a:pt x="780288" y="4584"/>
                  </a:lnTo>
                  <a:lnTo>
                    <a:pt x="781812" y="4584"/>
                  </a:lnTo>
                  <a:lnTo>
                    <a:pt x="783323" y="3060"/>
                  </a:lnTo>
                  <a:lnTo>
                    <a:pt x="789432" y="3060"/>
                  </a:lnTo>
                  <a:lnTo>
                    <a:pt x="789432" y="4584"/>
                  </a:lnTo>
                  <a:lnTo>
                    <a:pt x="790956" y="4584"/>
                  </a:lnTo>
                  <a:lnTo>
                    <a:pt x="792480" y="6108"/>
                  </a:lnTo>
                  <a:lnTo>
                    <a:pt x="792480" y="7632"/>
                  </a:lnTo>
                  <a:lnTo>
                    <a:pt x="794004" y="7632"/>
                  </a:lnTo>
                  <a:lnTo>
                    <a:pt x="794004" y="9156"/>
                  </a:lnTo>
                  <a:lnTo>
                    <a:pt x="795515" y="10680"/>
                  </a:lnTo>
                  <a:lnTo>
                    <a:pt x="795515" y="6108"/>
                  </a:lnTo>
                  <a:lnTo>
                    <a:pt x="794004" y="4584"/>
                  </a:lnTo>
                  <a:lnTo>
                    <a:pt x="794004" y="3060"/>
                  </a:lnTo>
                  <a:lnTo>
                    <a:pt x="790956" y="1524"/>
                  </a:lnTo>
                  <a:lnTo>
                    <a:pt x="789432" y="1524"/>
                  </a:lnTo>
                  <a:lnTo>
                    <a:pt x="787908" y="0"/>
                  </a:lnTo>
                  <a:lnTo>
                    <a:pt x="784860" y="0"/>
                  </a:lnTo>
                  <a:lnTo>
                    <a:pt x="783323" y="1524"/>
                  </a:lnTo>
                  <a:lnTo>
                    <a:pt x="780288" y="1524"/>
                  </a:lnTo>
                  <a:lnTo>
                    <a:pt x="778764" y="3060"/>
                  </a:lnTo>
                  <a:lnTo>
                    <a:pt x="777240" y="3060"/>
                  </a:lnTo>
                  <a:lnTo>
                    <a:pt x="777240" y="4584"/>
                  </a:lnTo>
                  <a:lnTo>
                    <a:pt x="774192" y="7632"/>
                  </a:lnTo>
                  <a:lnTo>
                    <a:pt x="774192" y="9156"/>
                  </a:lnTo>
                  <a:lnTo>
                    <a:pt x="772668" y="10680"/>
                  </a:lnTo>
                  <a:lnTo>
                    <a:pt x="772668" y="19824"/>
                  </a:lnTo>
                  <a:lnTo>
                    <a:pt x="774192" y="21348"/>
                  </a:lnTo>
                  <a:lnTo>
                    <a:pt x="774192" y="22872"/>
                  </a:lnTo>
                  <a:lnTo>
                    <a:pt x="775716" y="24396"/>
                  </a:lnTo>
                  <a:lnTo>
                    <a:pt x="775716" y="25908"/>
                  </a:lnTo>
                  <a:lnTo>
                    <a:pt x="777240" y="25908"/>
                  </a:lnTo>
                  <a:lnTo>
                    <a:pt x="778764" y="27444"/>
                  </a:lnTo>
                  <a:lnTo>
                    <a:pt x="780288" y="27444"/>
                  </a:lnTo>
                  <a:lnTo>
                    <a:pt x="781812" y="28968"/>
                  </a:lnTo>
                  <a:lnTo>
                    <a:pt x="790956" y="28968"/>
                  </a:lnTo>
                  <a:lnTo>
                    <a:pt x="794004" y="27444"/>
                  </a:lnTo>
                  <a:lnTo>
                    <a:pt x="795515" y="21348"/>
                  </a:lnTo>
                  <a:lnTo>
                    <a:pt x="795515" y="35064"/>
                  </a:lnTo>
                  <a:lnTo>
                    <a:pt x="792480" y="38100"/>
                  </a:lnTo>
                  <a:lnTo>
                    <a:pt x="789432" y="42684"/>
                  </a:lnTo>
                  <a:lnTo>
                    <a:pt x="786384" y="44208"/>
                  </a:lnTo>
                  <a:lnTo>
                    <a:pt x="777240" y="44208"/>
                  </a:lnTo>
                  <a:lnTo>
                    <a:pt x="775716" y="42684"/>
                  </a:lnTo>
                  <a:lnTo>
                    <a:pt x="775716" y="45732"/>
                  </a:lnTo>
                  <a:lnTo>
                    <a:pt x="777240" y="47256"/>
                  </a:lnTo>
                  <a:lnTo>
                    <a:pt x="784860" y="47256"/>
                  </a:lnTo>
                  <a:lnTo>
                    <a:pt x="786384" y="45732"/>
                  </a:lnTo>
                  <a:lnTo>
                    <a:pt x="789432" y="45732"/>
                  </a:lnTo>
                  <a:lnTo>
                    <a:pt x="790956" y="44208"/>
                  </a:lnTo>
                  <a:lnTo>
                    <a:pt x="794004" y="42684"/>
                  </a:lnTo>
                  <a:lnTo>
                    <a:pt x="794004" y="39624"/>
                  </a:lnTo>
                  <a:lnTo>
                    <a:pt x="795515" y="38100"/>
                  </a:lnTo>
                  <a:lnTo>
                    <a:pt x="798576" y="32016"/>
                  </a:lnTo>
                  <a:lnTo>
                    <a:pt x="798576" y="21348"/>
                  </a:lnTo>
                  <a:lnTo>
                    <a:pt x="798576" y="12204"/>
                  </a:lnTo>
                  <a:close/>
                </a:path>
                <a:path w="3489960" h="47625">
                  <a:moveTo>
                    <a:pt x="832104" y="15252"/>
                  </a:moveTo>
                  <a:lnTo>
                    <a:pt x="830580" y="12204"/>
                  </a:lnTo>
                  <a:lnTo>
                    <a:pt x="830580" y="9156"/>
                  </a:lnTo>
                  <a:lnTo>
                    <a:pt x="829056" y="7632"/>
                  </a:lnTo>
                  <a:lnTo>
                    <a:pt x="829056" y="12204"/>
                  </a:lnTo>
                  <a:lnTo>
                    <a:pt x="829056" y="18300"/>
                  </a:lnTo>
                  <a:lnTo>
                    <a:pt x="827532" y="19824"/>
                  </a:lnTo>
                  <a:lnTo>
                    <a:pt x="827532" y="21348"/>
                  </a:lnTo>
                  <a:lnTo>
                    <a:pt x="824484" y="24396"/>
                  </a:lnTo>
                  <a:lnTo>
                    <a:pt x="824484" y="25908"/>
                  </a:lnTo>
                  <a:lnTo>
                    <a:pt x="813816" y="25908"/>
                  </a:lnTo>
                  <a:lnTo>
                    <a:pt x="809231" y="21348"/>
                  </a:lnTo>
                  <a:lnTo>
                    <a:pt x="809231" y="9156"/>
                  </a:lnTo>
                  <a:lnTo>
                    <a:pt x="813816" y="4584"/>
                  </a:lnTo>
                  <a:lnTo>
                    <a:pt x="815340" y="4584"/>
                  </a:lnTo>
                  <a:lnTo>
                    <a:pt x="815340" y="3060"/>
                  </a:lnTo>
                  <a:lnTo>
                    <a:pt x="821423" y="3060"/>
                  </a:lnTo>
                  <a:lnTo>
                    <a:pt x="822960" y="4584"/>
                  </a:lnTo>
                  <a:lnTo>
                    <a:pt x="824484" y="4584"/>
                  </a:lnTo>
                  <a:lnTo>
                    <a:pt x="824484" y="6108"/>
                  </a:lnTo>
                  <a:lnTo>
                    <a:pt x="826008" y="7632"/>
                  </a:lnTo>
                  <a:lnTo>
                    <a:pt x="827532" y="7632"/>
                  </a:lnTo>
                  <a:lnTo>
                    <a:pt x="827532" y="10680"/>
                  </a:lnTo>
                  <a:lnTo>
                    <a:pt x="829056" y="12204"/>
                  </a:lnTo>
                  <a:lnTo>
                    <a:pt x="829056" y="7632"/>
                  </a:lnTo>
                  <a:lnTo>
                    <a:pt x="829056" y="6108"/>
                  </a:lnTo>
                  <a:lnTo>
                    <a:pt x="824484" y="1524"/>
                  </a:lnTo>
                  <a:lnTo>
                    <a:pt x="822960" y="1524"/>
                  </a:lnTo>
                  <a:lnTo>
                    <a:pt x="821423" y="0"/>
                  </a:lnTo>
                  <a:lnTo>
                    <a:pt x="816864" y="0"/>
                  </a:lnTo>
                  <a:lnTo>
                    <a:pt x="815340" y="1524"/>
                  </a:lnTo>
                  <a:lnTo>
                    <a:pt x="813816" y="1524"/>
                  </a:lnTo>
                  <a:lnTo>
                    <a:pt x="812292" y="3060"/>
                  </a:lnTo>
                  <a:lnTo>
                    <a:pt x="810768" y="3060"/>
                  </a:lnTo>
                  <a:lnTo>
                    <a:pt x="807707" y="6108"/>
                  </a:lnTo>
                  <a:lnTo>
                    <a:pt x="807707" y="7632"/>
                  </a:lnTo>
                  <a:lnTo>
                    <a:pt x="806196" y="9156"/>
                  </a:lnTo>
                  <a:lnTo>
                    <a:pt x="806196" y="21348"/>
                  </a:lnTo>
                  <a:lnTo>
                    <a:pt x="807707" y="22872"/>
                  </a:lnTo>
                  <a:lnTo>
                    <a:pt x="807707" y="24396"/>
                  </a:lnTo>
                  <a:lnTo>
                    <a:pt x="809231" y="25908"/>
                  </a:lnTo>
                  <a:lnTo>
                    <a:pt x="810768" y="25908"/>
                  </a:lnTo>
                  <a:lnTo>
                    <a:pt x="810768" y="27444"/>
                  </a:lnTo>
                  <a:lnTo>
                    <a:pt x="812292" y="27444"/>
                  </a:lnTo>
                  <a:lnTo>
                    <a:pt x="813816" y="28968"/>
                  </a:lnTo>
                  <a:lnTo>
                    <a:pt x="822960" y="28968"/>
                  </a:lnTo>
                  <a:lnTo>
                    <a:pt x="827532" y="27444"/>
                  </a:lnTo>
                  <a:lnTo>
                    <a:pt x="829056" y="21348"/>
                  </a:lnTo>
                  <a:lnTo>
                    <a:pt x="829056" y="28968"/>
                  </a:lnTo>
                  <a:lnTo>
                    <a:pt x="827532" y="35064"/>
                  </a:lnTo>
                  <a:lnTo>
                    <a:pt x="826008" y="38100"/>
                  </a:lnTo>
                  <a:lnTo>
                    <a:pt x="822960" y="42684"/>
                  </a:lnTo>
                  <a:lnTo>
                    <a:pt x="819912" y="44208"/>
                  </a:lnTo>
                  <a:lnTo>
                    <a:pt x="810768" y="44208"/>
                  </a:lnTo>
                  <a:lnTo>
                    <a:pt x="807707" y="42684"/>
                  </a:lnTo>
                  <a:lnTo>
                    <a:pt x="807707" y="45732"/>
                  </a:lnTo>
                  <a:lnTo>
                    <a:pt x="810768" y="47256"/>
                  </a:lnTo>
                  <a:lnTo>
                    <a:pt x="816864" y="47256"/>
                  </a:lnTo>
                  <a:lnTo>
                    <a:pt x="819912" y="45732"/>
                  </a:lnTo>
                  <a:lnTo>
                    <a:pt x="821423" y="45732"/>
                  </a:lnTo>
                  <a:lnTo>
                    <a:pt x="824484" y="44208"/>
                  </a:lnTo>
                  <a:lnTo>
                    <a:pt x="826008" y="42684"/>
                  </a:lnTo>
                  <a:lnTo>
                    <a:pt x="827532" y="39624"/>
                  </a:lnTo>
                  <a:lnTo>
                    <a:pt x="829056" y="38100"/>
                  </a:lnTo>
                  <a:lnTo>
                    <a:pt x="830580" y="35064"/>
                  </a:lnTo>
                  <a:lnTo>
                    <a:pt x="830580" y="32016"/>
                  </a:lnTo>
                  <a:lnTo>
                    <a:pt x="832104" y="28968"/>
                  </a:lnTo>
                  <a:lnTo>
                    <a:pt x="832104" y="21348"/>
                  </a:lnTo>
                  <a:lnTo>
                    <a:pt x="832104" y="15252"/>
                  </a:lnTo>
                  <a:close/>
                </a:path>
                <a:path w="3489960" h="47625">
                  <a:moveTo>
                    <a:pt x="865632" y="22872"/>
                  </a:moveTo>
                  <a:lnTo>
                    <a:pt x="864768" y="12865"/>
                  </a:lnTo>
                  <a:lnTo>
                    <a:pt x="862203" y="5727"/>
                  </a:lnTo>
                  <a:lnTo>
                    <a:pt x="859523" y="3060"/>
                  </a:lnTo>
                  <a:lnTo>
                    <a:pt x="862584" y="10680"/>
                  </a:lnTo>
                  <a:lnTo>
                    <a:pt x="862584" y="30492"/>
                  </a:lnTo>
                  <a:lnTo>
                    <a:pt x="859523" y="39624"/>
                  </a:lnTo>
                  <a:lnTo>
                    <a:pt x="858012" y="42684"/>
                  </a:lnTo>
                  <a:lnTo>
                    <a:pt x="854964" y="44208"/>
                  </a:lnTo>
                  <a:lnTo>
                    <a:pt x="848868" y="44208"/>
                  </a:lnTo>
                  <a:lnTo>
                    <a:pt x="845807" y="42684"/>
                  </a:lnTo>
                  <a:lnTo>
                    <a:pt x="844296" y="39624"/>
                  </a:lnTo>
                  <a:lnTo>
                    <a:pt x="841248" y="30492"/>
                  </a:lnTo>
                  <a:lnTo>
                    <a:pt x="841248" y="16776"/>
                  </a:lnTo>
                  <a:lnTo>
                    <a:pt x="842772" y="12204"/>
                  </a:lnTo>
                  <a:lnTo>
                    <a:pt x="844296" y="9156"/>
                  </a:lnTo>
                  <a:lnTo>
                    <a:pt x="845807" y="4584"/>
                  </a:lnTo>
                  <a:lnTo>
                    <a:pt x="848868" y="3060"/>
                  </a:lnTo>
                  <a:lnTo>
                    <a:pt x="859523" y="3060"/>
                  </a:lnTo>
                  <a:lnTo>
                    <a:pt x="857910" y="1435"/>
                  </a:lnTo>
                  <a:lnTo>
                    <a:pt x="851916" y="0"/>
                  </a:lnTo>
                  <a:lnTo>
                    <a:pt x="847331" y="0"/>
                  </a:lnTo>
                  <a:lnTo>
                    <a:pt x="841248" y="6108"/>
                  </a:lnTo>
                  <a:lnTo>
                    <a:pt x="839724" y="10680"/>
                  </a:lnTo>
                  <a:lnTo>
                    <a:pt x="838200" y="16776"/>
                  </a:lnTo>
                  <a:lnTo>
                    <a:pt x="838200" y="32016"/>
                  </a:lnTo>
                  <a:lnTo>
                    <a:pt x="839724" y="38100"/>
                  </a:lnTo>
                  <a:lnTo>
                    <a:pt x="841248" y="41160"/>
                  </a:lnTo>
                  <a:lnTo>
                    <a:pt x="844296" y="45732"/>
                  </a:lnTo>
                  <a:lnTo>
                    <a:pt x="847331" y="47256"/>
                  </a:lnTo>
                  <a:lnTo>
                    <a:pt x="856488" y="47256"/>
                  </a:lnTo>
                  <a:lnTo>
                    <a:pt x="859523" y="45732"/>
                  </a:lnTo>
                  <a:lnTo>
                    <a:pt x="860031" y="44208"/>
                  </a:lnTo>
                  <a:lnTo>
                    <a:pt x="861060" y="41160"/>
                  </a:lnTo>
                  <a:lnTo>
                    <a:pt x="864108" y="36588"/>
                  </a:lnTo>
                  <a:lnTo>
                    <a:pt x="865632" y="30492"/>
                  </a:lnTo>
                  <a:lnTo>
                    <a:pt x="865632" y="22872"/>
                  </a:lnTo>
                  <a:close/>
                </a:path>
                <a:path w="3489960" h="47625">
                  <a:moveTo>
                    <a:pt x="1138415" y="0"/>
                  </a:moveTo>
                  <a:lnTo>
                    <a:pt x="1136904" y="0"/>
                  </a:lnTo>
                  <a:lnTo>
                    <a:pt x="1132332" y="4584"/>
                  </a:lnTo>
                  <a:lnTo>
                    <a:pt x="1130808" y="4584"/>
                  </a:lnTo>
                  <a:lnTo>
                    <a:pt x="1127760" y="7632"/>
                  </a:lnTo>
                  <a:lnTo>
                    <a:pt x="1124712" y="7632"/>
                  </a:lnTo>
                  <a:lnTo>
                    <a:pt x="1124712" y="10680"/>
                  </a:lnTo>
                  <a:lnTo>
                    <a:pt x="1126223" y="10680"/>
                  </a:lnTo>
                  <a:lnTo>
                    <a:pt x="1127760" y="9156"/>
                  </a:lnTo>
                  <a:lnTo>
                    <a:pt x="1129284" y="9156"/>
                  </a:lnTo>
                  <a:lnTo>
                    <a:pt x="1132332" y="7632"/>
                  </a:lnTo>
                  <a:lnTo>
                    <a:pt x="1135380" y="4584"/>
                  </a:lnTo>
                  <a:lnTo>
                    <a:pt x="1135380" y="45732"/>
                  </a:lnTo>
                  <a:lnTo>
                    <a:pt x="1138415" y="45732"/>
                  </a:lnTo>
                  <a:lnTo>
                    <a:pt x="1138415" y="0"/>
                  </a:lnTo>
                  <a:close/>
                </a:path>
                <a:path w="3489960" h="47625">
                  <a:moveTo>
                    <a:pt x="1173480" y="12204"/>
                  </a:moveTo>
                  <a:lnTo>
                    <a:pt x="1171956" y="9156"/>
                  </a:lnTo>
                  <a:lnTo>
                    <a:pt x="1171956" y="7632"/>
                  </a:lnTo>
                  <a:lnTo>
                    <a:pt x="1170432" y="6108"/>
                  </a:lnTo>
                  <a:lnTo>
                    <a:pt x="1170432" y="12204"/>
                  </a:lnTo>
                  <a:lnTo>
                    <a:pt x="1170432" y="18300"/>
                  </a:lnTo>
                  <a:lnTo>
                    <a:pt x="1168908" y="19824"/>
                  </a:lnTo>
                  <a:lnTo>
                    <a:pt x="1168908" y="22872"/>
                  </a:lnTo>
                  <a:lnTo>
                    <a:pt x="1167384" y="22872"/>
                  </a:lnTo>
                  <a:lnTo>
                    <a:pt x="1165860" y="24396"/>
                  </a:lnTo>
                  <a:lnTo>
                    <a:pt x="1165860" y="25908"/>
                  </a:lnTo>
                  <a:lnTo>
                    <a:pt x="1155192" y="25908"/>
                  </a:lnTo>
                  <a:lnTo>
                    <a:pt x="1153668" y="24396"/>
                  </a:lnTo>
                  <a:lnTo>
                    <a:pt x="1153668" y="22872"/>
                  </a:lnTo>
                  <a:lnTo>
                    <a:pt x="1152131" y="22872"/>
                  </a:lnTo>
                  <a:lnTo>
                    <a:pt x="1152131" y="21348"/>
                  </a:lnTo>
                  <a:lnTo>
                    <a:pt x="1150607" y="19824"/>
                  </a:lnTo>
                  <a:lnTo>
                    <a:pt x="1150607" y="10680"/>
                  </a:lnTo>
                  <a:lnTo>
                    <a:pt x="1152131" y="9156"/>
                  </a:lnTo>
                  <a:lnTo>
                    <a:pt x="1152131" y="7632"/>
                  </a:lnTo>
                  <a:lnTo>
                    <a:pt x="1155192" y="4584"/>
                  </a:lnTo>
                  <a:lnTo>
                    <a:pt x="1156716" y="4584"/>
                  </a:lnTo>
                  <a:lnTo>
                    <a:pt x="1158240" y="3060"/>
                  </a:lnTo>
                  <a:lnTo>
                    <a:pt x="1162812" y="3060"/>
                  </a:lnTo>
                  <a:lnTo>
                    <a:pt x="1164323" y="4584"/>
                  </a:lnTo>
                  <a:lnTo>
                    <a:pt x="1165860" y="4584"/>
                  </a:lnTo>
                  <a:lnTo>
                    <a:pt x="1167384" y="6108"/>
                  </a:lnTo>
                  <a:lnTo>
                    <a:pt x="1167384" y="7632"/>
                  </a:lnTo>
                  <a:lnTo>
                    <a:pt x="1168908" y="7632"/>
                  </a:lnTo>
                  <a:lnTo>
                    <a:pt x="1168908" y="10680"/>
                  </a:lnTo>
                  <a:lnTo>
                    <a:pt x="1170432" y="12204"/>
                  </a:lnTo>
                  <a:lnTo>
                    <a:pt x="1170432" y="6108"/>
                  </a:lnTo>
                  <a:lnTo>
                    <a:pt x="1165860" y="1524"/>
                  </a:lnTo>
                  <a:lnTo>
                    <a:pt x="1164323" y="1524"/>
                  </a:lnTo>
                  <a:lnTo>
                    <a:pt x="1162812" y="0"/>
                  </a:lnTo>
                  <a:lnTo>
                    <a:pt x="1158240" y="0"/>
                  </a:lnTo>
                  <a:lnTo>
                    <a:pt x="1156716" y="1524"/>
                  </a:lnTo>
                  <a:lnTo>
                    <a:pt x="1155192" y="1524"/>
                  </a:lnTo>
                  <a:lnTo>
                    <a:pt x="1153668" y="3060"/>
                  </a:lnTo>
                  <a:lnTo>
                    <a:pt x="1152131" y="3060"/>
                  </a:lnTo>
                  <a:lnTo>
                    <a:pt x="1150607" y="4584"/>
                  </a:lnTo>
                  <a:lnTo>
                    <a:pt x="1150607" y="6108"/>
                  </a:lnTo>
                  <a:lnTo>
                    <a:pt x="1147572" y="9156"/>
                  </a:lnTo>
                  <a:lnTo>
                    <a:pt x="1147572" y="21348"/>
                  </a:lnTo>
                  <a:lnTo>
                    <a:pt x="1149096" y="22872"/>
                  </a:lnTo>
                  <a:lnTo>
                    <a:pt x="1149096" y="24396"/>
                  </a:lnTo>
                  <a:lnTo>
                    <a:pt x="1150607" y="25908"/>
                  </a:lnTo>
                  <a:lnTo>
                    <a:pt x="1152131" y="25908"/>
                  </a:lnTo>
                  <a:lnTo>
                    <a:pt x="1153668" y="27444"/>
                  </a:lnTo>
                  <a:lnTo>
                    <a:pt x="1155192" y="27444"/>
                  </a:lnTo>
                  <a:lnTo>
                    <a:pt x="1156716" y="28968"/>
                  </a:lnTo>
                  <a:lnTo>
                    <a:pt x="1164323" y="28968"/>
                  </a:lnTo>
                  <a:lnTo>
                    <a:pt x="1168908" y="27444"/>
                  </a:lnTo>
                  <a:lnTo>
                    <a:pt x="1170432" y="21348"/>
                  </a:lnTo>
                  <a:lnTo>
                    <a:pt x="1170432" y="28968"/>
                  </a:lnTo>
                  <a:lnTo>
                    <a:pt x="1168908" y="35064"/>
                  </a:lnTo>
                  <a:lnTo>
                    <a:pt x="1167384" y="38100"/>
                  </a:lnTo>
                  <a:lnTo>
                    <a:pt x="1164323" y="42684"/>
                  </a:lnTo>
                  <a:lnTo>
                    <a:pt x="1161288" y="44208"/>
                  </a:lnTo>
                  <a:lnTo>
                    <a:pt x="1152131" y="44208"/>
                  </a:lnTo>
                  <a:lnTo>
                    <a:pt x="1149096" y="42684"/>
                  </a:lnTo>
                  <a:lnTo>
                    <a:pt x="1149096" y="45732"/>
                  </a:lnTo>
                  <a:lnTo>
                    <a:pt x="1152131" y="47256"/>
                  </a:lnTo>
                  <a:lnTo>
                    <a:pt x="1159764" y="47256"/>
                  </a:lnTo>
                  <a:lnTo>
                    <a:pt x="1161288" y="45732"/>
                  </a:lnTo>
                  <a:lnTo>
                    <a:pt x="1164323" y="45732"/>
                  </a:lnTo>
                  <a:lnTo>
                    <a:pt x="1165860" y="44208"/>
                  </a:lnTo>
                  <a:lnTo>
                    <a:pt x="1167384" y="42684"/>
                  </a:lnTo>
                  <a:lnTo>
                    <a:pt x="1168908" y="39624"/>
                  </a:lnTo>
                  <a:lnTo>
                    <a:pt x="1170432" y="38100"/>
                  </a:lnTo>
                  <a:lnTo>
                    <a:pt x="1171956" y="35064"/>
                  </a:lnTo>
                  <a:lnTo>
                    <a:pt x="1171956" y="32016"/>
                  </a:lnTo>
                  <a:lnTo>
                    <a:pt x="1173480" y="28968"/>
                  </a:lnTo>
                  <a:lnTo>
                    <a:pt x="1173480" y="21348"/>
                  </a:lnTo>
                  <a:lnTo>
                    <a:pt x="1173480" y="12204"/>
                  </a:lnTo>
                  <a:close/>
                </a:path>
                <a:path w="3489960" h="47625">
                  <a:moveTo>
                    <a:pt x="1207008" y="18300"/>
                  </a:moveTo>
                  <a:lnTo>
                    <a:pt x="1205484" y="15252"/>
                  </a:lnTo>
                  <a:lnTo>
                    <a:pt x="1205484" y="9156"/>
                  </a:lnTo>
                  <a:lnTo>
                    <a:pt x="1202423" y="6108"/>
                  </a:lnTo>
                  <a:lnTo>
                    <a:pt x="1202423" y="9156"/>
                  </a:lnTo>
                  <a:lnTo>
                    <a:pt x="1202423" y="21348"/>
                  </a:lnTo>
                  <a:lnTo>
                    <a:pt x="1197864" y="25908"/>
                  </a:lnTo>
                  <a:lnTo>
                    <a:pt x="1187196" y="25908"/>
                  </a:lnTo>
                  <a:lnTo>
                    <a:pt x="1187196" y="24396"/>
                  </a:lnTo>
                  <a:lnTo>
                    <a:pt x="1184148" y="21348"/>
                  </a:lnTo>
                  <a:lnTo>
                    <a:pt x="1184148" y="18300"/>
                  </a:lnTo>
                  <a:lnTo>
                    <a:pt x="1182624" y="16776"/>
                  </a:lnTo>
                  <a:lnTo>
                    <a:pt x="1182624" y="13716"/>
                  </a:lnTo>
                  <a:lnTo>
                    <a:pt x="1184148" y="12204"/>
                  </a:lnTo>
                  <a:lnTo>
                    <a:pt x="1184148" y="9156"/>
                  </a:lnTo>
                  <a:lnTo>
                    <a:pt x="1185672" y="7632"/>
                  </a:lnTo>
                  <a:lnTo>
                    <a:pt x="1185672" y="6108"/>
                  </a:lnTo>
                  <a:lnTo>
                    <a:pt x="1187196" y="6108"/>
                  </a:lnTo>
                  <a:lnTo>
                    <a:pt x="1187196" y="4584"/>
                  </a:lnTo>
                  <a:lnTo>
                    <a:pt x="1188707" y="4584"/>
                  </a:lnTo>
                  <a:lnTo>
                    <a:pt x="1190231" y="3060"/>
                  </a:lnTo>
                  <a:lnTo>
                    <a:pt x="1196340" y="3060"/>
                  </a:lnTo>
                  <a:lnTo>
                    <a:pt x="1202423" y="9156"/>
                  </a:lnTo>
                  <a:lnTo>
                    <a:pt x="1202423" y="6108"/>
                  </a:lnTo>
                  <a:lnTo>
                    <a:pt x="1202423" y="4584"/>
                  </a:lnTo>
                  <a:lnTo>
                    <a:pt x="1199388" y="1524"/>
                  </a:lnTo>
                  <a:lnTo>
                    <a:pt x="1197864" y="1524"/>
                  </a:lnTo>
                  <a:lnTo>
                    <a:pt x="1196340" y="0"/>
                  </a:lnTo>
                  <a:lnTo>
                    <a:pt x="1191768" y="0"/>
                  </a:lnTo>
                  <a:lnTo>
                    <a:pt x="1190231" y="1524"/>
                  </a:lnTo>
                  <a:lnTo>
                    <a:pt x="1188707" y="1524"/>
                  </a:lnTo>
                  <a:lnTo>
                    <a:pt x="1187196" y="3060"/>
                  </a:lnTo>
                  <a:lnTo>
                    <a:pt x="1185672" y="3060"/>
                  </a:lnTo>
                  <a:lnTo>
                    <a:pt x="1181100" y="7632"/>
                  </a:lnTo>
                  <a:lnTo>
                    <a:pt x="1181100" y="10680"/>
                  </a:lnTo>
                  <a:lnTo>
                    <a:pt x="1179576" y="13716"/>
                  </a:lnTo>
                  <a:lnTo>
                    <a:pt x="1179576" y="16776"/>
                  </a:lnTo>
                  <a:lnTo>
                    <a:pt x="1181100" y="19824"/>
                  </a:lnTo>
                  <a:lnTo>
                    <a:pt x="1181100" y="22872"/>
                  </a:lnTo>
                  <a:lnTo>
                    <a:pt x="1185672" y="27444"/>
                  </a:lnTo>
                  <a:lnTo>
                    <a:pt x="1187196" y="27444"/>
                  </a:lnTo>
                  <a:lnTo>
                    <a:pt x="1188707" y="28968"/>
                  </a:lnTo>
                  <a:lnTo>
                    <a:pt x="1197864" y="28968"/>
                  </a:lnTo>
                  <a:lnTo>
                    <a:pt x="1200912" y="27444"/>
                  </a:lnTo>
                  <a:lnTo>
                    <a:pt x="1201674" y="25908"/>
                  </a:lnTo>
                  <a:lnTo>
                    <a:pt x="1203960" y="21348"/>
                  </a:lnTo>
                  <a:lnTo>
                    <a:pt x="1203960" y="28968"/>
                  </a:lnTo>
                  <a:lnTo>
                    <a:pt x="1202423" y="35064"/>
                  </a:lnTo>
                  <a:lnTo>
                    <a:pt x="1199388" y="38100"/>
                  </a:lnTo>
                  <a:lnTo>
                    <a:pt x="1197864" y="42684"/>
                  </a:lnTo>
                  <a:lnTo>
                    <a:pt x="1193292" y="44208"/>
                  </a:lnTo>
                  <a:lnTo>
                    <a:pt x="1184148" y="44208"/>
                  </a:lnTo>
                  <a:lnTo>
                    <a:pt x="1182624" y="42684"/>
                  </a:lnTo>
                  <a:lnTo>
                    <a:pt x="1182624" y="45732"/>
                  </a:lnTo>
                  <a:lnTo>
                    <a:pt x="1184148" y="47256"/>
                  </a:lnTo>
                  <a:lnTo>
                    <a:pt x="1191768" y="47256"/>
                  </a:lnTo>
                  <a:lnTo>
                    <a:pt x="1194816" y="45732"/>
                  </a:lnTo>
                  <a:lnTo>
                    <a:pt x="1196340" y="45732"/>
                  </a:lnTo>
                  <a:lnTo>
                    <a:pt x="1199388" y="44208"/>
                  </a:lnTo>
                  <a:lnTo>
                    <a:pt x="1200912" y="42684"/>
                  </a:lnTo>
                  <a:lnTo>
                    <a:pt x="1202423" y="39624"/>
                  </a:lnTo>
                  <a:lnTo>
                    <a:pt x="1203960" y="38100"/>
                  </a:lnTo>
                  <a:lnTo>
                    <a:pt x="1203960" y="35064"/>
                  </a:lnTo>
                  <a:lnTo>
                    <a:pt x="1205484" y="32016"/>
                  </a:lnTo>
                  <a:lnTo>
                    <a:pt x="1205484" y="28968"/>
                  </a:lnTo>
                  <a:lnTo>
                    <a:pt x="1207008" y="24396"/>
                  </a:lnTo>
                  <a:lnTo>
                    <a:pt x="1207008" y="21348"/>
                  </a:lnTo>
                  <a:lnTo>
                    <a:pt x="1207008" y="18300"/>
                  </a:lnTo>
                  <a:close/>
                </a:path>
                <a:path w="3489960" h="47625">
                  <a:moveTo>
                    <a:pt x="1237488" y="25908"/>
                  </a:moveTo>
                  <a:lnTo>
                    <a:pt x="1234440" y="22872"/>
                  </a:lnTo>
                  <a:lnTo>
                    <a:pt x="1228344" y="19824"/>
                  </a:lnTo>
                  <a:lnTo>
                    <a:pt x="1219200" y="19824"/>
                  </a:lnTo>
                  <a:lnTo>
                    <a:pt x="1220724" y="4584"/>
                  </a:lnTo>
                  <a:lnTo>
                    <a:pt x="1235964" y="4584"/>
                  </a:lnTo>
                  <a:lnTo>
                    <a:pt x="1235964" y="1524"/>
                  </a:lnTo>
                  <a:lnTo>
                    <a:pt x="1217676" y="1524"/>
                  </a:lnTo>
                  <a:lnTo>
                    <a:pt x="1216152" y="22872"/>
                  </a:lnTo>
                  <a:lnTo>
                    <a:pt x="1231392" y="22872"/>
                  </a:lnTo>
                  <a:lnTo>
                    <a:pt x="1234440" y="25908"/>
                  </a:lnTo>
                  <a:lnTo>
                    <a:pt x="1234440" y="39624"/>
                  </a:lnTo>
                  <a:lnTo>
                    <a:pt x="1231392" y="41160"/>
                  </a:lnTo>
                  <a:lnTo>
                    <a:pt x="1229868" y="42684"/>
                  </a:lnTo>
                  <a:lnTo>
                    <a:pt x="1226807" y="44208"/>
                  </a:lnTo>
                  <a:lnTo>
                    <a:pt x="1217676" y="44208"/>
                  </a:lnTo>
                  <a:lnTo>
                    <a:pt x="1214615" y="42684"/>
                  </a:lnTo>
                  <a:lnTo>
                    <a:pt x="1214615" y="45732"/>
                  </a:lnTo>
                  <a:lnTo>
                    <a:pt x="1217676" y="45732"/>
                  </a:lnTo>
                  <a:lnTo>
                    <a:pt x="1219200" y="47256"/>
                  </a:lnTo>
                  <a:lnTo>
                    <a:pt x="1228344" y="47256"/>
                  </a:lnTo>
                  <a:lnTo>
                    <a:pt x="1231392" y="45732"/>
                  </a:lnTo>
                  <a:lnTo>
                    <a:pt x="1232916" y="44208"/>
                  </a:lnTo>
                  <a:lnTo>
                    <a:pt x="1235964" y="41160"/>
                  </a:lnTo>
                  <a:lnTo>
                    <a:pt x="1237488" y="36588"/>
                  </a:lnTo>
                  <a:lnTo>
                    <a:pt x="1237488" y="25908"/>
                  </a:lnTo>
                  <a:close/>
                </a:path>
                <a:path w="3489960" h="47625">
                  <a:moveTo>
                    <a:pt x="1519415" y="9144"/>
                  </a:moveTo>
                  <a:lnTo>
                    <a:pt x="1517891" y="7620"/>
                  </a:lnTo>
                  <a:lnTo>
                    <a:pt x="1517891" y="6096"/>
                  </a:lnTo>
                  <a:lnTo>
                    <a:pt x="1516367" y="4572"/>
                  </a:lnTo>
                  <a:lnTo>
                    <a:pt x="1516367" y="3048"/>
                  </a:lnTo>
                  <a:lnTo>
                    <a:pt x="1514843" y="3048"/>
                  </a:lnTo>
                  <a:lnTo>
                    <a:pt x="1513319" y="1524"/>
                  </a:lnTo>
                  <a:lnTo>
                    <a:pt x="1510271" y="1524"/>
                  </a:lnTo>
                  <a:lnTo>
                    <a:pt x="1508747" y="0"/>
                  </a:lnTo>
                  <a:lnTo>
                    <a:pt x="1505699" y="0"/>
                  </a:lnTo>
                  <a:lnTo>
                    <a:pt x="1502651" y="1524"/>
                  </a:lnTo>
                  <a:lnTo>
                    <a:pt x="1501127" y="1524"/>
                  </a:lnTo>
                  <a:lnTo>
                    <a:pt x="1499603" y="3048"/>
                  </a:lnTo>
                  <a:lnTo>
                    <a:pt x="1496555" y="3048"/>
                  </a:lnTo>
                  <a:lnTo>
                    <a:pt x="1495031" y="4572"/>
                  </a:lnTo>
                  <a:lnTo>
                    <a:pt x="1495031" y="7620"/>
                  </a:lnTo>
                  <a:lnTo>
                    <a:pt x="1496555" y="6096"/>
                  </a:lnTo>
                  <a:lnTo>
                    <a:pt x="1499603" y="6096"/>
                  </a:lnTo>
                  <a:lnTo>
                    <a:pt x="1502651" y="3048"/>
                  </a:lnTo>
                  <a:lnTo>
                    <a:pt x="1510271" y="3048"/>
                  </a:lnTo>
                  <a:lnTo>
                    <a:pt x="1516367" y="9144"/>
                  </a:lnTo>
                  <a:lnTo>
                    <a:pt x="1516367" y="15240"/>
                  </a:lnTo>
                  <a:lnTo>
                    <a:pt x="1514843" y="16764"/>
                  </a:lnTo>
                  <a:lnTo>
                    <a:pt x="1514843" y="18288"/>
                  </a:lnTo>
                  <a:lnTo>
                    <a:pt x="1513319" y="19812"/>
                  </a:lnTo>
                  <a:lnTo>
                    <a:pt x="1513319" y="21336"/>
                  </a:lnTo>
                  <a:lnTo>
                    <a:pt x="1511795" y="21336"/>
                  </a:lnTo>
                  <a:lnTo>
                    <a:pt x="1511795" y="22860"/>
                  </a:lnTo>
                  <a:lnTo>
                    <a:pt x="1510271" y="24384"/>
                  </a:lnTo>
                  <a:lnTo>
                    <a:pt x="1508747" y="24384"/>
                  </a:lnTo>
                  <a:lnTo>
                    <a:pt x="1505699" y="27432"/>
                  </a:lnTo>
                  <a:lnTo>
                    <a:pt x="1504175" y="27432"/>
                  </a:lnTo>
                  <a:lnTo>
                    <a:pt x="1504175" y="28956"/>
                  </a:lnTo>
                  <a:lnTo>
                    <a:pt x="1502651" y="28956"/>
                  </a:lnTo>
                  <a:lnTo>
                    <a:pt x="1495031" y="36576"/>
                  </a:lnTo>
                  <a:lnTo>
                    <a:pt x="1495031" y="39624"/>
                  </a:lnTo>
                  <a:lnTo>
                    <a:pt x="1493507" y="39624"/>
                  </a:lnTo>
                  <a:lnTo>
                    <a:pt x="1493507" y="45720"/>
                  </a:lnTo>
                  <a:lnTo>
                    <a:pt x="1519415" y="45720"/>
                  </a:lnTo>
                  <a:lnTo>
                    <a:pt x="1519415" y="44196"/>
                  </a:lnTo>
                  <a:lnTo>
                    <a:pt x="1496555" y="44196"/>
                  </a:lnTo>
                  <a:lnTo>
                    <a:pt x="1496555" y="39624"/>
                  </a:lnTo>
                  <a:lnTo>
                    <a:pt x="1498079" y="39624"/>
                  </a:lnTo>
                  <a:lnTo>
                    <a:pt x="1498079" y="36576"/>
                  </a:lnTo>
                  <a:lnTo>
                    <a:pt x="1499603" y="36576"/>
                  </a:lnTo>
                  <a:lnTo>
                    <a:pt x="1499603" y="35052"/>
                  </a:lnTo>
                  <a:lnTo>
                    <a:pt x="1502651" y="32004"/>
                  </a:lnTo>
                  <a:lnTo>
                    <a:pt x="1504175" y="32004"/>
                  </a:lnTo>
                  <a:lnTo>
                    <a:pt x="1510271" y="25908"/>
                  </a:lnTo>
                  <a:lnTo>
                    <a:pt x="1511795" y="25908"/>
                  </a:lnTo>
                  <a:lnTo>
                    <a:pt x="1517891" y="19812"/>
                  </a:lnTo>
                  <a:lnTo>
                    <a:pt x="1517891" y="18288"/>
                  </a:lnTo>
                  <a:lnTo>
                    <a:pt x="1519415" y="16764"/>
                  </a:lnTo>
                  <a:lnTo>
                    <a:pt x="1519415" y="9144"/>
                  </a:lnTo>
                  <a:close/>
                </a:path>
                <a:path w="3489960" h="47625">
                  <a:moveTo>
                    <a:pt x="1552943" y="22860"/>
                  </a:moveTo>
                  <a:lnTo>
                    <a:pt x="1552333" y="12865"/>
                  </a:lnTo>
                  <a:lnTo>
                    <a:pt x="1550276" y="5715"/>
                  </a:lnTo>
                  <a:lnTo>
                    <a:pt x="1549895" y="5283"/>
                  </a:lnTo>
                  <a:lnTo>
                    <a:pt x="1549895" y="10668"/>
                  </a:lnTo>
                  <a:lnTo>
                    <a:pt x="1549895" y="35052"/>
                  </a:lnTo>
                  <a:lnTo>
                    <a:pt x="1548371" y="39624"/>
                  </a:lnTo>
                  <a:lnTo>
                    <a:pt x="1543799" y="44196"/>
                  </a:lnTo>
                  <a:lnTo>
                    <a:pt x="1536179" y="44196"/>
                  </a:lnTo>
                  <a:lnTo>
                    <a:pt x="1531607" y="39624"/>
                  </a:lnTo>
                  <a:lnTo>
                    <a:pt x="1530083" y="35052"/>
                  </a:lnTo>
                  <a:lnTo>
                    <a:pt x="1530083" y="12192"/>
                  </a:lnTo>
                  <a:lnTo>
                    <a:pt x="1533131" y="9144"/>
                  </a:lnTo>
                  <a:lnTo>
                    <a:pt x="1534655" y="4572"/>
                  </a:lnTo>
                  <a:lnTo>
                    <a:pt x="1537703" y="3048"/>
                  </a:lnTo>
                  <a:lnTo>
                    <a:pt x="1546847" y="3048"/>
                  </a:lnTo>
                  <a:lnTo>
                    <a:pt x="1549895" y="10668"/>
                  </a:lnTo>
                  <a:lnTo>
                    <a:pt x="1549895" y="5283"/>
                  </a:lnTo>
                  <a:lnTo>
                    <a:pt x="1547939" y="3048"/>
                  </a:lnTo>
                  <a:lnTo>
                    <a:pt x="1546517" y="1435"/>
                  </a:lnTo>
                  <a:lnTo>
                    <a:pt x="1540751" y="0"/>
                  </a:lnTo>
                  <a:lnTo>
                    <a:pt x="1536179" y="0"/>
                  </a:lnTo>
                  <a:lnTo>
                    <a:pt x="1530083" y="6096"/>
                  </a:lnTo>
                  <a:lnTo>
                    <a:pt x="1527035" y="10668"/>
                  </a:lnTo>
                  <a:lnTo>
                    <a:pt x="1527035" y="38100"/>
                  </a:lnTo>
                  <a:lnTo>
                    <a:pt x="1530083" y="41148"/>
                  </a:lnTo>
                  <a:lnTo>
                    <a:pt x="1531607" y="45720"/>
                  </a:lnTo>
                  <a:lnTo>
                    <a:pt x="1536179" y="47244"/>
                  </a:lnTo>
                  <a:lnTo>
                    <a:pt x="1543799" y="47244"/>
                  </a:lnTo>
                  <a:lnTo>
                    <a:pt x="1546847" y="45720"/>
                  </a:lnTo>
                  <a:lnTo>
                    <a:pt x="1547863" y="44196"/>
                  </a:lnTo>
                  <a:lnTo>
                    <a:pt x="1552943" y="36576"/>
                  </a:lnTo>
                  <a:lnTo>
                    <a:pt x="1552943" y="22860"/>
                  </a:lnTo>
                  <a:close/>
                </a:path>
                <a:path w="3489960" h="47625">
                  <a:moveTo>
                    <a:pt x="1586471" y="22860"/>
                  </a:moveTo>
                  <a:lnTo>
                    <a:pt x="1585620" y="12865"/>
                  </a:lnTo>
                  <a:lnTo>
                    <a:pt x="1583042" y="5715"/>
                  </a:lnTo>
                  <a:lnTo>
                    <a:pt x="1580375" y="3048"/>
                  </a:lnTo>
                  <a:lnTo>
                    <a:pt x="1583423" y="10668"/>
                  </a:lnTo>
                  <a:lnTo>
                    <a:pt x="1583423" y="30480"/>
                  </a:lnTo>
                  <a:lnTo>
                    <a:pt x="1580375" y="39624"/>
                  </a:lnTo>
                  <a:lnTo>
                    <a:pt x="1578851" y="42672"/>
                  </a:lnTo>
                  <a:lnTo>
                    <a:pt x="1575803" y="44196"/>
                  </a:lnTo>
                  <a:lnTo>
                    <a:pt x="1569707" y="44196"/>
                  </a:lnTo>
                  <a:lnTo>
                    <a:pt x="1566659" y="42672"/>
                  </a:lnTo>
                  <a:lnTo>
                    <a:pt x="1565135" y="39624"/>
                  </a:lnTo>
                  <a:lnTo>
                    <a:pt x="1562087" y="30480"/>
                  </a:lnTo>
                  <a:lnTo>
                    <a:pt x="1562087" y="16764"/>
                  </a:lnTo>
                  <a:lnTo>
                    <a:pt x="1563611" y="12192"/>
                  </a:lnTo>
                  <a:lnTo>
                    <a:pt x="1565135" y="9144"/>
                  </a:lnTo>
                  <a:lnTo>
                    <a:pt x="1566659" y="4572"/>
                  </a:lnTo>
                  <a:lnTo>
                    <a:pt x="1569707" y="3048"/>
                  </a:lnTo>
                  <a:lnTo>
                    <a:pt x="1580375" y="3048"/>
                  </a:lnTo>
                  <a:lnTo>
                    <a:pt x="1578762" y="1435"/>
                  </a:lnTo>
                  <a:lnTo>
                    <a:pt x="1572755" y="0"/>
                  </a:lnTo>
                  <a:lnTo>
                    <a:pt x="1569707" y="0"/>
                  </a:lnTo>
                  <a:lnTo>
                    <a:pt x="1565135" y="3048"/>
                  </a:lnTo>
                  <a:lnTo>
                    <a:pt x="1563611" y="6096"/>
                  </a:lnTo>
                  <a:lnTo>
                    <a:pt x="1560563" y="10668"/>
                  </a:lnTo>
                  <a:lnTo>
                    <a:pt x="1559039" y="16764"/>
                  </a:lnTo>
                  <a:lnTo>
                    <a:pt x="1559039" y="32004"/>
                  </a:lnTo>
                  <a:lnTo>
                    <a:pt x="1560563" y="38100"/>
                  </a:lnTo>
                  <a:lnTo>
                    <a:pt x="1563611" y="41148"/>
                  </a:lnTo>
                  <a:lnTo>
                    <a:pt x="1565135" y="45720"/>
                  </a:lnTo>
                  <a:lnTo>
                    <a:pt x="1568183" y="47244"/>
                  </a:lnTo>
                  <a:lnTo>
                    <a:pt x="1577327" y="47244"/>
                  </a:lnTo>
                  <a:lnTo>
                    <a:pt x="1580375" y="45720"/>
                  </a:lnTo>
                  <a:lnTo>
                    <a:pt x="1581391" y="44196"/>
                  </a:lnTo>
                  <a:lnTo>
                    <a:pt x="1583423" y="41148"/>
                  </a:lnTo>
                  <a:lnTo>
                    <a:pt x="1584947" y="36576"/>
                  </a:lnTo>
                  <a:lnTo>
                    <a:pt x="1586471" y="30480"/>
                  </a:lnTo>
                  <a:lnTo>
                    <a:pt x="1586471" y="22860"/>
                  </a:lnTo>
                  <a:close/>
                </a:path>
                <a:path w="3489960" h="47625">
                  <a:moveTo>
                    <a:pt x="1618475" y="22860"/>
                  </a:moveTo>
                  <a:lnTo>
                    <a:pt x="1617865" y="12865"/>
                  </a:lnTo>
                  <a:lnTo>
                    <a:pt x="1616951" y="9690"/>
                  </a:lnTo>
                  <a:lnTo>
                    <a:pt x="1616951" y="10668"/>
                  </a:lnTo>
                  <a:lnTo>
                    <a:pt x="1616951" y="30480"/>
                  </a:lnTo>
                  <a:lnTo>
                    <a:pt x="1613903" y="39624"/>
                  </a:lnTo>
                  <a:lnTo>
                    <a:pt x="1609331" y="44196"/>
                  </a:lnTo>
                  <a:lnTo>
                    <a:pt x="1601711" y="44196"/>
                  </a:lnTo>
                  <a:lnTo>
                    <a:pt x="1600187" y="42672"/>
                  </a:lnTo>
                  <a:lnTo>
                    <a:pt x="1598663" y="39624"/>
                  </a:lnTo>
                  <a:lnTo>
                    <a:pt x="1595615" y="35052"/>
                  </a:lnTo>
                  <a:lnTo>
                    <a:pt x="1595615" y="12192"/>
                  </a:lnTo>
                  <a:lnTo>
                    <a:pt x="1598663" y="9144"/>
                  </a:lnTo>
                  <a:lnTo>
                    <a:pt x="1600187" y="4572"/>
                  </a:lnTo>
                  <a:lnTo>
                    <a:pt x="1603235" y="3048"/>
                  </a:lnTo>
                  <a:lnTo>
                    <a:pt x="1612379" y="3048"/>
                  </a:lnTo>
                  <a:lnTo>
                    <a:pt x="1616951" y="10668"/>
                  </a:lnTo>
                  <a:lnTo>
                    <a:pt x="1616951" y="9690"/>
                  </a:lnTo>
                  <a:lnTo>
                    <a:pt x="1615808" y="5715"/>
                  </a:lnTo>
                  <a:lnTo>
                    <a:pt x="1613471" y="3048"/>
                  </a:lnTo>
                  <a:lnTo>
                    <a:pt x="1612049" y="1435"/>
                  </a:lnTo>
                  <a:lnTo>
                    <a:pt x="1606283" y="0"/>
                  </a:lnTo>
                  <a:lnTo>
                    <a:pt x="1601711" y="0"/>
                  </a:lnTo>
                  <a:lnTo>
                    <a:pt x="1595615" y="6096"/>
                  </a:lnTo>
                  <a:lnTo>
                    <a:pt x="1594091" y="10668"/>
                  </a:lnTo>
                  <a:lnTo>
                    <a:pt x="1592567" y="16764"/>
                  </a:lnTo>
                  <a:lnTo>
                    <a:pt x="1592567" y="32004"/>
                  </a:lnTo>
                  <a:lnTo>
                    <a:pt x="1594091" y="38100"/>
                  </a:lnTo>
                  <a:lnTo>
                    <a:pt x="1595615" y="41148"/>
                  </a:lnTo>
                  <a:lnTo>
                    <a:pt x="1598663" y="45720"/>
                  </a:lnTo>
                  <a:lnTo>
                    <a:pt x="1601711" y="47244"/>
                  </a:lnTo>
                  <a:lnTo>
                    <a:pt x="1609331" y="47244"/>
                  </a:lnTo>
                  <a:lnTo>
                    <a:pt x="1613903" y="45720"/>
                  </a:lnTo>
                  <a:lnTo>
                    <a:pt x="1614411" y="44196"/>
                  </a:lnTo>
                  <a:lnTo>
                    <a:pt x="1615427" y="41148"/>
                  </a:lnTo>
                  <a:lnTo>
                    <a:pt x="1618475" y="36576"/>
                  </a:lnTo>
                  <a:lnTo>
                    <a:pt x="1618475" y="22860"/>
                  </a:lnTo>
                  <a:close/>
                </a:path>
                <a:path w="3489960" h="47625">
                  <a:moveTo>
                    <a:pt x="1892808" y="7620"/>
                  </a:moveTo>
                  <a:lnTo>
                    <a:pt x="1891284" y="6096"/>
                  </a:lnTo>
                  <a:lnTo>
                    <a:pt x="1891284" y="4572"/>
                  </a:lnTo>
                  <a:lnTo>
                    <a:pt x="1888236" y="1524"/>
                  </a:lnTo>
                  <a:lnTo>
                    <a:pt x="1885188" y="1524"/>
                  </a:lnTo>
                  <a:lnTo>
                    <a:pt x="1883664" y="0"/>
                  </a:lnTo>
                  <a:lnTo>
                    <a:pt x="1879092" y="0"/>
                  </a:lnTo>
                  <a:lnTo>
                    <a:pt x="1877568" y="1524"/>
                  </a:lnTo>
                  <a:lnTo>
                    <a:pt x="1876044" y="1524"/>
                  </a:lnTo>
                  <a:lnTo>
                    <a:pt x="1872996" y="3048"/>
                  </a:lnTo>
                  <a:lnTo>
                    <a:pt x="1871472" y="3048"/>
                  </a:lnTo>
                  <a:lnTo>
                    <a:pt x="1869948" y="4572"/>
                  </a:lnTo>
                  <a:lnTo>
                    <a:pt x="1869948" y="7620"/>
                  </a:lnTo>
                  <a:lnTo>
                    <a:pt x="1871472" y="6096"/>
                  </a:lnTo>
                  <a:lnTo>
                    <a:pt x="1872996" y="6096"/>
                  </a:lnTo>
                  <a:lnTo>
                    <a:pt x="1876044" y="4572"/>
                  </a:lnTo>
                  <a:lnTo>
                    <a:pt x="1877568" y="3048"/>
                  </a:lnTo>
                  <a:lnTo>
                    <a:pt x="1883664" y="3048"/>
                  </a:lnTo>
                  <a:lnTo>
                    <a:pt x="1886712" y="4572"/>
                  </a:lnTo>
                  <a:lnTo>
                    <a:pt x="1889760" y="7620"/>
                  </a:lnTo>
                  <a:lnTo>
                    <a:pt x="1889760" y="18288"/>
                  </a:lnTo>
                  <a:lnTo>
                    <a:pt x="1888236" y="19812"/>
                  </a:lnTo>
                  <a:lnTo>
                    <a:pt x="1888236" y="21336"/>
                  </a:lnTo>
                  <a:lnTo>
                    <a:pt x="1886712" y="21336"/>
                  </a:lnTo>
                  <a:lnTo>
                    <a:pt x="1885188" y="22860"/>
                  </a:lnTo>
                  <a:lnTo>
                    <a:pt x="1885188" y="24384"/>
                  </a:lnTo>
                  <a:lnTo>
                    <a:pt x="1883664" y="24384"/>
                  </a:lnTo>
                  <a:lnTo>
                    <a:pt x="1880616" y="27432"/>
                  </a:lnTo>
                  <a:lnTo>
                    <a:pt x="1879092" y="27432"/>
                  </a:lnTo>
                  <a:lnTo>
                    <a:pt x="1874520" y="32004"/>
                  </a:lnTo>
                  <a:lnTo>
                    <a:pt x="1872996" y="32004"/>
                  </a:lnTo>
                  <a:lnTo>
                    <a:pt x="1872996" y="33528"/>
                  </a:lnTo>
                  <a:lnTo>
                    <a:pt x="1871472" y="33528"/>
                  </a:lnTo>
                  <a:lnTo>
                    <a:pt x="1871472" y="35052"/>
                  </a:lnTo>
                  <a:lnTo>
                    <a:pt x="1869948" y="35052"/>
                  </a:lnTo>
                  <a:lnTo>
                    <a:pt x="1869948" y="36576"/>
                  </a:lnTo>
                  <a:lnTo>
                    <a:pt x="1868424" y="38100"/>
                  </a:lnTo>
                  <a:lnTo>
                    <a:pt x="1868424" y="45720"/>
                  </a:lnTo>
                  <a:lnTo>
                    <a:pt x="1892808" y="45720"/>
                  </a:lnTo>
                  <a:lnTo>
                    <a:pt x="1892808" y="44196"/>
                  </a:lnTo>
                  <a:lnTo>
                    <a:pt x="1871472" y="44196"/>
                  </a:lnTo>
                  <a:lnTo>
                    <a:pt x="1871472" y="39624"/>
                  </a:lnTo>
                  <a:lnTo>
                    <a:pt x="1872996" y="38100"/>
                  </a:lnTo>
                  <a:lnTo>
                    <a:pt x="1872996" y="36576"/>
                  </a:lnTo>
                  <a:lnTo>
                    <a:pt x="1877568" y="32004"/>
                  </a:lnTo>
                  <a:lnTo>
                    <a:pt x="1879092" y="32004"/>
                  </a:lnTo>
                  <a:lnTo>
                    <a:pt x="1885188" y="25908"/>
                  </a:lnTo>
                  <a:lnTo>
                    <a:pt x="1886712" y="25908"/>
                  </a:lnTo>
                  <a:lnTo>
                    <a:pt x="1889760" y="22860"/>
                  </a:lnTo>
                  <a:lnTo>
                    <a:pt x="1889760" y="21336"/>
                  </a:lnTo>
                  <a:lnTo>
                    <a:pt x="1891284" y="21336"/>
                  </a:lnTo>
                  <a:lnTo>
                    <a:pt x="1891284" y="19812"/>
                  </a:lnTo>
                  <a:lnTo>
                    <a:pt x="1892808" y="18288"/>
                  </a:lnTo>
                  <a:lnTo>
                    <a:pt x="1892808" y="7620"/>
                  </a:lnTo>
                  <a:close/>
                </a:path>
                <a:path w="3489960" h="47625">
                  <a:moveTo>
                    <a:pt x="1927860" y="22860"/>
                  </a:moveTo>
                  <a:lnTo>
                    <a:pt x="1927021" y="12865"/>
                  </a:lnTo>
                  <a:lnTo>
                    <a:pt x="1924812" y="6286"/>
                  </a:lnTo>
                  <a:lnTo>
                    <a:pt x="1924812" y="10668"/>
                  </a:lnTo>
                  <a:lnTo>
                    <a:pt x="1924812" y="30480"/>
                  </a:lnTo>
                  <a:lnTo>
                    <a:pt x="1921764" y="39624"/>
                  </a:lnTo>
                  <a:lnTo>
                    <a:pt x="1920240" y="42672"/>
                  </a:lnTo>
                  <a:lnTo>
                    <a:pt x="1917192" y="44196"/>
                  </a:lnTo>
                  <a:lnTo>
                    <a:pt x="1911096" y="44196"/>
                  </a:lnTo>
                  <a:lnTo>
                    <a:pt x="1908048" y="42672"/>
                  </a:lnTo>
                  <a:lnTo>
                    <a:pt x="1906524" y="39624"/>
                  </a:lnTo>
                  <a:lnTo>
                    <a:pt x="1903476" y="30480"/>
                  </a:lnTo>
                  <a:lnTo>
                    <a:pt x="1903476" y="16764"/>
                  </a:lnTo>
                  <a:lnTo>
                    <a:pt x="1905000" y="12192"/>
                  </a:lnTo>
                  <a:lnTo>
                    <a:pt x="1906524" y="9144"/>
                  </a:lnTo>
                  <a:lnTo>
                    <a:pt x="1908048" y="4572"/>
                  </a:lnTo>
                  <a:lnTo>
                    <a:pt x="1911096" y="3048"/>
                  </a:lnTo>
                  <a:lnTo>
                    <a:pt x="1921764" y="3048"/>
                  </a:lnTo>
                  <a:lnTo>
                    <a:pt x="1924812" y="10668"/>
                  </a:lnTo>
                  <a:lnTo>
                    <a:pt x="1924812" y="6286"/>
                  </a:lnTo>
                  <a:lnTo>
                    <a:pt x="1924621" y="5715"/>
                  </a:lnTo>
                  <a:lnTo>
                    <a:pt x="1922233" y="3048"/>
                  </a:lnTo>
                  <a:lnTo>
                    <a:pt x="1920786" y="1435"/>
                  </a:lnTo>
                  <a:lnTo>
                    <a:pt x="1915668" y="0"/>
                  </a:lnTo>
                  <a:lnTo>
                    <a:pt x="1911096" y="0"/>
                  </a:lnTo>
                  <a:lnTo>
                    <a:pt x="1906524" y="3048"/>
                  </a:lnTo>
                  <a:lnTo>
                    <a:pt x="1905000" y="6096"/>
                  </a:lnTo>
                  <a:lnTo>
                    <a:pt x="1901952" y="10668"/>
                  </a:lnTo>
                  <a:lnTo>
                    <a:pt x="1900428" y="16764"/>
                  </a:lnTo>
                  <a:lnTo>
                    <a:pt x="1900428" y="32004"/>
                  </a:lnTo>
                  <a:lnTo>
                    <a:pt x="1901952" y="38100"/>
                  </a:lnTo>
                  <a:lnTo>
                    <a:pt x="1905000" y="41148"/>
                  </a:lnTo>
                  <a:lnTo>
                    <a:pt x="1906524" y="45720"/>
                  </a:lnTo>
                  <a:lnTo>
                    <a:pt x="1909572" y="47244"/>
                  </a:lnTo>
                  <a:lnTo>
                    <a:pt x="1918716" y="47244"/>
                  </a:lnTo>
                  <a:lnTo>
                    <a:pt x="1921764" y="45720"/>
                  </a:lnTo>
                  <a:lnTo>
                    <a:pt x="1922780" y="44196"/>
                  </a:lnTo>
                  <a:lnTo>
                    <a:pt x="1924812" y="41148"/>
                  </a:lnTo>
                  <a:lnTo>
                    <a:pt x="1926336" y="36576"/>
                  </a:lnTo>
                  <a:lnTo>
                    <a:pt x="1927860" y="30480"/>
                  </a:lnTo>
                  <a:lnTo>
                    <a:pt x="1927860" y="22860"/>
                  </a:lnTo>
                  <a:close/>
                </a:path>
                <a:path w="3489960" h="47625">
                  <a:moveTo>
                    <a:pt x="1961388" y="22860"/>
                  </a:moveTo>
                  <a:lnTo>
                    <a:pt x="1960524" y="12865"/>
                  </a:lnTo>
                  <a:lnTo>
                    <a:pt x="1958340" y="6781"/>
                  </a:lnTo>
                  <a:lnTo>
                    <a:pt x="1958340" y="10668"/>
                  </a:lnTo>
                  <a:lnTo>
                    <a:pt x="1958340" y="30480"/>
                  </a:lnTo>
                  <a:lnTo>
                    <a:pt x="1955292" y="39624"/>
                  </a:lnTo>
                  <a:lnTo>
                    <a:pt x="1953768" y="42672"/>
                  </a:lnTo>
                  <a:lnTo>
                    <a:pt x="1950720" y="44196"/>
                  </a:lnTo>
                  <a:lnTo>
                    <a:pt x="1944624" y="44196"/>
                  </a:lnTo>
                  <a:lnTo>
                    <a:pt x="1941576" y="42672"/>
                  </a:lnTo>
                  <a:lnTo>
                    <a:pt x="1940052" y="39624"/>
                  </a:lnTo>
                  <a:lnTo>
                    <a:pt x="1937004" y="35052"/>
                  </a:lnTo>
                  <a:lnTo>
                    <a:pt x="1937004" y="16764"/>
                  </a:lnTo>
                  <a:lnTo>
                    <a:pt x="1938528" y="12192"/>
                  </a:lnTo>
                  <a:lnTo>
                    <a:pt x="1940052" y="9144"/>
                  </a:lnTo>
                  <a:lnTo>
                    <a:pt x="1941576" y="4572"/>
                  </a:lnTo>
                  <a:lnTo>
                    <a:pt x="1944624" y="3048"/>
                  </a:lnTo>
                  <a:lnTo>
                    <a:pt x="1953768" y="3048"/>
                  </a:lnTo>
                  <a:lnTo>
                    <a:pt x="1958340" y="10668"/>
                  </a:lnTo>
                  <a:lnTo>
                    <a:pt x="1958340" y="6781"/>
                  </a:lnTo>
                  <a:lnTo>
                    <a:pt x="1957959" y="5715"/>
                  </a:lnTo>
                  <a:lnTo>
                    <a:pt x="1955292" y="3048"/>
                  </a:lnTo>
                  <a:lnTo>
                    <a:pt x="1953666" y="1435"/>
                  </a:lnTo>
                  <a:lnTo>
                    <a:pt x="1947672" y="0"/>
                  </a:lnTo>
                  <a:lnTo>
                    <a:pt x="1943100" y="0"/>
                  </a:lnTo>
                  <a:lnTo>
                    <a:pt x="1937004" y="6096"/>
                  </a:lnTo>
                  <a:lnTo>
                    <a:pt x="1935480" y="10668"/>
                  </a:lnTo>
                  <a:lnTo>
                    <a:pt x="1933956" y="16764"/>
                  </a:lnTo>
                  <a:lnTo>
                    <a:pt x="1933956" y="32004"/>
                  </a:lnTo>
                  <a:lnTo>
                    <a:pt x="1935480" y="38100"/>
                  </a:lnTo>
                  <a:lnTo>
                    <a:pt x="1937004" y="41148"/>
                  </a:lnTo>
                  <a:lnTo>
                    <a:pt x="1940052" y="45720"/>
                  </a:lnTo>
                  <a:lnTo>
                    <a:pt x="1943100" y="47244"/>
                  </a:lnTo>
                  <a:lnTo>
                    <a:pt x="1950720" y="47244"/>
                  </a:lnTo>
                  <a:lnTo>
                    <a:pt x="1955292" y="45720"/>
                  </a:lnTo>
                  <a:lnTo>
                    <a:pt x="1955800" y="44196"/>
                  </a:lnTo>
                  <a:lnTo>
                    <a:pt x="1956816" y="41148"/>
                  </a:lnTo>
                  <a:lnTo>
                    <a:pt x="1959864" y="36576"/>
                  </a:lnTo>
                  <a:lnTo>
                    <a:pt x="1961388" y="30480"/>
                  </a:lnTo>
                  <a:lnTo>
                    <a:pt x="1961388" y="22860"/>
                  </a:lnTo>
                  <a:close/>
                </a:path>
                <a:path w="3489960" h="47625">
                  <a:moveTo>
                    <a:pt x="1991868" y="28956"/>
                  </a:moveTo>
                  <a:lnTo>
                    <a:pt x="1988820" y="22860"/>
                  </a:lnTo>
                  <a:lnTo>
                    <a:pt x="1982724" y="19812"/>
                  </a:lnTo>
                  <a:lnTo>
                    <a:pt x="1973580" y="19812"/>
                  </a:lnTo>
                  <a:lnTo>
                    <a:pt x="1973580" y="4572"/>
                  </a:lnTo>
                  <a:lnTo>
                    <a:pt x="1990344" y="4572"/>
                  </a:lnTo>
                  <a:lnTo>
                    <a:pt x="1990344" y="1524"/>
                  </a:lnTo>
                  <a:lnTo>
                    <a:pt x="1972056" y="1524"/>
                  </a:lnTo>
                  <a:lnTo>
                    <a:pt x="1970532" y="22860"/>
                  </a:lnTo>
                  <a:lnTo>
                    <a:pt x="1984248" y="22860"/>
                  </a:lnTo>
                  <a:lnTo>
                    <a:pt x="1988820" y="25908"/>
                  </a:lnTo>
                  <a:lnTo>
                    <a:pt x="1988820" y="36576"/>
                  </a:lnTo>
                  <a:lnTo>
                    <a:pt x="1987296" y="39624"/>
                  </a:lnTo>
                  <a:lnTo>
                    <a:pt x="1984248" y="42672"/>
                  </a:lnTo>
                  <a:lnTo>
                    <a:pt x="1981200" y="44196"/>
                  </a:lnTo>
                  <a:lnTo>
                    <a:pt x="1972056" y="44196"/>
                  </a:lnTo>
                  <a:lnTo>
                    <a:pt x="1969008" y="42672"/>
                  </a:lnTo>
                  <a:lnTo>
                    <a:pt x="1969008" y="45720"/>
                  </a:lnTo>
                  <a:lnTo>
                    <a:pt x="1970532" y="45720"/>
                  </a:lnTo>
                  <a:lnTo>
                    <a:pt x="1973580" y="47244"/>
                  </a:lnTo>
                  <a:lnTo>
                    <a:pt x="1981200" y="47244"/>
                  </a:lnTo>
                  <a:lnTo>
                    <a:pt x="1985772" y="45720"/>
                  </a:lnTo>
                  <a:lnTo>
                    <a:pt x="1986534" y="44196"/>
                  </a:lnTo>
                  <a:lnTo>
                    <a:pt x="1987296" y="42672"/>
                  </a:lnTo>
                  <a:lnTo>
                    <a:pt x="1990344" y="41148"/>
                  </a:lnTo>
                  <a:lnTo>
                    <a:pt x="1991868" y="36576"/>
                  </a:lnTo>
                  <a:lnTo>
                    <a:pt x="1991868" y="28956"/>
                  </a:lnTo>
                  <a:close/>
                </a:path>
                <a:path w="3489960" h="47625">
                  <a:moveTo>
                    <a:pt x="2272284" y="6096"/>
                  </a:moveTo>
                  <a:lnTo>
                    <a:pt x="2267712" y="1524"/>
                  </a:lnTo>
                  <a:lnTo>
                    <a:pt x="2264664" y="1524"/>
                  </a:lnTo>
                  <a:lnTo>
                    <a:pt x="2263140" y="0"/>
                  </a:lnTo>
                  <a:lnTo>
                    <a:pt x="2258555" y="0"/>
                  </a:lnTo>
                  <a:lnTo>
                    <a:pt x="2257031" y="1524"/>
                  </a:lnTo>
                  <a:lnTo>
                    <a:pt x="2255507" y="1524"/>
                  </a:lnTo>
                  <a:lnTo>
                    <a:pt x="2252459" y="3048"/>
                  </a:lnTo>
                  <a:lnTo>
                    <a:pt x="2250935" y="3048"/>
                  </a:lnTo>
                  <a:lnTo>
                    <a:pt x="2249411" y="4572"/>
                  </a:lnTo>
                  <a:lnTo>
                    <a:pt x="2249411" y="7620"/>
                  </a:lnTo>
                  <a:lnTo>
                    <a:pt x="2250935" y="6096"/>
                  </a:lnTo>
                  <a:lnTo>
                    <a:pt x="2252459" y="6096"/>
                  </a:lnTo>
                  <a:lnTo>
                    <a:pt x="2255507" y="4572"/>
                  </a:lnTo>
                  <a:lnTo>
                    <a:pt x="2257031" y="3048"/>
                  </a:lnTo>
                  <a:lnTo>
                    <a:pt x="2263140" y="3048"/>
                  </a:lnTo>
                  <a:lnTo>
                    <a:pt x="2266188" y="4572"/>
                  </a:lnTo>
                  <a:lnTo>
                    <a:pt x="2269236" y="7620"/>
                  </a:lnTo>
                  <a:lnTo>
                    <a:pt x="2269236" y="18288"/>
                  </a:lnTo>
                  <a:lnTo>
                    <a:pt x="2267712" y="19812"/>
                  </a:lnTo>
                  <a:lnTo>
                    <a:pt x="2267712" y="21336"/>
                  </a:lnTo>
                  <a:lnTo>
                    <a:pt x="2266188" y="21336"/>
                  </a:lnTo>
                  <a:lnTo>
                    <a:pt x="2264664" y="22860"/>
                  </a:lnTo>
                  <a:lnTo>
                    <a:pt x="2264664" y="24384"/>
                  </a:lnTo>
                  <a:lnTo>
                    <a:pt x="2263140" y="24384"/>
                  </a:lnTo>
                  <a:lnTo>
                    <a:pt x="2260079" y="27432"/>
                  </a:lnTo>
                  <a:lnTo>
                    <a:pt x="2258555" y="27432"/>
                  </a:lnTo>
                  <a:lnTo>
                    <a:pt x="2252459" y="33528"/>
                  </a:lnTo>
                  <a:lnTo>
                    <a:pt x="2250935" y="33528"/>
                  </a:lnTo>
                  <a:lnTo>
                    <a:pt x="2250935" y="35052"/>
                  </a:lnTo>
                  <a:lnTo>
                    <a:pt x="2249411" y="35052"/>
                  </a:lnTo>
                  <a:lnTo>
                    <a:pt x="2249411" y="36576"/>
                  </a:lnTo>
                  <a:lnTo>
                    <a:pt x="2247887" y="38100"/>
                  </a:lnTo>
                  <a:lnTo>
                    <a:pt x="2247887" y="45720"/>
                  </a:lnTo>
                  <a:lnTo>
                    <a:pt x="2272284" y="45720"/>
                  </a:lnTo>
                  <a:lnTo>
                    <a:pt x="2272284" y="44196"/>
                  </a:lnTo>
                  <a:lnTo>
                    <a:pt x="2250935" y="44196"/>
                  </a:lnTo>
                  <a:lnTo>
                    <a:pt x="2250935" y="39624"/>
                  </a:lnTo>
                  <a:lnTo>
                    <a:pt x="2252459" y="38100"/>
                  </a:lnTo>
                  <a:lnTo>
                    <a:pt x="2252459" y="36576"/>
                  </a:lnTo>
                  <a:lnTo>
                    <a:pt x="2253983" y="36576"/>
                  </a:lnTo>
                  <a:lnTo>
                    <a:pt x="2253983" y="35052"/>
                  </a:lnTo>
                  <a:lnTo>
                    <a:pt x="2257031" y="32004"/>
                  </a:lnTo>
                  <a:lnTo>
                    <a:pt x="2258555" y="32004"/>
                  </a:lnTo>
                  <a:lnTo>
                    <a:pt x="2264664" y="25908"/>
                  </a:lnTo>
                  <a:lnTo>
                    <a:pt x="2266188" y="25908"/>
                  </a:lnTo>
                  <a:lnTo>
                    <a:pt x="2269236" y="22860"/>
                  </a:lnTo>
                  <a:lnTo>
                    <a:pt x="2269236" y="21336"/>
                  </a:lnTo>
                  <a:lnTo>
                    <a:pt x="2270760" y="21336"/>
                  </a:lnTo>
                  <a:lnTo>
                    <a:pt x="2270760" y="19812"/>
                  </a:lnTo>
                  <a:lnTo>
                    <a:pt x="2272284" y="18288"/>
                  </a:lnTo>
                  <a:lnTo>
                    <a:pt x="2272284" y="6096"/>
                  </a:lnTo>
                  <a:close/>
                </a:path>
                <a:path w="3489960" h="47625">
                  <a:moveTo>
                    <a:pt x="2307336" y="22860"/>
                  </a:moveTo>
                  <a:lnTo>
                    <a:pt x="2306497" y="12865"/>
                  </a:lnTo>
                  <a:lnTo>
                    <a:pt x="2304288" y="6286"/>
                  </a:lnTo>
                  <a:lnTo>
                    <a:pt x="2304288" y="10668"/>
                  </a:lnTo>
                  <a:lnTo>
                    <a:pt x="2304288" y="35052"/>
                  </a:lnTo>
                  <a:lnTo>
                    <a:pt x="2301240" y="39624"/>
                  </a:lnTo>
                  <a:lnTo>
                    <a:pt x="2299716" y="42672"/>
                  </a:lnTo>
                  <a:lnTo>
                    <a:pt x="2296668" y="44196"/>
                  </a:lnTo>
                  <a:lnTo>
                    <a:pt x="2290572" y="44196"/>
                  </a:lnTo>
                  <a:lnTo>
                    <a:pt x="2287524" y="42672"/>
                  </a:lnTo>
                  <a:lnTo>
                    <a:pt x="2286000" y="39624"/>
                  </a:lnTo>
                  <a:lnTo>
                    <a:pt x="2282952" y="30480"/>
                  </a:lnTo>
                  <a:lnTo>
                    <a:pt x="2282952" y="16764"/>
                  </a:lnTo>
                  <a:lnTo>
                    <a:pt x="2284476" y="12192"/>
                  </a:lnTo>
                  <a:lnTo>
                    <a:pt x="2286000" y="9144"/>
                  </a:lnTo>
                  <a:lnTo>
                    <a:pt x="2287524" y="4572"/>
                  </a:lnTo>
                  <a:lnTo>
                    <a:pt x="2290572" y="3048"/>
                  </a:lnTo>
                  <a:lnTo>
                    <a:pt x="2301240" y="3048"/>
                  </a:lnTo>
                  <a:lnTo>
                    <a:pt x="2304288" y="10668"/>
                  </a:lnTo>
                  <a:lnTo>
                    <a:pt x="2304288" y="6286"/>
                  </a:lnTo>
                  <a:lnTo>
                    <a:pt x="2304097" y="5715"/>
                  </a:lnTo>
                  <a:lnTo>
                    <a:pt x="2301710" y="3048"/>
                  </a:lnTo>
                  <a:lnTo>
                    <a:pt x="2300262" y="1435"/>
                  </a:lnTo>
                  <a:lnTo>
                    <a:pt x="2295144" y="0"/>
                  </a:lnTo>
                  <a:lnTo>
                    <a:pt x="2290572" y="0"/>
                  </a:lnTo>
                  <a:lnTo>
                    <a:pt x="2286000" y="3048"/>
                  </a:lnTo>
                  <a:lnTo>
                    <a:pt x="2284476" y="6096"/>
                  </a:lnTo>
                  <a:lnTo>
                    <a:pt x="2281428" y="10668"/>
                  </a:lnTo>
                  <a:lnTo>
                    <a:pt x="2279904" y="16764"/>
                  </a:lnTo>
                  <a:lnTo>
                    <a:pt x="2279904" y="32004"/>
                  </a:lnTo>
                  <a:lnTo>
                    <a:pt x="2281428" y="38100"/>
                  </a:lnTo>
                  <a:lnTo>
                    <a:pt x="2284476" y="41148"/>
                  </a:lnTo>
                  <a:lnTo>
                    <a:pt x="2286000" y="45720"/>
                  </a:lnTo>
                  <a:lnTo>
                    <a:pt x="2289048" y="47244"/>
                  </a:lnTo>
                  <a:lnTo>
                    <a:pt x="2298192" y="47244"/>
                  </a:lnTo>
                  <a:lnTo>
                    <a:pt x="2301240" y="45720"/>
                  </a:lnTo>
                  <a:lnTo>
                    <a:pt x="2302256" y="44196"/>
                  </a:lnTo>
                  <a:lnTo>
                    <a:pt x="2304288" y="41148"/>
                  </a:lnTo>
                  <a:lnTo>
                    <a:pt x="2305812" y="36576"/>
                  </a:lnTo>
                  <a:lnTo>
                    <a:pt x="2307336" y="30480"/>
                  </a:lnTo>
                  <a:lnTo>
                    <a:pt x="2307336" y="22860"/>
                  </a:lnTo>
                  <a:close/>
                </a:path>
                <a:path w="3489960" h="47625">
                  <a:moveTo>
                    <a:pt x="2327148" y="0"/>
                  </a:moveTo>
                  <a:lnTo>
                    <a:pt x="2325624" y="0"/>
                  </a:lnTo>
                  <a:lnTo>
                    <a:pt x="2322576" y="3048"/>
                  </a:lnTo>
                  <a:lnTo>
                    <a:pt x="2322576" y="4572"/>
                  </a:lnTo>
                  <a:lnTo>
                    <a:pt x="2319528" y="4572"/>
                  </a:lnTo>
                  <a:lnTo>
                    <a:pt x="2319528" y="6096"/>
                  </a:lnTo>
                  <a:lnTo>
                    <a:pt x="2318004" y="6096"/>
                  </a:lnTo>
                  <a:lnTo>
                    <a:pt x="2316480" y="7620"/>
                  </a:lnTo>
                  <a:lnTo>
                    <a:pt x="2314956" y="7620"/>
                  </a:lnTo>
                  <a:lnTo>
                    <a:pt x="2313432" y="9144"/>
                  </a:lnTo>
                  <a:lnTo>
                    <a:pt x="2313432" y="10668"/>
                  </a:lnTo>
                  <a:lnTo>
                    <a:pt x="2314956" y="10668"/>
                  </a:lnTo>
                  <a:lnTo>
                    <a:pt x="2316480" y="9144"/>
                  </a:lnTo>
                  <a:lnTo>
                    <a:pt x="2319528" y="9144"/>
                  </a:lnTo>
                  <a:lnTo>
                    <a:pt x="2324100" y="4572"/>
                  </a:lnTo>
                  <a:lnTo>
                    <a:pt x="2324100" y="45720"/>
                  </a:lnTo>
                  <a:lnTo>
                    <a:pt x="2327148" y="45720"/>
                  </a:lnTo>
                  <a:lnTo>
                    <a:pt x="2327148" y="0"/>
                  </a:lnTo>
                  <a:close/>
                </a:path>
                <a:path w="3489960" h="47625">
                  <a:moveTo>
                    <a:pt x="2363724" y="22860"/>
                  </a:moveTo>
                  <a:lnTo>
                    <a:pt x="2362860" y="12865"/>
                  </a:lnTo>
                  <a:lnTo>
                    <a:pt x="2360676" y="6781"/>
                  </a:lnTo>
                  <a:lnTo>
                    <a:pt x="2360676" y="10668"/>
                  </a:lnTo>
                  <a:lnTo>
                    <a:pt x="2360676" y="30480"/>
                  </a:lnTo>
                  <a:lnTo>
                    <a:pt x="2357628" y="39624"/>
                  </a:lnTo>
                  <a:lnTo>
                    <a:pt x="2356104" y="42672"/>
                  </a:lnTo>
                  <a:lnTo>
                    <a:pt x="2353056" y="44196"/>
                  </a:lnTo>
                  <a:lnTo>
                    <a:pt x="2345436" y="44196"/>
                  </a:lnTo>
                  <a:lnTo>
                    <a:pt x="2343912" y="42672"/>
                  </a:lnTo>
                  <a:lnTo>
                    <a:pt x="2342388" y="39624"/>
                  </a:lnTo>
                  <a:lnTo>
                    <a:pt x="2339340" y="35052"/>
                  </a:lnTo>
                  <a:lnTo>
                    <a:pt x="2339340" y="12192"/>
                  </a:lnTo>
                  <a:lnTo>
                    <a:pt x="2342388" y="9144"/>
                  </a:lnTo>
                  <a:lnTo>
                    <a:pt x="2343912" y="4572"/>
                  </a:lnTo>
                  <a:lnTo>
                    <a:pt x="2346960" y="3048"/>
                  </a:lnTo>
                  <a:lnTo>
                    <a:pt x="2356104" y="3048"/>
                  </a:lnTo>
                  <a:lnTo>
                    <a:pt x="2360676" y="10668"/>
                  </a:lnTo>
                  <a:lnTo>
                    <a:pt x="2360676" y="6781"/>
                  </a:lnTo>
                  <a:lnTo>
                    <a:pt x="2360295" y="5715"/>
                  </a:lnTo>
                  <a:lnTo>
                    <a:pt x="2357628" y="3048"/>
                  </a:lnTo>
                  <a:lnTo>
                    <a:pt x="2356002" y="1435"/>
                  </a:lnTo>
                  <a:lnTo>
                    <a:pt x="2350008" y="0"/>
                  </a:lnTo>
                  <a:lnTo>
                    <a:pt x="2345436" y="0"/>
                  </a:lnTo>
                  <a:lnTo>
                    <a:pt x="2339340" y="6096"/>
                  </a:lnTo>
                  <a:lnTo>
                    <a:pt x="2337816" y="10668"/>
                  </a:lnTo>
                  <a:lnTo>
                    <a:pt x="2336292" y="16764"/>
                  </a:lnTo>
                  <a:lnTo>
                    <a:pt x="2336292" y="32004"/>
                  </a:lnTo>
                  <a:lnTo>
                    <a:pt x="2337816" y="38100"/>
                  </a:lnTo>
                  <a:lnTo>
                    <a:pt x="2339340" y="41148"/>
                  </a:lnTo>
                  <a:lnTo>
                    <a:pt x="2342388" y="45720"/>
                  </a:lnTo>
                  <a:lnTo>
                    <a:pt x="2345436" y="47244"/>
                  </a:lnTo>
                  <a:lnTo>
                    <a:pt x="2353056" y="47244"/>
                  </a:lnTo>
                  <a:lnTo>
                    <a:pt x="2357628" y="45720"/>
                  </a:lnTo>
                  <a:lnTo>
                    <a:pt x="2358136" y="44196"/>
                  </a:lnTo>
                  <a:lnTo>
                    <a:pt x="2359152" y="41148"/>
                  </a:lnTo>
                  <a:lnTo>
                    <a:pt x="2362200" y="36576"/>
                  </a:lnTo>
                  <a:lnTo>
                    <a:pt x="2363724" y="30480"/>
                  </a:lnTo>
                  <a:lnTo>
                    <a:pt x="2363724" y="22860"/>
                  </a:lnTo>
                  <a:close/>
                </a:path>
                <a:path w="3489960" h="47625">
                  <a:moveTo>
                    <a:pt x="2647188" y="7620"/>
                  </a:moveTo>
                  <a:lnTo>
                    <a:pt x="2645664" y="6096"/>
                  </a:lnTo>
                  <a:lnTo>
                    <a:pt x="2645664" y="4572"/>
                  </a:lnTo>
                  <a:lnTo>
                    <a:pt x="2644140" y="3048"/>
                  </a:lnTo>
                  <a:lnTo>
                    <a:pt x="2642616" y="3048"/>
                  </a:lnTo>
                  <a:lnTo>
                    <a:pt x="2642616" y="1524"/>
                  </a:lnTo>
                  <a:lnTo>
                    <a:pt x="2639568" y="1524"/>
                  </a:lnTo>
                  <a:lnTo>
                    <a:pt x="2638044" y="0"/>
                  </a:lnTo>
                  <a:lnTo>
                    <a:pt x="2633472" y="0"/>
                  </a:lnTo>
                  <a:lnTo>
                    <a:pt x="2631948" y="1524"/>
                  </a:lnTo>
                  <a:lnTo>
                    <a:pt x="2628900" y="1524"/>
                  </a:lnTo>
                  <a:lnTo>
                    <a:pt x="2627376" y="3048"/>
                  </a:lnTo>
                  <a:lnTo>
                    <a:pt x="2625852" y="3048"/>
                  </a:lnTo>
                  <a:lnTo>
                    <a:pt x="2624328" y="4572"/>
                  </a:lnTo>
                  <a:lnTo>
                    <a:pt x="2624328" y="7620"/>
                  </a:lnTo>
                  <a:lnTo>
                    <a:pt x="2625852" y="6096"/>
                  </a:lnTo>
                  <a:lnTo>
                    <a:pt x="2627376" y="6096"/>
                  </a:lnTo>
                  <a:lnTo>
                    <a:pt x="2630424" y="3048"/>
                  </a:lnTo>
                  <a:lnTo>
                    <a:pt x="2638044" y="3048"/>
                  </a:lnTo>
                  <a:lnTo>
                    <a:pt x="2639568" y="4572"/>
                  </a:lnTo>
                  <a:lnTo>
                    <a:pt x="2642616" y="6096"/>
                  </a:lnTo>
                  <a:lnTo>
                    <a:pt x="2644140" y="7620"/>
                  </a:lnTo>
                  <a:lnTo>
                    <a:pt x="2644140" y="16764"/>
                  </a:lnTo>
                  <a:lnTo>
                    <a:pt x="2642616" y="18288"/>
                  </a:lnTo>
                  <a:lnTo>
                    <a:pt x="2642616" y="19812"/>
                  </a:lnTo>
                  <a:lnTo>
                    <a:pt x="2634996" y="27432"/>
                  </a:lnTo>
                  <a:lnTo>
                    <a:pt x="2633472" y="27432"/>
                  </a:lnTo>
                  <a:lnTo>
                    <a:pt x="2631948" y="28956"/>
                  </a:lnTo>
                  <a:lnTo>
                    <a:pt x="2630424" y="28956"/>
                  </a:lnTo>
                  <a:lnTo>
                    <a:pt x="2630424" y="30480"/>
                  </a:lnTo>
                  <a:lnTo>
                    <a:pt x="2628900" y="32004"/>
                  </a:lnTo>
                  <a:lnTo>
                    <a:pt x="2627376" y="32004"/>
                  </a:lnTo>
                  <a:lnTo>
                    <a:pt x="2627376" y="33528"/>
                  </a:lnTo>
                  <a:lnTo>
                    <a:pt x="2625852" y="33528"/>
                  </a:lnTo>
                  <a:lnTo>
                    <a:pt x="2625852" y="35052"/>
                  </a:lnTo>
                  <a:lnTo>
                    <a:pt x="2624328" y="35052"/>
                  </a:lnTo>
                  <a:lnTo>
                    <a:pt x="2624328" y="36576"/>
                  </a:lnTo>
                  <a:lnTo>
                    <a:pt x="2622804" y="36576"/>
                  </a:lnTo>
                  <a:lnTo>
                    <a:pt x="2622804" y="45720"/>
                  </a:lnTo>
                  <a:lnTo>
                    <a:pt x="2647188" y="45720"/>
                  </a:lnTo>
                  <a:lnTo>
                    <a:pt x="2647188" y="44196"/>
                  </a:lnTo>
                  <a:lnTo>
                    <a:pt x="2625852" y="44196"/>
                  </a:lnTo>
                  <a:lnTo>
                    <a:pt x="2625852" y="38100"/>
                  </a:lnTo>
                  <a:lnTo>
                    <a:pt x="2630424" y="33528"/>
                  </a:lnTo>
                  <a:lnTo>
                    <a:pt x="2630424" y="32004"/>
                  </a:lnTo>
                  <a:lnTo>
                    <a:pt x="2631948" y="32004"/>
                  </a:lnTo>
                  <a:lnTo>
                    <a:pt x="2633472" y="30480"/>
                  </a:lnTo>
                  <a:lnTo>
                    <a:pt x="2636520" y="28956"/>
                  </a:lnTo>
                  <a:lnTo>
                    <a:pt x="2639568" y="25908"/>
                  </a:lnTo>
                  <a:lnTo>
                    <a:pt x="2641092" y="25908"/>
                  </a:lnTo>
                  <a:lnTo>
                    <a:pt x="2642616" y="24384"/>
                  </a:lnTo>
                  <a:lnTo>
                    <a:pt x="2642616" y="22860"/>
                  </a:lnTo>
                  <a:lnTo>
                    <a:pt x="2644140" y="21336"/>
                  </a:lnTo>
                  <a:lnTo>
                    <a:pt x="2645664" y="21336"/>
                  </a:lnTo>
                  <a:lnTo>
                    <a:pt x="2645664" y="19812"/>
                  </a:lnTo>
                  <a:lnTo>
                    <a:pt x="2647188" y="18288"/>
                  </a:lnTo>
                  <a:lnTo>
                    <a:pt x="2647188" y="7620"/>
                  </a:lnTo>
                  <a:close/>
                </a:path>
                <a:path w="3489960" h="47625">
                  <a:moveTo>
                    <a:pt x="2682240" y="22860"/>
                  </a:moveTo>
                  <a:lnTo>
                    <a:pt x="2681376" y="12865"/>
                  </a:lnTo>
                  <a:lnTo>
                    <a:pt x="2678811" y="5715"/>
                  </a:lnTo>
                  <a:lnTo>
                    <a:pt x="2676144" y="3048"/>
                  </a:lnTo>
                  <a:lnTo>
                    <a:pt x="2679192" y="10668"/>
                  </a:lnTo>
                  <a:lnTo>
                    <a:pt x="2679192" y="30480"/>
                  </a:lnTo>
                  <a:lnTo>
                    <a:pt x="2676144" y="39624"/>
                  </a:lnTo>
                  <a:lnTo>
                    <a:pt x="2674620" y="42672"/>
                  </a:lnTo>
                  <a:lnTo>
                    <a:pt x="2671572" y="44196"/>
                  </a:lnTo>
                  <a:lnTo>
                    <a:pt x="2665476" y="44196"/>
                  </a:lnTo>
                  <a:lnTo>
                    <a:pt x="2662428" y="42672"/>
                  </a:lnTo>
                  <a:lnTo>
                    <a:pt x="2660904" y="39624"/>
                  </a:lnTo>
                  <a:lnTo>
                    <a:pt x="2657856" y="30480"/>
                  </a:lnTo>
                  <a:lnTo>
                    <a:pt x="2657856" y="16764"/>
                  </a:lnTo>
                  <a:lnTo>
                    <a:pt x="2659380" y="12192"/>
                  </a:lnTo>
                  <a:lnTo>
                    <a:pt x="2660904" y="9144"/>
                  </a:lnTo>
                  <a:lnTo>
                    <a:pt x="2662428" y="4572"/>
                  </a:lnTo>
                  <a:lnTo>
                    <a:pt x="2665476" y="3048"/>
                  </a:lnTo>
                  <a:lnTo>
                    <a:pt x="2676144" y="3048"/>
                  </a:lnTo>
                  <a:lnTo>
                    <a:pt x="2674518" y="1435"/>
                  </a:lnTo>
                  <a:lnTo>
                    <a:pt x="2668524" y="0"/>
                  </a:lnTo>
                  <a:lnTo>
                    <a:pt x="2663952" y="0"/>
                  </a:lnTo>
                  <a:lnTo>
                    <a:pt x="2657856" y="6096"/>
                  </a:lnTo>
                  <a:lnTo>
                    <a:pt x="2656332" y="10668"/>
                  </a:lnTo>
                  <a:lnTo>
                    <a:pt x="2654808" y="16764"/>
                  </a:lnTo>
                  <a:lnTo>
                    <a:pt x="2654808" y="32004"/>
                  </a:lnTo>
                  <a:lnTo>
                    <a:pt x="2656332" y="38100"/>
                  </a:lnTo>
                  <a:lnTo>
                    <a:pt x="2657856" y="41148"/>
                  </a:lnTo>
                  <a:lnTo>
                    <a:pt x="2660904" y="45720"/>
                  </a:lnTo>
                  <a:lnTo>
                    <a:pt x="2663952" y="47244"/>
                  </a:lnTo>
                  <a:lnTo>
                    <a:pt x="2673096" y="47244"/>
                  </a:lnTo>
                  <a:lnTo>
                    <a:pt x="2676144" y="45720"/>
                  </a:lnTo>
                  <a:lnTo>
                    <a:pt x="2676652" y="44196"/>
                  </a:lnTo>
                  <a:lnTo>
                    <a:pt x="2677668" y="41148"/>
                  </a:lnTo>
                  <a:lnTo>
                    <a:pt x="2680716" y="36576"/>
                  </a:lnTo>
                  <a:lnTo>
                    <a:pt x="2682240" y="30480"/>
                  </a:lnTo>
                  <a:lnTo>
                    <a:pt x="2682240" y="22860"/>
                  </a:lnTo>
                  <a:close/>
                </a:path>
                <a:path w="3489960" h="47625">
                  <a:moveTo>
                    <a:pt x="2700528" y="0"/>
                  </a:moveTo>
                  <a:lnTo>
                    <a:pt x="2695956" y="4572"/>
                  </a:lnTo>
                  <a:lnTo>
                    <a:pt x="2694432" y="4572"/>
                  </a:lnTo>
                  <a:lnTo>
                    <a:pt x="2691384" y="7620"/>
                  </a:lnTo>
                  <a:lnTo>
                    <a:pt x="2688336" y="7620"/>
                  </a:lnTo>
                  <a:lnTo>
                    <a:pt x="2686812" y="9144"/>
                  </a:lnTo>
                  <a:lnTo>
                    <a:pt x="2686812" y="10668"/>
                  </a:lnTo>
                  <a:lnTo>
                    <a:pt x="2689860" y="10668"/>
                  </a:lnTo>
                  <a:lnTo>
                    <a:pt x="2691384" y="9144"/>
                  </a:lnTo>
                  <a:lnTo>
                    <a:pt x="2692908" y="9144"/>
                  </a:lnTo>
                  <a:lnTo>
                    <a:pt x="2695956" y="7620"/>
                  </a:lnTo>
                  <a:lnTo>
                    <a:pt x="2699004" y="4572"/>
                  </a:lnTo>
                  <a:lnTo>
                    <a:pt x="2699004" y="45720"/>
                  </a:lnTo>
                  <a:lnTo>
                    <a:pt x="2700528" y="45720"/>
                  </a:lnTo>
                  <a:lnTo>
                    <a:pt x="2700528" y="0"/>
                  </a:lnTo>
                  <a:close/>
                </a:path>
                <a:path w="3489960" h="47625">
                  <a:moveTo>
                    <a:pt x="2735580" y="28956"/>
                  </a:moveTo>
                  <a:lnTo>
                    <a:pt x="2732532" y="22860"/>
                  </a:lnTo>
                  <a:lnTo>
                    <a:pt x="2726436" y="19812"/>
                  </a:lnTo>
                  <a:lnTo>
                    <a:pt x="2717292" y="19812"/>
                  </a:lnTo>
                  <a:lnTo>
                    <a:pt x="2717292" y="4572"/>
                  </a:lnTo>
                  <a:lnTo>
                    <a:pt x="2734056" y="4572"/>
                  </a:lnTo>
                  <a:lnTo>
                    <a:pt x="2734056" y="1524"/>
                  </a:lnTo>
                  <a:lnTo>
                    <a:pt x="2715768" y="1524"/>
                  </a:lnTo>
                  <a:lnTo>
                    <a:pt x="2714244" y="22860"/>
                  </a:lnTo>
                  <a:lnTo>
                    <a:pt x="2727960" y="22860"/>
                  </a:lnTo>
                  <a:lnTo>
                    <a:pt x="2732532" y="25908"/>
                  </a:lnTo>
                  <a:lnTo>
                    <a:pt x="2732532" y="36576"/>
                  </a:lnTo>
                  <a:lnTo>
                    <a:pt x="2731008" y="39624"/>
                  </a:lnTo>
                  <a:lnTo>
                    <a:pt x="2727960" y="42672"/>
                  </a:lnTo>
                  <a:lnTo>
                    <a:pt x="2724912" y="44196"/>
                  </a:lnTo>
                  <a:lnTo>
                    <a:pt x="2715768" y="44196"/>
                  </a:lnTo>
                  <a:lnTo>
                    <a:pt x="2712720" y="42672"/>
                  </a:lnTo>
                  <a:lnTo>
                    <a:pt x="2712720" y="45720"/>
                  </a:lnTo>
                  <a:lnTo>
                    <a:pt x="2714244" y="45720"/>
                  </a:lnTo>
                  <a:lnTo>
                    <a:pt x="2717292" y="47244"/>
                  </a:lnTo>
                  <a:lnTo>
                    <a:pt x="2724912" y="47244"/>
                  </a:lnTo>
                  <a:lnTo>
                    <a:pt x="2729484" y="45720"/>
                  </a:lnTo>
                  <a:lnTo>
                    <a:pt x="2731008" y="44196"/>
                  </a:lnTo>
                  <a:lnTo>
                    <a:pt x="2734056" y="41148"/>
                  </a:lnTo>
                  <a:lnTo>
                    <a:pt x="2735580" y="36576"/>
                  </a:lnTo>
                  <a:lnTo>
                    <a:pt x="2735580" y="28956"/>
                  </a:lnTo>
                  <a:close/>
                </a:path>
                <a:path w="3489960" h="47625">
                  <a:moveTo>
                    <a:pt x="3017520" y="44208"/>
                  </a:moveTo>
                  <a:lnTo>
                    <a:pt x="2994660" y="44208"/>
                  </a:lnTo>
                  <a:lnTo>
                    <a:pt x="2994660" y="39624"/>
                  </a:lnTo>
                  <a:lnTo>
                    <a:pt x="2996184" y="38100"/>
                  </a:lnTo>
                  <a:lnTo>
                    <a:pt x="2996184" y="36588"/>
                  </a:lnTo>
                  <a:lnTo>
                    <a:pt x="2997708" y="36588"/>
                  </a:lnTo>
                  <a:lnTo>
                    <a:pt x="2997708" y="35064"/>
                  </a:lnTo>
                  <a:lnTo>
                    <a:pt x="3000743" y="32016"/>
                  </a:lnTo>
                  <a:lnTo>
                    <a:pt x="3002280" y="32016"/>
                  </a:lnTo>
                  <a:lnTo>
                    <a:pt x="3008376" y="25908"/>
                  </a:lnTo>
                  <a:lnTo>
                    <a:pt x="3009900" y="25908"/>
                  </a:lnTo>
                  <a:lnTo>
                    <a:pt x="3012948" y="22872"/>
                  </a:lnTo>
                  <a:lnTo>
                    <a:pt x="3012948" y="21348"/>
                  </a:lnTo>
                  <a:lnTo>
                    <a:pt x="3014459" y="21348"/>
                  </a:lnTo>
                  <a:lnTo>
                    <a:pt x="3015996" y="19824"/>
                  </a:lnTo>
                  <a:lnTo>
                    <a:pt x="3015996" y="6108"/>
                  </a:lnTo>
                  <a:lnTo>
                    <a:pt x="3011411" y="1524"/>
                  </a:lnTo>
                  <a:lnTo>
                    <a:pt x="3008376" y="1524"/>
                  </a:lnTo>
                  <a:lnTo>
                    <a:pt x="3006852" y="0"/>
                  </a:lnTo>
                  <a:lnTo>
                    <a:pt x="3002280" y="0"/>
                  </a:lnTo>
                  <a:lnTo>
                    <a:pt x="3000743" y="1524"/>
                  </a:lnTo>
                  <a:lnTo>
                    <a:pt x="2999232" y="1524"/>
                  </a:lnTo>
                  <a:lnTo>
                    <a:pt x="2996184" y="3060"/>
                  </a:lnTo>
                  <a:lnTo>
                    <a:pt x="2994660" y="3060"/>
                  </a:lnTo>
                  <a:lnTo>
                    <a:pt x="2993136" y="4584"/>
                  </a:lnTo>
                  <a:lnTo>
                    <a:pt x="2993136" y="7632"/>
                  </a:lnTo>
                  <a:lnTo>
                    <a:pt x="2994660" y="6108"/>
                  </a:lnTo>
                  <a:lnTo>
                    <a:pt x="2996184" y="6108"/>
                  </a:lnTo>
                  <a:lnTo>
                    <a:pt x="2999232" y="4584"/>
                  </a:lnTo>
                  <a:lnTo>
                    <a:pt x="3000743" y="3060"/>
                  </a:lnTo>
                  <a:lnTo>
                    <a:pt x="3006852" y="3060"/>
                  </a:lnTo>
                  <a:lnTo>
                    <a:pt x="3009900" y="4584"/>
                  </a:lnTo>
                  <a:lnTo>
                    <a:pt x="3014459" y="9156"/>
                  </a:lnTo>
                  <a:lnTo>
                    <a:pt x="3014459" y="13716"/>
                  </a:lnTo>
                  <a:lnTo>
                    <a:pt x="3012948" y="15252"/>
                  </a:lnTo>
                  <a:lnTo>
                    <a:pt x="3012948" y="18300"/>
                  </a:lnTo>
                  <a:lnTo>
                    <a:pt x="3011411" y="19824"/>
                  </a:lnTo>
                  <a:lnTo>
                    <a:pt x="3011411" y="21348"/>
                  </a:lnTo>
                  <a:lnTo>
                    <a:pt x="3009900" y="21348"/>
                  </a:lnTo>
                  <a:lnTo>
                    <a:pt x="3008376" y="22872"/>
                  </a:lnTo>
                  <a:lnTo>
                    <a:pt x="3008376" y="24396"/>
                  </a:lnTo>
                  <a:lnTo>
                    <a:pt x="3006852" y="24396"/>
                  </a:lnTo>
                  <a:lnTo>
                    <a:pt x="3003791" y="27444"/>
                  </a:lnTo>
                  <a:lnTo>
                    <a:pt x="3002280" y="27444"/>
                  </a:lnTo>
                  <a:lnTo>
                    <a:pt x="2996184" y="33540"/>
                  </a:lnTo>
                  <a:lnTo>
                    <a:pt x="2994660" y="33540"/>
                  </a:lnTo>
                  <a:lnTo>
                    <a:pt x="2994660" y="35064"/>
                  </a:lnTo>
                  <a:lnTo>
                    <a:pt x="2993136" y="36588"/>
                  </a:lnTo>
                  <a:lnTo>
                    <a:pt x="2993136" y="38100"/>
                  </a:lnTo>
                  <a:lnTo>
                    <a:pt x="2991612" y="39624"/>
                  </a:lnTo>
                  <a:lnTo>
                    <a:pt x="2991612" y="45732"/>
                  </a:lnTo>
                  <a:lnTo>
                    <a:pt x="3017520" y="45732"/>
                  </a:lnTo>
                  <a:lnTo>
                    <a:pt x="3017520" y="44208"/>
                  </a:lnTo>
                  <a:close/>
                </a:path>
                <a:path w="3489960" h="47625">
                  <a:moveTo>
                    <a:pt x="3051048" y="22872"/>
                  </a:moveTo>
                  <a:lnTo>
                    <a:pt x="3050209" y="12865"/>
                  </a:lnTo>
                  <a:lnTo>
                    <a:pt x="3048000" y="6299"/>
                  </a:lnTo>
                  <a:lnTo>
                    <a:pt x="3048000" y="10680"/>
                  </a:lnTo>
                  <a:lnTo>
                    <a:pt x="3048000" y="35064"/>
                  </a:lnTo>
                  <a:lnTo>
                    <a:pt x="3044952" y="39624"/>
                  </a:lnTo>
                  <a:lnTo>
                    <a:pt x="3043428" y="42684"/>
                  </a:lnTo>
                  <a:lnTo>
                    <a:pt x="3040380" y="44208"/>
                  </a:lnTo>
                  <a:lnTo>
                    <a:pt x="3034284" y="44208"/>
                  </a:lnTo>
                  <a:lnTo>
                    <a:pt x="3031236" y="42684"/>
                  </a:lnTo>
                  <a:lnTo>
                    <a:pt x="3029712" y="39624"/>
                  </a:lnTo>
                  <a:lnTo>
                    <a:pt x="3026664" y="30492"/>
                  </a:lnTo>
                  <a:lnTo>
                    <a:pt x="3026664" y="16776"/>
                  </a:lnTo>
                  <a:lnTo>
                    <a:pt x="3028175" y="12204"/>
                  </a:lnTo>
                  <a:lnTo>
                    <a:pt x="3029712" y="9156"/>
                  </a:lnTo>
                  <a:lnTo>
                    <a:pt x="3032760" y="4584"/>
                  </a:lnTo>
                  <a:lnTo>
                    <a:pt x="3034284" y="3060"/>
                  </a:lnTo>
                  <a:lnTo>
                    <a:pt x="3044952" y="3060"/>
                  </a:lnTo>
                  <a:lnTo>
                    <a:pt x="3048000" y="10680"/>
                  </a:lnTo>
                  <a:lnTo>
                    <a:pt x="3048000" y="6299"/>
                  </a:lnTo>
                  <a:lnTo>
                    <a:pt x="3047809" y="5727"/>
                  </a:lnTo>
                  <a:lnTo>
                    <a:pt x="3045422" y="3060"/>
                  </a:lnTo>
                  <a:lnTo>
                    <a:pt x="3043974" y="1435"/>
                  </a:lnTo>
                  <a:lnTo>
                    <a:pt x="3038843" y="0"/>
                  </a:lnTo>
                  <a:lnTo>
                    <a:pt x="3034284" y="0"/>
                  </a:lnTo>
                  <a:lnTo>
                    <a:pt x="3029712" y="3060"/>
                  </a:lnTo>
                  <a:lnTo>
                    <a:pt x="3028175" y="6108"/>
                  </a:lnTo>
                  <a:lnTo>
                    <a:pt x="3025127" y="10680"/>
                  </a:lnTo>
                  <a:lnTo>
                    <a:pt x="3023616" y="16776"/>
                  </a:lnTo>
                  <a:lnTo>
                    <a:pt x="3023616" y="32016"/>
                  </a:lnTo>
                  <a:lnTo>
                    <a:pt x="3025127" y="38100"/>
                  </a:lnTo>
                  <a:lnTo>
                    <a:pt x="3028175" y="41160"/>
                  </a:lnTo>
                  <a:lnTo>
                    <a:pt x="3029712" y="45732"/>
                  </a:lnTo>
                  <a:lnTo>
                    <a:pt x="3032760" y="47256"/>
                  </a:lnTo>
                  <a:lnTo>
                    <a:pt x="3041891" y="47256"/>
                  </a:lnTo>
                  <a:lnTo>
                    <a:pt x="3044952" y="45732"/>
                  </a:lnTo>
                  <a:lnTo>
                    <a:pt x="3045968" y="44208"/>
                  </a:lnTo>
                  <a:lnTo>
                    <a:pt x="3048000" y="41160"/>
                  </a:lnTo>
                  <a:lnTo>
                    <a:pt x="3049511" y="36588"/>
                  </a:lnTo>
                  <a:lnTo>
                    <a:pt x="3051048" y="30492"/>
                  </a:lnTo>
                  <a:lnTo>
                    <a:pt x="3051048" y="22872"/>
                  </a:lnTo>
                  <a:close/>
                </a:path>
                <a:path w="3489960" h="47625">
                  <a:moveTo>
                    <a:pt x="3083052" y="10680"/>
                  </a:moveTo>
                  <a:lnTo>
                    <a:pt x="3081528" y="9156"/>
                  </a:lnTo>
                  <a:lnTo>
                    <a:pt x="3081528" y="6108"/>
                  </a:lnTo>
                  <a:lnTo>
                    <a:pt x="3076943" y="1524"/>
                  </a:lnTo>
                  <a:lnTo>
                    <a:pt x="3073908" y="1524"/>
                  </a:lnTo>
                  <a:lnTo>
                    <a:pt x="3072384" y="0"/>
                  </a:lnTo>
                  <a:lnTo>
                    <a:pt x="3067812" y="0"/>
                  </a:lnTo>
                  <a:lnTo>
                    <a:pt x="3066275" y="1524"/>
                  </a:lnTo>
                  <a:lnTo>
                    <a:pt x="3064764" y="1524"/>
                  </a:lnTo>
                  <a:lnTo>
                    <a:pt x="3063227" y="3060"/>
                  </a:lnTo>
                  <a:lnTo>
                    <a:pt x="3060192" y="3060"/>
                  </a:lnTo>
                  <a:lnTo>
                    <a:pt x="3058668" y="4584"/>
                  </a:lnTo>
                  <a:lnTo>
                    <a:pt x="3058668" y="7632"/>
                  </a:lnTo>
                  <a:lnTo>
                    <a:pt x="3060192" y="6108"/>
                  </a:lnTo>
                  <a:lnTo>
                    <a:pt x="3063227" y="6108"/>
                  </a:lnTo>
                  <a:lnTo>
                    <a:pt x="3066275" y="3060"/>
                  </a:lnTo>
                  <a:lnTo>
                    <a:pt x="3072384" y="3060"/>
                  </a:lnTo>
                  <a:lnTo>
                    <a:pt x="3075432" y="4584"/>
                  </a:lnTo>
                  <a:lnTo>
                    <a:pt x="3079991" y="9156"/>
                  </a:lnTo>
                  <a:lnTo>
                    <a:pt x="3079991" y="13716"/>
                  </a:lnTo>
                  <a:lnTo>
                    <a:pt x="3078480" y="15252"/>
                  </a:lnTo>
                  <a:lnTo>
                    <a:pt x="3078480" y="18300"/>
                  </a:lnTo>
                  <a:lnTo>
                    <a:pt x="3076943" y="19824"/>
                  </a:lnTo>
                  <a:lnTo>
                    <a:pt x="3076943" y="21348"/>
                  </a:lnTo>
                  <a:lnTo>
                    <a:pt x="3075432" y="21348"/>
                  </a:lnTo>
                  <a:lnTo>
                    <a:pt x="3075432" y="22872"/>
                  </a:lnTo>
                  <a:lnTo>
                    <a:pt x="3073908" y="24396"/>
                  </a:lnTo>
                  <a:lnTo>
                    <a:pt x="3072384" y="24396"/>
                  </a:lnTo>
                  <a:lnTo>
                    <a:pt x="3069336" y="27444"/>
                  </a:lnTo>
                  <a:lnTo>
                    <a:pt x="3067812" y="27444"/>
                  </a:lnTo>
                  <a:lnTo>
                    <a:pt x="3067812" y="28968"/>
                  </a:lnTo>
                  <a:lnTo>
                    <a:pt x="3066275" y="28968"/>
                  </a:lnTo>
                  <a:lnTo>
                    <a:pt x="3058668" y="36588"/>
                  </a:lnTo>
                  <a:lnTo>
                    <a:pt x="3058668" y="38100"/>
                  </a:lnTo>
                  <a:lnTo>
                    <a:pt x="3057144" y="39624"/>
                  </a:lnTo>
                  <a:lnTo>
                    <a:pt x="3057144" y="45732"/>
                  </a:lnTo>
                  <a:lnTo>
                    <a:pt x="3083052" y="45732"/>
                  </a:lnTo>
                  <a:lnTo>
                    <a:pt x="3083052" y="44208"/>
                  </a:lnTo>
                  <a:lnTo>
                    <a:pt x="3060192" y="44208"/>
                  </a:lnTo>
                  <a:lnTo>
                    <a:pt x="3060192" y="39624"/>
                  </a:lnTo>
                  <a:lnTo>
                    <a:pt x="3061716" y="38100"/>
                  </a:lnTo>
                  <a:lnTo>
                    <a:pt x="3061716" y="36588"/>
                  </a:lnTo>
                  <a:lnTo>
                    <a:pt x="3063227" y="36588"/>
                  </a:lnTo>
                  <a:lnTo>
                    <a:pt x="3063227" y="35064"/>
                  </a:lnTo>
                  <a:lnTo>
                    <a:pt x="3066275" y="32016"/>
                  </a:lnTo>
                  <a:lnTo>
                    <a:pt x="3067812" y="32016"/>
                  </a:lnTo>
                  <a:lnTo>
                    <a:pt x="3073908" y="25908"/>
                  </a:lnTo>
                  <a:lnTo>
                    <a:pt x="3075432" y="25908"/>
                  </a:lnTo>
                  <a:lnTo>
                    <a:pt x="3078480" y="22872"/>
                  </a:lnTo>
                  <a:lnTo>
                    <a:pt x="3078480" y="21348"/>
                  </a:lnTo>
                  <a:lnTo>
                    <a:pt x="3079991" y="21348"/>
                  </a:lnTo>
                  <a:lnTo>
                    <a:pt x="3081528" y="19824"/>
                  </a:lnTo>
                  <a:lnTo>
                    <a:pt x="3081528" y="16776"/>
                  </a:lnTo>
                  <a:lnTo>
                    <a:pt x="3083052" y="13716"/>
                  </a:lnTo>
                  <a:lnTo>
                    <a:pt x="3083052" y="10680"/>
                  </a:lnTo>
                  <a:close/>
                </a:path>
                <a:path w="3489960" h="47625">
                  <a:moveTo>
                    <a:pt x="3116580" y="22872"/>
                  </a:moveTo>
                  <a:lnTo>
                    <a:pt x="3115741" y="12865"/>
                  </a:lnTo>
                  <a:lnTo>
                    <a:pt x="3113532" y="6299"/>
                  </a:lnTo>
                  <a:lnTo>
                    <a:pt x="3113532" y="10680"/>
                  </a:lnTo>
                  <a:lnTo>
                    <a:pt x="3113532" y="35064"/>
                  </a:lnTo>
                  <a:lnTo>
                    <a:pt x="3110484" y="39624"/>
                  </a:lnTo>
                  <a:lnTo>
                    <a:pt x="3108960" y="42684"/>
                  </a:lnTo>
                  <a:lnTo>
                    <a:pt x="3107436" y="44208"/>
                  </a:lnTo>
                  <a:lnTo>
                    <a:pt x="3099816" y="44208"/>
                  </a:lnTo>
                  <a:lnTo>
                    <a:pt x="3095244" y="39624"/>
                  </a:lnTo>
                  <a:lnTo>
                    <a:pt x="3093720" y="35064"/>
                  </a:lnTo>
                  <a:lnTo>
                    <a:pt x="3093720" y="12204"/>
                  </a:lnTo>
                  <a:lnTo>
                    <a:pt x="3095244" y="9156"/>
                  </a:lnTo>
                  <a:lnTo>
                    <a:pt x="3098292" y="4584"/>
                  </a:lnTo>
                  <a:lnTo>
                    <a:pt x="3099816" y="3060"/>
                  </a:lnTo>
                  <a:lnTo>
                    <a:pt x="3110484" y="3060"/>
                  </a:lnTo>
                  <a:lnTo>
                    <a:pt x="3113532" y="10680"/>
                  </a:lnTo>
                  <a:lnTo>
                    <a:pt x="3113532" y="6299"/>
                  </a:lnTo>
                  <a:lnTo>
                    <a:pt x="3113341" y="5727"/>
                  </a:lnTo>
                  <a:lnTo>
                    <a:pt x="3110954" y="3060"/>
                  </a:lnTo>
                  <a:lnTo>
                    <a:pt x="3109506" y="1435"/>
                  </a:lnTo>
                  <a:lnTo>
                    <a:pt x="3104375" y="0"/>
                  </a:lnTo>
                  <a:lnTo>
                    <a:pt x="3099816" y="0"/>
                  </a:lnTo>
                  <a:lnTo>
                    <a:pt x="3093720" y="6108"/>
                  </a:lnTo>
                  <a:lnTo>
                    <a:pt x="3090659" y="10680"/>
                  </a:lnTo>
                  <a:lnTo>
                    <a:pt x="3090659" y="38100"/>
                  </a:lnTo>
                  <a:lnTo>
                    <a:pt x="3093720" y="41160"/>
                  </a:lnTo>
                  <a:lnTo>
                    <a:pt x="3095244" y="45732"/>
                  </a:lnTo>
                  <a:lnTo>
                    <a:pt x="3098292" y="47256"/>
                  </a:lnTo>
                  <a:lnTo>
                    <a:pt x="3107436" y="47256"/>
                  </a:lnTo>
                  <a:lnTo>
                    <a:pt x="3110484" y="45732"/>
                  </a:lnTo>
                  <a:lnTo>
                    <a:pt x="3111500" y="44208"/>
                  </a:lnTo>
                  <a:lnTo>
                    <a:pt x="3113532" y="41160"/>
                  </a:lnTo>
                  <a:lnTo>
                    <a:pt x="3115043" y="36588"/>
                  </a:lnTo>
                  <a:lnTo>
                    <a:pt x="3116580" y="30492"/>
                  </a:lnTo>
                  <a:lnTo>
                    <a:pt x="3116580" y="22872"/>
                  </a:lnTo>
                  <a:close/>
                </a:path>
                <a:path w="3489960" h="47625">
                  <a:moveTo>
                    <a:pt x="3390900" y="7632"/>
                  </a:moveTo>
                  <a:lnTo>
                    <a:pt x="3389376" y="6108"/>
                  </a:lnTo>
                  <a:lnTo>
                    <a:pt x="3389376" y="4584"/>
                  </a:lnTo>
                  <a:lnTo>
                    <a:pt x="3387852" y="3060"/>
                  </a:lnTo>
                  <a:lnTo>
                    <a:pt x="3386328" y="3060"/>
                  </a:lnTo>
                  <a:lnTo>
                    <a:pt x="3386328" y="1524"/>
                  </a:lnTo>
                  <a:lnTo>
                    <a:pt x="3383280" y="1524"/>
                  </a:lnTo>
                  <a:lnTo>
                    <a:pt x="3381743" y="0"/>
                  </a:lnTo>
                  <a:lnTo>
                    <a:pt x="3377184" y="0"/>
                  </a:lnTo>
                  <a:lnTo>
                    <a:pt x="3375660" y="1524"/>
                  </a:lnTo>
                  <a:lnTo>
                    <a:pt x="3372612" y="1524"/>
                  </a:lnTo>
                  <a:lnTo>
                    <a:pt x="3371075" y="3060"/>
                  </a:lnTo>
                  <a:lnTo>
                    <a:pt x="3369564" y="3060"/>
                  </a:lnTo>
                  <a:lnTo>
                    <a:pt x="3368027" y="4584"/>
                  </a:lnTo>
                  <a:lnTo>
                    <a:pt x="3368027" y="7632"/>
                  </a:lnTo>
                  <a:lnTo>
                    <a:pt x="3369564" y="6108"/>
                  </a:lnTo>
                  <a:lnTo>
                    <a:pt x="3371075" y="6108"/>
                  </a:lnTo>
                  <a:lnTo>
                    <a:pt x="3372612" y="4584"/>
                  </a:lnTo>
                  <a:lnTo>
                    <a:pt x="3375660" y="3060"/>
                  </a:lnTo>
                  <a:lnTo>
                    <a:pt x="3381743" y="3060"/>
                  </a:lnTo>
                  <a:lnTo>
                    <a:pt x="3384804" y="4584"/>
                  </a:lnTo>
                  <a:lnTo>
                    <a:pt x="3387852" y="7632"/>
                  </a:lnTo>
                  <a:lnTo>
                    <a:pt x="3387852" y="16776"/>
                  </a:lnTo>
                  <a:lnTo>
                    <a:pt x="3386328" y="18300"/>
                  </a:lnTo>
                  <a:lnTo>
                    <a:pt x="3386328" y="19824"/>
                  </a:lnTo>
                  <a:lnTo>
                    <a:pt x="3378708" y="27444"/>
                  </a:lnTo>
                  <a:lnTo>
                    <a:pt x="3377184" y="27444"/>
                  </a:lnTo>
                  <a:lnTo>
                    <a:pt x="3375660" y="28968"/>
                  </a:lnTo>
                  <a:lnTo>
                    <a:pt x="3374136" y="28968"/>
                  </a:lnTo>
                  <a:lnTo>
                    <a:pt x="3374136" y="30492"/>
                  </a:lnTo>
                  <a:lnTo>
                    <a:pt x="3372612" y="32016"/>
                  </a:lnTo>
                  <a:lnTo>
                    <a:pt x="3371075" y="32016"/>
                  </a:lnTo>
                  <a:lnTo>
                    <a:pt x="3371075" y="33540"/>
                  </a:lnTo>
                  <a:lnTo>
                    <a:pt x="3369564" y="33540"/>
                  </a:lnTo>
                  <a:lnTo>
                    <a:pt x="3369564" y="35064"/>
                  </a:lnTo>
                  <a:lnTo>
                    <a:pt x="3368027" y="35064"/>
                  </a:lnTo>
                  <a:lnTo>
                    <a:pt x="3368027" y="36588"/>
                  </a:lnTo>
                  <a:lnTo>
                    <a:pt x="3366516" y="38100"/>
                  </a:lnTo>
                  <a:lnTo>
                    <a:pt x="3366516" y="45732"/>
                  </a:lnTo>
                  <a:lnTo>
                    <a:pt x="3390900" y="45732"/>
                  </a:lnTo>
                  <a:lnTo>
                    <a:pt x="3390900" y="44208"/>
                  </a:lnTo>
                  <a:lnTo>
                    <a:pt x="3369564" y="44208"/>
                  </a:lnTo>
                  <a:lnTo>
                    <a:pt x="3369564" y="38100"/>
                  </a:lnTo>
                  <a:lnTo>
                    <a:pt x="3374136" y="33540"/>
                  </a:lnTo>
                  <a:lnTo>
                    <a:pt x="3374136" y="32016"/>
                  </a:lnTo>
                  <a:lnTo>
                    <a:pt x="3375660" y="32016"/>
                  </a:lnTo>
                  <a:lnTo>
                    <a:pt x="3378708" y="30492"/>
                  </a:lnTo>
                  <a:lnTo>
                    <a:pt x="3383280" y="25908"/>
                  </a:lnTo>
                  <a:lnTo>
                    <a:pt x="3384804" y="25908"/>
                  </a:lnTo>
                  <a:lnTo>
                    <a:pt x="3386328" y="24396"/>
                  </a:lnTo>
                  <a:lnTo>
                    <a:pt x="3386328" y="22872"/>
                  </a:lnTo>
                  <a:lnTo>
                    <a:pt x="3387852" y="21348"/>
                  </a:lnTo>
                  <a:lnTo>
                    <a:pt x="3389376" y="21348"/>
                  </a:lnTo>
                  <a:lnTo>
                    <a:pt x="3389376" y="19824"/>
                  </a:lnTo>
                  <a:lnTo>
                    <a:pt x="3390900" y="18300"/>
                  </a:lnTo>
                  <a:lnTo>
                    <a:pt x="3390900" y="7632"/>
                  </a:lnTo>
                  <a:close/>
                </a:path>
                <a:path w="3489960" h="47625">
                  <a:moveTo>
                    <a:pt x="3425952" y="22872"/>
                  </a:moveTo>
                  <a:lnTo>
                    <a:pt x="3425088" y="12865"/>
                  </a:lnTo>
                  <a:lnTo>
                    <a:pt x="3422523" y="5727"/>
                  </a:lnTo>
                  <a:lnTo>
                    <a:pt x="3419843" y="3060"/>
                  </a:lnTo>
                  <a:lnTo>
                    <a:pt x="3422904" y="10680"/>
                  </a:lnTo>
                  <a:lnTo>
                    <a:pt x="3422904" y="30492"/>
                  </a:lnTo>
                  <a:lnTo>
                    <a:pt x="3419843" y="39624"/>
                  </a:lnTo>
                  <a:lnTo>
                    <a:pt x="3418332" y="42684"/>
                  </a:lnTo>
                  <a:lnTo>
                    <a:pt x="3415284" y="44208"/>
                  </a:lnTo>
                  <a:lnTo>
                    <a:pt x="3409175" y="44208"/>
                  </a:lnTo>
                  <a:lnTo>
                    <a:pt x="3406127" y="42684"/>
                  </a:lnTo>
                  <a:lnTo>
                    <a:pt x="3404616" y="39624"/>
                  </a:lnTo>
                  <a:lnTo>
                    <a:pt x="3401568" y="30492"/>
                  </a:lnTo>
                  <a:lnTo>
                    <a:pt x="3401568" y="16776"/>
                  </a:lnTo>
                  <a:lnTo>
                    <a:pt x="3403092" y="12204"/>
                  </a:lnTo>
                  <a:lnTo>
                    <a:pt x="3404616" y="9156"/>
                  </a:lnTo>
                  <a:lnTo>
                    <a:pt x="3406127" y="4584"/>
                  </a:lnTo>
                  <a:lnTo>
                    <a:pt x="3409175" y="3060"/>
                  </a:lnTo>
                  <a:lnTo>
                    <a:pt x="3419843" y="3060"/>
                  </a:lnTo>
                  <a:lnTo>
                    <a:pt x="3418230" y="1435"/>
                  </a:lnTo>
                  <a:lnTo>
                    <a:pt x="3412236" y="0"/>
                  </a:lnTo>
                  <a:lnTo>
                    <a:pt x="3407664" y="0"/>
                  </a:lnTo>
                  <a:lnTo>
                    <a:pt x="3404616" y="3060"/>
                  </a:lnTo>
                  <a:lnTo>
                    <a:pt x="3403092" y="6108"/>
                  </a:lnTo>
                  <a:lnTo>
                    <a:pt x="3400044" y="10680"/>
                  </a:lnTo>
                  <a:lnTo>
                    <a:pt x="3398520" y="16776"/>
                  </a:lnTo>
                  <a:lnTo>
                    <a:pt x="3398520" y="32016"/>
                  </a:lnTo>
                  <a:lnTo>
                    <a:pt x="3400044" y="38100"/>
                  </a:lnTo>
                  <a:lnTo>
                    <a:pt x="3401568" y="41160"/>
                  </a:lnTo>
                  <a:lnTo>
                    <a:pt x="3404616" y="45732"/>
                  </a:lnTo>
                  <a:lnTo>
                    <a:pt x="3407664" y="47256"/>
                  </a:lnTo>
                  <a:lnTo>
                    <a:pt x="3416808" y="47256"/>
                  </a:lnTo>
                  <a:lnTo>
                    <a:pt x="3419843" y="45732"/>
                  </a:lnTo>
                  <a:lnTo>
                    <a:pt x="3420364" y="44208"/>
                  </a:lnTo>
                  <a:lnTo>
                    <a:pt x="3421380" y="41160"/>
                  </a:lnTo>
                  <a:lnTo>
                    <a:pt x="3424428" y="36588"/>
                  </a:lnTo>
                  <a:lnTo>
                    <a:pt x="3425952" y="30492"/>
                  </a:lnTo>
                  <a:lnTo>
                    <a:pt x="3425952" y="22872"/>
                  </a:lnTo>
                  <a:close/>
                </a:path>
                <a:path w="3489960" h="47625">
                  <a:moveTo>
                    <a:pt x="3456432" y="7632"/>
                  </a:moveTo>
                  <a:lnTo>
                    <a:pt x="3454908" y="6108"/>
                  </a:lnTo>
                  <a:lnTo>
                    <a:pt x="3454908" y="4584"/>
                  </a:lnTo>
                  <a:lnTo>
                    <a:pt x="3451860" y="1524"/>
                  </a:lnTo>
                  <a:lnTo>
                    <a:pt x="3448812" y="1524"/>
                  </a:lnTo>
                  <a:lnTo>
                    <a:pt x="3447275" y="0"/>
                  </a:lnTo>
                  <a:lnTo>
                    <a:pt x="3442716" y="0"/>
                  </a:lnTo>
                  <a:lnTo>
                    <a:pt x="3441192" y="1524"/>
                  </a:lnTo>
                  <a:lnTo>
                    <a:pt x="3438144" y="1524"/>
                  </a:lnTo>
                  <a:lnTo>
                    <a:pt x="3436620" y="3060"/>
                  </a:lnTo>
                  <a:lnTo>
                    <a:pt x="3435096" y="3060"/>
                  </a:lnTo>
                  <a:lnTo>
                    <a:pt x="3433559" y="4584"/>
                  </a:lnTo>
                  <a:lnTo>
                    <a:pt x="3433559" y="7632"/>
                  </a:lnTo>
                  <a:lnTo>
                    <a:pt x="3435096" y="6108"/>
                  </a:lnTo>
                  <a:lnTo>
                    <a:pt x="3436620" y="6108"/>
                  </a:lnTo>
                  <a:lnTo>
                    <a:pt x="3438144" y="4584"/>
                  </a:lnTo>
                  <a:lnTo>
                    <a:pt x="3441192" y="3060"/>
                  </a:lnTo>
                  <a:lnTo>
                    <a:pt x="3447275" y="3060"/>
                  </a:lnTo>
                  <a:lnTo>
                    <a:pt x="3450336" y="4584"/>
                  </a:lnTo>
                  <a:lnTo>
                    <a:pt x="3453384" y="7632"/>
                  </a:lnTo>
                  <a:lnTo>
                    <a:pt x="3453384" y="16776"/>
                  </a:lnTo>
                  <a:lnTo>
                    <a:pt x="3451860" y="18300"/>
                  </a:lnTo>
                  <a:lnTo>
                    <a:pt x="3451860" y="19824"/>
                  </a:lnTo>
                  <a:lnTo>
                    <a:pt x="3444227" y="27444"/>
                  </a:lnTo>
                  <a:lnTo>
                    <a:pt x="3442716" y="27444"/>
                  </a:lnTo>
                  <a:lnTo>
                    <a:pt x="3441192" y="28968"/>
                  </a:lnTo>
                  <a:lnTo>
                    <a:pt x="3439668" y="28968"/>
                  </a:lnTo>
                  <a:lnTo>
                    <a:pt x="3439668" y="30492"/>
                  </a:lnTo>
                  <a:lnTo>
                    <a:pt x="3438144" y="32016"/>
                  </a:lnTo>
                  <a:lnTo>
                    <a:pt x="3436620" y="32016"/>
                  </a:lnTo>
                  <a:lnTo>
                    <a:pt x="3436620" y="33540"/>
                  </a:lnTo>
                  <a:lnTo>
                    <a:pt x="3435096" y="33540"/>
                  </a:lnTo>
                  <a:lnTo>
                    <a:pt x="3435096" y="35064"/>
                  </a:lnTo>
                  <a:lnTo>
                    <a:pt x="3433559" y="35064"/>
                  </a:lnTo>
                  <a:lnTo>
                    <a:pt x="3433559" y="36588"/>
                  </a:lnTo>
                  <a:lnTo>
                    <a:pt x="3432048" y="38100"/>
                  </a:lnTo>
                  <a:lnTo>
                    <a:pt x="3432048" y="45732"/>
                  </a:lnTo>
                  <a:lnTo>
                    <a:pt x="3456432" y="45732"/>
                  </a:lnTo>
                  <a:lnTo>
                    <a:pt x="3456432" y="44208"/>
                  </a:lnTo>
                  <a:lnTo>
                    <a:pt x="3435096" y="44208"/>
                  </a:lnTo>
                  <a:lnTo>
                    <a:pt x="3435096" y="38100"/>
                  </a:lnTo>
                  <a:lnTo>
                    <a:pt x="3441192" y="32016"/>
                  </a:lnTo>
                  <a:lnTo>
                    <a:pt x="3442716" y="32016"/>
                  </a:lnTo>
                  <a:lnTo>
                    <a:pt x="3448812" y="25908"/>
                  </a:lnTo>
                  <a:lnTo>
                    <a:pt x="3450336" y="25908"/>
                  </a:lnTo>
                  <a:lnTo>
                    <a:pt x="3451860" y="24396"/>
                  </a:lnTo>
                  <a:lnTo>
                    <a:pt x="3451860" y="22872"/>
                  </a:lnTo>
                  <a:lnTo>
                    <a:pt x="3453384" y="21348"/>
                  </a:lnTo>
                  <a:lnTo>
                    <a:pt x="3454908" y="21348"/>
                  </a:lnTo>
                  <a:lnTo>
                    <a:pt x="3454908" y="19824"/>
                  </a:lnTo>
                  <a:lnTo>
                    <a:pt x="3456432" y="18300"/>
                  </a:lnTo>
                  <a:lnTo>
                    <a:pt x="3456432" y="7632"/>
                  </a:lnTo>
                  <a:close/>
                </a:path>
                <a:path w="3489960" h="47625">
                  <a:moveTo>
                    <a:pt x="3489960" y="28968"/>
                  </a:moveTo>
                  <a:lnTo>
                    <a:pt x="3488436" y="25908"/>
                  </a:lnTo>
                  <a:lnTo>
                    <a:pt x="3483864" y="21348"/>
                  </a:lnTo>
                  <a:lnTo>
                    <a:pt x="3479292" y="19824"/>
                  </a:lnTo>
                  <a:lnTo>
                    <a:pt x="3470148" y="19824"/>
                  </a:lnTo>
                  <a:lnTo>
                    <a:pt x="3471659" y="4584"/>
                  </a:lnTo>
                  <a:lnTo>
                    <a:pt x="3488436" y="4584"/>
                  </a:lnTo>
                  <a:lnTo>
                    <a:pt x="3488436" y="1524"/>
                  </a:lnTo>
                  <a:lnTo>
                    <a:pt x="3468611" y="1524"/>
                  </a:lnTo>
                  <a:lnTo>
                    <a:pt x="3467100" y="22872"/>
                  </a:lnTo>
                  <a:lnTo>
                    <a:pt x="3482327" y="22872"/>
                  </a:lnTo>
                  <a:lnTo>
                    <a:pt x="3486912" y="25908"/>
                  </a:lnTo>
                  <a:lnTo>
                    <a:pt x="3486912" y="36588"/>
                  </a:lnTo>
                  <a:lnTo>
                    <a:pt x="3485375" y="39624"/>
                  </a:lnTo>
                  <a:lnTo>
                    <a:pt x="3483864" y="41160"/>
                  </a:lnTo>
                  <a:lnTo>
                    <a:pt x="3480816" y="42684"/>
                  </a:lnTo>
                  <a:lnTo>
                    <a:pt x="3479292" y="44208"/>
                  </a:lnTo>
                  <a:lnTo>
                    <a:pt x="3468611" y="44208"/>
                  </a:lnTo>
                  <a:lnTo>
                    <a:pt x="3467100" y="42684"/>
                  </a:lnTo>
                  <a:lnTo>
                    <a:pt x="3467100" y="45732"/>
                  </a:lnTo>
                  <a:lnTo>
                    <a:pt x="3468611" y="45732"/>
                  </a:lnTo>
                  <a:lnTo>
                    <a:pt x="3471659" y="47256"/>
                  </a:lnTo>
                  <a:lnTo>
                    <a:pt x="3479292" y="47256"/>
                  </a:lnTo>
                  <a:lnTo>
                    <a:pt x="3483864" y="45732"/>
                  </a:lnTo>
                  <a:lnTo>
                    <a:pt x="3484626" y="44208"/>
                  </a:lnTo>
                  <a:lnTo>
                    <a:pt x="3485375" y="42684"/>
                  </a:lnTo>
                  <a:lnTo>
                    <a:pt x="3488436" y="41160"/>
                  </a:lnTo>
                  <a:lnTo>
                    <a:pt x="3489960" y="36588"/>
                  </a:lnTo>
                  <a:lnTo>
                    <a:pt x="3489960" y="28968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43100" y="3381756"/>
              <a:ext cx="1670303" cy="12039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651248" y="1808987"/>
              <a:ext cx="1054735" cy="139065"/>
            </a:xfrm>
            <a:custGeom>
              <a:avLst/>
              <a:gdLst/>
              <a:ahLst/>
              <a:cxnLst/>
              <a:rect l="l" t="t" r="r" b="b"/>
              <a:pathLst>
                <a:path w="1054735" h="139064">
                  <a:moveTo>
                    <a:pt x="1054607" y="138683"/>
                  </a:moveTo>
                  <a:lnTo>
                    <a:pt x="0" y="138683"/>
                  </a:lnTo>
                  <a:lnTo>
                    <a:pt x="0" y="0"/>
                  </a:lnTo>
                  <a:lnTo>
                    <a:pt x="1054607" y="0"/>
                  </a:lnTo>
                  <a:lnTo>
                    <a:pt x="1054607" y="138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4648200" y="1546860"/>
          <a:ext cx="113728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6905"/>
                <a:gridCol w="417195"/>
              </a:tblGrid>
              <a:tr h="120014">
                <a:tc gridSpan="2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Consumer</a:t>
                      </a:r>
                      <a:r>
                        <a:rPr dirty="0" sz="450" spc="1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Debt</a:t>
                      </a:r>
                      <a:r>
                        <a:rPr dirty="0" sz="450" spc="1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Breakdown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14605">
                    <a:lnL w="6350">
                      <a:solidFill>
                        <a:srgbClr val="576460"/>
                      </a:solidFill>
                      <a:prstDash val="solid"/>
                    </a:lnL>
                    <a:lnR w="6350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5255">
                <a:tc>
                  <a:txBody>
                    <a:bodyPr/>
                    <a:lstStyle/>
                    <a:p>
                      <a:pPr algn="ctr" marR="406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Mortgage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Balances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920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69.9%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9209">
                    <a:lnL w="6350">
                      <a:solidFill>
                        <a:srgbClr val="576460"/>
                      </a:solidFill>
                      <a:prstDash val="solid"/>
                    </a:lnL>
                    <a:lnR w="6350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Other</a:t>
                      </a:r>
                      <a:r>
                        <a:rPr dirty="0" sz="5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>
                          <a:latin typeface="Gadugi"/>
                          <a:cs typeface="Gadugi"/>
                        </a:rPr>
                        <a:t>Loan</a:t>
                      </a:r>
                      <a:r>
                        <a:rPr dirty="0" sz="5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Balances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3238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576460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30.1%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32384">
                    <a:lnL w="6350">
                      <a:solidFill>
                        <a:srgbClr val="576460"/>
                      </a:solidFill>
                      <a:prstDash val="solid"/>
                    </a:lnL>
                    <a:lnR w="6350">
                      <a:solidFill>
                        <a:srgbClr val="576460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921546" y="4804695"/>
            <a:ext cx="5918835" cy="1104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265">
              <a:lnSpc>
                <a:spcPct val="100400"/>
              </a:lnSpc>
              <a:spcBef>
                <a:spcPts val="100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consumer has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become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less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interest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rate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sensitive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since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GFC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when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ultra </a:t>
            </a:r>
            <a:r>
              <a:rPr dirty="0" sz="1300">
                <a:latin typeface="Calibri"/>
                <a:cs typeface="Calibri"/>
              </a:rPr>
              <a:t>low rates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encouraged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greater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utilization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fixed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rate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mortgages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floating.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Mortgage </a:t>
            </a:r>
            <a:r>
              <a:rPr dirty="0" sz="1300">
                <a:latin typeface="Calibri"/>
                <a:cs typeface="Calibri"/>
              </a:rPr>
              <a:t>debt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accounts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two-</a:t>
            </a:r>
            <a:r>
              <a:rPr dirty="0" sz="1300">
                <a:latin typeface="Calibri"/>
                <a:cs typeface="Calibri"/>
              </a:rPr>
              <a:t>thirds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consumer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borrowing.</a:t>
            </a:r>
            <a:endParaRPr sz="1300">
              <a:latin typeface="Calibri"/>
              <a:cs typeface="Calibri"/>
            </a:endParaRPr>
          </a:p>
          <a:p>
            <a:pPr marL="12700" marR="707390" indent="88265">
              <a:lnSpc>
                <a:spcPct val="100800"/>
              </a:lnSpc>
              <a:spcBef>
                <a:spcPts val="650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While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current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30-</a:t>
            </a:r>
            <a:r>
              <a:rPr dirty="0" sz="1300">
                <a:latin typeface="Calibri"/>
                <a:cs typeface="Calibri"/>
              </a:rPr>
              <a:t>year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fixed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rate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mortgage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nearly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7%,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average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rate </a:t>
            </a:r>
            <a:r>
              <a:rPr dirty="0" sz="1300">
                <a:latin typeface="Calibri"/>
                <a:cs typeface="Calibri"/>
              </a:rPr>
              <a:t>Americans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are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paying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just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4.0%.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353" y="4297950"/>
            <a:ext cx="101144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823" y="1096438"/>
            <a:ext cx="1632021" cy="13603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575" y="4324248"/>
            <a:ext cx="1642359" cy="4546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650">
              <a:latin typeface="Times New Roman"/>
              <a:cs typeface="Times New Roman"/>
            </a:endParaRPr>
          </a:p>
          <a:p>
            <a:pPr marL="603250" marR="587375" indent="-137795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60452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Productivity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dropped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well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below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average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aftermath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GFC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but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rebounded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more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recently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now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back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line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long-term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average.</a:t>
            </a:r>
            <a:endParaRPr sz="650">
              <a:latin typeface="Gadugi"/>
              <a:cs typeface="Gadugi"/>
            </a:endParaRPr>
          </a:p>
          <a:p>
            <a:pPr marL="603250" marR="616585" indent="-137795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60452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While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benefits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from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AI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not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arrived,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technology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could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unleash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sustained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productivity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wave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similar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internet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revolution.</a:t>
            </a:r>
            <a:endParaRPr sz="650">
              <a:latin typeface="Gadugi"/>
              <a:cs typeface="Gadug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6148" y="1778507"/>
            <a:ext cx="59435" cy="984503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2040636" y="1354836"/>
            <a:ext cx="3769360" cy="1927860"/>
            <a:chOff x="2040636" y="1354836"/>
            <a:chExt cx="3769360" cy="1927860"/>
          </a:xfrm>
        </p:grpSpPr>
        <p:sp>
          <p:nvSpPr>
            <p:cNvPr id="10" name="object 10" descr=""/>
            <p:cNvSpPr/>
            <p:nvPr/>
          </p:nvSpPr>
          <p:spPr>
            <a:xfrm>
              <a:off x="2226564" y="1354848"/>
              <a:ext cx="3296920" cy="1824355"/>
            </a:xfrm>
            <a:custGeom>
              <a:avLst/>
              <a:gdLst/>
              <a:ahLst/>
              <a:cxnLst/>
              <a:rect l="l" t="t" r="r" b="b"/>
              <a:pathLst>
                <a:path w="3296920" h="1824355">
                  <a:moveTo>
                    <a:pt x="56388" y="0"/>
                  </a:moveTo>
                  <a:lnTo>
                    <a:pt x="0" y="0"/>
                  </a:lnTo>
                  <a:lnTo>
                    <a:pt x="0" y="1824228"/>
                  </a:lnTo>
                  <a:lnTo>
                    <a:pt x="56388" y="1824228"/>
                  </a:lnTo>
                  <a:lnTo>
                    <a:pt x="56388" y="0"/>
                  </a:lnTo>
                  <a:close/>
                </a:path>
                <a:path w="3296920" h="1824355">
                  <a:moveTo>
                    <a:pt x="263652" y="0"/>
                  </a:moveTo>
                  <a:lnTo>
                    <a:pt x="217932" y="0"/>
                  </a:lnTo>
                  <a:lnTo>
                    <a:pt x="217932" y="1824228"/>
                  </a:lnTo>
                  <a:lnTo>
                    <a:pt x="263652" y="1824228"/>
                  </a:lnTo>
                  <a:lnTo>
                    <a:pt x="263652" y="0"/>
                  </a:lnTo>
                  <a:close/>
                </a:path>
                <a:path w="3296920" h="1824355">
                  <a:moveTo>
                    <a:pt x="448043" y="0"/>
                  </a:moveTo>
                  <a:lnTo>
                    <a:pt x="400812" y="0"/>
                  </a:lnTo>
                  <a:lnTo>
                    <a:pt x="400812" y="1824228"/>
                  </a:lnTo>
                  <a:lnTo>
                    <a:pt x="448043" y="1824228"/>
                  </a:lnTo>
                  <a:lnTo>
                    <a:pt x="448043" y="0"/>
                  </a:lnTo>
                  <a:close/>
                </a:path>
                <a:path w="3296920" h="1824355">
                  <a:moveTo>
                    <a:pt x="574535" y="0"/>
                  </a:moveTo>
                  <a:lnTo>
                    <a:pt x="527304" y="0"/>
                  </a:lnTo>
                  <a:lnTo>
                    <a:pt x="527304" y="1824228"/>
                  </a:lnTo>
                  <a:lnTo>
                    <a:pt x="574535" y="1824228"/>
                  </a:lnTo>
                  <a:lnTo>
                    <a:pt x="574535" y="0"/>
                  </a:lnTo>
                  <a:close/>
                </a:path>
                <a:path w="3296920" h="1824355">
                  <a:moveTo>
                    <a:pt x="1021080" y="0"/>
                  </a:moveTo>
                  <a:lnTo>
                    <a:pt x="975360" y="0"/>
                  </a:lnTo>
                  <a:lnTo>
                    <a:pt x="975360" y="1824228"/>
                  </a:lnTo>
                  <a:lnTo>
                    <a:pt x="1021080" y="1824228"/>
                  </a:lnTo>
                  <a:lnTo>
                    <a:pt x="1021080" y="0"/>
                  </a:lnTo>
                  <a:close/>
                </a:path>
                <a:path w="3296920" h="1824355">
                  <a:moveTo>
                    <a:pt x="1217676" y="0"/>
                  </a:moveTo>
                  <a:lnTo>
                    <a:pt x="1147572" y="0"/>
                  </a:lnTo>
                  <a:lnTo>
                    <a:pt x="1147572" y="1824228"/>
                  </a:lnTo>
                  <a:lnTo>
                    <a:pt x="1217676" y="1824228"/>
                  </a:lnTo>
                  <a:lnTo>
                    <a:pt x="1217676" y="0"/>
                  </a:lnTo>
                  <a:close/>
                </a:path>
                <a:path w="3296920" h="1824355">
                  <a:moveTo>
                    <a:pt x="1469136" y="0"/>
                  </a:moveTo>
                  <a:lnTo>
                    <a:pt x="1435608" y="0"/>
                  </a:lnTo>
                  <a:lnTo>
                    <a:pt x="1435608" y="1824228"/>
                  </a:lnTo>
                  <a:lnTo>
                    <a:pt x="1469136" y="1824228"/>
                  </a:lnTo>
                  <a:lnTo>
                    <a:pt x="1469136" y="0"/>
                  </a:lnTo>
                  <a:close/>
                </a:path>
                <a:path w="3296920" h="1824355">
                  <a:moveTo>
                    <a:pt x="1572768" y="0"/>
                  </a:moveTo>
                  <a:lnTo>
                    <a:pt x="1504188" y="0"/>
                  </a:lnTo>
                  <a:lnTo>
                    <a:pt x="1504188" y="1824228"/>
                  </a:lnTo>
                  <a:lnTo>
                    <a:pt x="1572768" y="1824228"/>
                  </a:lnTo>
                  <a:lnTo>
                    <a:pt x="1572768" y="0"/>
                  </a:lnTo>
                  <a:close/>
                </a:path>
                <a:path w="3296920" h="1824355">
                  <a:moveTo>
                    <a:pt x="1952244" y="0"/>
                  </a:moveTo>
                  <a:lnTo>
                    <a:pt x="1917192" y="0"/>
                  </a:lnTo>
                  <a:lnTo>
                    <a:pt x="1917192" y="1824228"/>
                  </a:lnTo>
                  <a:lnTo>
                    <a:pt x="1952244" y="1824228"/>
                  </a:lnTo>
                  <a:lnTo>
                    <a:pt x="1952244" y="0"/>
                  </a:lnTo>
                  <a:close/>
                </a:path>
                <a:path w="3296920" h="1824355">
                  <a:moveTo>
                    <a:pt x="2446020" y="0"/>
                  </a:moveTo>
                  <a:lnTo>
                    <a:pt x="2410968" y="0"/>
                  </a:lnTo>
                  <a:lnTo>
                    <a:pt x="2410968" y="1824228"/>
                  </a:lnTo>
                  <a:lnTo>
                    <a:pt x="2446020" y="1824228"/>
                  </a:lnTo>
                  <a:lnTo>
                    <a:pt x="2446020" y="0"/>
                  </a:lnTo>
                  <a:close/>
                </a:path>
                <a:path w="3296920" h="1824355">
                  <a:moveTo>
                    <a:pt x="2790431" y="0"/>
                  </a:moveTo>
                  <a:lnTo>
                    <a:pt x="2721864" y="0"/>
                  </a:lnTo>
                  <a:lnTo>
                    <a:pt x="2721864" y="1824228"/>
                  </a:lnTo>
                  <a:lnTo>
                    <a:pt x="2790431" y="1824228"/>
                  </a:lnTo>
                  <a:lnTo>
                    <a:pt x="2790431" y="0"/>
                  </a:lnTo>
                  <a:close/>
                </a:path>
                <a:path w="3296920" h="1824355">
                  <a:moveTo>
                    <a:pt x="3296412" y="0"/>
                  </a:moveTo>
                  <a:lnTo>
                    <a:pt x="3273552" y="0"/>
                  </a:lnTo>
                  <a:lnTo>
                    <a:pt x="3273552" y="1824228"/>
                  </a:lnTo>
                  <a:lnTo>
                    <a:pt x="3296412" y="1824228"/>
                  </a:lnTo>
                  <a:lnTo>
                    <a:pt x="3296412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94547" y="1458480"/>
              <a:ext cx="821690" cy="1430020"/>
            </a:xfrm>
            <a:custGeom>
              <a:avLst/>
              <a:gdLst/>
              <a:ahLst/>
              <a:cxnLst/>
              <a:rect l="l" t="t" r="r" b="b"/>
              <a:pathLst>
                <a:path w="821689" h="1430020">
                  <a:moveTo>
                    <a:pt x="6096" y="586740"/>
                  </a:moveTo>
                  <a:lnTo>
                    <a:pt x="0" y="586740"/>
                  </a:lnTo>
                  <a:lnTo>
                    <a:pt x="0" y="1240536"/>
                  </a:lnTo>
                  <a:lnTo>
                    <a:pt x="6096" y="1240536"/>
                  </a:lnTo>
                  <a:lnTo>
                    <a:pt x="6096" y="586740"/>
                  </a:lnTo>
                  <a:close/>
                </a:path>
                <a:path w="821689" h="1430020">
                  <a:moveTo>
                    <a:pt x="18288" y="1033272"/>
                  </a:moveTo>
                  <a:lnTo>
                    <a:pt x="10668" y="1033272"/>
                  </a:lnTo>
                  <a:lnTo>
                    <a:pt x="10668" y="1240536"/>
                  </a:lnTo>
                  <a:lnTo>
                    <a:pt x="18288" y="1240536"/>
                  </a:lnTo>
                  <a:lnTo>
                    <a:pt x="18288" y="1033272"/>
                  </a:lnTo>
                  <a:close/>
                </a:path>
                <a:path w="821689" h="1430020">
                  <a:moveTo>
                    <a:pt x="28956" y="460248"/>
                  </a:moveTo>
                  <a:lnTo>
                    <a:pt x="22860" y="460248"/>
                  </a:lnTo>
                  <a:lnTo>
                    <a:pt x="22860" y="1240536"/>
                  </a:lnTo>
                  <a:lnTo>
                    <a:pt x="28956" y="1240536"/>
                  </a:lnTo>
                  <a:lnTo>
                    <a:pt x="28956" y="460248"/>
                  </a:lnTo>
                  <a:close/>
                </a:path>
                <a:path w="821689" h="1430020">
                  <a:moveTo>
                    <a:pt x="41148" y="1114044"/>
                  </a:moveTo>
                  <a:lnTo>
                    <a:pt x="33528" y="1114044"/>
                  </a:lnTo>
                  <a:lnTo>
                    <a:pt x="33528" y="1240536"/>
                  </a:lnTo>
                  <a:lnTo>
                    <a:pt x="41148" y="1240536"/>
                  </a:lnTo>
                  <a:lnTo>
                    <a:pt x="41148" y="1114044"/>
                  </a:lnTo>
                  <a:close/>
                </a:path>
                <a:path w="821689" h="1430020">
                  <a:moveTo>
                    <a:pt x="51816" y="1014971"/>
                  </a:moveTo>
                  <a:lnTo>
                    <a:pt x="45720" y="1014971"/>
                  </a:lnTo>
                  <a:lnTo>
                    <a:pt x="45720" y="1240523"/>
                  </a:lnTo>
                  <a:lnTo>
                    <a:pt x="51816" y="1240523"/>
                  </a:lnTo>
                  <a:lnTo>
                    <a:pt x="51816" y="1014971"/>
                  </a:lnTo>
                  <a:close/>
                </a:path>
                <a:path w="821689" h="1430020">
                  <a:moveTo>
                    <a:pt x="64008" y="787895"/>
                  </a:moveTo>
                  <a:lnTo>
                    <a:pt x="56388" y="787895"/>
                  </a:lnTo>
                  <a:lnTo>
                    <a:pt x="56388" y="1240523"/>
                  </a:lnTo>
                  <a:lnTo>
                    <a:pt x="64008" y="1240523"/>
                  </a:lnTo>
                  <a:lnTo>
                    <a:pt x="64008" y="787895"/>
                  </a:lnTo>
                  <a:close/>
                </a:path>
                <a:path w="821689" h="1430020">
                  <a:moveTo>
                    <a:pt x="74676" y="384035"/>
                  </a:moveTo>
                  <a:lnTo>
                    <a:pt x="68580" y="384035"/>
                  </a:lnTo>
                  <a:lnTo>
                    <a:pt x="68580" y="1240523"/>
                  </a:lnTo>
                  <a:lnTo>
                    <a:pt x="74676" y="1240523"/>
                  </a:lnTo>
                  <a:lnTo>
                    <a:pt x="74676" y="384035"/>
                  </a:lnTo>
                  <a:close/>
                </a:path>
                <a:path w="821689" h="1430020">
                  <a:moveTo>
                    <a:pt x="86868" y="560819"/>
                  </a:moveTo>
                  <a:lnTo>
                    <a:pt x="79248" y="560819"/>
                  </a:lnTo>
                  <a:lnTo>
                    <a:pt x="79248" y="1240523"/>
                  </a:lnTo>
                  <a:lnTo>
                    <a:pt x="86868" y="1240523"/>
                  </a:lnTo>
                  <a:lnTo>
                    <a:pt x="86868" y="560819"/>
                  </a:lnTo>
                  <a:close/>
                </a:path>
                <a:path w="821689" h="1430020">
                  <a:moveTo>
                    <a:pt x="97548" y="131064"/>
                  </a:moveTo>
                  <a:lnTo>
                    <a:pt x="91452" y="131064"/>
                  </a:lnTo>
                  <a:lnTo>
                    <a:pt x="91452" y="1240536"/>
                  </a:lnTo>
                  <a:lnTo>
                    <a:pt x="97548" y="1240536"/>
                  </a:lnTo>
                  <a:lnTo>
                    <a:pt x="97548" y="131064"/>
                  </a:lnTo>
                  <a:close/>
                </a:path>
                <a:path w="821689" h="1430020">
                  <a:moveTo>
                    <a:pt x="109740" y="94488"/>
                  </a:moveTo>
                  <a:lnTo>
                    <a:pt x="102120" y="94488"/>
                  </a:lnTo>
                  <a:lnTo>
                    <a:pt x="102120" y="1240536"/>
                  </a:lnTo>
                  <a:lnTo>
                    <a:pt x="109740" y="1240536"/>
                  </a:lnTo>
                  <a:lnTo>
                    <a:pt x="109740" y="94488"/>
                  </a:lnTo>
                  <a:close/>
                </a:path>
                <a:path w="821689" h="1430020">
                  <a:moveTo>
                    <a:pt x="120408" y="134112"/>
                  </a:moveTo>
                  <a:lnTo>
                    <a:pt x="114312" y="134112"/>
                  </a:lnTo>
                  <a:lnTo>
                    <a:pt x="114312" y="1240536"/>
                  </a:lnTo>
                  <a:lnTo>
                    <a:pt x="120408" y="1240536"/>
                  </a:lnTo>
                  <a:lnTo>
                    <a:pt x="120408" y="134112"/>
                  </a:lnTo>
                  <a:close/>
                </a:path>
                <a:path w="821689" h="1430020">
                  <a:moveTo>
                    <a:pt x="132600" y="0"/>
                  </a:moveTo>
                  <a:lnTo>
                    <a:pt x="124980" y="0"/>
                  </a:lnTo>
                  <a:lnTo>
                    <a:pt x="124980" y="1240536"/>
                  </a:lnTo>
                  <a:lnTo>
                    <a:pt x="132600" y="1240536"/>
                  </a:lnTo>
                  <a:lnTo>
                    <a:pt x="132600" y="0"/>
                  </a:lnTo>
                  <a:close/>
                </a:path>
                <a:path w="821689" h="1430020">
                  <a:moveTo>
                    <a:pt x="144792" y="595871"/>
                  </a:moveTo>
                  <a:lnTo>
                    <a:pt x="137172" y="595871"/>
                  </a:lnTo>
                  <a:lnTo>
                    <a:pt x="137172" y="1240523"/>
                  </a:lnTo>
                  <a:lnTo>
                    <a:pt x="144792" y="1240523"/>
                  </a:lnTo>
                  <a:lnTo>
                    <a:pt x="144792" y="595871"/>
                  </a:lnTo>
                  <a:close/>
                </a:path>
                <a:path w="821689" h="1430020">
                  <a:moveTo>
                    <a:pt x="155460" y="868667"/>
                  </a:moveTo>
                  <a:lnTo>
                    <a:pt x="149364" y="868667"/>
                  </a:lnTo>
                  <a:lnTo>
                    <a:pt x="149364" y="1240523"/>
                  </a:lnTo>
                  <a:lnTo>
                    <a:pt x="155460" y="1240523"/>
                  </a:lnTo>
                  <a:lnTo>
                    <a:pt x="155460" y="868667"/>
                  </a:lnTo>
                  <a:close/>
                </a:path>
                <a:path w="821689" h="1430020">
                  <a:moveTo>
                    <a:pt x="167652" y="859523"/>
                  </a:moveTo>
                  <a:lnTo>
                    <a:pt x="160032" y="859523"/>
                  </a:lnTo>
                  <a:lnTo>
                    <a:pt x="160032" y="1240523"/>
                  </a:lnTo>
                  <a:lnTo>
                    <a:pt x="167652" y="1240523"/>
                  </a:lnTo>
                  <a:lnTo>
                    <a:pt x="167652" y="859523"/>
                  </a:lnTo>
                  <a:close/>
                </a:path>
                <a:path w="821689" h="1430020">
                  <a:moveTo>
                    <a:pt x="178320" y="839711"/>
                  </a:moveTo>
                  <a:lnTo>
                    <a:pt x="172224" y="839711"/>
                  </a:lnTo>
                  <a:lnTo>
                    <a:pt x="172224" y="1240523"/>
                  </a:lnTo>
                  <a:lnTo>
                    <a:pt x="178320" y="1240523"/>
                  </a:lnTo>
                  <a:lnTo>
                    <a:pt x="178320" y="839711"/>
                  </a:lnTo>
                  <a:close/>
                </a:path>
                <a:path w="821689" h="1430020">
                  <a:moveTo>
                    <a:pt x="190512" y="768083"/>
                  </a:moveTo>
                  <a:lnTo>
                    <a:pt x="182892" y="768083"/>
                  </a:lnTo>
                  <a:lnTo>
                    <a:pt x="182892" y="1240523"/>
                  </a:lnTo>
                  <a:lnTo>
                    <a:pt x="190512" y="1240523"/>
                  </a:lnTo>
                  <a:lnTo>
                    <a:pt x="190512" y="768083"/>
                  </a:lnTo>
                  <a:close/>
                </a:path>
                <a:path w="821689" h="1430020">
                  <a:moveTo>
                    <a:pt x="201180" y="748271"/>
                  </a:moveTo>
                  <a:lnTo>
                    <a:pt x="195084" y="748271"/>
                  </a:lnTo>
                  <a:lnTo>
                    <a:pt x="195084" y="1240523"/>
                  </a:lnTo>
                  <a:lnTo>
                    <a:pt x="201180" y="1240523"/>
                  </a:lnTo>
                  <a:lnTo>
                    <a:pt x="201180" y="748271"/>
                  </a:lnTo>
                  <a:close/>
                </a:path>
                <a:path w="821689" h="1430020">
                  <a:moveTo>
                    <a:pt x="213372" y="1220711"/>
                  </a:moveTo>
                  <a:lnTo>
                    <a:pt x="205752" y="1220711"/>
                  </a:lnTo>
                  <a:lnTo>
                    <a:pt x="205752" y="1240523"/>
                  </a:lnTo>
                  <a:lnTo>
                    <a:pt x="213372" y="1240523"/>
                  </a:lnTo>
                  <a:lnTo>
                    <a:pt x="213372" y="1220711"/>
                  </a:lnTo>
                  <a:close/>
                </a:path>
                <a:path w="821689" h="1430020">
                  <a:moveTo>
                    <a:pt x="224040" y="906767"/>
                  </a:moveTo>
                  <a:lnTo>
                    <a:pt x="217944" y="906767"/>
                  </a:lnTo>
                  <a:lnTo>
                    <a:pt x="217944" y="1240523"/>
                  </a:lnTo>
                  <a:lnTo>
                    <a:pt x="224040" y="1240523"/>
                  </a:lnTo>
                  <a:lnTo>
                    <a:pt x="224040" y="906767"/>
                  </a:lnTo>
                  <a:close/>
                </a:path>
                <a:path w="821689" h="1430020">
                  <a:moveTo>
                    <a:pt x="236220" y="842772"/>
                  </a:moveTo>
                  <a:lnTo>
                    <a:pt x="228600" y="842772"/>
                  </a:lnTo>
                  <a:lnTo>
                    <a:pt x="228600" y="1240536"/>
                  </a:lnTo>
                  <a:lnTo>
                    <a:pt x="236220" y="1240536"/>
                  </a:lnTo>
                  <a:lnTo>
                    <a:pt x="236220" y="842772"/>
                  </a:lnTo>
                  <a:close/>
                </a:path>
                <a:path w="821689" h="1430020">
                  <a:moveTo>
                    <a:pt x="246888" y="766572"/>
                  </a:moveTo>
                  <a:lnTo>
                    <a:pt x="240792" y="766572"/>
                  </a:lnTo>
                  <a:lnTo>
                    <a:pt x="240792" y="1240536"/>
                  </a:lnTo>
                  <a:lnTo>
                    <a:pt x="246888" y="1240536"/>
                  </a:lnTo>
                  <a:lnTo>
                    <a:pt x="246888" y="766572"/>
                  </a:lnTo>
                  <a:close/>
                </a:path>
                <a:path w="821689" h="1430020">
                  <a:moveTo>
                    <a:pt x="259080" y="603504"/>
                  </a:moveTo>
                  <a:lnTo>
                    <a:pt x="251460" y="603504"/>
                  </a:lnTo>
                  <a:lnTo>
                    <a:pt x="251460" y="1240536"/>
                  </a:lnTo>
                  <a:lnTo>
                    <a:pt x="259080" y="1240536"/>
                  </a:lnTo>
                  <a:lnTo>
                    <a:pt x="259080" y="603504"/>
                  </a:lnTo>
                  <a:close/>
                </a:path>
                <a:path w="821689" h="1430020">
                  <a:moveTo>
                    <a:pt x="269748" y="1036320"/>
                  </a:moveTo>
                  <a:lnTo>
                    <a:pt x="263652" y="1036320"/>
                  </a:lnTo>
                  <a:lnTo>
                    <a:pt x="263652" y="1240536"/>
                  </a:lnTo>
                  <a:lnTo>
                    <a:pt x="269748" y="1240536"/>
                  </a:lnTo>
                  <a:lnTo>
                    <a:pt x="269748" y="1036320"/>
                  </a:lnTo>
                  <a:close/>
                </a:path>
                <a:path w="821689" h="1430020">
                  <a:moveTo>
                    <a:pt x="281952" y="1152131"/>
                  </a:moveTo>
                  <a:lnTo>
                    <a:pt x="274332" y="1152131"/>
                  </a:lnTo>
                  <a:lnTo>
                    <a:pt x="274332" y="1240523"/>
                  </a:lnTo>
                  <a:lnTo>
                    <a:pt x="281952" y="1240523"/>
                  </a:lnTo>
                  <a:lnTo>
                    <a:pt x="281952" y="1152131"/>
                  </a:lnTo>
                  <a:close/>
                </a:path>
                <a:path w="821689" h="1430020">
                  <a:moveTo>
                    <a:pt x="294144" y="1071359"/>
                  </a:moveTo>
                  <a:lnTo>
                    <a:pt x="286524" y="1071359"/>
                  </a:lnTo>
                  <a:lnTo>
                    <a:pt x="286524" y="1240523"/>
                  </a:lnTo>
                  <a:lnTo>
                    <a:pt x="294144" y="1240523"/>
                  </a:lnTo>
                  <a:lnTo>
                    <a:pt x="294144" y="1071359"/>
                  </a:lnTo>
                  <a:close/>
                </a:path>
                <a:path w="821689" h="1430020">
                  <a:moveTo>
                    <a:pt x="304812" y="832091"/>
                  </a:moveTo>
                  <a:lnTo>
                    <a:pt x="298716" y="832091"/>
                  </a:lnTo>
                  <a:lnTo>
                    <a:pt x="298716" y="1240523"/>
                  </a:lnTo>
                  <a:lnTo>
                    <a:pt x="304812" y="1240523"/>
                  </a:lnTo>
                  <a:lnTo>
                    <a:pt x="304812" y="832091"/>
                  </a:lnTo>
                  <a:close/>
                </a:path>
                <a:path w="821689" h="1430020">
                  <a:moveTo>
                    <a:pt x="317004" y="569963"/>
                  </a:moveTo>
                  <a:lnTo>
                    <a:pt x="309384" y="569963"/>
                  </a:lnTo>
                  <a:lnTo>
                    <a:pt x="309384" y="1240523"/>
                  </a:lnTo>
                  <a:lnTo>
                    <a:pt x="317004" y="1240523"/>
                  </a:lnTo>
                  <a:lnTo>
                    <a:pt x="317004" y="569963"/>
                  </a:lnTo>
                  <a:close/>
                </a:path>
                <a:path w="821689" h="1430020">
                  <a:moveTo>
                    <a:pt x="327672" y="252971"/>
                  </a:moveTo>
                  <a:lnTo>
                    <a:pt x="321576" y="252971"/>
                  </a:lnTo>
                  <a:lnTo>
                    <a:pt x="321576" y="1240523"/>
                  </a:lnTo>
                  <a:lnTo>
                    <a:pt x="327672" y="1240523"/>
                  </a:lnTo>
                  <a:lnTo>
                    <a:pt x="327672" y="252971"/>
                  </a:lnTo>
                  <a:close/>
                </a:path>
                <a:path w="821689" h="1430020">
                  <a:moveTo>
                    <a:pt x="339864" y="316979"/>
                  </a:moveTo>
                  <a:lnTo>
                    <a:pt x="332244" y="316979"/>
                  </a:lnTo>
                  <a:lnTo>
                    <a:pt x="332244" y="1240523"/>
                  </a:lnTo>
                  <a:lnTo>
                    <a:pt x="339864" y="1240523"/>
                  </a:lnTo>
                  <a:lnTo>
                    <a:pt x="339864" y="316979"/>
                  </a:lnTo>
                  <a:close/>
                </a:path>
                <a:path w="821689" h="1430020">
                  <a:moveTo>
                    <a:pt x="350532" y="574535"/>
                  </a:moveTo>
                  <a:lnTo>
                    <a:pt x="344436" y="574535"/>
                  </a:lnTo>
                  <a:lnTo>
                    <a:pt x="344436" y="1240523"/>
                  </a:lnTo>
                  <a:lnTo>
                    <a:pt x="350532" y="1240523"/>
                  </a:lnTo>
                  <a:lnTo>
                    <a:pt x="350532" y="574535"/>
                  </a:lnTo>
                  <a:close/>
                </a:path>
                <a:path w="821689" h="1430020">
                  <a:moveTo>
                    <a:pt x="362724" y="838187"/>
                  </a:moveTo>
                  <a:lnTo>
                    <a:pt x="355104" y="838187"/>
                  </a:lnTo>
                  <a:lnTo>
                    <a:pt x="355104" y="1240523"/>
                  </a:lnTo>
                  <a:lnTo>
                    <a:pt x="362724" y="1240523"/>
                  </a:lnTo>
                  <a:lnTo>
                    <a:pt x="362724" y="838187"/>
                  </a:lnTo>
                  <a:close/>
                </a:path>
                <a:path w="821689" h="1430020">
                  <a:moveTo>
                    <a:pt x="373392" y="1240523"/>
                  </a:moveTo>
                  <a:lnTo>
                    <a:pt x="367296" y="1240523"/>
                  </a:lnTo>
                  <a:lnTo>
                    <a:pt x="367296" y="1389875"/>
                  </a:lnTo>
                  <a:lnTo>
                    <a:pt x="373392" y="1389875"/>
                  </a:lnTo>
                  <a:lnTo>
                    <a:pt x="373392" y="1240523"/>
                  </a:lnTo>
                  <a:close/>
                </a:path>
                <a:path w="821689" h="1430020">
                  <a:moveTo>
                    <a:pt x="385584" y="1240523"/>
                  </a:moveTo>
                  <a:lnTo>
                    <a:pt x="377964" y="1240523"/>
                  </a:lnTo>
                  <a:lnTo>
                    <a:pt x="377964" y="1365491"/>
                  </a:lnTo>
                  <a:lnTo>
                    <a:pt x="385584" y="1365491"/>
                  </a:lnTo>
                  <a:lnTo>
                    <a:pt x="385584" y="1240523"/>
                  </a:lnTo>
                  <a:close/>
                </a:path>
                <a:path w="821689" h="1430020">
                  <a:moveTo>
                    <a:pt x="396252" y="1240523"/>
                  </a:moveTo>
                  <a:lnTo>
                    <a:pt x="390156" y="1240523"/>
                  </a:lnTo>
                  <a:lnTo>
                    <a:pt x="390156" y="1429499"/>
                  </a:lnTo>
                  <a:lnTo>
                    <a:pt x="396252" y="1429499"/>
                  </a:lnTo>
                  <a:lnTo>
                    <a:pt x="396252" y="1240523"/>
                  </a:lnTo>
                  <a:close/>
                </a:path>
                <a:path w="821689" h="1430020">
                  <a:moveTo>
                    <a:pt x="408444" y="1184135"/>
                  </a:moveTo>
                  <a:lnTo>
                    <a:pt x="400824" y="1184135"/>
                  </a:lnTo>
                  <a:lnTo>
                    <a:pt x="400824" y="1240523"/>
                  </a:lnTo>
                  <a:lnTo>
                    <a:pt x="408444" y="1240523"/>
                  </a:lnTo>
                  <a:lnTo>
                    <a:pt x="408444" y="1184135"/>
                  </a:lnTo>
                  <a:close/>
                </a:path>
                <a:path w="821689" h="1430020">
                  <a:moveTo>
                    <a:pt x="419112" y="771131"/>
                  </a:moveTo>
                  <a:lnTo>
                    <a:pt x="413016" y="771131"/>
                  </a:lnTo>
                  <a:lnTo>
                    <a:pt x="413016" y="1240523"/>
                  </a:lnTo>
                  <a:lnTo>
                    <a:pt x="419112" y="1240523"/>
                  </a:lnTo>
                  <a:lnTo>
                    <a:pt x="419112" y="771131"/>
                  </a:lnTo>
                  <a:close/>
                </a:path>
                <a:path w="821689" h="1430020">
                  <a:moveTo>
                    <a:pt x="431304" y="928103"/>
                  </a:moveTo>
                  <a:lnTo>
                    <a:pt x="423684" y="928103"/>
                  </a:lnTo>
                  <a:lnTo>
                    <a:pt x="423684" y="1240523"/>
                  </a:lnTo>
                  <a:lnTo>
                    <a:pt x="431304" y="1240523"/>
                  </a:lnTo>
                  <a:lnTo>
                    <a:pt x="431304" y="928103"/>
                  </a:lnTo>
                  <a:close/>
                </a:path>
                <a:path w="821689" h="1430020">
                  <a:moveTo>
                    <a:pt x="441972" y="678180"/>
                  </a:moveTo>
                  <a:lnTo>
                    <a:pt x="435876" y="678180"/>
                  </a:lnTo>
                  <a:lnTo>
                    <a:pt x="435876" y="1240536"/>
                  </a:lnTo>
                  <a:lnTo>
                    <a:pt x="441972" y="1240536"/>
                  </a:lnTo>
                  <a:lnTo>
                    <a:pt x="441972" y="678180"/>
                  </a:lnTo>
                  <a:close/>
                </a:path>
                <a:path w="821689" h="1430020">
                  <a:moveTo>
                    <a:pt x="454164" y="809244"/>
                  </a:moveTo>
                  <a:lnTo>
                    <a:pt x="448068" y="809244"/>
                  </a:lnTo>
                  <a:lnTo>
                    <a:pt x="448068" y="1240536"/>
                  </a:lnTo>
                  <a:lnTo>
                    <a:pt x="454164" y="1240536"/>
                  </a:lnTo>
                  <a:lnTo>
                    <a:pt x="454164" y="809244"/>
                  </a:lnTo>
                  <a:close/>
                </a:path>
                <a:path w="821689" h="1430020">
                  <a:moveTo>
                    <a:pt x="466356" y="1240536"/>
                  </a:moveTo>
                  <a:lnTo>
                    <a:pt x="458736" y="1240536"/>
                  </a:lnTo>
                  <a:lnTo>
                    <a:pt x="458736" y="1249680"/>
                  </a:lnTo>
                  <a:lnTo>
                    <a:pt x="466356" y="1249680"/>
                  </a:lnTo>
                  <a:lnTo>
                    <a:pt x="466356" y="1240536"/>
                  </a:lnTo>
                  <a:close/>
                </a:path>
                <a:path w="821689" h="1430020">
                  <a:moveTo>
                    <a:pt x="477024" y="850392"/>
                  </a:moveTo>
                  <a:lnTo>
                    <a:pt x="470928" y="850392"/>
                  </a:lnTo>
                  <a:lnTo>
                    <a:pt x="470928" y="1240536"/>
                  </a:lnTo>
                  <a:lnTo>
                    <a:pt x="477024" y="1240536"/>
                  </a:lnTo>
                  <a:lnTo>
                    <a:pt x="477024" y="850392"/>
                  </a:lnTo>
                  <a:close/>
                </a:path>
                <a:path w="821689" h="1430020">
                  <a:moveTo>
                    <a:pt x="489204" y="768083"/>
                  </a:moveTo>
                  <a:lnTo>
                    <a:pt x="481584" y="768083"/>
                  </a:lnTo>
                  <a:lnTo>
                    <a:pt x="481584" y="1240523"/>
                  </a:lnTo>
                  <a:lnTo>
                    <a:pt x="489204" y="1240523"/>
                  </a:lnTo>
                  <a:lnTo>
                    <a:pt x="489204" y="768083"/>
                  </a:lnTo>
                  <a:close/>
                </a:path>
                <a:path w="821689" h="1430020">
                  <a:moveTo>
                    <a:pt x="499872" y="524243"/>
                  </a:moveTo>
                  <a:lnTo>
                    <a:pt x="493776" y="524243"/>
                  </a:lnTo>
                  <a:lnTo>
                    <a:pt x="493776" y="1240523"/>
                  </a:lnTo>
                  <a:lnTo>
                    <a:pt x="499872" y="1240523"/>
                  </a:lnTo>
                  <a:lnTo>
                    <a:pt x="499872" y="524243"/>
                  </a:lnTo>
                  <a:close/>
                </a:path>
                <a:path w="821689" h="1430020">
                  <a:moveTo>
                    <a:pt x="512064" y="249923"/>
                  </a:moveTo>
                  <a:lnTo>
                    <a:pt x="504444" y="249923"/>
                  </a:lnTo>
                  <a:lnTo>
                    <a:pt x="504444" y="1240523"/>
                  </a:lnTo>
                  <a:lnTo>
                    <a:pt x="512064" y="1240523"/>
                  </a:lnTo>
                  <a:lnTo>
                    <a:pt x="512064" y="249923"/>
                  </a:lnTo>
                  <a:close/>
                </a:path>
                <a:path w="821689" h="1430020">
                  <a:moveTo>
                    <a:pt x="522732" y="419087"/>
                  </a:moveTo>
                  <a:lnTo>
                    <a:pt x="516636" y="419087"/>
                  </a:lnTo>
                  <a:lnTo>
                    <a:pt x="516636" y="1240523"/>
                  </a:lnTo>
                  <a:lnTo>
                    <a:pt x="522732" y="1240523"/>
                  </a:lnTo>
                  <a:lnTo>
                    <a:pt x="522732" y="419087"/>
                  </a:lnTo>
                  <a:close/>
                </a:path>
                <a:path w="821689" h="1430020">
                  <a:moveTo>
                    <a:pt x="534936" y="728472"/>
                  </a:moveTo>
                  <a:lnTo>
                    <a:pt x="527316" y="728472"/>
                  </a:lnTo>
                  <a:lnTo>
                    <a:pt x="527316" y="1240536"/>
                  </a:lnTo>
                  <a:lnTo>
                    <a:pt x="534936" y="1240536"/>
                  </a:lnTo>
                  <a:lnTo>
                    <a:pt x="534936" y="728472"/>
                  </a:lnTo>
                  <a:close/>
                </a:path>
                <a:path w="821689" h="1430020">
                  <a:moveTo>
                    <a:pt x="545604" y="1083564"/>
                  </a:moveTo>
                  <a:lnTo>
                    <a:pt x="539508" y="1083564"/>
                  </a:lnTo>
                  <a:lnTo>
                    <a:pt x="539508" y="1240536"/>
                  </a:lnTo>
                  <a:lnTo>
                    <a:pt x="545604" y="1240536"/>
                  </a:lnTo>
                  <a:lnTo>
                    <a:pt x="545604" y="1083564"/>
                  </a:lnTo>
                  <a:close/>
                </a:path>
                <a:path w="821689" h="1430020">
                  <a:moveTo>
                    <a:pt x="557796" y="697992"/>
                  </a:moveTo>
                  <a:lnTo>
                    <a:pt x="550176" y="697992"/>
                  </a:lnTo>
                  <a:lnTo>
                    <a:pt x="550176" y="1240536"/>
                  </a:lnTo>
                  <a:lnTo>
                    <a:pt x="557796" y="1240536"/>
                  </a:lnTo>
                  <a:lnTo>
                    <a:pt x="557796" y="697992"/>
                  </a:lnTo>
                  <a:close/>
                </a:path>
                <a:path w="821689" h="1430020">
                  <a:moveTo>
                    <a:pt x="568464" y="1146048"/>
                  </a:moveTo>
                  <a:lnTo>
                    <a:pt x="562368" y="1146048"/>
                  </a:lnTo>
                  <a:lnTo>
                    <a:pt x="562368" y="1240536"/>
                  </a:lnTo>
                  <a:lnTo>
                    <a:pt x="568464" y="1240536"/>
                  </a:lnTo>
                  <a:lnTo>
                    <a:pt x="568464" y="1146048"/>
                  </a:lnTo>
                  <a:close/>
                </a:path>
                <a:path w="821689" h="1430020">
                  <a:moveTo>
                    <a:pt x="580644" y="1066787"/>
                  </a:moveTo>
                  <a:lnTo>
                    <a:pt x="573024" y="1066787"/>
                  </a:lnTo>
                  <a:lnTo>
                    <a:pt x="573024" y="1240523"/>
                  </a:lnTo>
                  <a:lnTo>
                    <a:pt x="580644" y="1240523"/>
                  </a:lnTo>
                  <a:lnTo>
                    <a:pt x="580644" y="1066787"/>
                  </a:lnTo>
                  <a:close/>
                </a:path>
                <a:path w="821689" h="1430020">
                  <a:moveTo>
                    <a:pt x="603504" y="1240523"/>
                  </a:moveTo>
                  <a:lnTo>
                    <a:pt x="597408" y="1240523"/>
                  </a:lnTo>
                  <a:lnTo>
                    <a:pt x="597408" y="1417307"/>
                  </a:lnTo>
                  <a:lnTo>
                    <a:pt x="603504" y="1417307"/>
                  </a:lnTo>
                  <a:lnTo>
                    <a:pt x="603504" y="1240523"/>
                  </a:lnTo>
                  <a:close/>
                </a:path>
                <a:path w="821689" h="1430020">
                  <a:moveTo>
                    <a:pt x="615696" y="688835"/>
                  </a:moveTo>
                  <a:lnTo>
                    <a:pt x="608076" y="688835"/>
                  </a:lnTo>
                  <a:lnTo>
                    <a:pt x="608076" y="1240523"/>
                  </a:lnTo>
                  <a:lnTo>
                    <a:pt x="615696" y="1240523"/>
                  </a:lnTo>
                  <a:lnTo>
                    <a:pt x="615696" y="688835"/>
                  </a:lnTo>
                  <a:close/>
                </a:path>
                <a:path w="821689" h="1430020">
                  <a:moveTo>
                    <a:pt x="626364" y="492252"/>
                  </a:moveTo>
                  <a:lnTo>
                    <a:pt x="620268" y="492252"/>
                  </a:lnTo>
                  <a:lnTo>
                    <a:pt x="620268" y="1240536"/>
                  </a:lnTo>
                  <a:lnTo>
                    <a:pt x="626364" y="1240536"/>
                  </a:lnTo>
                  <a:lnTo>
                    <a:pt x="626364" y="492252"/>
                  </a:lnTo>
                  <a:close/>
                </a:path>
                <a:path w="821689" h="1430020">
                  <a:moveTo>
                    <a:pt x="638556" y="94488"/>
                  </a:moveTo>
                  <a:lnTo>
                    <a:pt x="630936" y="94488"/>
                  </a:lnTo>
                  <a:lnTo>
                    <a:pt x="630936" y="1240536"/>
                  </a:lnTo>
                  <a:lnTo>
                    <a:pt x="638556" y="1240536"/>
                  </a:lnTo>
                  <a:lnTo>
                    <a:pt x="638556" y="94488"/>
                  </a:lnTo>
                  <a:close/>
                </a:path>
                <a:path w="821689" h="1430020">
                  <a:moveTo>
                    <a:pt x="649224" y="32004"/>
                  </a:moveTo>
                  <a:lnTo>
                    <a:pt x="643128" y="32004"/>
                  </a:lnTo>
                  <a:lnTo>
                    <a:pt x="643128" y="1240536"/>
                  </a:lnTo>
                  <a:lnTo>
                    <a:pt x="649224" y="1240536"/>
                  </a:lnTo>
                  <a:lnTo>
                    <a:pt x="649224" y="32004"/>
                  </a:lnTo>
                  <a:close/>
                </a:path>
                <a:path w="821689" h="1430020">
                  <a:moveTo>
                    <a:pt x="661416" y="577596"/>
                  </a:moveTo>
                  <a:lnTo>
                    <a:pt x="653796" y="577596"/>
                  </a:lnTo>
                  <a:lnTo>
                    <a:pt x="653796" y="1240536"/>
                  </a:lnTo>
                  <a:lnTo>
                    <a:pt x="661416" y="1240536"/>
                  </a:lnTo>
                  <a:lnTo>
                    <a:pt x="661416" y="577596"/>
                  </a:lnTo>
                  <a:close/>
                </a:path>
                <a:path w="821689" h="1430020">
                  <a:moveTo>
                    <a:pt x="672096" y="583679"/>
                  </a:moveTo>
                  <a:lnTo>
                    <a:pt x="666000" y="583679"/>
                  </a:lnTo>
                  <a:lnTo>
                    <a:pt x="666000" y="1240523"/>
                  </a:lnTo>
                  <a:lnTo>
                    <a:pt x="672096" y="1240523"/>
                  </a:lnTo>
                  <a:lnTo>
                    <a:pt x="672096" y="583679"/>
                  </a:lnTo>
                  <a:close/>
                </a:path>
                <a:path w="821689" h="1430020">
                  <a:moveTo>
                    <a:pt x="684288" y="606539"/>
                  </a:moveTo>
                  <a:lnTo>
                    <a:pt x="676668" y="606539"/>
                  </a:lnTo>
                  <a:lnTo>
                    <a:pt x="676668" y="1240523"/>
                  </a:lnTo>
                  <a:lnTo>
                    <a:pt x="684288" y="1240523"/>
                  </a:lnTo>
                  <a:lnTo>
                    <a:pt x="684288" y="606539"/>
                  </a:lnTo>
                  <a:close/>
                </a:path>
                <a:path w="821689" h="1430020">
                  <a:moveTo>
                    <a:pt x="694956" y="841235"/>
                  </a:moveTo>
                  <a:lnTo>
                    <a:pt x="688860" y="841235"/>
                  </a:lnTo>
                  <a:lnTo>
                    <a:pt x="688860" y="1240523"/>
                  </a:lnTo>
                  <a:lnTo>
                    <a:pt x="694956" y="1240523"/>
                  </a:lnTo>
                  <a:lnTo>
                    <a:pt x="694956" y="841235"/>
                  </a:lnTo>
                  <a:close/>
                </a:path>
                <a:path w="821689" h="1430020">
                  <a:moveTo>
                    <a:pt x="707148" y="635495"/>
                  </a:moveTo>
                  <a:lnTo>
                    <a:pt x="699528" y="635495"/>
                  </a:lnTo>
                  <a:lnTo>
                    <a:pt x="699528" y="1240523"/>
                  </a:lnTo>
                  <a:lnTo>
                    <a:pt x="707148" y="1240523"/>
                  </a:lnTo>
                  <a:lnTo>
                    <a:pt x="707148" y="635495"/>
                  </a:lnTo>
                  <a:close/>
                </a:path>
                <a:path w="821689" h="1430020">
                  <a:moveTo>
                    <a:pt x="717804" y="496811"/>
                  </a:moveTo>
                  <a:lnTo>
                    <a:pt x="711708" y="496811"/>
                  </a:lnTo>
                  <a:lnTo>
                    <a:pt x="711708" y="1240536"/>
                  </a:lnTo>
                  <a:lnTo>
                    <a:pt x="717804" y="1240536"/>
                  </a:lnTo>
                  <a:lnTo>
                    <a:pt x="717804" y="496811"/>
                  </a:lnTo>
                  <a:close/>
                </a:path>
                <a:path w="821689" h="1430020">
                  <a:moveTo>
                    <a:pt x="729996" y="640067"/>
                  </a:moveTo>
                  <a:lnTo>
                    <a:pt x="722376" y="640067"/>
                  </a:lnTo>
                  <a:lnTo>
                    <a:pt x="722376" y="1240536"/>
                  </a:lnTo>
                  <a:lnTo>
                    <a:pt x="729996" y="1240536"/>
                  </a:lnTo>
                  <a:lnTo>
                    <a:pt x="729996" y="640067"/>
                  </a:lnTo>
                  <a:close/>
                </a:path>
                <a:path w="821689" h="1430020">
                  <a:moveTo>
                    <a:pt x="740664" y="582155"/>
                  </a:moveTo>
                  <a:lnTo>
                    <a:pt x="734568" y="582155"/>
                  </a:lnTo>
                  <a:lnTo>
                    <a:pt x="734568" y="1240536"/>
                  </a:lnTo>
                  <a:lnTo>
                    <a:pt x="740664" y="1240536"/>
                  </a:lnTo>
                  <a:lnTo>
                    <a:pt x="740664" y="582155"/>
                  </a:lnTo>
                  <a:close/>
                </a:path>
                <a:path w="821689" h="1430020">
                  <a:moveTo>
                    <a:pt x="752856" y="620255"/>
                  </a:moveTo>
                  <a:lnTo>
                    <a:pt x="745236" y="620255"/>
                  </a:lnTo>
                  <a:lnTo>
                    <a:pt x="745236" y="1240536"/>
                  </a:lnTo>
                  <a:lnTo>
                    <a:pt x="752856" y="1240536"/>
                  </a:lnTo>
                  <a:lnTo>
                    <a:pt x="752856" y="620255"/>
                  </a:lnTo>
                  <a:close/>
                </a:path>
                <a:path w="821689" h="1430020">
                  <a:moveTo>
                    <a:pt x="765060" y="868680"/>
                  </a:moveTo>
                  <a:lnTo>
                    <a:pt x="757440" y="868680"/>
                  </a:lnTo>
                  <a:lnTo>
                    <a:pt x="757440" y="1240536"/>
                  </a:lnTo>
                  <a:lnTo>
                    <a:pt x="765060" y="1240536"/>
                  </a:lnTo>
                  <a:lnTo>
                    <a:pt x="765060" y="868680"/>
                  </a:lnTo>
                  <a:close/>
                </a:path>
                <a:path w="821689" h="1430020">
                  <a:moveTo>
                    <a:pt x="775728" y="1027176"/>
                  </a:moveTo>
                  <a:lnTo>
                    <a:pt x="769632" y="1027176"/>
                  </a:lnTo>
                  <a:lnTo>
                    <a:pt x="769632" y="1240536"/>
                  </a:lnTo>
                  <a:lnTo>
                    <a:pt x="775728" y="1240536"/>
                  </a:lnTo>
                  <a:lnTo>
                    <a:pt x="775728" y="1027176"/>
                  </a:lnTo>
                  <a:close/>
                </a:path>
                <a:path w="821689" h="1430020">
                  <a:moveTo>
                    <a:pt x="787920" y="886968"/>
                  </a:moveTo>
                  <a:lnTo>
                    <a:pt x="780300" y="886968"/>
                  </a:lnTo>
                  <a:lnTo>
                    <a:pt x="780300" y="1240536"/>
                  </a:lnTo>
                  <a:lnTo>
                    <a:pt x="787920" y="1240536"/>
                  </a:lnTo>
                  <a:lnTo>
                    <a:pt x="787920" y="886968"/>
                  </a:lnTo>
                  <a:close/>
                </a:path>
                <a:path w="821689" h="1430020">
                  <a:moveTo>
                    <a:pt x="798588" y="902208"/>
                  </a:moveTo>
                  <a:lnTo>
                    <a:pt x="792492" y="902208"/>
                  </a:lnTo>
                  <a:lnTo>
                    <a:pt x="792492" y="1240536"/>
                  </a:lnTo>
                  <a:lnTo>
                    <a:pt x="798588" y="1240536"/>
                  </a:lnTo>
                  <a:lnTo>
                    <a:pt x="798588" y="902208"/>
                  </a:lnTo>
                  <a:close/>
                </a:path>
                <a:path w="821689" h="1430020">
                  <a:moveTo>
                    <a:pt x="810780" y="726948"/>
                  </a:moveTo>
                  <a:lnTo>
                    <a:pt x="803160" y="726948"/>
                  </a:lnTo>
                  <a:lnTo>
                    <a:pt x="803160" y="1240536"/>
                  </a:lnTo>
                  <a:lnTo>
                    <a:pt x="810780" y="1240536"/>
                  </a:lnTo>
                  <a:lnTo>
                    <a:pt x="810780" y="726948"/>
                  </a:lnTo>
                  <a:close/>
                </a:path>
                <a:path w="821689" h="1430020">
                  <a:moveTo>
                    <a:pt x="821448" y="242316"/>
                  </a:moveTo>
                  <a:lnTo>
                    <a:pt x="815352" y="242316"/>
                  </a:lnTo>
                  <a:lnTo>
                    <a:pt x="815352" y="1240536"/>
                  </a:lnTo>
                  <a:lnTo>
                    <a:pt x="821448" y="1240536"/>
                  </a:lnTo>
                  <a:lnTo>
                    <a:pt x="821448" y="242316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009900" y="1700796"/>
              <a:ext cx="810895" cy="1374775"/>
            </a:xfrm>
            <a:custGeom>
              <a:avLst/>
              <a:gdLst/>
              <a:ahLst/>
              <a:cxnLst/>
              <a:rect l="l" t="t" r="r" b="b"/>
              <a:pathLst>
                <a:path w="810895" h="1374775">
                  <a:moveTo>
                    <a:pt x="6096" y="0"/>
                  </a:moveTo>
                  <a:lnTo>
                    <a:pt x="0" y="0"/>
                  </a:lnTo>
                  <a:lnTo>
                    <a:pt x="0" y="998220"/>
                  </a:lnTo>
                  <a:lnTo>
                    <a:pt x="6096" y="998220"/>
                  </a:lnTo>
                  <a:lnTo>
                    <a:pt x="6096" y="0"/>
                  </a:lnTo>
                  <a:close/>
                </a:path>
                <a:path w="810895" h="1374775">
                  <a:moveTo>
                    <a:pt x="18288" y="12192"/>
                  </a:moveTo>
                  <a:lnTo>
                    <a:pt x="10668" y="12192"/>
                  </a:lnTo>
                  <a:lnTo>
                    <a:pt x="10668" y="998220"/>
                  </a:lnTo>
                  <a:lnTo>
                    <a:pt x="18288" y="998220"/>
                  </a:lnTo>
                  <a:lnTo>
                    <a:pt x="18288" y="12192"/>
                  </a:lnTo>
                  <a:close/>
                </a:path>
                <a:path w="810895" h="1374775">
                  <a:moveTo>
                    <a:pt x="28956" y="222504"/>
                  </a:moveTo>
                  <a:lnTo>
                    <a:pt x="22860" y="222504"/>
                  </a:lnTo>
                  <a:lnTo>
                    <a:pt x="22860" y="998220"/>
                  </a:lnTo>
                  <a:lnTo>
                    <a:pt x="28956" y="998220"/>
                  </a:lnTo>
                  <a:lnTo>
                    <a:pt x="28956" y="222504"/>
                  </a:lnTo>
                  <a:close/>
                </a:path>
                <a:path w="810895" h="1374775">
                  <a:moveTo>
                    <a:pt x="41148" y="524256"/>
                  </a:moveTo>
                  <a:lnTo>
                    <a:pt x="33528" y="524256"/>
                  </a:lnTo>
                  <a:lnTo>
                    <a:pt x="33528" y="998220"/>
                  </a:lnTo>
                  <a:lnTo>
                    <a:pt x="41148" y="998220"/>
                  </a:lnTo>
                  <a:lnTo>
                    <a:pt x="41148" y="524256"/>
                  </a:lnTo>
                  <a:close/>
                </a:path>
                <a:path w="810895" h="1374775">
                  <a:moveTo>
                    <a:pt x="51816" y="719328"/>
                  </a:moveTo>
                  <a:lnTo>
                    <a:pt x="45720" y="719328"/>
                  </a:lnTo>
                  <a:lnTo>
                    <a:pt x="45720" y="998220"/>
                  </a:lnTo>
                  <a:lnTo>
                    <a:pt x="51816" y="998220"/>
                  </a:lnTo>
                  <a:lnTo>
                    <a:pt x="51816" y="719328"/>
                  </a:lnTo>
                  <a:close/>
                </a:path>
                <a:path w="810895" h="1374775">
                  <a:moveTo>
                    <a:pt x="64008" y="818388"/>
                  </a:moveTo>
                  <a:lnTo>
                    <a:pt x="56388" y="818388"/>
                  </a:lnTo>
                  <a:lnTo>
                    <a:pt x="56388" y="998220"/>
                  </a:lnTo>
                  <a:lnTo>
                    <a:pt x="64008" y="998220"/>
                  </a:lnTo>
                  <a:lnTo>
                    <a:pt x="64008" y="818388"/>
                  </a:lnTo>
                  <a:close/>
                </a:path>
                <a:path w="810895" h="1374775">
                  <a:moveTo>
                    <a:pt x="74676" y="630936"/>
                  </a:moveTo>
                  <a:lnTo>
                    <a:pt x="68580" y="630936"/>
                  </a:lnTo>
                  <a:lnTo>
                    <a:pt x="68580" y="998220"/>
                  </a:lnTo>
                  <a:lnTo>
                    <a:pt x="74676" y="998220"/>
                  </a:lnTo>
                  <a:lnTo>
                    <a:pt x="74676" y="630936"/>
                  </a:lnTo>
                  <a:close/>
                </a:path>
                <a:path w="810895" h="1374775">
                  <a:moveTo>
                    <a:pt x="86868" y="598932"/>
                  </a:moveTo>
                  <a:lnTo>
                    <a:pt x="79248" y="598932"/>
                  </a:lnTo>
                  <a:lnTo>
                    <a:pt x="79248" y="998220"/>
                  </a:lnTo>
                  <a:lnTo>
                    <a:pt x="86868" y="998220"/>
                  </a:lnTo>
                  <a:lnTo>
                    <a:pt x="86868" y="598932"/>
                  </a:lnTo>
                  <a:close/>
                </a:path>
                <a:path w="810895" h="1374775">
                  <a:moveTo>
                    <a:pt x="99060" y="658368"/>
                  </a:moveTo>
                  <a:lnTo>
                    <a:pt x="91440" y="658368"/>
                  </a:lnTo>
                  <a:lnTo>
                    <a:pt x="91440" y="998220"/>
                  </a:lnTo>
                  <a:lnTo>
                    <a:pt x="99060" y="998220"/>
                  </a:lnTo>
                  <a:lnTo>
                    <a:pt x="99060" y="658368"/>
                  </a:lnTo>
                  <a:close/>
                </a:path>
                <a:path w="810895" h="1374775">
                  <a:moveTo>
                    <a:pt x="109728" y="405371"/>
                  </a:moveTo>
                  <a:lnTo>
                    <a:pt x="103632" y="405371"/>
                  </a:lnTo>
                  <a:lnTo>
                    <a:pt x="103632" y="998207"/>
                  </a:lnTo>
                  <a:lnTo>
                    <a:pt x="109728" y="998207"/>
                  </a:lnTo>
                  <a:lnTo>
                    <a:pt x="109728" y="405371"/>
                  </a:lnTo>
                  <a:close/>
                </a:path>
                <a:path w="810895" h="1374775">
                  <a:moveTo>
                    <a:pt x="121920" y="304787"/>
                  </a:moveTo>
                  <a:lnTo>
                    <a:pt x="114300" y="304787"/>
                  </a:lnTo>
                  <a:lnTo>
                    <a:pt x="114300" y="998207"/>
                  </a:lnTo>
                  <a:lnTo>
                    <a:pt x="121920" y="998207"/>
                  </a:lnTo>
                  <a:lnTo>
                    <a:pt x="121920" y="304787"/>
                  </a:lnTo>
                  <a:close/>
                </a:path>
                <a:path w="810895" h="1374775">
                  <a:moveTo>
                    <a:pt x="132588" y="388607"/>
                  </a:moveTo>
                  <a:lnTo>
                    <a:pt x="126492" y="388607"/>
                  </a:lnTo>
                  <a:lnTo>
                    <a:pt x="126492" y="998207"/>
                  </a:lnTo>
                  <a:lnTo>
                    <a:pt x="132588" y="998207"/>
                  </a:lnTo>
                  <a:lnTo>
                    <a:pt x="132588" y="388607"/>
                  </a:lnTo>
                  <a:close/>
                </a:path>
                <a:path w="810895" h="1374775">
                  <a:moveTo>
                    <a:pt x="144780" y="483095"/>
                  </a:moveTo>
                  <a:lnTo>
                    <a:pt x="137160" y="483095"/>
                  </a:lnTo>
                  <a:lnTo>
                    <a:pt x="137160" y="998207"/>
                  </a:lnTo>
                  <a:lnTo>
                    <a:pt x="144780" y="998207"/>
                  </a:lnTo>
                  <a:lnTo>
                    <a:pt x="144780" y="483095"/>
                  </a:lnTo>
                  <a:close/>
                </a:path>
                <a:path w="810895" h="1374775">
                  <a:moveTo>
                    <a:pt x="155435" y="733044"/>
                  </a:moveTo>
                  <a:lnTo>
                    <a:pt x="149339" y="733044"/>
                  </a:lnTo>
                  <a:lnTo>
                    <a:pt x="149339" y="998220"/>
                  </a:lnTo>
                  <a:lnTo>
                    <a:pt x="155435" y="998220"/>
                  </a:lnTo>
                  <a:lnTo>
                    <a:pt x="155435" y="733044"/>
                  </a:lnTo>
                  <a:close/>
                </a:path>
                <a:path w="810895" h="1374775">
                  <a:moveTo>
                    <a:pt x="167627" y="998220"/>
                  </a:moveTo>
                  <a:lnTo>
                    <a:pt x="160007" y="998220"/>
                  </a:lnTo>
                  <a:lnTo>
                    <a:pt x="160007" y="1037844"/>
                  </a:lnTo>
                  <a:lnTo>
                    <a:pt x="167627" y="1037844"/>
                  </a:lnTo>
                  <a:lnTo>
                    <a:pt x="167627" y="998220"/>
                  </a:lnTo>
                  <a:close/>
                </a:path>
                <a:path w="810895" h="1374775">
                  <a:moveTo>
                    <a:pt x="178295" y="998220"/>
                  </a:moveTo>
                  <a:lnTo>
                    <a:pt x="172199" y="998220"/>
                  </a:lnTo>
                  <a:lnTo>
                    <a:pt x="172199" y="1027176"/>
                  </a:lnTo>
                  <a:lnTo>
                    <a:pt x="178295" y="1027176"/>
                  </a:lnTo>
                  <a:lnTo>
                    <a:pt x="178295" y="998220"/>
                  </a:lnTo>
                  <a:close/>
                </a:path>
                <a:path w="810895" h="1374775">
                  <a:moveTo>
                    <a:pt x="190487" y="998220"/>
                  </a:moveTo>
                  <a:lnTo>
                    <a:pt x="182867" y="998220"/>
                  </a:lnTo>
                  <a:lnTo>
                    <a:pt x="182867" y="1072896"/>
                  </a:lnTo>
                  <a:lnTo>
                    <a:pt x="190487" y="1072896"/>
                  </a:lnTo>
                  <a:lnTo>
                    <a:pt x="190487" y="998220"/>
                  </a:lnTo>
                  <a:close/>
                </a:path>
                <a:path w="810895" h="1374775">
                  <a:moveTo>
                    <a:pt x="201168" y="998207"/>
                  </a:moveTo>
                  <a:lnTo>
                    <a:pt x="195072" y="998207"/>
                  </a:lnTo>
                  <a:lnTo>
                    <a:pt x="195072" y="1156703"/>
                  </a:lnTo>
                  <a:lnTo>
                    <a:pt x="201168" y="1156703"/>
                  </a:lnTo>
                  <a:lnTo>
                    <a:pt x="201168" y="998207"/>
                  </a:lnTo>
                  <a:close/>
                </a:path>
                <a:path w="810895" h="1374775">
                  <a:moveTo>
                    <a:pt x="213360" y="761987"/>
                  </a:moveTo>
                  <a:lnTo>
                    <a:pt x="205740" y="761987"/>
                  </a:lnTo>
                  <a:lnTo>
                    <a:pt x="205740" y="998207"/>
                  </a:lnTo>
                  <a:lnTo>
                    <a:pt x="213360" y="998207"/>
                  </a:lnTo>
                  <a:lnTo>
                    <a:pt x="213360" y="761987"/>
                  </a:lnTo>
                  <a:close/>
                </a:path>
                <a:path w="810895" h="1374775">
                  <a:moveTo>
                    <a:pt x="224028" y="504431"/>
                  </a:moveTo>
                  <a:lnTo>
                    <a:pt x="217932" y="504431"/>
                  </a:lnTo>
                  <a:lnTo>
                    <a:pt x="217932" y="998207"/>
                  </a:lnTo>
                  <a:lnTo>
                    <a:pt x="224028" y="998207"/>
                  </a:lnTo>
                  <a:lnTo>
                    <a:pt x="224028" y="504431"/>
                  </a:lnTo>
                  <a:close/>
                </a:path>
                <a:path w="810895" h="1374775">
                  <a:moveTo>
                    <a:pt x="236220" y="579107"/>
                  </a:moveTo>
                  <a:lnTo>
                    <a:pt x="228600" y="579107"/>
                  </a:lnTo>
                  <a:lnTo>
                    <a:pt x="228600" y="998207"/>
                  </a:lnTo>
                  <a:lnTo>
                    <a:pt x="236220" y="998207"/>
                  </a:lnTo>
                  <a:lnTo>
                    <a:pt x="236220" y="579107"/>
                  </a:lnTo>
                  <a:close/>
                </a:path>
                <a:path w="810895" h="1374775">
                  <a:moveTo>
                    <a:pt x="246875" y="111252"/>
                  </a:moveTo>
                  <a:lnTo>
                    <a:pt x="240779" y="111252"/>
                  </a:lnTo>
                  <a:lnTo>
                    <a:pt x="240779" y="998220"/>
                  </a:lnTo>
                  <a:lnTo>
                    <a:pt x="246875" y="998220"/>
                  </a:lnTo>
                  <a:lnTo>
                    <a:pt x="246875" y="111252"/>
                  </a:lnTo>
                  <a:close/>
                </a:path>
                <a:path w="810895" h="1374775">
                  <a:moveTo>
                    <a:pt x="259067" y="321564"/>
                  </a:moveTo>
                  <a:lnTo>
                    <a:pt x="252971" y="321564"/>
                  </a:lnTo>
                  <a:lnTo>
                    <a:pt x="252971" y="998220"/>
                  </a:lnTo>
                  <a:lnTo>
                    <a:pt x="259067" y="998220"/>
                  </a:lnTo>
                  <a:lnTo>
                    <a:pt x="259067" y="321564"/>
                  </a:lnTo>
                  <a:close/>
                </a:path>
                <a:path w="810895" h="1374775">
                  <a:moveTo>
                    <a:pt x="271259" y="432816"/>
                  </a:moveTo>
                  <a:lnTo>
                    <a:pt x="263639" y="432816"/>
                  </a:lnTo>
                  <a:lnTo>
                    <a:pt x="263639" y="998220"/>
                  </a:lnTo>
                  <a:lnTo>
                    <a:pt x="271259" y="998220"/>
                  </a:lnTo>
                  <a:lnTo>
                    <a:pt x="271259" y="432816"/>
                  </a:lnTo>
                  <a:close/>
                </a:path>
                <a:path w="810895" h="1374775">
                  <a:moveTo>
                    <a:pt x="281927" y="423672"/>
                  </a:moveTo>
                  <a:lnTo>
                    <a:pt x="275831" y="423672"/>
                  </a:lnTo>
                  <a:lnTo>
                    <a:pt x="275831" y="998220"/>
                  </a:lnTo>
                  <a:lnTo>
                    <a:pt x="281927" y="998220"/>
                  </a:lnTo>
                  <a:lnTo>
                    <a:pt x="281927" y="423672"/>
                  </a:lnTo>
                  <a:close/>
                </a:path>
                <a:path w="810895" h="1374775">
                  <a:moveTo>
                    <a:pt x="294119" y="665975"/>
                  </a:moveTo>
                  <a:lnTo>
                    <a:pt x="286499" y="665975"/>
                  </a:lnTo>
                  <a:lnTo>
                    <a:pt x="286499" y="998207"/>
                  </a:lnTo>
                  <a:lnTo>
                    <a:pt x="294119" y="998207"/>
                  </a:lnTo>
                  <a:lnTo>
                    <a:pt x="294119" y="665975"/>
                  </a:lnTo>
                  <a:close/>
                </a:path>
                <a:path w="810895" h="1374775">
                  <a:moveTo>
                    <a:pt x="304787" y="368795"/>
                  </a:moveTo>
                  <a:lnTo>
                    <a:pt x="298691" y="368795"/>
                  </a:lnTo>
                  <a:lnTo>
                    <a:pt x="298691" y="998207"/>
                  </a:lnTo>
                  <a:lnTo>
                    <a:pt x="304787" y="998207"/>
                  </a:lnTo>
                  <a:lnTo>
                    <a:pt x="304787" y="368795"/>
                  </a:lnTo>
                  <a:close/>
                </a:path>
                <a:path w="810895" h="1374775">
                  <a:moveTo>
                    <a:pt x="316979" y="435851"/>
                  </a:moveTo>
                  <a:lnTo>
                    <a:pt x="309359" y="435851"/>
                  </a:lnTo>
                  <a:lnTo>
                    <a:pt x="309359" y="998207"/>
                  </a:lnTo>
                  <a:lnTo>
                    <a:pt x="316979" y="998207"/>
                  </a:lnTo>
                  <a:lnTo>
                    <a:pt x="316979" y="435851"/>
                  </a:lnTo>
                  <a:close/>
                </a:path>
                <a:path w="810895" h="1374775">
                  <a:moveTo>
                    <a:pt x="327647" y="126479"/>
                  </a:moveTo>
                  <a:lnTo>
                    <a:pt x="321551" y="126479"/>
                  </a:lnTo>
                  <a:lnTo>
                    <a:pt x="321551" y="998207"/>
                  </a:lnTo>
                  <a:lnTo>
                    <a:pt x="327647" y="998207"/>
                  </a:lnTo>
                  <a:lnTo>
                    <a:pt x="327647" y="126479"/>
                  </a:lnTo>
                  <a:close/>
                </a:path>
                <a:path w="810895" h="1374775">
                  <a:moveTo>
                    <a:pt x="339852" y="1524"/>
                  </a:moveTo>
                  <a:lnTo>
                    <a:pt x="332232" y="1524"/>
                  </a:lnTo>
                  <a:lnTo>
                    <a:pt x="332232" y="998220"/>
                  </a:lnTo>
                  <a:lnTo>
                    <a:pt x="339852" y="998220"/>
                  </a:lnTo>
                  <a:lnTo>
                    <a:pt x="339852" y="1524"/>
                  </a:lnTo>
                  <a:close/>
                </a:path>
                <a:path w="810895" h="1374775">
                  <a:moveTo>
                    <a:pt x="350520" y="348996"/>
                  </a:moveTo>
                  <a:lnTo>
                    <a:pt x="344424" y="348996"/>
                  </a:lnTo>
                  <a:lnTo>
                    <a:pt x="344424" y="998220"/>
                  </a:lnTo>
                  <a:lnTo>
                    <a:pt x="350520" y="998220"/>
                  </a:lnTo>
                  <a:lnTo>
                    <a:pt x="350520" y="348996"/>
                  </a:lnTo>
                  <a:close/>
                </a:path>
                <a:path w="810895" h="1374775">
                  <a:moveTo>
                    <a:pt x="362712" y="618744"/>
                  </a:moveTo>
                  <a:lnTo>
                    <a:pt x="355092" y="618744"/>
                  </a:lnTo>
                  <a:lnTo>
                    <a:pt x="355092" y="998220"/>
                  </a:lnTo>
                  <a:lnTo>
                    <a:pt x="362712" y="998220"/>
                  </a:lnTo>
                  <a:lnTo>
                    <a:pt x="362712" y="618744"/>
                  </a:lnTo>
                  <a:close/>
                </a:path>
                <a:path w="810895" h="1374775">
                  <a:moveTo>
                    <a:pt x="373380" y="876287"/>
                  </a:moveTo>
                  <a:lnTo>
                    <a:pt x="367284" y="876287"/>
                  </a:lnTo>
                  <a:lnTo>
                    <a:pt x="367284" y="998220"/>
                  </a:lnTo>
                  <a:lnTo>
                    <a:pt x="373380" y="998220"/>
                  </a:lnTo>
                  <a:lnTo>
                    <a:pt x="373380" y="876287"/>
                  </a:lnTo>
                  <a:close/>
                </a:path>
                <a:path w="810895" h="1374775">
                  <a:moveTo>
                    <a:pt x="385559" y="998207"/>
                  </a:moveTo>
                  <a:lnTo>
                    <a:pt x="377939" y="998207"/>
                  </a:lnTo>
                  <a:lnTo>
                    <a:pt x="377939" y="1303007"/>
                  </a:lnTo>
                  <a:lnTo>
                    <a:pt x="385559" y="1303007"/>
                  </a:lnTo>
                  <a:lnTo>
                    <a:pt x="385559" y="998207"/>
                  </a:lnTo>
                  <a:close/>
                </a:path>
                <a:path w="810895" h="1374775">
                  <a:moveTo>
                    <a:pt x="396227" y="998207"/>
                  </a:moveTo>
                  <a:lnTo>
                    <a:pt x="390131" y="998207"/>
                  </a:lnTo>
                  <a:lnTo>
                    <a:pt x="390131" y="1359395"/>
                  </a:lnTo>
                  <a:lnTo>
                    <a:pt x="396227" y="1359395"/>
                  </a:lnTo>
                  <a:lnTo>
                    <a:pt x="396227" y="998207"/>
                  </a:lnTo>
                  <a:close/>
                </a:path>
                <a:path w="810895" h="1374775">
                  <a:moveTo>
                    <a:pt x="408419" y="998207"/>
                  </a:moveTo>
                  <a:lnTo>
                    <a:pt x="402323" y="998207"/>
                  </a:lnTo>
                  <a:lnTo>
                    <a:pt x="402323" y="1374635"/>
                  </a:lnTo>
                  <a:lnTo>
                    <a:pt x="408419" y="1374635"/>
                  </a:lnTo>
                  <a:lnTo>
                    <a:pt x="408419" y="998207"/>
                  </a:lnTo>
                  <a:close/>
                </a:path>
                <a:path w="810895" h="1374775">
                  <a:moveTo>
                    <a:pt x="420611" y="998207"/>
                  </a:moveTo>
                  <a:lnTo>
                    <a:pt x="412991" y="998207"/>
                  </a:lnTo>
                  <a:lnTo>
                    <a:pt x="412991" y="1117079"/>
                  </a:lnTo>
                  <a:lnTo>
                    <a:pt x="420611" y="1117079"/>
                  </a:lnTo>
                  <a:lnTo>
                    <a:pt x="420611" y="998207"/>
                  </a:lnTo>
                  <a:close/>
                </a:path>
                <a:path w="810895" h="1374775">
                  <a:moveTo>
                    <a:pt x="431279" y="947915"/>
                  </a:moveTo>
                  <a:lnTo>
                    <a:pt x="425183" y="947915"/>
                  </a:lnTo>
                  <a:lnTo>
                    <a:pt x="425183" y="998207"/>
                  </a:lnTo>
                  <a:lnTo>
                    <a:pt x="431279" y="998207"/>
                  </a:lnTo>
                  <a:lnTo>
                    <a:pt x="431279" y="947915"/>
                  </a:lnTo>
                  <a:close/>
                </a:path>
                <a:path w="810895" h="1374775">
                  <a:moveTo>
                    <a:pt x="443471" y="618731"/>
                  </a:moveTo>
                  <a:lnTo>
                    <a:pt x="435851" y="618731"/>
                  </a:lnTo>
                  <a:lnTo>
                    <a:pt x="435851" y="998207"/>
                  </a:lnTo>
                  <a:lnTo>
                    <a:pt x="443471" y="998207"/>
                  </a:lnTo>
                  <a:lnTo>
                    <a:pt x="443471" y="618731"/>
                  </a:lnTo>
                  <a:close/>
                </a:path>
                <a:path w="810895" h="1374775">
                  <a:moveTo>
                    <a:pt x="454139" y="217919"/>
                  </a:moveTo>
                  <a:lnTo>
                    <a:pt x="448043" y="217919"/>
                  </a:lnTo>
                  <a:lnTo>
                    <a:pt x="448043" y="998207"/>
                  </a:lnTo>
                  <a:lnTo>
                    <a:pt x="454139" y="998207"/>
                  </a:lnTo>
                  <a:lnTo>
                    <a:pt x="454139" y="217919"/>
                  </a:lnTo>
                  <a:close/>
                </a:path>
                <a:path w="810895" h="1374775">
                  <a:moveTo>
                    <a:pt x="466331" y="358127"/>
                  </a:moveTo>
                  <a:lnTo>
                    <a:pt x="458711" y="358127"/>
                  </a:lnTo>
                  <a:lnTo>
                    <a:pt x="458711" y="998207"/>
                  </a:lnTo>
                  <a:lnTo>
                    <a:pt x="466331" y="998207"/>
                  </a:lnTo>
                  <a:lnTo>
                    <a:pt x="466331" y="358127"/>
                  </a:lnTo>
                  <a:close/>
                </a:path>
                <a:path w="810895" h="1374775">
                  <a:moveTo>
                    <a:pt x="476999" y="225539"/>
                  </a:moveTo>
                  <a:lnTo>
                    <a:pt x="470903" y="225539"/>
                  </a:lnTo>
                  <a:lnTo>
                    <a:pt x="470903" y="998207"/>
                  </a:lnTo>
                  <a:lnTo>
                    <a:pt x="476999" y="998207"/>
                  </a:lnTo>
                  <a:lnTo>
                    <a:pt x="476999" y="225539"/>
                  </a:lnTo>
                  <a:close/>
                </a:path>
                <a:path w="810895" h="1374775">
                  <a:moveTo>
                    <a:pt x="489191" y="344411"/>
                  </a:moveTo>
                  <a:lnTo>
                    <a:pt x="481571" y="344411"/>
                  </a:lnTo>
                  <a:lnTo>
                    <a:pt x="481571" y="998207"/>
                  </a:lnTo>
                  <a:lnTo>
                    <a:pt x="489191" y="998207"/>
                  </a:lnTo>
                  <a:lnTo>
                    <a:pt x="489191" y="344411"/>
                  </a:lnTo>
                  <a:close/>
                </a:path>
                <a:path w="810895" h="1374775">
                  <a:moveTo>
                    <a:pt x="499859" y="519671"/>
                  </a:moveTo>
                  <a:lnTo>
                    <a:pt x="493763" y="519671"/>
                  </a:lnTo>
                  <a:lnTo>
                    <a:pt x="493763" y="998207"/>
                  </a:lnTo>
                  <a:lnTo>
                    <a:pt x="499859" y="998207"/>
                  </a:lnTo>
                  <a:lnTo>
                    <a:pt x="499859" y="519671"/>
                  </a:lnTo>
                  <a:close/>
                </a:path>
                <a:path w="810895" h="1374775">
                  <a:moveTo>
                    <a:pt x="512051" y="489191"/>
                  </a:moveTo>
                  <a:lnTo>
                    <a:pt x="504431" y="489191"/>
                  </a:lnTo>
                  <a:lnTo>
                    <a:pt x="504431" y="998207"/>
                  </a:lnTo>
                  <a:lnTo>
                    <a:pt x="512051" y="998207"/>
                  </a:lnTo>
                  <a:lnTo>
                    <a:pt x="512051" y="489191"/>
                  </a:lnTo>
                  <a:close/>
                </a:path>
                <a:path w="810895" h="1374775">
                  <a:moveTo>
                    <a:pt x="522719" y="635495"/>
                  </a:moveTo>
                  <a:lnTo>
                    <a:pt x="516623" y="635495"/>
                  </a:lnTo>
                  <a:lnTo>
                    <a:pt x="516623" y="998207"/>
                  </a:lnTo>
                  <a:lnTo>
                    <a:pt x="522719" y="998207"/>
                  </a:lnTo>
                  <a:lnTo>
                    <a:pt x="522719" y="635495"/>
                  </a:lnTo>
                  <a:close/>
                </a:path>
                <a:path w="810895" h="1374775">
                  <a:moveTo>
                    <a:pt x="534911" y="723887"/>
                  </a:moveTo>
                  <a:lnTo>
                    <a:pt x="527291" y="723887"/>
                  </a:lnTo>
                  <a:lnTo>
                    <a:pt x="527291" y="998207"/>
                  </a:lnTo>
                  <a:lnTo>
                    <a:pt x="534911" y="998207"/>
                  </a:lnTo>
                  <a:lnTo>
                    <a:pt x="534911" y="723887"/>
                  </a:lnTo>
                  <a:close/>
                </a:path>
                <a:path w="810895" h="1374775">
                  <a:moveTo>
                    <a:pt x="545592" y="582155"/>
                  </a:moveTo>
                  <a:lnTo>
                    <a:pt x="539496" y="582155"/>
                  </a:lnTo>
                  <a:lnTo>
                    <a:pt x="539496" y="998207"/>
                  </a:lnTo>
                  <a:lnTo>
                    <a:pt x="545592" y="998207"/>
                  </a:lnTo>
                  <a:lnTo>
                    <a:pt x="545592" y="582155"/>
                  </a:lnTo>
                  <a:close/>
                </a:path>
                <a:path w="810895" h="1374775">
                  <a:moveTo>
                    <a:pt x="557784" y="857999"/>
                  </a:moveTo>
                  <a:lnTo>
                    <a:pt x="550164" y="857999"/>
                  </a:lnTo>
                  <a:lnTo>
                    <a:pt x="550164" y="998207"/>
                  </a:lnTo>
                  <a:lnTo>
                    <a:pt x="557784" y="998207"/>
                  </a:lnTo>
                  <a:lnTo>
                    <a:pt x="557784" y="857999"/>
                  </a:lnTo>
                  <a:close/>
                </a:path>
                <a:path w="810895" h="1374775">
                  <a:moveTo>
                    <a:pt x="569976" y="958583"/>
                  </a:moveTo>
                  <a:lnTo>
                    <a:pt x="562356" y="958583"/>
                  </a:lnTo>
                  <a:lnTo>
                    <a:pt x="562356" y="998207"/>
                  </a:lnTo>
                  <a:lnTo>
                    <a:pt x="569976" y="998207"/>
                  </a:lnTo>
                  <a:lnTo>
                    <a:pt x="569976" y="958583"/>
                  </a:lnTo>
                  <a:close/>
                </a:path>
                <a:path w="810895" h="1374775">
                  <a:moveTo>
                    <a:pt x="580644" y="685787"/>
                  </a:moveTo>
                  <a:lnTo>
                    <a:pt x="574548" y="685787"/>
                  </a:lnTo>
                  <a:lnTo>
                    <a:pt x="574548" y="998207"/>
                  </a:lnTo>
                  <a:lnTo>
                    <a:pt x="580644" y="998207"/>
                  </a:lnTo>
                  <a:lnTo>
                    <a:pt x="580644" y="685787"/>
                  </a:lnTo>
                  <a:close/>
                </a:path>
                <a:path w="810895" h="1374775">
                  <a:moveTo>
                    <a:pt x="592836" y="858012"/>
                  </a:moveTo>
                  <a:lnTo>
                    <a:pt x="585216" y="858012"/>
                  </a:lnTo>
                  <a:lnTo>
                    <a:pt x="585216" y="998220"/>
                  </a:lnTo>
                  <a:lnTo>
                    <a:pt x="592836" y="998220"/>
                  </a:lnTo>
                  <a:lnTo>
                    <a:pt x="592836" y="858012"/>
                  </a:lnTo>
                  <a:close/>
                </a:path>
                <a:path w="810895" h="1374775">
                  <a:moveTo>
                    <a:pt x="603504" y="518160"/>
                  </a:moveTo>
                  <a:lnTo>
                    <a:pt x="597408" y="518160"/>
                  </a:lnTo>
                  <a:lnTo>
                    <a:pt x="597408" y="998220"/>
                  </a:lnTo>
                  <a:lnTo>
                    <a:pt x="603504" y="998220"/>
                  </a:lnTo>
                  <a:lnTo>
                    <a:pt x="603504" y="518160"/>
                  </a:lnTo>
                  <a:close/>
                </a:path>
                <a:path w="810895" h="1374775">
                  <a:moveTo>
                    <a:pt x="615696" y="688848"/>
                  </a:moveTo>
                  <a:lnTo>
                    <a:pt x="608076" y="688848"/>
                  </a:lnTo>
                  <a:lnTo>
                    <a:pt x="608076" y="998220"/>
                  </a:lnTo>
                  <a:lnTo>
                    <a:pt x="615696" y="998220"/>
                  </a:lnTo>
                  <a:lnTo>
                    <a:pt x="615696" y="688848"/>
                  </a:lnTo>
                  <a:close/>
                </a:path>
                <a:path w="810895" h="1374775">
                  <a:moveTo>
                    <a:pt x="626364" y="998220"/>
                  </a:moveTo>
                  <a:lnTo>
                    <a:pt x="620268" y="998220"/>
                  </a:lnTo>
                  <a:lnTo>
                    <a:pt x="620268" y="1063752"/>
                  </a:lnTo>
                  <a:lnTo>
                    <a:pt x="626364" y="1063752"/>
                  </a:lnTo>
                  <a:lnTo>
                    <a:pt x="626364" y="998220"/>
                  </a:lnTo>
                  <a:close/>
                </a:path>
                <a:path w="810895" h="1374775">
                  <a:moveTo>
                    <a:pt x="638543" y="998207"/>
                  </a:moveTo>
                  <a:lnTo>
                    <a:pt x="630923" y="998207"/>
                  </a:lnTo>
                  <a:lnTo>
                    <a:pt x="630923" y="1095743"/>
                  </a:lnTo>
                  <a:lnTo>
                    <a:pt x="638543" y="1095743"/>
                  </a:lnTo>
                  <a:lnTo>
                    <a:pt x="638543" y="998207"/>
                  </a:lnTo>
                  <a:close/>
                </a:path>
                <a:path w="810895" h="1374775">
                  <a:moveTo>
                    <a:pt x="649211" y="998207"/>
                  </a:moveTo>
                  <a:lnTo>
                    <a:pt x="643115" y="998207"/>
                  </a:lnTo>
                  <a:lnTo>
                    <a:pt x="643115" y="1228331"/>
                  </a:lnTo>
                  <a:lnTo>
                    <a:pt x="649211" y="1228331"/>
                  </a:lnTo>
                  <a:lnTo>
                    <a:pt x="649211" y="998207"/>
                  </a:lnTo>
                  <a:close/>
                </a:path>
                <a:path w="810895" h="1374775">
                  <a:moveTo>
                    <a:pt x="661403" y="990587"/>
                  </a:moveTo>
                  <a:lnTo>
                    <a:pt x="653783" y="990587"/>
                  </a:lnTo>
                  <a:lnTo>
                    <a:pt x="653783" y="998207"/>
                  </a:lnTo>
                  <a:lnTo>
                    <a:pt x="661403" y="998207"/>
                  </a:lnTo>
                  <a:lnTo>
                    <a:pt x="661403" y="990587"/>
                  </a:lnTo>
                  <a:close/>
                </a:path>
                <a:path w="810895" h="1374775">
                  <a:moveTo>
                    <a:pt x="672071" y="998207"/>
                  </a:moveTo>
                  <a:lnTo>
                    <a:pt x="665975" y="998207"/>
                  </a:lnTo>
                  <a:lnTo>
                    <a:pt x="665975" y="1138415"/>
                  </a:lnTo>
                  <a:lnTo>
                    <a:pt x="672071" y="1138415"/>
                  </a:lnTo>
                  <a:lnTo>
                    <a:pt x="672071" y="998207"/>
                  </a:lnTo>
                  <a:close/>
                </a:path>
                <a:path w="810895" h="1374775">
                  <a:moveTo>
                    <a:pt x="684276" y="998207"/>
                  </a:moveTo>
                  <a:lnTo>
                    <a:pt x="676656" y="998207"/>
                  </a:lnTo>
                  <a:lnTo>
                    <a:pt x="676656" y="1050023"/>
                  </a:lnTo>
                  <a:lnTo>
                    <a:pt x="684276" y="1050023"/>
                  </a:lnTo>
                  <a:lnTo>
                    <a:pt x="684276" y="998207"/>
                  </a:lnTo>
                  <a:close/>
                </a:path>
                <a:path w="810895" h="1374775">
                  <a:moveTo>
                    <a:pt x="694944" y="854951"/>
                  </a:moveTo>
                  <a:lnTo>
                    <a:pt x="688848" y="854951"/>
                  </a:lnTo>
                  <a:lnTo>
                    <a:pt x="688848" y="998207"/>
                  </a:lnTo>
                  <a:lnTo>
                    <a:pt x="694944" y="998207"/>
                  </a:lnTo>
                  <a:lnTo>
                    <a:pt x="694944" y="854951"/>
                  </a:lnTo>
                  <a:close/>
                </a:path>
                <a:path w="810895" h="1374775">
                  <a:moveTo>
                    <a:pt x="707136" y="669023"/>
                  </a:moveTo>
                  <a:lnTo>
                    <a:pt x="699516" y="669023"/>
                  </a:lnTo>
                  <a:lnTo>
                    <a:pt x="699516" y="998207"/>
                  </a:lnTo>
                  <a:lnTo>
                    <a:pt x="707136" y="998207"/>
                  </a:lnTo>
                  <a:lnTo>
                    <a:pt x="707136" y="669023"/>
                  </a:lnTo>
                  <a:close/>
                </a:path>
                <a:path w="810895" h="1374775">
                  <a:moveTo>
                    <a:pt x="719328" y="714743"/>
                  </a:moveTo>
                  <a:lnTo>
                    <a:pt x="711708" y="714743"/>
                  </a:lnTo>
                  <a:lnTo>
                    <a:pt x="711708" y="998207"/>
                  </a:lnTo>
                  <a:lnTo>
                    <a:pt x="719328" y="998207"/>
                  </a:lnTo>
                  <a:lnTo>
                    <a:pt x="719328" y="714743"/>
                  </a:lnTo>
                  <a:close/>
                </a:path>
                <a:path w="810895" h="1374775">
                  <a:moveTo>
                    <a:pt x="729996" y="618744"/>
                  </a:moveTo>
                  <a:lnTo>
                    <a:pt x="723900" y="618744"/>
                  </a:lnTo>
                  <a:lnTo>
                    <a:pt x="723900" y="998220"/>
                  </a:lnTo>
                  <a:lnTo>
                    <a:pt x="729996" y="998220"/>
                  </a:lnTo>
                  <a:lnTo>
                    <a:pt x="729996" y="618744"/>
                  </a:lnTo>
                  <a:close/>
                </a:path>
                <a:path w="810895" h="1374775">
                  <a:moveTo>
                    <a:pt x="742188" y="982980"/>
                  </a:moveTo>
                  <a:lnTo>
                    <a:pt x="734568" y="982980"/>
                  </a:lnTo>
                  <a:lnTo>
                    <a:pt x="734568" y="998220"/>
                  </a:lnTo>
                  <a:lnTo>
                    <a:pt x="742188" y="998220"/>
                  </a:lnTo>
                  <a:lnTo>
                    <a:pt x="742188" y="982980"/>
                  </a:lnTo>
                  <a:close/>
                </a:path>
                <a:path w="810895" h="1374775">
                  <a:moveTo>
                    <a:pt x="752856" y="998220"/>
                  </a:moveTo>
                  <a:lnTo>
                    <a:pt x="746760" y="998220"/>
                  </a:lnTo>
                  <a:lnTo>
                    <a:pt x="746760" y="1330452"/>
                  </a:lnTo>
                  <a:lnTo>
                    <a:pt x="752856" y="1330452"/>
                  </a:lnTo>
                  <a:lnTo>
                    <a:pt x="752856" y="998220"/>
                  </a:lnTo>
                  <a:close/>
                </a:path>
                <a:path w="810895" h="1374775">
                  <a:moveTo>
                    <a:pt x="765048" y="998220"/>
                  </a:moveTo>
                  <a:lnTo>
                    <a:pt x="757428" y="998220"/>
                  </a:lnTo>
                  <a:lnTo>
                    <a:pt x="757428" y="1103376"/>
                  </a:lnTo>
                  <a:lnTo>
                    <a:pt x="765048" y="1103376"/>
                  </a:lnTo>
                  <a:lnTo>
                    <a:pt x="765048" y="998220"/>
                  </a:lnTo>
                  <a:close/>
                </a:path>
                <a:path w="810895" h="1374775">
                  <a:moveTo>
                    <a:pt x="775703" y="998207"/>
                  </a:moveTo>
                  <a:lnTo>
                    <a:pt x="769607" y="998207"/>
                  </a:lnTo>
                  <a:lnTo>
                    <a:pt x="769607" y="1229855"/>
                  </a:lnTo>
                  <a:lnTo>
                    <a:pt x="775703" y="1229855"/>
                  </a:lnTo>
                  <a:lnTo>
                    <a:pt x="775703" y="998207"/>
                  </a:lnTo>
                  <a:close/>
                </a:path>
                <a:path w="810895" h="1374775">
                  <a:moveTo>
                    <a:pt x="787895" y="894575"/>
                  </a:moveTo>
                  <a:lnTo>
                    <a:pt x="780275" y="894575"/>
                  </a:lnTo>
                  <a:lnTo>
                    <a:pt x="780275" y="998207"/>
                  </a:lnTo>
                  <a:lnTo>
                    <a:pt x="787895" y="998207"/>
                  </a:lnTo>
                  <a:lnTo>
                    <a:pt x="787895" y="894575"/>
                  </a:lnTo>
                  <a:close/>
                </a:path>
                <a:path w="810895" h="1374775">
                  <a:moveTo>
                    <a:pt x="798563" y="569963"/>
                  </a:moveTo>
                  <a:lnTo>
                    <a:pt x="792467" y="569963"/>
                  </a:lnTo>
                  <a:lnTo>
                    <a:pt x="792467" y="998207"/>
                  </a:lnTo>
                  <a:lnTo>
                    <a:pt x="798563" y="998207"/>
                  </a:lnTo>
                  <a:lnTo>
                    <a:pt x="798563" y="569963"/>
                  </a:lnTo>
                  <a:close/>
                </a:path>
                <a:path w="810895" h="1374775">
                  <a:moveTo>
                    <a:pt x="810755" y="185915"/>
                  </a:moveTo>
                  <a:lnTo>
                    <a:pt x="803135" y="185915"/>
                  </a:lnTo>
                  <a:lnTo>
                    <a:pt x="803135" y="998207"/>
                  </a:lnTo>
                  <a:lnTo>
                    <a:pt x="810755" y="998207"/>
                  </a:lnTo>
                  <a:lnTo>
                    <a:pt x="810755" y="185915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13035" y="1830336"/>
              <a:ext cx="822960" cy="975360"/>
            </a:xfrm>
            <a:custGeom>
              <a:avLst/>
              <a:gdLst/>
              <a:ahLst/>
              <a:cxnLst/>
              <a:rect l="l" t="t" r="r" b="b"/>
              <a:pathLst>
                <a:path w="822960" h="975360">
                  <a:moveTo>
                    <a:pt x="7620" y="56375"/>
                  </a:moveTo>
                  <a:lnTo>
                    <a:pt x="0" y="56375"/>
                  </a:lnTo>
                  <a:lnTo>
                    <a:pt x="0" y="868667"/>
                  </a:lnTo>
                  <a:lnTo>
                    <a:pt x="7620" y="868667"/>
                  </a:lnTo>
                  <a:lnTo>
                    <a:pt x="7620" y="56375"/>
                  </a:lnTo>
                  <a:close/>
                </a:path>
                <a:path w="822960" h="975360">
                  <a:moveTo>
                    <a:pt x="18300" y="48755"/>
                  </a:moveTo>
                  <a:lnTo>
                    <a:pt x="12204" y="48755"/>
                  </a:lnTo>
                  <a:lnTo>
                    <a:pt x="12204" y="868680"/>
                  </a:lnTo>
                  <a:lnTo>
                    <a:pt x="18300" y="868680"/>
                  </a:lnTo>
                  <a:lnTo>
                    <a:pt x="18300" y="48755"/>
                  </a:lnTo>
                  <a:close/>
                </a:path>
                <a:path w="822960" h="975360">
                  <a:moveTo>
                    <a:pt x="30492" y="103619"/>
                  </a:moveTo>
                  <a:lnTo>
                    <a:pt x="22872" y="103619"/>
                  </a:lnTo>
                  <a:lnTo>
                    <a:pt x="22872" y="868680"/>
                  </a:lnTo>
                  <a:lnTo>
                    <a:pt x="30492" y="868680"/>
                  </a:lnTo>
                  <a:lnTo>
                    <a:pt x="30492" y="103619"/>
                  </a:lnTo>
                  <a:close/>
                </a:path>
                <a:path w="822960" h="975360">
                  <a:moveTo>
                    <a:pt x="41160" y="260591"/>
                  </a:moveTo>
                  <a:lnTo>
                    <a:pt x="35064" y="260591"/>
                  </a:lnTo>
                  <a:lnTo>
                    <a:pt x="35064" y="868680"/>
                  </a:lnTo>
                  <a:lnTo>
                    <a:pt x="41160" y="868680"/>
                  </a:lnTo>
                  <a:lnTo>
                    <a:pt x="41160" y="260591"/>
                  </a:lnTo>
                  <a:close/>
                </a:path>
                <a:path w="822960" h="975360">
                  <a:moveTo>
                    <a:pt x="53352" y="545592"/>
                  </a:moveTo>
                  <a:lnTo>
                    <a:pt x="45732" y="545592"/>
                  </a:lnTo>
                  <a:lnTo>
                    <a:pt x="45732" y="868680"/>
                  </a:lnTo>
                  <a:lnTo>
                    <a:pt x="53352" y="868680"/>
                  </a:lnTo>
                  <a:lnTo>
                    <a:pt x="53352" y="545592"/>
                  </a:lnTo>
                  <a:close/>
                </a:path>
                <a:path w="822960" h="975360">
                  <a:moveTo>
                    <a:pt x="65544" y="513575"/>
                  </a:moveTo>
                  <a:lnTo>
                    <a:pt x="57924" y="513575"/>
                  </a:lnTo>
                  <a:lnTo>
                    <a:pt x="57924" y="868680"/>
                  </a:lnTo>
                  <a:lnTo>
                    <a:pt x="65544" y="868680"/>
                  </a:lnTo>
                  <a:lnTo>
                    <a:pt x="65544" y="513575"/>
                  </a:lnTo>
                  <a:close/>
                </a:path>
                <a:path w="822960" h="975360">
                  <a:moveTo>
                    <a:pt x="76212" y="595871"/>
                  </a:moveTo>
                  <a:lnTo>
                    <a:pt x="70116" y="595871"/>
                  </a:lnTo>
                  <a:lnTo>
                    <a:pt x="70116" y="868680"/>
                  </a:lnTo>
                  <a:lnTo>
                    <a:pt x="76212" y="868680"/>
                  </a:lnTo>
                  <a:lnTo>
                    <a:pt x="76212" y="595871"/>
                  </a:lnTo>
                  <a:close/>
                </a:path>
                <a:path w="822960" h="975360">
                  <a:moveTo>
                    <a:pt x="88404" y="624840"/>
                  </a:moveTo>
                  <a:lnTo>
                    <a:pt x="80784" y="624840"/>
                  </a:lnTo>
                  <a:lnTo>
                    <a:pt x="80784" y="868680"/>
                  </a:lnTo>
                  <a:lnTo>
                    <a:pt x="88404" y="868680"/>
                  </a:lnTo>
                  <a:lnTo>
                    <a:pt x="88404" y="624840"/>
                  </a:lnTo>
                  <a:close/>
                </a:path>
                <a:path w="822960" h="975360">
                  <a:moveTo>
                    <a:pt x="99072" y="665988"/>
                  </a:moveTo>
                  <a:lnTo>
                    <a:pt x="92976" y="665988"/>
                  </a:lnTo>
                  <a:lnTo>
                    <a:pt x="92976" y="868680"/>
                  </a:lnTo>
                  <a:lnTo>
                    <a:pt x="99072" y="868680"/>
                  </a:lnTo>
                  <a:lnTo>
                    <a:pt x="99072" y="665988"/>
                  </a:lnTo>
                  <a:close/>
                </a:path>
                <a:path w="822960" h="975360">
                  <a:moveTo>
                    <a:pt x="111264" y="518147"/>
                  </a:moveTo>
                  <a:lnTo>
                    <a:pt x="103644" y="518147"/>
                  </a:lnTo>
                  <a:lnTo>
                    <a:pt x="103644" y="868680"/>
                  </a:lnTo>
                  <a:lnTo>
                    <a:pt x="111264" y="868680"/>
                  </a:lnTo>
                  <a:lnTo>
                    <a:pt x="111264" y="518147"/>
                  </a:lnTo>
                  <a:close/>
                </a:path>
                <a:path w="822960" h="975360">
                  <a:moveTo>
                    <a:pt x="121932" y="466344"/>
                  </a:moveTo>
                  <a:lnTo>
                    <a:pt x="115836" y="466344"/>
                  </a:lnTo>
                  <a:lnTo>
                    <a:pt x="115836" y="868680"/>
                  </a:lnTo>
                  <a:lnTo>
                    <a:pt x="121932" y="868680"/>
                  </a:lnTo>
                  <a:lnTo>
                    <a:pt x="121932" y="466344"/>
                  </a:lnTo>
                  <a:close/>
                </a:path>
                <a:path w="822960" h="975360">
                  <a:moveTo>
                    <a:pt x="134124" y="313931"/>
                  </a:moveTo>
                  <a:lnTo>
                    <a:pt x="126504" y="313931"/>
                  </a:lnTo>
                  <a:lnTo>
                    <a:pt x="126504" y="868667"/>
                  </a:lnTo>
                  <a:lnTo>
                    <a:pt x="134124" y="868667"/>
                  </a:lnTo>
                  <a:lnTo>
                    <a:pt x="134124" y="313931"/>
                  </a:lnTo>
                  <a:close/>
                </a:path>
                <a:path w="822960" h="975360">
                  <a:moveTo>
                    <a:pt x="144792" y="230111"/>
                  </a:moveTo>
                  <a:lnTo>
                    <a:pt x="138696" y="230111"/>
                  </a:lnTo>
                  <a:lnTo>
                    <a:pt x="138696" y="868667"/>
                  </a:lnTo>
                  <a:lnTo>
                    <a:pt x="144792" y="868667"/>
                  </a:lnTo>
                  <a:lnTo>
                    <a:pt x="144792" y="230111"/>
                  </a:lnTo>
                  <a:close/>
                </a:path>
                <a:path w="822960" h="975360">
                  <a:moveTo>
                    <a:pt x="156984" y="380987"/>
                  </a:moveTo>
                  <a:lnTo>
                    <a:pt x="149364" y="380987"/>
                  </a:lnTo>
                  <a:lnTo>
                    <a:pt x="149364" y="868667"/>
                  </a:lnTo>
                  <a:lnTo>
                    <a:pt x="156984" y="868667"/>
                  </a:lnTo>
                  <a:lnTo>
                    <a:pt x="156984" y="380987"/>
                  </a:lnTo>
                  <a:close/>
                </a:path>
                <a:path w="822960" h="975360">
                  <a:moveTo>
                    <a:pt x="167652" y="489191"/>
                  </a:moveTo>
                  <a:lnTo>
                    <a:pt x="161556" y="489191"/>
                  </a:lnTo>
                  <a:lnTo>
                    <a:pt x="161556" y="868667"/>
                  </a:lnTo>
                  <a:lnTo>
                    <a:pt x="167652" y="868667"/>
                  </a:lnTo>
                  <a:lnTo>
                    <a:pt x="167652" y="489191"/>
                  </a:lnTo>
                  <a:close/>
                </a:path>
                <a:path w="822960" h="975360">
                  <a:moveTo>
                    <a:pt x="179832" y="778764"/>
                  </a:moveTo>
                  <a:lnTo>
                    <a:pt x="172212" y="778764"/>
                  </a:lnTo>
                  <a:lnTo>
                    <a:pt x="172212" y="868680"/>
                  </a:lnTo>
                  <a:lnTo>
                    <a:pt x="179832" y="868680"/>
                  </a:lnTo>
                  <a:lnTo>
                    <a:pt x="179832" y="778764"/>
                  </a:lnTo>
                  <a:close/>
                </a:path>
                <a:path w="822960" h="975360">
                  <a:moveTo>
                    <a:pt x="190500" y="798576"/>
                  </a:moveTo>
                  <a:lnTo>
                    <a:pt x="184404" y="798576"/>
                  </a:lnTo>
                  <a:lnTo>
                    <a:pt x="184404" y="868680"/>
                  </a:lnTo>
                  <a:lnTo>
                    <a:pt x="190500" y="868680"/>
                  </a:lnTo>
                  <a:lnTo>
                    <a:pt x="190500" y="798576"/>
                  </a:lnTo>
                  <a:close/>
                </a:path>
                <a:path w="822960" h="975360">
                  <a:moveTo>
                    <a:pt x="213360" y="658368"/>
                  </a:moveTo>
                  <a:lnTo>
                    <a:pt x="207264" y="658368"/>
                  </a:lnTo>
                  <a:lnTo>
                    <a:pt x="207264" y="868680"/>
                  </a:lnTo>
                  <a:lnTo>
                    <a:pt x="213360" y="868680"/>
                  </a:lnTo>
                  <a:lnTo>
                    <a:pt x="213360" y="658368"/>
                  </a:lnTo>
                  <a:close/>
                </a:path>
                <a:path w="822960" h="975360">
                  <a:moveTo>
                    <a:pt x="225552" y="507492"/>
                  </a:moveTo>
                  <a:lnTo>
                    <a:pt x="219456" y="507492"/>
                  </a:lnTo>
                  <a:lnTo>
                    <a:pt x="219456" y="868680"/>
                  </a:lnTo>
                  <a:lnTo>
                    <a:pt x="225552" y="868680"/>
                  </a:lnTo>
                  <a:lnTo>
                    <a:pt x="225552" y="507492"/>
                  </a:lnTo>
                  <a:close/>
                </a:path>
                <a:path w="822960" h="975360">
                  <a:moveTo>
                    <a:pt x="237744" y="577596"/>
                  </a:moveTo>
                  <a:lnTo>
                    <a:pt x="230124" y="577596"/>
                  </a:lnTo>
                  <a:lnTo>
                    <a:pt x="230124" y="868680"/>
                  </a:lnTo>
                  <a:lnTo>
                    <a:pt x="237744" y="868680"/>
                  </a:lnTo>
                  <a:lnTo>
                    <a:pt x="237744" y="577596"/>
                  </a:lnTo>
                  <a:close/>
                </a:path>
                <a:path w="822960" h="975360">
                  <a:moveTo>
                    <a:pt x="248412" y="545592"/>
                  </a:moveTo>
                  <a:lnTo>
                    <a:pt x="242316" y="545592"/>
                  </a:lnTo>
                  <a:lnTo>
                    <a:pt x="242316" y="868680"/>
                  </a:lnTo>
                  <a:lnTo>
                    <a:pt x="248412" y="868680"/>
                  </a:lnTo>
                  <a:lnTo>
                    <a:pt x="248412" y="545592"/>
                  </a:lnTo>
                  <a:close/>
                </a:path>
                <a:path w="822960" h="975360">
                  <a:moveTo>
                    <a:pt x="260604" y="699516"/>
                  </a:moveTo>
                  <a:lnTo>
                    <a:pt x="252984" y="699516"/>
                  </a:lnTo>
                  <a:lnTo>
                    <a:pt x="252984" y="868680"/>
                  </a:lnTo>
                  <a:lnTo>
                    <a:pt x="260604" y="868680"/>
                  </a:lnTo>
                  <a:lnTo>
                    <a:pt x="260604" y="699516"/>
                  </a:lnTo>
                  <a:close/>
                </a:path>
                <a:path w="822960" h="975360">
                  <a:moveTo>
                    <a:pt x="271284" y="736092"/>
                  </a:moveTo>
                  <a:lnTo>
                    <a:pt x="265188" y="736092"/>
                  </a:lnTo>
                  <a:lnTo>
                    <a:pt x="265188" y="868680"/>
                  </a:lnTo>
                  <a:lnTo>
                    <a:pt x="271284" y="868680"/>
                  </a:lnTo>
                  <a:lnTo>
                    <a:pt x="271284" y="736092"/>
                  </a:lnTo>
                  <a:close/>
                </a:path>
                <a:path w="822960" h="975360">
                  <a:moveTo>
                    <a:pt x="283476" y="733044"/>
                  </a:moveTo>
                  <a:lnTo>
                    <a:pt x="275856" y="733044"/>
                  </a:lnTo>
                  <a:lnTo>
                    <a:pt x="275856" y="868680"/>
                  </a:lnTo>
                  <a:lnTo>
                    <a:pt x="283476" y="868680"/>
                  </a:lnTo>
                  <a:lnTo>
                    <a:pt x="283476" y="733044"/>
                  </a:lnTo>
                  <a:close/>
                </a:path>
                <a:path w="822960" h="975360">
                  <a:moveTo>
                    <a:pt x="294144" y="688848"/>
                  </a:moveTo>
                  <a:lnTo>
                    <a:pt x="288048" y="688848"/>
                  </a:lnTo>
                  <a:lnTo>
                    <a:pt x="288048" y="868680"/>
                  </a:lnTo>
                  <a:lnTo>
                    <a:pt x="294144" y="868680"/>
                  </a:lnTo>
                  <a:lnTo>
                    <a:pt x="294144" y="688848"/>
                  </a:lnTo>
                  <a:close/>
                </a:path>
                <a:path w="822960" h="975360">
                  <a:moveTo>
                    <a:pt x="306336" y="707136"/>
                  </a:moveTo>
                  <a:lnTo>
                    <a:pt x="298716" y="707136"/>
                  </a:lnTo>
                  <a:lnTo>
                    <a:pt x="298716" y="868680"/>
                  </a:lnTo>
                  <a:lnTo>
                    <a:pt x="306336" y="868680"/>
                  </a:lnTo>
                  <a:lnTo>
                    <a:pt x="306336" y="707136"/>
                  </a:lnTo>
                  <a:close/>
                </a:path>
                <a:path w="822960" h="975360">
                  <a:moveTo>
                    <a:pt x="316992" y="574535"/>
                  </a:moveTo>
                  <a:lnTo>
                    <a:pt x="310896" y="574535"/>
                  </a:lnTo>
                  <a:lnTo>
                    <a:pt x="310896" y="868667"/>
                  </a:lnTo>
                  <a:lnTo>
                    <a:pt x="316992" y="868667"/>
                  </a:lnTo>
                  <a:lnTo>
                    <a:pt x="316992" y="574535"/>
                  </a:lnTo>
                  <a:close/>
                </a:path>
                <a:path w="822960" h="975360">
                  <a:moveTo>
                    <a:pt x="329184" y="504431"/>
                  </a:moveTo>
                  <a:lnTo>
                    <a:pt x="321564" y="504431"/>
                  </a:lnTo>
                  <a:lnTo>
                    <a:pt x="321564" y="868667"/>
                  </a:lnTo>
                  <a:lnTo>
                    <a:pt x="329184" y="868667"/>
                  </a:lnTo>
                  <a:lnTo>
                    <a:pt x="329184" y="504431"/>
                  </a:lnTo>
                  <a:close/>
                </a:path>
                <a:path w="822960" h="975360">
                  <a:moveTo>
                    <a:pt x="339852" y="527291"/>
                  </a:moveTo>
                  <a:lnTo>
                    <a:pt x="333756" y="527291"/>
                  </a:lnTo>
                  <a:lnTo>
                    <a:pt x="333756" y="868667"/>
                  </a:lnTo>
                  <a:lnTo>
                    <a:pt x="339852" y="868667"/>
                  </a:lnTo>
                  <a:lnTo>
                    <a:pt x="339852" y="527291"/>
                  </a:lnTo>
                  <a:close/>
                </a:path>
                <a:path w="822960" h="975360">
                  <a:moveTo>
                    <a:pt x="352044" y="713219"/>
                  </a:moveTo>
                  <a:lnTo>
                    <a:pt x="344424" y="713219"/>
                  </a:lnTo>
                  <a:lnTo>
                    <a:pt x="344424" y="868667"/>
                  </a:lnTo>
                  <a:lnTo>
                    <a:pt x="352044" y="868667"/>
                  </a:lnTo>
                  <a:lnTo>
                    <a:pt x="352044" y="713219"/>
                  </a:lnTo>
                  <a:close/>
                </a:path>
                <a:path w="822960" h="975360">
                  <a:moveTo>
                    <a:pt x="362724" y="819899"/>
                  </a:moveTo>
                  <a:lnTo>
                    <a:pt x="356628" y="819899"/>
                  </a:lnTo>
                  <a:lnTo>
                    <a:pt x="356628" y="868667"/>
                  </a:lnTo>
                  <a:lnTo>
                    <a:pt x="362724" y="868667"/>
                  </a:lnTo>
                  <a:lnTo>
                    <a:pt x="362724" y="819899"/>
                  </a:lnTo>
                  <a:close/>
                </a:path>
                <a:path w="822960" h="975360">
                  <a:moveTo>
                    <a:pt x="374916" y="658355"/>
                  </a:moveTo>
                  <a:lnTo>
                    <a:pt x="368820" y="658355"/>
                  </a:lnTo>
                  <a:lnTo>
                    <a:pt x="368820" y="868667"/>
                  </a:lnTo>
                  <a:lnTo>
                    <a:pt x="374916" y="868667"/>
                  </a:lnTo>
                  <a:lnTo>
                    <a:pt x="374916" y="658355"/>
                  </a:lnTo>
                  <a:close/>
                </a:path>
                <a:path w="822960" h="975360">
                  <a:moveTo>
                    <a:pt x="387108" y="566915"/>
                  </a:moveTo>
                  <a:lnTo>
                    <a:pt x="379488" y="566915"/>
                  </a:lnTo>
                  <a:lnTo>
                    <a:pt x="379488" y="868667"/>
                  </a:lnTo>
                  <a:lnTo>
                    <a:pt x="387108" y="868667"/>
                  </a:lnTo>
                  <a:lnTo>
                    <a:pt x="387108" y="566915"/>
                  </a:lnTo>
                  <a:close/>
                </a:path>
                <a:path w="822960" h="975360">
                  <a:moveTo>
                    <a:pt x="397776" y="297167"/>
                  </a:moveTo>
                  <a:lnTo>
                    <a:pt x="391680" y="297167"/>
                  </a:lnTo>
                  <a:lnTo>
                    <a:pt x="391680" y="868667"/>
                  </a:lnTo>
                  <a:lnTo>
                    <a:pt x="397776" y="868667"/>
                  </a:lnTo>
                  <a:lnTo>
                    <a:pt x="397776" y="297167"/>
                  </a:lnTo>
                  <a:close/>
                </a:path>
                <a:path w="822960" h="975360">
                  <a:moveTo>
                    <a:pt x="409956" y="0"/>
                  </a:moveTo>
                  <a:lnTo>
                    <a:pt x="402336" y="0"/>
                  </a:lnTo>
                  <a:lnTo>
                    <a:pt x="402336" y="868680"/>
                  </a:lnTo>
                  <a:lnTo>
                    <a:pt x="409956" y="868680"/>
                  </a:lnTo>
                  <a:lnTo>
                    <a:pt x="409956" y="0"/>
                  </a:lnTo>
                  <a:close/>
                </a:path>
                <a:path w="822960" h="975360">
                  <a:moveTo>
                    <a:pt x="420624" y="143256"/>
                  </a:moveTo>
                  <a:lnTo>
                    <a:pt x="414528" y="143256"/>
                  </a:lnTo>
                  <a:lnTo>
                    <a:pt x="414528" y="868680"/>
                  </a:lnTo>
                  <a:lnTo>
                    <a:pt x="420624" y="868680"/>
                  </a:lnTo>
                  <a:lnTo>
                    <a:pt x="420624" y="143256"/>
                  </a:lnTo>
                  <a:close/>
                </a:path>
                <a:path w="822960" h="975360">
                  <a:moveTo>
                    <a:pt x="432816" y="132588"/>
                  </a:moveTo>
                  <a:lnTo>
                    <a:pt x="425196" y="132588"/>
                  </a:lnTo>
                  <a:lnTo>
                    <a:pt x="425196" y="868680"/>
                  </a:lnTo>
                  <a:lnTo>
                    <a:pt x="432816" y="868680"/>
                  </a:lnTo>
                  <a:lnTo>
                    <a:pt x="432816" y="132588"/>
                  </a:lnTo>
                  <a:close/>
                </a:path>
                <a:path w="822960" h="975360">
                  <a:moveTo>
                    <a:pt x="443484" y="114300"/>
                  </a:moveTo>
                  <a:lnTo>
                    <a:pt x="437388" y="114300"/>
                  </a:lnTo>
                  <a:lnTo>
                    <a:pt x="437388" y="868680"/>
                  </a:lnTo>
                  <a:lnTo>
                    <a:pt x="443484" y="868680"/>
                  </a:lnTo>
                  <a:lnTo>
                    <a:pt x="443484" y="114300"/>
                  </a:lnTo>
                  <a:close/>
                </a:path>
                <a:path w="822960" h="975360">
                  <a:moveTo>
                    <a:pt x="455676" y="614172"/>
                  </a:moveTo>
                  <a:lnTo>
                    <a:pt x="448056" y="614172"/>
                  </a:lnTo>
                  <a:lnTo>
                    <a:pt x="448056" y="868680"/>
                  </a:lnTo>
                  <a:lnTo>
                    <a:pt x="455676" y="868680"/>
                  </a:lnTo>
                  <a:lnTo>
                    <a:pt x="455676" y="614172"/>
                  </a:lnTo>
                  <a:close/>
                </a:path>
                <a:path w="822960" h="975360">
                  <a:moveTo>
                    <a:pt x="466344" y="862584"/>
                  </a:moveTo>
                  <a:lnTo>
                    <a:pt x="460248" y="862584"/>
                  </a:lnTo>
                  <a:lnTo>
                    <a:pt x="460248" y="868680"/>
                  </a:lnTo>
                  <a:lnTo>
                    <a:pt x="466344" y="868680"/>
                  </a:lnTo>
                  <a:lnTo>
                    <a:pt x="466344" y="862584"/>
                  </a:lnTo>
                  <a:close/>
                </a:path>
                <a:path w="822960" h="975360">
                  <a:moveTo>
                    <a:pt x="478536" y="868680"/>
                  </a:moveTo>
                  <a:lnTo>
                    <a:pt x="470916" y="868680"/>
                  </a:lnTo>
                  <a:lnTo>
                    <a:pt x="470916" y="940308"/>
                  </a:lnTo>
                  <a:lnTo>
                    <a:pt x="478536" y="940308"/>
                  </a:lnTo>
                  <a:lnTo>
                    <a:pt x="478536" y="868680"/>
                  </a:lnTo>
                  <a:close/>
                </a:path>
                <a:path w="822960" h="975360">
                  <a:moveTo>
                    <a:pt x="489204" y="868680"/>
                  </a:moveTo>
                  <a:lnTo>
                    <a:pt x="483108" y="868680"/>
                  </a:lnTo>
                  <a:lnTo>
                    <a:pt x="483108" y="975360"/>
                  </a:lnTo>
                  <a:lnTo>
                    <a:pt x="489204" y="975360"/>
                  </a:lnTo>
                  <a:lnTo>
                    <a:pt x="489204" y="868680"/>
                  </a:lnTo>
                  <a:close/>
                </a:path>
                <a:path w="822960" h="975360">
                  <a:moveTo>
                    <a:pt x="501396" y="778764"/>
                  </a:moveTo>
                  <a:lnTo>
                    <a:pt x="493776" y="778764"/>
                  </a:lnTo>
                  <a:lnTo>
                    <a:pt x="493776" y="868680"/>
                  </a:lnTo>
                  <a:lnTo>
                    <a:pt x="501396" y="868680"/>
                  </a:lnTo>
                  <a:lnTo>
                    <a:pt x="501396" y="778764"/>
                  </a:lnTo>
                  <a:close/>
                </a:path>
                <a:path w="822960" h="975360">
                  <a:moveTo>
                    <a:pt x="512064" y="658368"/>
                  </a:moveTo>
                  <a:lnTo>
                    <a:pt x="505968" y="658368"/>
                  </a:lnTo>
                  <a:lnTo>
                    <a:pt x="505968" y="868680"/>
                  </a:lnTo>
                  <a:lnTo>
                    <a:pt x="512064" y="868680"/>
                  </a:lnTo>
                  <a:lnTo>
                    <a:pt x="512064" y="658368"/>
                  </a:lnTo>
                  <a:close/>
                </a:path>
                <a:path w="822960" h="975360">
                  <a:moveTo>
                    <a:pt x="524256" y="836676"/>
                  </a:moveTo>
                  <a:lnTo>
                    <a:pt x="516636" y="836676"/>
                  </a:lnTo>
                  <a:lnTo>
                    <a:pt x="516636" y="868680"/>
                  </a:lnTo>
                  <a:lnTo>
                    <a:pt x="524256" y="868680"/>
                  </a:lnTo>
                  <a:lnTo>
                    <a:pt x="524256" y="836676"/>
                  </a:lnTo>
                  <a:close/>
                </a:path>
                <a:path w="822960" h="975360">
                  <a:moveTo>
                    <a:pt x="536448" y="720852"/>
                  </a:moveTo>
                  <a:lnTo>
                    <a:pt x="528828" y="720852"/>
                  </a:lnTo>
                  <a:lnTo>
                    <a:pt x="528828" y="868680"/>
                  </a:lnTo>
                  <a:lnTo>
                    <a:pt x="536448" y="868680"/>
                  </a:lnTo>
                  <a:lnTo>
                    <a:pt x="536448" y="720852"/>
                  </a:lnTo>
                  <a:close/>
                </a:path>
                <a:path w="822960" h="975360">
                  <a:moveTo>
                    <a:pt x="547116" y="757428"/>
                  </a:moveTo>
                  <a:lnTo>
                    <a:pt x="541020" y="757428"/>
                  </a:lnTo>
                  <a:lnTo>
                    <a:pt x="541020" y="868680"/>
                  </a:lnTo>
                  <a:lnTo>
                    <a:pt x="547116" y="868680"/>
                  </a:lnTo>
                  <a:lnTo>
                    <a:pt x="547116" y="757428"/>
                  </a:lnTo>
                  <a:close/>
                </a:path>
                <a:path w="822960" h="975360">
                  <a:moveTo>
                    <a:pt x="559308" y="693420"/>
                  </a:moveTo>
                  <a:lnTo>
                    <a:pt x="551688" y="693420"/>
                  </a:lnTo>
                  <a:lnTo>
                    <a:pt x="551688" y="868680"/>
                  </a:lnTo>
                  <a:lnTo>
                    <a:pt x="559308" y="868680"/>
                  </a:lnTo>
                  <a:lnTo>
                    <a:pt x="559308" y="693420"/>
                  </a:lnTo>
                  <a:close/>
                </a:path>
                <a:path w="822960" h="975360">
                  <a:moveTo>
                    <a:pt x="569976" y="594347"/>
                  </a:moveTo>
                  <a:lnTo>
                    <a:pt x="563880" y="594347"/>
                  </a:lnTo>
                  <a:lnTo>
                    <a:pt x="563880" y="868667"/>
                  </a:lnTo>
                  <a:lnTo>
                    <a:pt x="569976" y="868667"/>
                  </a:lnTo>
                  <a:lnTo>
                    <a:pt x="569976" y="594347"/>
                  </a:lnTo>
                  <a:close/>
                </a:path>
                <a:path w="822960" h="975360">
                  <a:moveTo>
                    <a:pt x="582168" y="682739"/>
                  </a:moveTo>
                  <a:lnTo>
                    <a:pt x="574548" y="682739"/>
                  </a:lnTo>
                  <a:lnTo>
                    <a:pt x="574548" y="868667"/>
                  </a:lnTo>
                  <a:lnTo>
                    <a:pt x="582168" y="868667"/>
                  </a:lnTo>
                  <a:lnTo>
                    <a:pt x="582168" y="682739"/>
                  </a:lnTo>
                  <a:close/>
                </a:path>
                <a:path w="822960" h="975360">
                  <a:moveTo>
                    <a:pt x="592836" y="586727"/>
                  </a:moveTo>
                  <a:lnTo>
                    <a:pt x="586740" y="586727"/>
                  </a:lnTo>
                  <a:lnTo>
                    <a:pt x="586740" y="868667"/>
                  </a:lnTo>
                  <a:lnTo>
                    <a:pt x="592836" y="868667"/>
                  </a:lnTo>
                  <a:lnTo>
                    <a:pt x="592836" y="586727"/>
                  </a:lnTo>
                  <a:close/>
                </a:path>
                <a:path w="822960" h="975360">
                  <a:moveTo>
                    <a:pt x="605028" y="498335"/>
                  </a:moveTo>
                  <a:lnTo>
                    <a:pt x="597408" y="498335"/>
                  </a:lnTo>
                  <a:lnTo>
                    <a:pt x="597408" y="868667"/>
                  </a:lnTo>
                  <a:lnTo>
                    <a:pt x="605028" y="868667"/>
                  </a:lnTo>
                  <a:lnTo>
                    <a:pt x="605028" y="498335"/>
                  </a:lnTo>
                  <a:close/>
                </a:path>
                <a:path w="822960" h="975360">
                  <a:moveTo>
                    <a:pt x="615708" y="431292"/>
                  </a:moveTo>
                  <a:lnTo>
                    <a:pt x="609612" y="431292"/>
                  </a:lnTo>
                  <a:lnTo>
                    <a:pt x="609612" y="868680"/>
                  </a:lnTo>
                  <a:lnTo>
                    <a:pt x="615708" y="868680"/>
                  </a:lnTo>
                  <a:lnTo>
                    <a:pt x="615708" y="431292"/>
                  </a:lnTo>
                  <a:close/>
                </a:path>
                <a:path w="822960" h="975360">
                  <a:moveTo>
                    <a:pt x="627900" y="510540"/>
                  </a:moveTo>
                  <a:lnTo>
                    <a:pt x="620280" y="510540"/>
                  </a:lnTo>
                  <a:lnTo>
                    <a:pt x="620280" y="868680"/>
                  </a:lnTo>
                  <a:lnTo>
                    <a:pt x="627900" y="868680"/>
                  </a:lnTo>
                  <a:lnTo>
                    <a:pt x="627900" y="510540"/>
                  </a:lnTo>
                  <a:close/>
                </a:path>
                <a:path w="822960" h="975360">
                  <a:moveTo>
                    <a:pt x="638568" y="656844"/>
                  </a:moveTo>
                  <a:lnTo>
                    <a:pt x="632472" y="656844"/>
                  </a:lnTo>
                  <a:lnTo>
                    <a:pt x="632472" y="868680"/>
                  </a:lnTo>
                  <a:lnTo>
                    <a:pt x="638568" y="868680"/>
                  </a:lnTo>
                  <a:lnTo>
                    <a:pt x="638568" y="656844"/>
                  </a:lnTo>
                  <a:close/>
                </a:path>
                <a:path w="822960" h="975360">
                  <a:moveTo>
                    <a:pt x="650760" y="568452"/>
                  </a:moveTo>
                  <a:lnTo>
                    <a:pt x="643140" y="568452"/>
                  </a:lnTo>
                  <a:lnTo>
                    <a:pt x="643140" y="868680"/>
                  </a:lnTo>
                  <a:lnTo>
                    <a:pt x="650760" y="868680"/>
                  </a:lnTo>
                  <a:lnTo>
                    <a:pt x="650760" y="568452"/>
                  </a:lnTo>
                  <a:close/>
                </a:path>
                <a:path w="822960" h="975360">
                  <a:moveTo>
                    <a:pt x="661416" y="492239"/>
                  </a:moveTo>
                  <a:lnTo>
                    <a:pt x="655320" y="492239"/>
                  </a:lnTo>
                  <a:lnTo>
                    <a:pt x="655320" y="868667"/>
                  </a:lnTo>
                  <a:lnTo>
                    <a:pt x="661416" y="868667"/>
                  </a:lnTo>
                  <a:lnTo>
                    <a:pt x="661416" y="492239"/>
                  </a:lnTo>
                  <a:close/>
                </a:path>
                <a:path w="822960" h="975360">
                  <a:moveTo>
                    <a:pt x="673608" y="425183"/>
                  </a:moveTo>
                  <a:lnTo>
                    <a:pt x="665988" y="425183"/>
                  </a:lnTo>
                  <a:lnTo>
                    <a:pt x="665988" y="868667"/>
                  </a:lnTo>
                  <a:lnTo>
                    <a:pt x="673608" y="868667"/>
                  </a:lnTo>
                  <a:lnTo>
                    <a:pt x="673608" y="425183"/>
                  </a:lnTo>
                  <a:close/>
                </a:path>
                <a:path w="822960" h="975360">
                  <a:moveTo>
                    <a:pt x="685800" y="220967"/>
                  </a:moveTo>
                  <a:lnTo>
                    <a:pt x="678180" y="220967"/>
                  </a:lnTo>
                  <a:lnTo>
                    <a:pt x="678180" y="868667"/>
                  </a:lnTo>
                  <a:lnTo>
                    <a:pt x="685800" y="868667"/>
                  </a:lnTo>
                  <a:lnTo>
                    <a:pt x="685800" y="220967"/>
                  </a:lnTo>
                  <a:close/>
                </a:path>
                <a:path w="822960" h="975360">
                  <a:moveTo>
                    <a:pt x="696468" y="394703"/>
                  </a:moveTo>
                  <a:lnTo>
                    <a:pt x="690372" y="394703"/>
                  </a:lnTo>
                  <a:lnTo>
                    <a:pt x="690372" y="868667"/>
                  </a:lnTo>
                  <a:lnTo>
                    <a:pt x="696468" y="868667"/>
                  </a:lnTo>
                  <a:lnTo>
                    <a:pt x="696468" y="394703"/>
                  </a:lnTo>
                  <a:close/>
                </a:path>
                <a:path w="822960" h="975360">
                  <a:moveTo>
                    <a:pt x="708672" y="295643"/>
                  </a:moveTo>
                  <a:lnTo>
                    <a:pt x="701052" y="295643"/>
                  </a:lnTo>
                  <a:lnTo>
                    <a:pt x="701052" y="868667"/>
                  </a:lnTo>
                  <a:lnTo>
                    <a:pt x="708672" y="868667"/>
                  </a:lnTo>
                  <a:lnTo>
                    <a:pt x="708672" y="295643"/>
                  </a:lnTo>
                  <a:close/>
                </a:path>
                <a:path w="822960" h="975360">
                  <a:moveTo>
                    <a:pt x="719340" y="246875"/>
                  </a:moveTo>
                  <a:lnTo>
                    <a:pt x="713244" y="246875"/>
                  </a:lnTo>
                  <a:lnTo>
                    <a:pt x="713244" y="868667"/>
                  </a:lnTo>
                  <a:lnTo>
                    <a:pt x="719340" y="868667"/>
                  </a:lnTo>
                  <a:lnTo>
                    <a:pt x="719340" y="246875"/>
                  </a:lnTo>
                  <a:close/>
                </a:path>
                <a:path w="822960" h="975360">
                  <a:moveTo>
                    <a:pt x="731532" y="164579"/>
                  </a:moveTo>
                  <a:lnTo>
                    <a:pt x="723912" y="164579"/>
                  </a:lnTo>
                  <a:lnTo>
                    <a:pt x="723912" y="868667"/>
                  </a:lnTo>
                  <a:lnTo>
                    <a:pt x="731532" y="868667"/>
                  </a:lnTo>
                  <a:lnTo>
                    <a:pt x="731532" y="164579"/>
                  </a:lnTo>
                  <a:close/>
                </a:path>
                <a:path w="822960" h="975360">
                  <a:moveTo>
                    <a:pt x="742200" y="190487"/>
                  </a:moveTo>
                  <a:lnTo>
                    <a:pt x="736104" y="190487"/>
                  </a:lnTo>
                  <a:lnTo>
                    <a:pt x="736104" y="868667"/>
                  </a:lnTo>
                  <a:lnTo>
                    <a:pt x="742200" y="868667"/>
                  </a:lnTo>
                  <a:lnTo>
                    <a:pt x="742200" y="190487"/>
                  </a:lnTo>
                  <a:close/>
                </a:path>
                <a:path w="822960" h="975360">
                  <a:moveTo>
                    <a:pt x="754392" y="269735"/>
                  </a:moveTo>
                  <a:lnTo>
                    <a:pt x="746772" y="269735"/>
                  </a:lnTo>
                  <a:lnTo>
                    <a:pt x="746772" y="868667"/>
                  </a:lnTo>
                  <a:lnTo>
                    <a:pt x="754392" y="868667"/>
                  </a:lnTo>
                  <a:lnTo>
                    <a:pt x="754392" y="269735"/>
                  </a:lnTo>
                  <a:close/>
                </a:path>
                <a:path w="822960" h="975360">
                  <a:moveTo>
                    <a:pt x="765060" y="141719"/>
                  </a:moveTo>
                  <a:lnTo>
                    <a:pt x="758964" y="141719"/>
                  </a:lnTo>
                  <a:lnTo>
                    <a:pt x="758964" y="868667"/>
                  </a:lnTo>
                  <a:lnTo>
                    <a:pt x="765060" y="868667"/>
                  </a:lnTo>
                  <a:lnTo>
                    <a:pt x="765060" y="141719"/>
                  </a:lnTo>
                  <a:close/>
                </a:path>
                <a:path w="822960" h="975360">
                  <a:moveTo>
                    <a:pt x="777252" y="460235"/>
                  </a:moveTo>
                  <a:lnTo>
                    <a:pt x="769632" y="460235"/>
                  </a:lnTo>
                  <a:lnTo>
                    <a:pt x="769632" y="868667"/>
                  </a:lnTo>
                  <a:lnTo>
                    <a:pt x="777252" y="868667"/>
                  </a:lnTo>
                  <a:lnTo>
                    <a:pt x="777252" y="460235"/>
                  </a:lnTo>
                  <a:close/>
                </a:path>
                <a:path w="822960" h="975360">
                  <a:moveTo>
                    <a:pt x="787920" y="169151"/>
                  </a:moveTo>
                  <a:lnTo>
                    <a:pt x="781824" y="169151"/>
                  </a:lnTo>
                  <a:lnTo>
                    <a:pt x="781824" y="868667"/>
                  </a:lnTo>
                  <a:lnTo>
                    <a:pt x="787920" y="868667"/>
                  </a:lnTo>
                  <a:lnTo>
                    <a:pt x="787920" y="169151"/>
                  </a:lnTo>
                  <a:close/>
                </a:path>
                <a:path w="822960" h="975360">
                  <a:moveTo>
                    <a:pt x="800100" y="348996"/>
                  </a:moveTo>
                  <a:lnTo>
                    <a:pt x="792480" y="348996"/>
                  </a:lnTo>
                  <a:lnTo>
                    <a:pt x="792480" y="868680"/>
                  </a:lnTo>
                  <a:lnTo>
                    <a:pt x="800100" y="868680"/>
                  </a:lnTo>
                  <a:lnTo>
                    <a:pt x="800100" y="348996"/>
                  </a:lnTo>
                  <a:close/>
                </a:path>
                <a:path w="822960" h="975360">
                  <a:moveTo>
                    <a:pt x="810768" y="423672"/>
                  </a:moveTo>
                  <a:lnTo>
                    <a:pt x="804672" y="423672"/>
                  </a:lnTo>
                  <a:lnTo>
                    <a:pt x="804672" y="868680"/>
                  </a:lnTo>
                  <a:lnTo>
                    <a:pt x="810768" y="868680"/>
                  </a:lnTo>
                  <a:lnTo>
                    <a:pt x="810768" y="423672"/>
                  </a:lnTo>
                  <a:close/>
                </a:path>
                <a:path w="822960" h="975360">
                  <a:moveTo>
                    <a:pt x="822960" y="452628"/>
                  </a:moveTo>
                  <a:lnTo>
                    <a:pt x="815340" y="452628"/>
                  </a:lnTo>
                  <a:lnTo>
                    <a:pt x="815340" y="868680"/>
                  </a:lnTo>
                  <a:lnTo>
                    <a:pt x="822960" y="868680"/>
                  </a:lnTo>
                  <a:lnTo>
                    <a:pt x="822960" y="452628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28375" y="1569719"/>
              <a:ext cx="812800" cy="1224280"/>
            </a:xfrm>
            <a:custGeom>
              <a:avLst/>
              <a:gdLst/>
              <a:ahLst/>
              <a:cxnLst/>
              <a:rect l="l" t="t" r="r" b="b"/>
              <a:pathLst>
                <a:path w="812800" h="1224280">
                  <a:moveTo>
                    <a:pt x="7620" y="713244"/>
                  </a:moveTo>
                  <a:lnTo>
                    <a:pt x="0" y="713244"/>
                  </a:lnTo>
                  <a:lnTo>
                    <a:pt x="0" y="1129296"/>
                  </a:lnTo>
                  <a:lnTo>
                    <a:pt x="7620" y="1129296"/>
                  </a:lnTo>
                  <a:lnTo>
                    <a:pt x="7620" y="713244"/>
                  </a:lnTo>
                  <a:close/>
                </a:path>
                <a:path w="812800" h="1224280">
                  <a:moveTo>
                    <a:pt x="19812" y="763536"/>
                  </a:moveTo>
                  <a:lnTo>
                    <a:pt x="12192" y="763536"/>
                  </a:lnTo>
                  <a:lnTo>
                    <a:pt x="12192" y="1129296"/>
                  </a:lnTo>
                  <a:lnTo>
                    <a:pt x="19812" y="1129296"/>
                  </a:lnTo>
                  <a:lnTo>
                    <a:pt x="19812" y="763536"/>
                  </a:lnTo>
                  <a:close/>
                </a:path>
                <a:path w="812800" h="1224280">
                  <a:moveTo>
                    <a:pt x="30492" y="647712"/>
                  </a:moveTo>
                  <a:lnTo>
                    <a:pt x="24396" y="647712"/>
                  </a:lnTo>
                  <a:lnTo>
                    <a:pt x="24396" y="1129296"/>
                  </a:lnTo>
                  <a:lnTo>
                    <a:pt x="30492" y="1129296"/>
                  </a:lnTo>
                  <a:lnTo>
                    <a:pt x="30492" y="647712"/>
                  </a:lnTo>
                  <a:close/>
                </a:path>
                <a:path w="812800" h="1224280">
                  <a:moveTo>
                    <a:pt x="42684" y="611136"/>
                  </a:moveTo>
                  <a:lnTo>
                    <a:pt x="35064" y="611136"/>
                  </a:lnTo>
                  <a:lnTo>
                    <a:pt x="35064" y="1129296"/>
                  </a:lnTo>
                  <a:lnTo>
                    <a:pt x="42684" y="1129296"/>
                  </a:lnTo>
                  <a:lnTo>
                    <a:pt x="42684" y="611136"/>
                  </a:lnTo>
                  <a:close/>
                </a:path>
                <a:path w="812800" h="1224280">
                  <a:moveTo>
                    <a:pt x="53352" y="134124"/>
                  </a:moveTo>
                  <a:lnTo>
                    <a:pt x="47256" y="134124"/>
                  </a:lnTo>
                  <a:lnTo>
                    <a:pt x="47256" y="1129296"/>
                  </a:lnTo>
                  <a:lnTo>
                    <a:pt x="53352" y="1129296"/>
                  </a:lnTo>
                  <a:lnTo>
                    <a:pt x="53352" y="134124"/>
                  </a:lnTo>
                  <a:close/>
                </a:path>
                <a:path w="812800" h="1224280">
                  <a:moveTo>
                    <a:pt x="65544" y="414540"/>
                  </a:moveTo>
                  <a:lnTo>
                    <a:pt x="57924" y="414540"/>
                  </a:lnTo>
                  <a:lnTo>
                    <a:pt x="57924" y="1129296"/>
                  </a:lnTo>
                  <a:lnTo>
                    <a:pt x="65544" y="1129296"/>
                  </a:lnTo>
                  <a:lnTo>
                    <a:pt x="65544" y="414540"/>
                  </a:lnTo>
                  <a:close/>
                </a:path>
                <a:path w="812800" h="1224280">
                  <a:moveTo>
                    <a:pt x="76200" y="377952"/>
                  </a:moveTo>
                  <a:lnTo>
                    <a:pt x="70104" y="377952"/>
                  </a:lnTo>
                  <a:lnTo>
                    <a:pt x="70104" y="1129284"/>
                  </a:lnTo>
                  <a:lnTo>
                    <a:pt x="76200" y="1129284"/>
                  </a:lnTo>
                  <a:lnTo>
                    <a:pt x="76200" y="377952"/>
                  </a:lnTo>
                  <a:close/>
                </a:path>
                <a:path w="812800" h="1224280">
                  <a:moveTo>
                    <a:pt x="88392" y="627888"/>
                  </a:moveTo>
                  <a:lnTo>
                    <a:pt x="80772" y="627888"/>
                  </a:lnTo>
                  <a:lnTo>
                    <a:pt x="80772" y="1129284"/>
                  </a:lnTo>
                  <a:lnTo>
                    <a:pt x="88392" y="1129284"/>
                  </a:lnTo>
                  <a:lnTo>
                    <a:pt x="88392" y="627888"/>
                  </a:lnTo>
                  <a:close/>
                </a:path>
                <a:path w="812800" h="1224280">
                  <a:moveTo>
                    <a:pt x="99060" y="821436"/>
                  </a:moveTo>
                  <a:lnTo>
                    <a:pt x="92964" y="821436"/>
                  </a:lnTo>
                  <a:lnTo>
                    <a:pt x="92964" y="1129284"/>
                  </a:lnTo>
                  <a:lnTo>
                    <a:pt x="99060" y="1129284"/>
                  </a:lnTo>
                  <a:lnTo>
                    <a:pt x="99060" y="821436"/>
                  </a:lnTo>
                  <a:close/>
                </a:path>
                <a:path w="812800" h="1224280">
                  <a:moveTo>
                    <a:pt x="111252" y="617220"/>
                  </a:moveTo>
                  <a:lnTo>
                    <a:pt x="103632" y="617220"/>
                  </a:lnTo>
                  <a:lnTo>
                    <a:pt x="103632" y="1129284"/>
                  </a:lnTo>
                  <a:lnTo>
                    <a:pt x="111252" y="1129284"/>
                  </a:lnTo>
                  <a:lnTo>
                    <a:pt x="111252" y="617220"/>
                  </a:lnTo>
                  <a:close/>
                </a:path>
                <a:path w="812800" h="1224280">
                  <a:moveTo>
                    <a:pt x="121920" y="364236"/>
                  </a:moveTo>
                  <a:lnTo>
                    <a:pt x="115824" y="364236"/>
                  </a:lnTo>
                  <a:lnTo>
                    <a:pt x="115824" y="1129284"/>
                  </a:lnTo>
                  <a:lnTo>
                    <a:pt x="121920" y="1129284"/>
                  </a:lnTo>
                  <a:lnTo>
                    <a:pt x="121920" y="364236"/>
                  </a:lnTo>
                  <a:close/>
                </a:path>
                <a:path w="812800" h="1224280">
                  <a:moveTo>
                    <a:pt x="134112" y="169164"/>
                  </a:moveTo>
                  <a:lnTo>
                    <a:pt x="126492" y="169164"/>
                  </a:lnTo>
                  <a:lnTo>
                    <a:pt x="126492" y="1129284"/>
                  </a:lnTo>
                  <a:lnTo>
                    <a:pt x="134112" y="1129284"/>
                  </a:lnTo>
                  <a:lnTo>
                    <a:pt x="134112" y="169164"/>
                  </a:lnTo>
                  <a:close/>
                </a:path>
                <a:path w="812800" h="1224280">
                  <a:moveTo>
                    <a:pt x="144780" y="399288"/>
                  </a:moveTo>
                  <a:lnTo>
                    <a:pt x="138684" y="399288"/>
                  </a:lnTo>
                  <a:lnTo>
                    <a:pt x="138684" y="1129284"/>
                  </a:lnTo>
                  <a:lnTo>
                    <a:pt x="144780" y="1129284"/>
                  </a:lnTo>
                  <a:lnTo>
                    <a:pt x="144780" y="399288"/>
                  </a:lnTo>
                  <a:close/>
                </a:path>
                <a:path w="812800" h="1224280">
                  <a:moveTo>
                    <a:pt x="156972" y="448056"/>
                  </a:moveTo>
                  <a:lnTo>
                    <a:pt x="149352" y="448056"/>
                  </a:lnTo>
                  <a:lnTo>
                    <a:pt x="149352" y="1129284"/>
                  </a:lnTo>
                  <a:lnTo>
                    <a:pt x="156972" y="1129284"/>
                  </a:lnTo>
                  <a:lnTo>
                    <a:pt x="156972" y="448056"/>
                  </a:lnTo>
                  <a:close/>
                </a:path>
                <a:path w="812800" h="1224280">
                  <a:moveTo>
                    <a:pt x="167640" y="752856"/>
                  </a:moveTo>
                  <a:lnTo>
                    <a:pt x="161544" y="752856"/>
                  </a:lnTo>
                  <a:lnTo>
                    <a:pt x="161544" y="1129284"/>
                  </a:lnTo>
                  <a:lnTo>
                    <a:pt x="167640" y="1129284"/>
                  </a:lnTo>
                  <a:lnTo>
                    <a:pt x="167640" y="752856"/>
                  </a:lnTo>
                  <a:close/>
                </a:path>
                <a:path w="812800" h="1224280">
                  <a:moveTo>
                    <a:pt x="179832" y="841248"/>
                  </a:moveTo>
                  <a:lnTo>
                    <a:pt x="173736" y="841248"/>
                  </a:lnTo>
                  <a:lnTo>
                    <a:pt x="173736" y="1129284"/>
                  </a:lnTo>
                  <a:lnTo>
                    <a:pt x="179832" y="1129284"/>
                  </a:lnTo>
                  <a:lnTo>
                    <a:pt x="179832" y="841248"/>
                  </a:lnTo>
                  <a:close/>
                </a:path>
                <a:path w="812800" h="1224280">
                  <a:moveTo>
                    <a:pt x="192024" y="600456"/>
                  </a:moveTo>
                  <a:lnTo>
                    <a:pt x="184404" y="600456"/>
                  </a:lnTo>
                  <a:lnTo>
                    <a:pt x="184404" y="1129284"/>
                  </a:lnTo>
                  <a:lnTo>
                    <a:pt x="192024" y="1129284"/>
                  </a:lnTo>
                  <a:lnTo>
                    <a:pt x="192024" y="600456"/>
                  </a:lnTo>
                  <a:close/>
                </a:path>
                <a:path w="812800" h="1224280">
                  <a:moveTo>
                    <a:pt x="202692" y="800100"/>
                  </a:moveTo>
                  <a:lnTo>
                    <a:pt x="196596" y="800100"/>
                  </a:lnTo>
                  <a:lnTo>
                    <a:pt x="196596" y="1129284"/>
                  </a:lnTo>
                  <a:lnTo>
                    <a:pt x="202692" y="1129284"/>
                  </a:lnTo>
                  <a:lnTo>
                    <a:pt x="202692" y="800100"/>
                  </a:lnTo>
                  <a:close/>
                </a:path>
                <a:path w="812800" h="1224280">
                  <a:moveTo>
                    <a:pt x="214884" y="763524"/>
                  </a:moveTo>
                  <a:lnTo>
                    <a:pt x="207264" y="763524"/>
                  </a:lnTo>
                  <a:lnTo>
                    <a:pt x="207264" y="1129284"/>
                  </a:lnTo>
                  <a:lnTo>
                    <a:pt x="214884" y="1129284"/>
                  </a:lnTo>
                  <a:lnTo>
                    <a:pt x="214884" y="763524"/>
                  </a:lnTo>
                  <a:close/>
                </a:path>
                <a:path w="812800" h="1224280">
                  <a:moveTo>
                    <a:pt x="225552" y="838200"/>
                  </a:moveTo>
                  <a:lnTo>
                    <a:pt x="219456" y="838200"/>
                  </a:lnTo>
                  <a:lnTo>
                    <a:pt x="219456" y="1129284"/>
                  </a:lnTo>
                  <a:lnTo>
                    <a:pt x="225552" y="1129284"/>
                  </a:lnTo>
                  <a:lnTo>
                    <a:pt x="225552" y="838200"/>
                  </a:lnTo>
                  <a:close/>
                </a:path>
                <a:path w="812800" h="1224280">
                  <a:moveTo>
                    <a:pt x="237744" y="905256"/>
                  </a:moveTo>
                  <a:lnTo>
                    <a:pt x="230124" y="905256"/>
                  </a:lnTo>
                  <a:lnTo>
                    <a:pt x="230124" y="1129284"/>
                  </a:lnTo>
                  <a:lnTo>
                    <a:pt x="237744" y="1129284"/>
                  </a:lnTo>
                  <a:lnTo>
                    <a:pt x="237744" y="905256"/>
                  </a:lnTo>
                  <a:close/>
                </a:path>
                <a:path w="812800" h="1224280">
                  <a:moveTo>
                    <a:pt x="248412" y="909828"/>
                  </a:moveTo>
                  <a:lnTo>
                    <a:pt x="242316" y="909828"/>
                  </a:lnTo>
                  <a:lnTo>
                    <a:pt x="242316" y="1129284"/>
                  </a:lnTo>
                  <a:lnTo>
                    <a:pt x="248412" y="1129284"/>
                  </a:lnTo>
                  <a:lnTo>
                    <a:pt x="248412" y="909828"/>
                  </a:lnTo>
                  <a:close/>
                </a:path>
                <a:path w="812800" h="1224280">
                  <a:moveTo>
                    <a:pt x="260604" y="1062228"/>
                  </a:moveTo>
                  <a:lnTo>
                    <a:pt x="252984" y="1062228"/>
                  </a:lnTo>
                  <a:lnTo>
                    <a:pt x="252984" y="1129284"/>
                  </a:lnTo>
                  <a:lnTo>
                    <a:pt x="260604" y="1129284"/>
                  </a:lnTo>
                  <a:lnTo>
                    <a:pt x="260604" y="1062228"/>
                  </a:lnTo>
                  <a:close/>
                </a:path>
                <a:path w="812800" h="1224280">
                  <a:moveTo>
                    <a:pt x="271272" y="950976"/>
                  </a:moveTo>
                  <a:lnTo>
                    <a:pt x="265176" y="950976"/>
                  </a:lnTo>
                  <a:lnTo>
                    <a:pt x="265176" y="1129284"/>
                  </a:lnTo>
                  <a:lnTo>
                    <a:pt x="271272" y="1129284"/>
                  </a:lnTo>
                  <a:lnTo>
                    <a:pt x="271272" y="950976"/>
                  </a:lnTo>
                  <a:close/>
                </a:path>
                <a:path w="812800" h="1224280">
                  <a:moveTo>
                    <a:pt x="283476" y="1008900"/>
                  </a:moveTo>
                  <a:lnTo>
                    <a:pt x="275856" y="1008900"/>
                  </a:lnTo>
                  <a:lnTo>
                    <a:pt x="275856" y="1129296"/>
                  </a:lnTo>
                  <a:lnTo>
                    <a:pt x="283476" y="1129296"/>
                  </a:lnTo>
                  <a:lnTo>
                    <a:pt x="283476" y="1008900"/>
                  </a:lnTo>
                  <a:close/>
                </a:path>
                <a:path w="812800" h="1224280">
                  <a:moveTo>
                    <a:pt x="294144" y="937272"/>
                  </a:moveTo>
                  <a:lnTo>
                    <a:pt x="288048" y="937272"/>
                  </a:lnTo>
                  <a:lnTo>
                    <a:pt x="288048" y="1129296"/>
                  </a:lnTo>
                  <a:lnTo>
                    <a:pt x="294144" y="1129296"/>
                  </a:lnTo>
                  <a:lnTo>
                    <a:pt x="294144" y="937272"/>
                  </a:lnTo>
                  <a:close/>
                </a:path>
                <a:path w="812800" h="1224280">
                  <a:moveTo>
                    <a:pt x="306336" y="749808"/>
                  </a:moveTo>
                  <a:lnTo>
                    <a:pt x="298716" y="749808"/>
                  </a:lnTo>
                  <a:lnTo>
                    <a:pt x="298716" y="1129296"/>
                  </a:lnTo>
                  <a:lnTo>
                    <a:pt x="306336" y="1129296"/>
                  </a:lnTo>
                  <a:lnTo>
                    <a:pt x="306336" y="749808"/>
                  </a:lnTo>
                  <a:close/>
                </a:path>
                <a:path w="812800" h="1224280">
                  <a:moveTo>
                    <a:pt x="317004" y="723912"/>
                  </a:moveTo>
                  <a:lnTo>
                    <a:pt x="310908" y="723912"/>
                  </a:lnTo>
                  <a:lnTo>
                    <a:pt x="310908" y="1129296"/>
                  </a:lnTo>
                  <a:lnTo>
                    <a:pt x="317004" y="1129296"/>
                  </a:lnTo>
                  <a:lnTo>
                    <a:pt x="317004" y="723912"/>
                  </a:lnTo>
                  <a:close/>
                </a:path>
                <a:path w="812800" h="1224280">
                  <a:moveTo>
                    <a:pt x="329196" y="903732"/>
                  </a:moveTo>
                  <a:lnTo>
                    <a:pt x="323100" y="903732"/>
                  </a:lnTo>
                  <a:lnTo>
                    <a:pt x="323100" y="1129284"/>
                  </a:lnTo>
                  <a:lnTo>
                    <a:pt x="329196" y="1129284"/>
                  </a:lnTo>
                  <a:lnTo>
                    <a:pt x="329196" y="903732"/>
                  </a:lnTo>
                  <a:close/>
                </a:path>
                <a:path w="812800" h="1224280">
                  <a:moveTo>
                    <a:pt x="341388" y="751332"/>
                  </a:moveTo>
                  <a:lnTo>
                    <a:pt x="333768" y="751332"/>
                  </a:lnTo>
                  <a:lnTo>
                    <a:pt x="333768" y="1129284"/>
                  </a:lnTo>
                  <a:lnTo>
                    <a:pt x="341388" y="1129284"/>
                  </a:lnTo>
                  <a:lnTo>
                    <a:pt x="341388" y="751332"/>
                  </a:lnTo>
                  <a:close/>
                </a:path>
                <a:path w="812800" h="1224280">
                  <a:moveTo>
                    <a:pt x="352056" y="862584"/>
                  </a:moveTo>
                  <a:lnTo>
                    <a:pt x="345960" y="862584"/>
                  </a:lnTo>
                  <a:lnTo>
                    <a:pt x="345960" y="1129284"/>
                  </a:lnTo>
                  <a:lnTo>
                    <a:pt x="352056" y="1129284"/>
                  </a:lnTo>
                  <a:lnTo>
                    <a:pt x="352056" y="862584"/>
                  </a:lnTo>
                  <a:close/>
                </a:path>
                <a:path w="812800" h="1224280">
                  <a:moveTo>
                    <a:pt x="364248" y="1092708"/>
                  </a:moveTo>
                  <a:lnTo>
                    <a:pt x="356628" y="1092708"/>
                  </a:lnTo>
                  <a:lnTo>
                    <a:pt x="356628" y="1129284"/>
                  </a:lnTo>
                  <a:lnTo>
                    <a:pt x="364248" y="1129284"/>
                  </a:lnTo>
                  <a:lnTo>
                    <a:pt x="364248" y="1092708"/>
                  </a:lnTo>
                  <a:close/>
                </a:path>
                <a:path w="812800" h="1224280">
                  <a:moveTo>
                    <a:pt x="374916" y="778764"/>
                  </a:moveTo>
                  <a:lnTo>
                    <a:pt x="368820" y="778764"/>
                  </a:lnTo>
                  <a:lnTo>
                    <a:pt x="368820" y="1129284"/>
                  </a:lnTo>
                  <a:lnTo>
                    <a:pt x="374916" y="1129284"/>
                  </a:lnTo>
                  <a:lnTo>
                    <a:pt x="374916" y="778764"/>
                  </a:lnTo>
                  <a:close/>
                </a:path>
                <a:path w="812800" h="1224280">
                  <a:moveTo>
                    <a:pt x="387108" y="583692"/>
                  </a:moveTo>
                  <a:lnTo>
                    <a:pt x="379488" y="583692"/>
                  </a:lnTo>
                  <a:lnTo>
                    <a:pt x="379488" y="1129284"/>
                  </a:lnTo>
                  <a:lnTo>
                    <a:pt x="387108" y="1129284"/>
                  </a:lnTo>
                  <a:lnTo>
                    <a:pt x="387108" y="583692"/>
                  </a:lnTo>
                  <a:close/>
                </a:path>
                <a:path w="812800" h="1224280">
                  <a:moveTo>
                    <a:pt x="397776" y="342900"/>
                  </a:moveTo>
                  <a:lnTo>
                    <a:pt x="391680" y="342900"/>
                  </a:lnTo>
                  <a:lnTo>
                    <a:pt x="391680" y="1129284"/>
                  </a:lnTo>
                  <a:lnTo>
                    <a:pt x="397776" y="1129284"/>
                  </a:lnTo>
                  <a:lnTo>
                    <a:pt x="397776" y="342900"/>
                  </a:lnTo>
                  <a:close/>
                </a:path>
                <a:path w="812800" h="1224280">
                  <a:moveTo>
                    <a:pt x="409968" y="0"/>
                  </a:moveTo>
                  <a:lnTo>
                    <a:pt x="402348" y="0"/>
                  </a:lnTo>
                  <a:lnTo>
                    <a:pt x="402348" y="1129284"/>
                  </a:lnTo>
                  <a:lnTo>
                    <a:pt x="409968" y="1129284"/>
                  </a:lnTo>
                  <a:lnTo>
                    <a:pt x="409968" y="0"/>
                  </a:lnTo>
                  <a:close/>
                </a:path>
                <a:path w="812800" h="1224280">
                  <a:moveTo>
                    <a:pt x="420636" y="187452"/>
                  </a:moveTo>
                  <a:lnTo>
                    <a:pt x="414540" y="187452"/>
                  </a:lnTo>
                  <a:lnTo>
                    <a:pt x="414540" y="1129284"/>
                  </a:lnTo>
                  <a:lnTo>
                    <a:pt x="420636" y="1129284"/>
                  </a:lnTo>
                  <a:lnTo>
                    <a:pt x="420636" y="187452"/>
                  </a:lnTo>
                  <a:close/>
                </a:path>
                <a:path w="812800" h="1224280">
                  <a:moveTo>
                    <a:pt x="432828" y="537972"/>
                  </a:moveTo>
                  <a:lnTo>
                    <a:pt x="425208" y="537972"/>
                  </a:lnTo>
                  <a:lnTo>
                    <a:pt x="425208" y="1129284"/>
                  </a:lnTo>
                  <a:lnTo>
                    <a:pt x="432828" y="1129284"/>
                  </a:lnTo>
                  <a:lnTo>
                    <a:pt x="432828" y="537972"/>
                  </a:lnTo>
                  <a:close/>
                </a:path>
                <a:path w="812800" h="1224280">
                  <a:moveTo>
                    <a:pt x="443496" y="704088"/>
                  </a:moveTo>
                  <a:lnTo>
                    <a:pt x="437400" y="704088"/>
                  </a:lnTo>
                  <a:lnTo>
                    <a:pt x="437400" y="1129284"/>
                  </a:lnTo>
                  <a:lnTo>
                    <a:pt x="443496" y="1129284"/>
                  </a:lnTo>
                  <a:lnTo>
                    <a:pt x="443496" y="704088"/>
                  </a:lnTo>
                  <a:close/>
                </a:path>
                <a:path w="812800" h="1224280">
                  <a:moveTo>
                    <a:pt x="455688" y="885444"/>
                  </a:moveTo>
                  <a:lnTo>
                    <a:pt x="448068" y="885444"/>
                  </a:lnTo>
                  <a:lnTo>
                    <a:pt x="448068" y="1129284"/>
                  </a:lnTo>
                  <a:lnTo>
                    <a:pt x="455688" y="1129284"/>
                  </a:lnTo>
                  <a:lnTo>
                    <a:pt x="455688" y="885444"/>
                  </a:lnTo>
                  <a:close/>
                </a:path>
                <a:path w="812800" h="1224280">
                  <a:moveTo>
                    <a:pt x="466344" y="1033272"/>
                  </a:moveTo>
                  <a:lnTo>
                    <a:pt x="460248" y="1033272"/>
                  </a:lnTo>
                  <a:lnTo>
                    <a:pt x="460248" y="1129284"/>
                  </a:lnTo>
                  <a:lnTo>
                    <a:pt x="466344" y="1129284"/>
                  </a:lnTo>
                  <a:lnTo>
                    <a:pt x="466344" y="1033272"/>
                  </a:lnTo>
                  <a:close/>
                </a:path>
                <a:path w="812800" h="1224280">
                  <a:moveTo>
                    <a:pt x="478536" y="1080516"/>
                  </a:moveTo>
                  <a:lnTo>
                    <a:pt x="470916" y="1080516"/>
                  </a:lnTo>
                  <a:lnTo>
                    <a:pt x="470916" y="1129284"/>
                  </a:lnTo>
                  <a:lnTo>
                    <a:pt x="478536" y="1129284"/>
                  </a:lnTo>
                  <a:lnTo>
                    <a:pt x="478536" y="1080516"/>
                  </a:lnTo>
                  <a:close/>
                </a:path>
                <a:path w="812800" h="1224280">
                  <a:moveTo>
                    <a:pt x="490728" y="1129284"/>
                  </a:moveTo>
                  <a:lnTo>
                    <a:pt x="483108" y="1129284"/>
                  </a:lnTo>
                  <a:lnTo>
                    <a:pt x="483108" y="1223772"/>
                  </a:lnTo>
                  <a:lnTo>
                    <a:pt x="490728" y="1223772"/>
                  </a:lnTo>
                  <a:lnTo>
                    <a:pt x="490728" y="1129284"/>
                  </a:lnTo>
                  <a:close/>
                </a:path>
                <a:path w="812800" h="1224280">
                  <a:moveTo>
                    <a:pt x="501396" y="1129284"/>
                  </a:moveTo>
                  <a:lnTo>
                    <a:pt x="495300" y="1129284"/>
                  </a:lnTo>
                  <a:lnTo>
                    <a:pt x="495300" y="1196352"/>
                  </a:lnTo>
                  <a:lnTo>
                    <a:pt x="501396" y="1196352"/>
                  </a:lnTo>
                  <a:lnTo>
                    <a:pt x="501396" y="1129284"/>
                  </a:lnTo>
                  <a:close/>
                </a:path>
                <a:path w="812800" h="1224280">
                  <a:moveTo>
                    <a:pt x="513588" y="979932"/>
                  </a:moveTo>
                  <a:lnTo>
                    <a:pt x="505968" y="979932"/>
                  </a:lnTo>
                  <a:lnTo>
                    <a:pt x="505968" y="1129284"/>
                  </a:lnTo>
                  <a:lnTo>
                    <a:pt x="513588" y="1129284"/>
                  </a:lnTo>
                  <a:lnTo>
                    <a:pt x="513588" y="979932"/>
                  </a:lnTo>
                  <a:close/>
                </a:path>
                <a:path w="812800" h="1224280">
                  <a:moveTo>
                    <a:pt x="524256" y="900684"/>
                  </a:moveTo>
                  <a:lnTo>
                    <a:pt x="518160" y="900684"/>
                  </a:lnTo>
                  <a:lnTo>
                    <a:pt x="518160" y="1129284"/>
                  </a:lnTo>
                  <a:lnTo>
                    <a:pt x="524256" y="1129284"/>
                  </a:lnTo>
                  <a:lnTo>
                    <a:pt x="524256" y="900684"/>
                  </a:lnTo>
                  <a:close/>
                </a:path>
                <a:path w="812800" h="1224280">
                  <a:moveTo>
                    <a:pt x="536448" y="918972"/>
                  </a:moveTo>
                  <a:lnTo>
                    <a:pt x="528828" y="918972"/>
                  </a:lnTo>
                  <a:lnTo>
                    <a:pt x="528828" y="1129284"/>
                  </a:lnTo>
                  <a:lnTo>
                    <a:pt x="536448" y="1129284"/>
                  </a:lnTo>
                  <a:lnTo>
                    <a:pt x="536448" y="918972"/>
                  </a:lnTo>
                  <a:close/>
                </a:path>
                <a:path w="812800" h="1224280">
                  <a:moveTo>
                    <a:pt x="547116" y="1068324"/>
                  </a:moveTo>
                  <a:lnTo>
                    <a:pt x="541020" y="1068324"/>
                  </a:lnTo>
                  <a:lnTo>
                    <a:pt x="541020" y="1129284"/>
                  </a:lnTo>
                  <a:lnTo>
                    <a:pt x="547116" y="1129284"/>
                  </a:lnTo>
                  <a:lnTo>
                    <a:pt x="547116" y="1068324"/>
                  </a:lnTo>
                  <a:close/>
                </a:path>
                <a:path w="812800" h="1224280">
                  <a:moveTo>
                    <a:pt x="559308" y="1071372"/>
                  </a:moveTo>
                  <a:lnTo>
                    <a:pt x="551688" y="1071372"/>
                  </a:lnTo>
                  <a:lnTo>
                    <a:pt x="551688" y="1129284"/>
                  </a:lnTo>
                  <a:lnTo>
                    <a:pt x="559308" y="1129284"/>
                  </a:lnTo>
                  <a:lnTo>
                    <a:pt x="559308" y="1071372"/>
                  </a:lnTo>
                  <a:close/>
                </a:path>
                <a:path w="812800" h="1224280">
                  <a:moveTo>
                    <a:pt x="569976" y="1129284"/>
                  </a:moveTo>
                  <a:lnTo>
                    <a:pt x="563880" y="1129284"/>
                  </a:lnTo>
                  <a:lnTo>
                    <a:pt x="563880" y="1203960"/>
                  </a:lnTo>
                  <a:lnTo>
                    <a:pt x="569976" y="1203960"/>
                  </a:lnTo>
                  <a:lnTo>
                    <a:pt x="569976" y="1129284"/>
                  </a:lnTo>
                  <a:close/>
                </a:path>
                <a:path w="812800" h="1224280">
                  <a:moveTo>
                    <a:pt x="582168" y="1030224"/>
                  </a:moveTo>
                  <a:lnTo>
                    <a:pt x="574548" y="1030224"/>
                  </a:lnTo>
                  <a:lnTo>
                    <a:pt x="574548" y="1129284"/>
                  </a:lnTo>
                  <a:lnTo>
                    <a:pt x="582168" y="1129284"/>
                  </a:lnTo>
                  <a:lnTo>
                    <a:pt x="582168" y="1030224"/>
                  </a:lnTo>
                  <a:close/>
                </a:path>
                <a:path w="812800" h="1224280">
                  <a:moveTo>
                    <a:pt x="592836" y="797052"/>
                  </a:moveTo>
                  <a:lnTo>
                    <a:pt x="586740" y="797052"/>
                  </a:lnTo>
                  <a:lnTo>
                    <a:pt x="586740" y="1129284"/>
                  </a:lnTo>
                  <a:lnTo>
                    <a:pt x="592836" y="1129284"/>
                  </a:lnTo>
                  <a:lnTo>
                    <a:pt x="592836" y="797052"/>
                  </a:lnTo>
                  <a:close/>
                </a:path>
                <a:path w="812800" h="1224280">
                  <a:moveTo>
                    <a:pt x="605028" y="1028700"/>
                  </a:moveTo>
                  <a:lnTo>
                    <a:pt x="597408" y="1028700"/>
                  </a:lnTo>
                  <a:lnTo>
                    <a:pt x="597408" y="1129284"/>
                  </a:lnTo>
                  <a:lnTo>
                    <a:pt x="605028" y="1129284"/>
                  </a:lnTo>
                  <a:lnTo>
                    <a:pt x="605028" y="1028700"/>
                  </a:lnTo>
                  <a:close/>
                </a:path>
                <a:path w="812800" h="1224280">
                  <a:moveTo>
                    <a:pt x="615696" y="871728"/>
                  </a:moveTo>
                  <a:lnTo>
                    <a:pt x="609600" y="871728"/>
                  </a:lnTo>
                  <a:lnTo>
                    <a:pt x="609600" y="1129284"/>
                  </a:lnTo>
                  <a:lnTo>
                    <a:pt x="615696" y="1129284"/>
                  </a:lnTo>
                  <a:lnTo>
                    <a:pt x="615696" y="871728"/>
                  </a:lnTo>
                  <a:close/>
                </a:path>
                <a:path w="812800" h="1224280">
                  <a:moveTo>
                    <a:pt x="627888" y="845832"/>
                  </a:moveTo>
                  <a:lnTo>
                    <a:pt x="620268" y="845832"/>
                  </a:lnTo>
                  <a:lnTo>
                    <a:pt x="620268" y="1129296"/>
                  </a:lnTo>
                  <a:lnTo>
                    <a:pt x="627888" y="1129296"/>
                  </a:lnTo>
                  <a:lnTo>
                    <a:pt x="627888" y="845832"/>
                  </a:lnTo>
                  <a:close/>
                </a:path>
                <a:path w="812800" h="1224280">
                  <a:moveTo>
                    <a:pt x="640080" y="1072908"/>
                  </a:moveTo>
                  <a:lnTo>
                    <a:pt x="632460" y="1072908"/>
                  </a:lnTo>
                  <a:lnTo>
                    <a:pt x="632460" y="1129296"/>
                  </a:lnTo>
                  <a:lnTo>
                    <a:pt x="640080" y="1129296"/>
                  </a:lnTo>
                  <a:lnTo>
                    <a:pt x="640080" y="1072908"/>
                  </a:lnTo>
                  <a:close/>
                </a:path>
                <a:path w="812800" h="1224280">
                  <a:moveTo>
                    <a:pt x="650748" y="827544"/>
                  </a:moveTo>
                  <a:lnTo>
                    <a:pt x="644652" y="827544"/>
                  </a:lnTo>
                  <a:lnTo>
                    <a:pt x="644652" y="1129296"/>
                  </a:lnTo>
                  <a:lnTo>
                    <a:pt x="650748" y="1129296"/>
                  </a:lnTo>
                  <a:lnTo>
                    <a:pt x="650748" y="827544"/>
                  </a:lnTo>
                  <a:close/>
                </a:path>
                <a:path w="812800" h="1224280">
                  <a:moveTo>
                    <a:pt x="662940" y="854976"/>
                  </a:moveTo>
                  <a:lnTo>
                    <a:pt x="655320" y="854976"/>
                  </a:lnTo>
                  <a:lnTo>
                    <a:pt x="655320" y="1129296"/>
                  </a:lnTo>
                  <a:lnTo>
                    <a:pt x="662940" y="1129296"/>
                  </a:lnTo>
                  <a:lnTo>
                    <a:pt x="662940" y="854976"/>
                  </a:lnTo>
                  <a:close/>
                </a:path>
                <a:path w="812800" h="1224280">
                  <a:moveTo>
                    <a:pt x="673608" y="954036"/>
                  </a:moveTo>
                  <a:lnTo>
                    <a:pt x="667512" y="954036"/>
                  </a:lnTo>
                  <a:lnTo>
                    <a:pt x="667512" y="1129296"/>
                  </a:lnTo>
                  <a:lnTo>
                    <a:pt x="673608" y="1129296"/>
                  </a:lnTo>
                  <a:lnTo>
                    <a:pt x="673608" y="954036"/>
                  </a:lnTo>
                  <a:close/>
                </a:path>
                <a:path w="812800" h="1224280">
                  <a:moveTo>
                    <a:pt x="685800" y="1002792"/>
                  </a:moveTo>
                  <a:lnTo>
                    <a:pt x="678180" y="1002792"/>
                  </a:lnTo>
                  <a:lnTo>
                    <a:pt x="678180" y="1129284"/>
                  </a:lnTo>
                  <a:lnTo>
                    <a:pt x="685800" y="1129284"/>
                  </a:lnTo>
                  <a:lnTo>
                    <a:pt x="685800" y="1002792"/>
                  </a:lnTo>
                  <a:close/>
                </a:path>
                <a:path w="812800" h="1224280">
                  <a:moveTo>
                    <a:pt x="696468" y="1028700"/>
                  </a:moveTo>
                  <a:lnTo>
                    <a:pt x="690372" y="1028700"/>
                  </a:lnTo>
                  <a:lnTo>
                    <a:pt x="690372" y="1129284"/>
                  </a:lnTo>
                  <a:lnTo>
                    <a:pt x="696468" y="1129284"/>
                  </a:lnTo>
                  <a:lnTo>
                    <a:pt x="696468" y="1028700"/>
                  </a:lnTo>
                  <a:close/>
                </a:path>
                <a:path w="812800" h="1224280">
                  <a:moveTo>
                    <a:pt x="708660" y="1103376"/>
                  </a:moveTo>
                  <a:lnTo>
                    <a:pt x="701040" y="1103376"/>
                  </a:lnTo>
                  <a:lnTo>
                    <a:pt x="701040" y="1129284"/>
                  </a:lnTo>
                  <a:lnTo>
                    <a:pt x="708660" y="1129284"/>
                  </a:lnTo>
                  <a:lnTo>
                    <a:pt x="708660" y="1103376"/>
                  </a:lnTo>
                  <a:close/>
                </a:path>
                <a:path w="812800" h="1224280">
                  <a:moveTo>
                    <a:pt x="719328" y="1092708"/>
                  </a:moveTo>
                  <a:lnTo>
                    <a:pt x="713232" y="1092708"/>
                  </a:lnTo>
                  <a:lnTo>
                    <a:pt x="713232" y="1129284"/>
                  </a:lnTo>
                  <a:lnTo>
                    <a:pt x="719328" y="1129284"/>
                  </a:lnTo>
                  <a:lnTo>
                    <a:pt x="719328" y="1092708"/>
                  </a:lnTo>
                  <a:close/>
                </a:path>
                <a:path w="812800" h="1224280">
                  <a:moveTo>
                    <a:pt x="731520" y="867156"/>
                  </a:moveTo>
                  <a:lnTo>
                    <a:pt x="723900" y="867156"/>
                  </a:lnTo>
                  <a:lnTo>
                    <a:pt x="723900" y="1129284"/>
                  </a:lnTo>
                  <a:lnTo>
                    <a:pt x="731520" y="1129284"/>
                  </a:lnTo>
                  <a:lnTo>
                    <a:pt x="731520" y="867156"/>
                  </a:lnTo>
                  <a:close/>
                </a:path>
                <a:path w="812800" h="1224280">
                  <a:moveTo>
                    <a:pt x="742200" y="912888"/>
                  </a:moveTo>
                  <a:lnTo>
                    <a:pt x="736104" y="912888"/>
                  </a:lnTo>
                  <a:lnTo>
                    <a:pt x="736104" y="1129296"/>
                  </a:lnTo>
                  <a:lnTo>
                    <a:pt x="742200" y="1129296"/>
                  </a:lnTo>
                  <a:lnTo>
                    <a:pt x="742200" y="912888"/>
                  </a:lnTo>
                  <a:close/>
                </a:path>
                <a:path w="812800" h="1224280">
                  <a:moveTo>
                    <a:pt x="754392" y="915936"/>
                  </a:moveTo>
                  <a:lnTo>
                    <a:pt x="746772" y="915936"/>
                  </a:lnTo>
                  <a:lnTo>
                    <a:pt x="746772" y="1129296"/>
                  </a:lnTo>
                  <a:lnTo>
                    <a:pt x="754392" y="1129296"/>
                  </a:lnTo>
                  <a:lnTo>
                    <a:pt x="754392" y="915936"/>
                  </a:lnTo>
                  <a:close/>
                </a:path>
                <a:path w="812800" h="1224280">
                  <a:moveTo>
                    <a:pt x="765060" y="833640"/>
                  </a:moveTo>
                  <a:lnTo>
                    <a:pt x="758964" y="833640"/>
                  </a:lnTo>
                  <a:lnTo>
                    <a:pt x="758964" y="1129296"/>
                  </a:lnTo>
                  <a:lnTo>
                    <a:pt x="765060" y="1129296"/>
                  </a:lnTo>
                  <a:lnTo>
                    <a:pt x="765060" y="833640"/>
                  </a:lnTo>
                  <a:close/>
                </a:path>
                <a:path w="812800" h="1224280">
                  <a:moveTo>
                    <a:pt x="777252" y="822972"/>
                  </a:moveTo>
                  <a:lnTo>
                    <a:pt x="769632" y="822972"/>
                  </a:lnTo>
                  <a:lnTo>
                    <a:pt x="769632" y="1129296"/>
                  </a:lnTo>
                  <a:lnTo>
                    <a:pt x="777252" y="1129296"/>
                  </a:lnTo>
                  <a:lnTo>
                    <a:pt x="777252" y="822972"/>
                  </a:lnTo>
                  <a:close/>
                </a:path>
                <a:path w="812800" h="1224280">
                  <a:moveTo>
                    <a:pt x="789444" y="794016"/>
                  </a:moveTo>
                  <a:lnTo>
                    <a:pt x="781824" y="794016"/>
                  </a:lnTo>
                  <a:lnTo>
                    <a:pt x="781824" y="1129296"/>
                  </a:lnTo>
                  <a:lnTo>
                    <a:pt x="789444" y="1129296"/>
                  </a:lnTo>
                  <a:lnTo>
                    <a:pt x="789444" y="794016"/>
                  </a:lnTo>
                  <a:close/>
                </a:path>
                <a:path w="812800" h="1224280">
                  <a:moveTo>
                    <a:pt x="800112" y="801636"/>
                  </a:moveTo>
                  <a:lnTo>
                    <a:pt x="794016" y="801636"/>
                  </a:lnTo>
                  <a:lnTo>
                    <a:pt x="794016" y="1129296"/>
                  </a:lnTo>
                  <a:lnTo>
                    <a:pt x="800112" y="1129296"/>
                  </a:lnTo>
                  <a:lnTo>
                    <a:pt x="800112" y="801636"/>
                  </a:lnTo>
                  <a:close/>
                </a:path>
                <a:path w="812800" h="1224280">
                  <a:moveTo>
                    <a:pt x="812304" y="893076"/>
                  </a:moveTo>
                  <a:lnTo>
                    <a:pt x="804684" y="893076"/>
                  </a:lnTo>
                  <a:lnTo>
                    <a:pt x="804684" y="1129296"/>
                  </a:lnTo>
                  <a:lnTo>
                    <a:pt x="812304" y="1129296"/>
                  </a:lnTo>
                  <a:lnTo>
                    <a:pt x="812304" y="893076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433060" y="1479803"/>
              <a:ext cx="294640" cy="1556385"/>
            </a:xfrm>
            <a:custGeom>
              <a:avLst/>
              <a:gdLst/>
              <a:ahLst/>
              <a:cxnLst/>
              <a:rect l="l" t="t" r="r" b="b"/>
              <a:pathLst>
                <a:path w="294639" h="1556385">
                  <a:moveTo>
                    <a:pt x="7620" y="982992"/>
                  </a:moveTo>
                  <a:lnTo>
                    <a:pt x="0" y="982992"/>
                  </a:lnTo>
                  <a:lnTo>
                    <a:pt x="0" y="1219212"/>
                  </a:lnTo>
                  <a:lnTo>
                    <a:pt x="7620" y="1219212"/>
                  </a:lnTo>
                  <a:lnTo>
                    <a:pt x="7620" y="982992"/>
                  </a:lnTo>
                  <a:close/>
                </a:path>
                <a:path w="294639" h="1556385">
                  <a:moveTo>
                    <a:pt x="18288" y="1141488"/>
                  </a:moveTo>
                  <a:lnTo>
                    <a:pt x="12192" y="1141488"/>
                  </a:lnTo>
                  <a:lnTo>
                    <a:pt x="12192" y="1219212"/>
                  </a:lnTo>
                  <a:lnTo>
                    <a:pt x="18288" y="1219212"/>
                  </a:lnTo>
                  <a:lnTo>
                    <a:pt x="18288" y="1141488"/>
                  </a:lnTo>
                  <a:close/>
                </a:path>
                <a:path w="294639" h="1556385">
                  <a:moveTo>
                    <a:pt x="30480" y="1053096"/>
                  </a:moveTo>
                  <a:lnTo>
                    <a:pt x="22860" y="1053096"/>
                  </a:lnTo>
                  <a:lnTo>
                    <a:pt x="22860" y="1219212"/>
                  </a:lnTo>
                  <a:lnTo>
                    <a:pt x="30480" y="1219212"/>
                  </a:lnTo>
                  <a:lnTo>
                    <a:pt x="30480" y="1053096"/>
                  </a:lnTo>
                  <a:close/>
                </a:path>
                <a:path w="294639" h="1556385">
                  <a:moveTo>
                    <a:pt x="41148" y="947940"/>
                  </a:moveTo>
                  <a:lnTo>
                    <a:pt x="35052" y="947940"/>
                  </a:lnTo>
                  <a:lnTo>
                    <a:pt x="35052" y="1219212"/>
                  </a:lnTo>
                  <a:lnTo>
                    <a:pt x="41148" y="1219212"/>
                  </a:lnTo>
                  <a:lnTo>
                    <a:pt x="41148" y="947940"/>
                  </a:lnTo>
                  <a:close/>
                </a:path>
                <a:path w="294639" h="1556385">
                  <a:moveTo>
                    <a:pt x="53340" y="801636"/>
                  </a:moveTo>
                  <a:lnTo>
                    <a:pt x="45720" y="801636"/>
                  </a:lnTo>
                  <a:lnTo>
                    <a:pt x="45720" y="1219212"/>
                  </a:lnTo>
                  <a:lnTo>
                    <a:pt x="53340" y="1219212"/>
                  </a:lnTo>
                  <a:lnTo>
                    <a:pt x="53340" y="801636"/>
                  </a:lnTo>
                  <a:close/>
                </a:path>
                <a:path w="294639" h="1556385">
                  <a:moveTo>
                    <a:pt x="64008" y="601992"/>
                  </a:moveTo>
                  <a:lnTo>
                    <a:pt x="57912" y="601992"/>
                  </a:lnTo>
                  <a:lnTo>
                    <a:pt x="57912" y="1219212"/>
                  </a:lnTo>
                  <a:lnTo>
                    <a:pt x="64008" y="1219212"/>
                  </a:lnTo>
                  <a:lnTo>
                    <a:pt x="64008" y="601992"/>
                  </a:lnTo>
                  <a:close/>
                </a:path>
                <a:path w="294639" h="1556385">
                  <a:moveTo>
                    <a:pt x="76200" y="833640"/>
                  </a:moveTo>
                  <a:lnTo>
                    <a:pt x="68580" y="833640"/>
                  </a:lnTo>
                  <a:lnTo>
                    <a:pt x="68580" y="1219212"/>
                  </a:lnTo>
                  <a:lnTo>
                    <a:pt x="76200" y="1219212"/>
                  </a:lnTo>
                  <a:lnTo>
                    <a:pt x="76200" y="833640"/>
                  </a:lnTo>
                  <a:close/>
                </a:path>
                <a:path w="294639" h="1556385">
                  <a:moveTo>
                    <a:pt x="86868" y="86880"/>
                  </a:moveTo>
                  <a:lnTo>
                    <a:pt x="80772" y="86880"/>
                  </a:lnTo>
                  <a:lnTo>
                    <a:pt x="80772" y="1219212"/>
                  </a:lnTo>
                  <a:lnTo>
                    <a:pt x="86868" y="1219212"/>
                  </a:lnTo>
                  <a:lnTo>
                    <a:pt x="86868" y="86880"/>
                  </a:lnTo>
                  <a:close/>
                </a:path>
                <a:path w="294639" h="1556385">
                  <a:moveTo>
                    <a:pt x="99060" y="0"/>
                  </a:moveTo>
                  <a:lnTo>
                    <a:pt x="91440" y="0"/>
                  </a:lnTo>
                  <a:lnTo>
                    <a:pt x="91440" y="1219212"/>
                  </a:lnTo>
                  <a:lnTo>
                    <a:pt x="99060" y="1219212"/>
                  </a:lnTo>
                  <a:lnTo>
                    <a:pt x="99060" y="0"/>
                  </a:lnTo>
                  <a:close/>
                </a:path>
                <a:path w="294639" h="1556385">
                  <a:moveTo>
                    <a:pt x="109728" y="312432"/>
                  </a:moveTo>
                  <a:lnTo>
                    <a:pt x="103632" y="312432"/>
                  </a:lnTo>
                  <a:lnTo>
                    <a:pt x="103632" y="1219212"/>
                  </a:lnTo>
                  <a:lnTo>
                    <a:pt x="109728" y="1219212"/>
                  </a:lnTo>
                  <a:lnTo>
                    <a:pt x="109728" y="312432"/>
                  </a:lnTo>
                  <a:close/>
                </a:path>
                <a:path w="294639" h="1556385">
                  <a:moveTo>
                    <a:pt x="121920" y="92976"/>
                  </a:moveTo>
                  <a:lnTo>
                    <a:pt x="114300" y="92976"/>
                  </a:lnTo>
                  <a:lnTo>
                    <a:pt x="114300" y="1219212"/>
                  </a:lnTo>
                  <a:lnTo>
                    <a:pt x="121920" y="1219212"/>
                  </a:lnTo>
                  <a:lnTo>
                    <a:pt x="121920" y="92976"/>
                  </a:lnTo>
                  <a:close/>
                </a:path>
                <a:path w="294639" h="1556385">
                  <a:moveTo>
                    <a:pt x="132588" y="944892"/>
                  </a:moveTo>
                  <a:lnTo>
                    <a:pt x="126492" y="944892"/>
                  </a:lnTo>
                  <a:lnTo>
                    <a:pt x="126492" y="1219212"/>
                  </a:lnTo>
                  <a:lnTo>
                    <a:pt x="132588" y="1219212"/>
                  </a:lnTo>
                  <a:lnTo>
                    <a:pt x="132588" y="944892"/>
                  </a:lnTo>
                  <a:close/>
                </a:path>
                <a:path w="294639" h="1556385">
                  <a:moveTo>
                    <a:pt x="144780" y="1219212"/>
                  </a:moveTo>
                  <a:lnTo>
                    <a:pt x="138684" y="1219212"/>
                  </a:lnTo>
                  <a:lnTo>
                    <a:pt x="138684" y="1322844"/>
                  </a:lnTo>
                  <a:lnTo>
                    <a:pt x="144780" y="1322844"/>
                  </a:lnTo>
                  <a:lnTo>
                    <a:pt x="144780" y="1219212"/>
                  </a:lnTo>
                  <a:close/>
                </a:path>
                <a:path w="294639" h="1556385">
                  <a:moveTo>
                    <a:pt x="156972" y="1066812"/>
                  </a:moveTo>
                  <a:lnTo>
                    <a:pt x="149352" y="1066812"/>
                  </a:lnTo>
                  <a:lnTo>
                    <a:pt x="149352" y="1219212"/>
                  </a:lnTo>
                  <a:lnTo>
                    <a:pt x="156972" y="1219212"/>
                  </a:lnTo>
                  <a:lnTo>
                    <a:pt x="156972" y="1066812"/>
                  </a:lnTo>
                  <a:close/>
                </a:path>
                <a:path w="294639" h="1556385">
                  <a:moveTo>
                    <a:pt x="167627" y="1219200"/>
                  </a:moveTo>
                  <a:lnTo>
                    <a:pt x="161531" y="1219200"/>
                  </a:lnTo>
                  <a:lnTo>
                    <a:pt x="161531" y="1411224"/>
                  </a:lnTo>
                  <a:lnTo>
                    <a:pt x="167627" y="1411224"/>
                  </a:lnTo>
                  <a:lnTo>
                    <a:pt x="167627" y="1219200"/>
                  </a:lnTo>
                  <a:close/>
                </a:path>
                <a:path w="294639" h="1556385">
                  <a:moveTo>
                    <a:pt x="179819" y="1219200"/>
                  </a:moveTo>
                  <a:lnTo>
                    <a:pt x="172199" y="1219200"/>
                  </a:lnTo>
                  <a:lnTo>
                    <a:pt x="172199" y="1556004"/>
                  </a:lnTo>
                  <a:lnTo>
                    <a:pt x="179819" y="1556004"/>
                  </a:lnTo>
                  <a:lnTo>
                    <a:pt x="179819" y="1219200"/>
                  </a:lnTo>
                  <a:close/>
                </a:path>
                <a:path w="294639" h="1556385">
                  <a:moveTo>
                    <a:pt x="190487" y="1219200"/>
                  </a:moveTo>
                  <a:lnTo>
                    <a:pt x="184391" y="1219200"/>
                  </a:lnTo>
                  <a:lnTo>
                    <a:pt x="184391" y="1456944"/>
                  </a:lnTo>
                  <a:lnTo>
                    <a:pt x="190487" y="1456944"/>
                  </a:lnTo>
                  <a:lnTo>
                    <a:pt x="190487" y="1219200"/>
                  </a:lnTo>
                  <a:close/>
                </a:path>
                <a:path w="294639" h="1556385">
                  <a:moveTo>
                    <a:pt x="202679" y="1219200"/>
                  </a:moveTo>
                  <a:lnTo>
                    <a:pt x="195059" y="1219200"/>
                  </a:lnTo>
                  <a:lnTo>
                    <a:pt x="195059" y="1464564"/>
                  </a:lnTo>
                  <a:lnTo>
                    <a:pt x="202679" y="1464564"/>
                  </a:lnTo>
                  <a:lnTo>
                    <a:pt x="202679" y="1219200"/>
                  </a:lnTo>
                  <a:close/>
                </a:path>
                <a:path w="294639" h="1556385">
                  <a:moveTo>
                    <a:pt x="213347" y="1217676"/>
                  </a:moveTo>
                  <a:lnTo>
                    <a:pt x="207251" y="1217676"/>
                  </a:lnTo>
                  <a:lnTo>
                    <a:pt x="207251" y="1219200"/>
                  </a:lnTo>
                  <a:lnTo>
                    <a:pt x="213347" y="1219200"/>
                  </a:lnTo>
                  <a:lnTo>
                    <a:pt x="213347" y="1217676"/>
                  </a:lnTo>
                  <a:close/>
                </a:path>
                <a:path w="294639" h="1556385">
                  <a:moveTo>
                    <a:pt x="225552" y="926592"/>
                  </a:moveTo>
                  <a:lnTo>
                    <a:pt x="217932" y="926592"/>
                  </a:lnTo>
                  <a:lnTo>
                    <a:pt x="217932" y="1219200"/>
                  </a:lnTo>
                  <a:lnTo>
                    <a:pt x="225552" y="1219200"/>
                  </a:lnTo>
                  <a:lnTo>
                    <a:pt x="225552" y="926592"/>
                  </a:lnTo>
                  <a:close/>
                </a:path>
                <a:path w="294639" h="1556385">
                  <a:moveTo>
                    <a:pt x="236220" y="722376"/>
                  </a:moveTo>
                  <a:lnTo>
                    <a:pt x="230124" y="722376"/>
                  </a:lnTo>
                  <a:lnTo>
                    <a:pt x="230124" y="1219200"/>
                  </a:lnTo>
                  <a:lnTo>
                    <a:pt x="236220" y="1219200"/>
                  </a:lnTo>
                  <a:lnTo>
                    <a:pt x="236220" y="722376"/>
                  </a:lnTo>
                  <a:close/>
                </a:path>
                <a:path w="294639" h="1556385">
                  <a:moveTo>
                    <a:pt x="248412" y="688848"/>
                  </a:moveTo>
                  <a:lnTo>
                    <a:pt x="240792" y="688848"/>
                  </a:lnTo>
                  <a:lnTo>
                    <a:pt x="240792" y="1219200"/>
                  </a:lnTo>
                  <a:lnTo>
                    <a:pt x="248412" y="1219200"/>
                  </a:lnTo>
                  <a:lnTo>
                    <a:pt x="248412" y="688848"/>
                  </a:lnTo>
                  <a:close/>
                </a:path>
                <a:path w="294639" h="1556385">
                  <a:moveTo>
                    <a:pt x="259080" y="650748"/>
                  </a:moveTo>
                  <a:lnTo>
                    <a:pt x="252984" y="650748"/>
                  </a:lnTo>
                  <a:lnTo>
                    <a:pt x="252984" y="1219200"/>
                  </a:lnTo>
                  <a:lnTo>
                    <a:pt x="259080" y="1219200"/>
                  </a:lnTo>
                  <a:lnTo>
                    <a:pt x="259080" y="650748"/>
                  </a:lnTo>
                  <a:close/>
                </a:path>
                <a:path w="294639" h="1556385">
                  <a:moveTo>
                    <a:pt x="271272" y="708660"/>
                  </a:moveTo>
                  <a:lnTo>
                    <a:pt x="263652" y="708660"/>
                  </a:lnTo>
                  <a:lnTo>
                    <a:pt x="263652" y="1219200"/>
                  </a:lnTo>
                  <a:lnTo>
                    <a:pt x="271272" y="1219200"/>
                  </a:lnTo>
                  <a:lnTo>
                    <a:pt x="271272" y="708660"/>
                  </a:lnTo>
                  <a:close/>
                </a:path>
                <a:path w="294639" h="1556385">
                  <a:moveTo>
                    <a:pt x="281940" y="789432"/>
                  </a:moveTo>
                  <a:lnTo>
                    <a:pt x="275844" y="789432"/>
                  </a:lnTo>
                  <a:lnTo>
                    <a:pt x="275844" y="1219200"/>
                  </a:lnTo>
                  <a:lnTo>
                    <a:pt x="281940" y="1219200"/>
                  </a:lnTo>
                  <a:lnTo>
                    <a:pt x="281940" y="789432"/>
                  </a:lnTo>
                  <a:close/>
                </a:path>
                <a:path w="294639" h="1556385">
                  <a:moveTo>
                    <a:pt x="294132" y="873252"/>
                  </a:moveTo>
                  <a:lnTo>
                    <a:pt x="288036" y="873252"/>
                  </a:lnTo>
                  <a:lnTo>
                    <a:pt x="288036" y="1219200"/>
                  </a:lnTo>
                  <a:lnTo>
                    <a:pt x="294132" y="1219200"/>
                  </a:lnTo>
                  <a:lnTo>
                    <a:pt x="294132" y="8732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89988" y="1354836"/>
              <a:ext cx="3619500" cy="1824355"/>
            </a:xfrm>
            <a:custGeom>
              <a:avLst/>
              <a:gdLst/>
              <a:ahLst/>
              <a:cxnLst/>
              <a:rect l="l" t="t" r="r" b="b"/>
              <a:pathLst>
                <a:path w="3619500" h="1824355">
                  <a:moveTo>
                    <a:pt x="0" y="0"/>
                  </a:moveTo>
                  <a:lnTo>
                    <a:pt x="0" y="1824228"/>
                  </a:lnTo>
                </a:path>
                <a:path w="3619500" h="1824355">
                  <a:moveTo>
                    <a:pt x="0" y="1824228"/>
                  </a:moveTo>
                  <a:lnTo>
                    <a:pt x="3619499" y="1824228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0916" y="1680971"/>
              <a:ext cx="310895" cy="4572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2251" y="1766315"/>
              <a:ext cx="262127" cy="13258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0639" y="2097024"/>
              <a:ext cx="315467" cy="4572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6548" y="2182367"/>
              <a:ext cx="263651" cy="13258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199132" y="2287524"/>
              <a:ext cx="2807335" cy="5080"/>
            </a:xfrm>
            <a:custGeom>
              <a:avLst/>
              <a:gdLst/>
              <a:ahLst/>
              <a:cxnLst/>
              <a:rect l="l" t="t" r="r" b="b"/>
              <a:pathLst>
                <a:path w="2807335" h="5080">
                  <a:moveTo>
                    <a:pt x="0" y="0"/>
                  </a:moveTo>
                  <a:lnTo>
                    <a:pt x="2807207" y="4571"/>
                  </a:lnTo>
                </a:path>
              </a:pathLst>
            </a:custGeom>
            <a:ln w="9143">
              <a:solidFill>
                <a:srgbClr val="562A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020055" y="2467356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 h="0">
                  <a:moveTo>
                    <a:pt x="0" y="0"/>
                  </a:moveTo>
                  <a:lnTo>
                    <a:pt x="501396" y="0"/>
                  </a:lnTo>
                </a:path>
              </a:pathLst>
            </a:custGeom>
            <a:ln w="914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622036" y="2165603"/>
              <a:ext cx="52069" cy="292735"/>
            </a:xfrm>
            <a:custGeom>
              <a:avLst/>
              <a:gdLst/>
              <a:ahLst/>
              <a:cxnLst/>
              <a:rect l="l" t="t" r="r" b="b"/>
              <a:pathLst>
                <a:path w="52070" h="292735">
                  <a:moveTo>
                    <a:pt x="6096" y="38100"/>
                  </a:moveTo>
                  <a:lnTo>
                    <a:pt x="33528" y="0"/>
                  </a:lnTo>
                  <a:lnTo>
                    <a:pt x="51816" y="42671"/>
                  </a:lnTo>
                </a:path>
                <a:path w="52070" h="292735">
                  <a:moveTo>
                    <a:pt x="0" y="292607"/>
                  </a:moveTo>
                  <a:lnTo>
                    <a:pt x="33528" y="0"/>
                  </a:lnTo>
                </a:path>
              </a:pathLst>
            </a:custGeom>
            <a:ln w="9144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165604" y="1402079"/>
              <a:ext cx="24765" cy="1729739"/>
            </a:xfrm>
            <a:custGeom>
              <a:avLst/>
              <a:gdLst/>
              <a:ahLst/>
              <a:cxnLst/>
              <a:rect l="l" t="t" r="r" b="b"/>
              <a:pathLst>
                <a:path w="24764" h="1729739">
                  <a:moveTo>
                    <a:pt x="0" y="1729739"/>
                  </a:moveTo>
                  <a:lnTo>
                    <a:pt x="24383" y="1729739"/>
                  </a:lnTo>
                </a:path>
                <a:path w="24764" h="1729739">
                  <a:moveTo>
                    <a:pt x="0" y="1296923"/>
                  </a:moveTo>
                  <a:lnTo>
                    <a:pt x="24383" y="1296923"/>
                  </a:lnTo>
                </a:path>
                <a:path w="24764" h="1729739">
                  <a:moveTo>
                    <a:pt x="0" y="864108"/>
                  </a:moveTo>
                  <a:lnTo>
                    <a:pt x="24383" y="864108"/>
                  </a:lnTo>
                </a:path>
                <a:path w="24764" h="1729739">
                  <a:moveTo>
                    <a:pt x="0" y="432816"/>
                  </a:moveTo>
                  <a:lnTo>
                    <a:pt x="24383" y="432816"/>
                  </a:lnTo>
                </a:path>
                <a:path w="24764" h="1729739">
                  <a:moveTo>
                    <a:pt x="0" y="0"/>
                  </a:moveTo>
                  <a:lnTo>
                    <a:pt x="24383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40636" y="1383791"/>
              <a:ext cx="99060" cy="1776095"/>
            </a:xfrm>
            <a:custGeom>
              <a:avLst/>
              <a:gdLst/>
              <a:ahLst/>
              <a:cxnLst/>
              <a:rect l="l" t="t" r="r" b="b"/>
              <a:pathLst>
                <a:path w="99060" h="1776095">
                  <a:moveTo>
                    <a:pt x="18288" y="1754136"/>
                  </a:moveTo>
                  <a:lnTo>
                    <a:pt x="0" y="1754136"/>
                  </a:lnTo>
                  <a:lnTo>
                    <a:pt x="0" y="1757184"/>
                  </a:lnTo>
                  <a:lnTo>
                    <a:pt x="18288" y="1757184"/>
                  </a:lnTo>
                  <a:lnTo>
                    <a:pt x="18288" y="1754136"/>
                  </a:lnTo>
                  <a:close/>
                </a:path>
                <a:path w="99060" h="1776095">
                  <a:moveTo>
                    <a:pt x="50279" y="460260"/>
                  </a:moveTo>
                  <a:lnTo>
                    <a:pt x="48755" y="457212"/>
                  </a:lnTo>
                  <a:lnTo>
                    <a:pt x="45707" y="454164"/>
                  </a:lnTo>
                  <a:lnTo>
                    <a:pt x="44945" y="452640"/>
                  </a:lnTo>
                  <a:lnTo>
                    <a:pt x="44183" y="451116"/>
                  </a:lnTo>
                  <a:lnTo>
                    <a:pt x="30467" y="451116"/>
                  </a:lnTo>
                  <a:lnTo>
                    <a:pt x="31991" y="434352"/>
                  </a:lnTo>
                  <a:lnTo>
                    <a:pt x="48755" y="434352"/>
                  </a:lnTo>
                  <a:lnTo>
                    <a:pt x="48755" y="432828"/>
                  </a:lnTo>
                  <a:lnTo>
                    <a:pt x="28943" y="432828"/>
                  </a:lnTo>
                  <a:lnTo>
                    <a:pt x="28841" y="434352"/>
                  </a:lnTo>
                  <a:lnTo>
                    <a:pt x="27419" y="454164"/>
                  </a:lnTo>
                  <a:lnTo>
                    <a:pt x="30467" y="454164"/>
                  </a:lnTo>
                  <a:lnTo>
                    <a:pt x="31991" y="452640"/>
                  </a:lnTo>
                  <a:lnTo>
                    <a:pt x="42659" y="452640"/>
                  </a:lnTo>
                  <a:lnTo>
                    <a:pt x="47231" y="457212"/>
                  </a:lnTo>
                  <a:lnTo>
                    <a:pt x="47231" y="467880"/>
                  </a:lnTo>
                  <a:lnTo>
                    <a:pt x="45707" y="470928"/>
                  </a:lnTo>
                  <a:lnTo>
                    <a:pt x="44183" y="472452"/>
                  </a:lnTo>
                  <a:lnTo>
                    <a:pt x="41135" y="473976"/>
                  </a:lnTo>
                  <a:lnTo>
                    <a:pt x="39611" y="475500"/>
                  </a:lnTo>
                  <a:lnTo>
                    <a:pt x="28943" y="475500"/>
                  </a:lnTo>
                  <a:lnTo>
                    <a:pt x="25895" y="472452"/>
                  </a:lnTo>
                  <a:lnTo>
                    <a:pt x="25895" y="477024"/>
                  </a:lnTo>
                  <a:lnTo>
                    <a:pt x="28943" y="477024"/>
                  </a:lnTo>
                  <a:lnTo>
                    <a:pt x="31991" y="478548"/>
                  </a:lnTo>
                  <a:lnTo>
                    <a:pt x="39611" y="478548"/>
                  </a:lnTo>
                  <a:lnTo>
                    <a:pt x="44183" y="477024"/>
                  </a:lnTo>
                  <a:lnTo>
                    <a:pt x="44945" y="475500"/>
                  </a:lnTo>
                  <a:lnTo>
                    <a:pt x="45707" y="473976"/>
                  </a:lnTo>
                  <a:lnTo>
                    <a:pt x="48755" y="470928"/>
                  </a:lnTo>
                  <a:lnTo>
                    <a:pt x="50279" y="467880"/>
                  </a:lnTo>
                  <a:lnTo>
                    <a:pt x="50279" y="460260"/>
                  </a:lnTo>
                  <a:close/>
                </a:path>
                <a:path w="99060" h="1776095">
                  <a:moveTo>
                    <a:pt x="50292" y="1737372"/>
                  </a:moveTo>
                  <a:lnTo>
                    <a:pt x="48768" y="1735848"/>
                  </a:lnTo>
                  <a:lnTo>
                    <a:pt x="48768" y="1734324"/>
                  </a:lnTo>
                  <a:lnTo>
                    <a:pt x="44196" y="1729752"/>
                  </a:lnTo>
                  <a:lnTo>
                    <a:pt x="41148" y="1729752"/>
                  </a:lnTo>
                  <a:lnTo>
                    <a:pt x="39624" y="1728228"/>
                  </a:lnTo>
                  <a:lnTo>
                    <a:pt x="36576" y="1728228"/>
                  </a:lnTo>
                  <a:lnTo>
                    <a:pt x="33528" y="1729752"/>
                  </a:lnTo>
                  <a:lnTo>
                    <a:pt x="32004" y="1729752"/>
                  </a:lnTo>
                  <a:lnTo>
                    <a:pt x="30480" y="1731276"/>
                  </a:lnTo>
                  <a:lnTo>
                    <a:pt x="27432" y="1731276"/>
                  </a:lnTo>
                  <a:lnTo>
                    <a:pt x="25908" y="1732800"/>
                  </a:lnTo>
                  <a:lnTo>
                    <a:pt x="25908" y="1737372"/>
                  </a:lnTo>
                  <a:lnTo>
                    <a:pt x="27432" y="1734324"/>
                  </a:lnTo>
                  <a:lnTo>
                    <a:pt x="30480" y="1734324"/>
                  </a:lnTo>
                  <a:lnTo>
                    <a:pt x="33528" y="1731276"/>
                  </a:lnTo>
                  <a:lnTo>
                    <a:pt x="41148" y="1731276"/>
                  </a:lnTo>
                  <a:lnTo>
                    <a:pt x="47244" y="1737372"/>
                  </a:lnTo>
                  <a:lnTo>
                    <a:pt x="47244" y="1744992"/>
                  </a:lnTo>
                  <a:lnTo>
                    <a:pt x="45720" y="1744992"/>
                  </a:lnTo>
                  <a:lnTo>
                    <a:pt x="45720" y="1748040"/>
                  </a:lnTo>
                  <a:lnTo>
                    <a:pt x="39624" y="1754136"/>
                  </a:lnTo>
                  <a:lnTo>
                    <a:pt x="38100" y="1754136"/>
                  </a:lnTo>
                  <a:lnTo>
                    <a:pt x="36576" y="1755660"/>
                  </a:lnTo>
                  <a:lnTo>
                    <a:pt x="36576" y="1757184"/>
                  </a:lnTo>
                  <a:lnTo>
                    <a:pt x="35052" y="1757184"/>
                  </a:lnTo>
                  <a:lnTo>
                    <a:pt x="33528" y="1758708"/>
                  </a:lnTo>
                  <a:lnTo>
                    <a:pt x="32004" y="1758708"/>
                  </a:lnTo>
                  <a:lnTo>
                    <a:pt x="27432" y="1763280"/>
                  </a:lnTo>
                  <a:lnTo>
                    <a:pt x="27432" y="1764804"/>
                  </a:lnTo>
                  <a:lnTo>
                    <a:pt x="25908" y="1764804"/>
                  </a:lnTo>
                  <a:lnTo>
                    <a:pt x="25908" y="1766328"/>
                  </a:lnTo>
                  <a:lnTo>
                    <a:pt x="24384" y="1767852"/>
                  </a:lnTo>
                  <a:lnTo>
                    <a:pt x="24384" y="1775472"/>
                  </a:lnTo>
                  <a:lnTo>
                    <a:pt x="50292" y="1775472"/>
                  </a:lnTo>
                  <a:lnTo>
                    <a:pt x="50292" y="1772424"/>
                  </a:lnTo>
                  <a:lnTo>
                    <a:pt x="27432" y="1772424"/>
                  </a:lnTo>
                  <a:lnTo>
                    <a:pt x="27432" y="1769376"/>
                  </a:lnTo>
                  <a:lnTo>
                    <a:pt x="28956" y="1767852"/>
                  </a:lnTo>
                  <a:lnTo>
                    <a:pt x="28956" y="1766328"/>
                  </a:lnTo>
                  <a:lnTo>
                    <a:pt x="30480" y="1764804"/>
                  </a:lnTo>
                  <a:lnTo>
                    <a:pt x="30480" y="1763280"/>
                  </a:lnTo>
                  <a:lnTo>
                    <a:pt x="32004" y="1761756"/>
                  </a:lnTo>
                  <a:lnTo>
                    <a:pt x="33528" y="1761756"/>
                  </a:lnTo>
                  <a:lnTo>
                    <a:pt x="39624" y="1755660"/>
                  </a:lnTo>
                  <a:lnTo>
                    <a:pt x="41148" y="1755660"/>
                  </a:lnTo>
                  <a:lnTo>
                    <a:pt x="45720" y="1751088"/>
                  </a:lnTo>
                  <a:lnTo>
                    <a:pt x="47244" y="1751088"/>
                  </a:lnTo>
                  <a:lnTo>
                    <a:pt x="47244" y="1749564"/>
                  </a:lnTo>
                  <a:lnTo>
                    <a:pt x="48768" y="1748040"/>
                  </a:lnTo>
                  <a:lnTo>
                    <a:pt x="48768" y="1746516"/>
                  </a:lnTo>
                  <a:lnTo>
                    <a:pt x="50292" y="1744992"/>
                  </a:lnTo>
                  <a:lnTo>
                    <a:pt x="50292" y="1737372"/>
                  </a:lnTo>
                  <a:close/>
                </a:path>
                <a:path w="99060" h="1776095">
                  <a:moveTo>
                    <a:pt x="50292" y="871740"/>
                  </a:moveTo>
                  <a:lnTo>
                    <a:pt x="48768" y="870216"/>
                  </a:lnTo>
                  <a:lnTo>
                    <a:pt x="48768" y="868692"/>
                  </a:lnTo>
                  <a:lnTo>
                    <a:pt x="47244" y="868692"/>
                  </a:lnTo>
                  <a:lnTo>
                    <a:pt x="47244" y="867168"/>
                  </a:lnTo>
                  <a:lnTo>
                    <a:pt x="45720" y="865644"/>
                  </a:lnTo>
                  <a:lnTo>
                    <a:pt x="44196" y="865644"/>
                  </a:lnTo>
                  <a:lnTo>
                    <a:pt x="42672" y="864108"/>
                  </a:lnTo>
                  <a:lnTo>
                    <a:pt x="33528" y="864108"/>
                  </a:lnTo>
                  <a:lnTo>
                    <a:pt x="32004" y="865644"/>
                  </a:lnTo>
                  <a:lnTo>
                    <a:pt x="30480" y="865644"/>
                  </a:lnTo>
                  <a:lnTo>
                    <a:pt x="27432" y="867168"/>
                  </a:lnTo>
                  <a:lnTo>
                    <a:pt x="25908" y="868692"/>
                  </a:lnTo>
                  <a:lnTo>
                    <a:pt x="25908" y="871740"/>
                  </a:lnTo>
                  <a:lnTo>
                    <a:pt x="27432" y="870216"/>
                  </a:lnTo>
                  <a:lnTo>
                    <a:pt x="30480" y="868692"/>
                  </a:lnTo>
                  <a:lnTo>
                    <a:pt x="32004" y="867168"/>
                  </a:lnTo>
                  <a:lnTo>
                    <a:pt x="42672" y="867168"/>
                  </a:lnTo>
                  <a:lnTo>
                    <a:pt x="45720" y="870216"/>
                  </a:lnTo>
                  <a:lnTo>
                    <a:pt x="47244" y="873264"/>
                  </a:lnTo>
                  <a:lnTo>
                    <a:pt x="47244" y="879360"/>
                  </a:lnTo>
                  <a:lnTo>
                    <a:pt x="45720" y="880884"/>
                  </a:lnTo>
                  <a:lnTo>
                    <a:pt x="45720" y="882408"/>
                  </a:lnTo>
                  <a:lnTo>
                    <a:pt x="42672" y="885456"/>
                  </a:lnTo>
                  <a:lnTo>
                    <a:pt x="42672" y="886980"/>
                  </a:lnTo>
                  <a:lnTo>
                    <a:pt x="41148" y="886980"/>
                  </a:lnTo>
                  <a:lnTo>
                    <a:pt x="38100" y="890028"/>
                  </a:lnTo>
                  <a:lnTo>
                    <a:pt x="36576" y="890028"/>
                  </a:lnTo>
                  <a:lnTo>
                    <a:pt x="36576" y="891552"/>
                  </a:lnTo>
                  <a:lnTo>
                    <a:pt x="35052" y="893076"/>
                  </a:lnTo>
                  <a:lnTo>
                    <a:pt x="33528" y="893076"/>
                  </a:lnTo>
                  <a:lnTo>
                    <a:pt x="32004" y="894600"/>
                  </a:lnTo>
                  <a:lnTo>
                    <a:pt x="30480" y="894600"/>
                  </a:lnTo>
                  <a:lnTo>
                    <a:pt x="30480" y="896124"/>
                  </a:lnTo>
                  <a:lnTo>
                    <a:pt x="28956" y="896124"/>
                  </a:lnTo>
                  <a:lnTo>
                    <a:pt x="28956" y="897648"/>
                  </a:lnTo>
                  <a:lnTo>
                    <a:pt x="27432" y="897648"/>
                  </a:lnTo>
                  <a:lnTo>
                    <a:pt x="27432" y="899172"/>
                  </a:lnTo>
                  <a:lnTo>
                    <a:pt x="25908" y="900696"/>
                  </a:lnTo>
                  <a:lnTo>
                    <a:pt x="25908" y="902220"/>
                  </a:lnTo>
                  <a:lnTo>
                    <a:pt x="24384" y="902220"/>
                  </a:lnTo>
                  <a:lnTo>
                    <a:pt x="24384" y="909840"/>
                  </a:lnTo>
                  <a:lnTo>
                    <a:pt x="50292" y="909840"/>
                  </a:lnTo>
                  <a:lnTo>
                    <a:pt x="50292" y="906792"/>
                  </a:lnTo>
                  <a:lnTo>
                    <a:pt x="27432" y="906792"/>
                  </a:lnTo>
                  <a:lnTo>
                    <a:pt x="27432" y="903744"/>
                  </a:lnTo>
                  <a:lnTo>
                    <a:pt x="28956" y="902220"/>
                  </a:lnTo>
                  <a:lnTo>
                    <a:pt x="28956" y="900696"/>
                  </a:lnTo>
                  <a:lnTo>
                    <a:pt x="35052" y="894600"/>
                  </a:lnTo>
                  <a:lnTo>
                    <a:pt x="36576" y="894600"/>
                  </a:lnTo>
                  <a:lnTo>
                    <a:pt x="42672" y="888504"/>
                  </a:lnTo>
                  <a:lnTo>
                    <a:pt x="44196" y="888504"/>
                  </a:lnTo>
                  <a:lnTo>
                    <a:pt x="47244" y="885456"/>
                  </a:lnTo>
                  <a:lnTo>
                    <a:pt x="47244" y="883932"/>
                  </a:lnTo>
                  <a:lnTo>
                    <a:pt x="48768" y="882408"/>
                  </a:lnTo>
                  <a:lnTo>
                    <a:pt x="48768" y="880884"/>
                  </a:lnTo>
                  <a:lnTo>
                    <a:pt x="50292" y="879360"/>
                  </a:lnTo>
                  <a:lnTo>
                    <a:pt x="50292" y="871740"/>
                  </a:lnTo>
                  <a:close/>
                </a:path>
                <a:path w="99060" h="1776095">
                  <a:moveTo>
                    <a:pt x="51816" y="1319796"/>
                  </a:moveTo>
                  <a:lnTo>
                    <a:pt x="50952" y="1309789"/>
                  </a:lnTo>
                  <a:lnTo>
                    <a:pt x="48387" y="1302651"/>
                  </a:lnTo>
                  <a:lnTo>
                    <a:pt x="47205" y="1301508"/>
                  </a:lnTo>
                  <a:lnTo>
                    <a:pt x="46736" y="1301000"/>
                  </a:lnTo>
                  <a:lnTo>
                    <a:pt x="48768" y="1306080"/>
                  </a:lnTo>
                  <a:lnTo>
                    <a:pt x="48768" y="1327416"/>
                  </a:lnTo>
                  <a:lnTo>
                    <a:pt x="47244" y="1331988"/>
                  </a:lnTo>
                  <a:lnTo>
                    <a:pt x="45720" y="1335036"/>
                  </a:lnTo>
                  <a:lnTo>
                    <a:pt x="44196" y="1339608"/>
                  </a:lnTo>
                  <a:lnTo>
                    <a:pt x="41148" y="1341132"/>
                  </a:lnTo>
                  <a:lnTo>
                    <a:pt x="35052" y="1341132"/>
                  </a:lnTo>
                  <a:lnTo>
                    <a:pt x="32004" y="1339608"/>
                  </a:lnTo>
                  <a:lnTo>
                    <a:pt x="30480" y="1335036"/>
                  </a:lnTo>
                  <a:lnTo>
                    <a:pt x="28956" y="1331988"/>
                  </a:lnTo>
                  <a:lnTo>
                    <a:pt x="27432" y="1327416"/>
                  </a:lnTo>
                  <a:lnTo>
                    <a:pt x="27432" y="1313700"/>
                  </a:lnTo>
                  <a:lnTo>
                    <a:pt x="28956" y="1307604"/>
                  </a:lnTo>
                  <a:lnTo>
                    <a:pt x="32004" y="1301508"/>
                  </a:lnTo>
                  <a:lnTo>
                    <a:pt x="35052" y="1298460"/>
                  </a:lnTo>
                  <a:lnTo>
                    <a:pt x="44094" y="1298460"/>
                  </a:lnTo>
                  <a:lnTo>
                    <a:pt x="46736" y="1301000"/>
                  </a:lnTo>
                  <a:lnTo>
                    <a:pt x="45720" y="1298460"/>
                  </a:lnTo>
                  <a:lnTo>
                    <a:pt x="44500" y="1298460"/>
                  </a:lnTo>
                  <a:lnTo>
                    <a:pt x="38100" y="1296936"/>
                  </a:lnTo>
                  <a:lnTo>
                    <a:pt x="33528" y="1296936"/>
                  </a:lnTo>
                  <a:lnTo>
                    <a:pt x="30480" y="1298460"/>
                  </a:lnTo>
                  <a:lnTo>
                    <a:pt x="27432" y="1303032"/>
                  </a:lnTo>
                  <a:lnTo>
                    <a:pt x="25908" y="1306080"/>
                  </a:lnTo>
                  <a:lnTo>
                    <a:pt x="24384" y="1312176"/>
                  </a:lnTo>
                  <a:lnTo>
                    <a:pt x="24384" y="1327416"/>
                  </a:lnTo>
                  <a:lnTo>
                    <a:pt x="25908" y="1333512"/>
                  </a:lnTo>
                  <a:lnTo>
                    <a:pt x="27432" y="1338084"/>
                  </a:lnTo>
                  <a:lnTo>
                    <a:pt x="30480" y="1341132"/>
                  </a:lnTo>
                  <a:lnTo>
                    <a:pt x="33528" y="1342656"/>
                  </a:lnTo>
                  <a:lnTo>
                    <a:pt x="42672" y="1342656"/>
                  </a:lnTo>
                  <a:lnTo>
                    <a:pt x="45720" y="1341132"/>
                  </a:lnTo>
                  <a:lnTo>
                    <a:pt x="48768" y="1336560"/>
                  </a:lnTo>
                  <a:lnTo>
                    <a:pt x="50292" y="1333512"/>
                  </a:lnTo>
                  <a:lnTo>
                    <a:pt x="51816" y="1327416"/>
                  </a:lnTo>
                  <a:lnTo>
                    <a:pt x="51816" y="1319796"/>
                  </a:lnTo>
                  <a:close/>
                </a:path>
                <a:path w="99060" h="1776095">
                  <a:moveTo>
                    <a:pt x="53340" y="0"/>
                  </a:moveTo>
                  <a:lnTo>
                    <a:pt x="24384" y="0"/>
                  </a:lnTo>
                  <a:lnTo>
                    <a:pt x="24384" y="1524"/>
                  </a:lnTo>
                  <a:lnTo>
                    <a:pt x="48768" y="1524"/>
                  </a:lnTo>
                  <a:lnTo>
                    <a:pt x="47244" y="6096"/>
                  </a:lnTo>
                  <a:lnTo>
                    <a:pt x="44196" y="9144"/>
                  </a:lnTo>
                  <a:lnTo>
                    <a:pt x="41148" y="15240"/>
                  </a:lnTo>
                  <a:lnTo>
                    <a:pt x="39624" y="19812"/>
                  </a:lnTo>
                  <a:lnTo>
                    <a:pt x="36576" y="25908"/>
                  </a:lnTo>
                  <a:lnTo>
                    <a:pt x="35052" y="30480"/>
                  </a:lnTo>
                  <a:lnTo>
                    <a:pt x="35052" y="33528"/>
                  </a:lnTo>
                  <a:lnTo>
                    <a:pt x="33528" y="36576"/>
                  </a:lnTo>
                  <a:lnTo>
                    <a:pt x="32004" y="41148"/>
                  </a:lnTo>
                  <a:lnTo>
                    <a:pt x="32004" y="44196"/>
                  </a:lnTo>
                  <a:lnTo>
                    <a:pt x="35052" y="44196"/>
                  </a:lnTo>
                  <a:lnTo>
                    <a:pt x="35052" y="41148"/>
                  </a:lnTo>
                  <a:lnTo>
                    <a:pt x="36576" y="36576"/>
                  </a:lnTo>
                  <a:lnTo>
                    <a:pt x="38100" y="33528"/>
                  </a:lnTo>
                  <a:lnTo>
                    <a:pt x="38100" y="30480"/>
                  </a:lnTo>
                  <a:lnTo>
                    <a:pt x="39624" y="25908"/>
                  </a:lnTo>
                  <a:lnTo>
                    <a:pt x="42672" y="19812"/>
                  </a:lnTo>
                  <a:lnTo>
                    <a:pt x="44196" y="15240"/>
                  </a:lnTo>
                  <a:lnTo>
                    <a:pt x="47244" y="12192"/>
                  </a:lnTo>
                  <a:lnTo>
                    <a:pt x="48768" y="7620"/>
                  </a:lnTo>
                  <a:lnTo>
                    <a:pt x="50292" y="4572"/>
                  </a:lnTo>
                  <a:lnTo>
                    <a:pt x="53340" y="0"/>
                  </a:lnTo>
                  <a:close/>
                </a:path>
                <a:path w="99060" h="1776095">
                  <a:moveTo>
                    <a:pt x="63995" y="472452"/>
                  </a:moveTo>
                  <a:lnTo>
                    <a:pt x="60947" y="472452"/>
                  </a:lnTo>
                  <a:lnTo>
                    <a:pt x="59423" y="473976"/>
                  </a:lnTo>
                  <a:lnTo>
                    <a:pt x="59423" y="477024"/>
                  </a:lnTo>
                  <a:lnTo>
                    <a:pt x="60947" y="477024"/>
                  </a:lnTo>
                  <a:lnTo>
                    <a:pt x="60947" y="478548"/>
                  </a:lnTo>
                  <a:lnTo>
                    <a:pt x="62471" y="478548"/>
                  </a:lnTo>
                  <a:lnTo>
                    <a:pt x="63995" y="477024"/>
                  </a:lnTo>
                  <a:lnTo>
                    <a:pt x="63995" y="472452"/>
                  </a:lnTo>
                  <a:close/>
                </a:path>
                <a:path w="99060" h="1776095">
                  <a:moveTo>
                    <a:pt x="64008" y="1770900"/>
                  </a:moveTo>
                  <a:lnTo>
                    <a:pt x="59436" y="1770900"/>
                  </a:lnTo>
                  <a:lnTo>
                    <a:pt x="59436" y="1775472"/>
                  </a:lnTo>
                  <a:lnTo>
                    <a:pt x="64008" y="1775472"/>
                  </a:lnTo>
                  <a:lnTo>
                    <a:pt x="64008" y="1770900"/>
                  </a:lnTo>
                  <a:close/>
                </a:path>
                <a:path w="99060" h="1776095">
                  <a:moveTo>
                    <a:pt x="64008" y="1338084"/>
                  </a:moveTo>
                  <a:lnTo>
                    <a:pt x="59436" y="1338084"/>
                  </a:lnTo>
                  <a:lnTo>
                    <a:pt x="59436" y="1342656"/>
                  </a:lnTo>
                  <a:lnTo>
                    <a:pt x="64008" y="1342656"/>
                  </a:lnTo>
                  <a:lnTo>
                    <a:pt x="64008" y="1338084"/>
                  </a:lnTo>
                  <a:close/>
                </a:path>
                <a:path w="99060" h="1776095">
                  <a:moveTo>
                    <a:pt x="64008" y="905268"/>
                  </a:moveTo>
                  <a:lnTo>
                    <a:pt x="60960" y="905268"/>
                  </a:lnTo>
                  <a:lnTo>
                    <a:pt x="59436" y="906792"/>
                  </a:lnTo>
                  <a:lnTo>
                    <a:pt x="59436" y="909840"/>
                  </a:lnTo>
                  <a:lnTo>
                    <a:pt x="64008" y="909840"/>
                  </a:lnTo>
                  <a:lnTo>
                    <a:pt x="64008" y="905268"/>
                  </a:lnTo>
                  <a:close/>
                </a:path>
                <a:path w="99060" h="1776095">
                  <a:moveTo>
                    <a:pt x="64008" y="41148"/>
                  </a:moveTo>
                  <a:lnTo>
                    <a:pt x="62484" y="39624"/>
                  </a:lnTo>
                  <a:lnTo>
                    <a:pt x="60960" y="39624"/>
                  </a:lnTo>
                  <a:lnTo>
                    <a:pt x="60960" y="41148"/>
                  </a:lnTo>
                  <a:lnTo>
                    <a:pt x="59436" y="41148"/>
                  </a:lnTo>
                  <a:lnTo>
                    <a:pt x="59436" y="44196"/>
                  </a:lnTo>
                  <a:lnTo>
                    <a:pt x="60960" y="45720"/>
                  </a:lnTo>
                  <a:lnTo>
                    <a:pt x="64008" y="45720"/>
                  </a:lnTo>
                  <a:lnTo>
                    <a:pt x="64008" y="41148"/>
                  </a:lnTo>
                  <a:close/>
                </a:path>
                <a:path w="99060" h="1776095">
                  <a:moveTo>
                    <a:pt x="97536" y="1757184"/>
                  </a:moveTo>
                  <a:lnTo>
                    <a:pt x="94488" y="1751088"/>
                  </a:lnTo>
                  <a:lnTo>
                    <a:pt x="88392" y="1748040"/>
                  </a:lnTo>
                  <a:lnTo>
                    <a:pt x="77724" y="1748040"/>
                  </a:lnTo>
                  <a:lnTo>
                    <a:pt x="79248" y="1732800"/>
                  </a:lnTo>
                  <a:lnTo>
                    <a:pt x="96012" y="1732800"/>
                  </a:lnTo>
                  <a:lnTo>
                    <a:pt x="96012" y="1729752"/>
                  </a:lnTo>
                  <a:lnTo>
                    <a:pt x="76200" y="1729752"/>
                  </a:lnTo>
                  <a:lnTo>
                    <a:pt x="76200" y="1751088"/>
                  </a:lnTo>
                  <a:lnTo>
                    <a:pt x="89916" y="1751088"/>
                  </a:lnTo>
                  <a:lnTo>
                    <a:pt x="94488" y="1754136"/>
                  </a:lnTo>
                  <a:lnTo>
                    <a:pt x="94488" y="1764804"/>
                  </a:lnTo>
                  <a:lnTo>
                    <a:pt x="92964" y="1767852"/>
                  </a:lnTo>
                  <a:lnTo>
                    <a:pt x="91440" y="1769376"/>
                  </a:lnTo>
                  <a:lnTo>
                    <a:pt x="89916" y="1772424"/>
                  </a:lnTo>
                  <a:lnTo>
                    <a:pt x="77724" y="1772424"/>
                  </a:lnTo>
                  <a:lnTo>
                    <a:pt x="74676" y="1770900"/>
                  </a:lnTo>
                  <a:lnTo>
                    <a:pt x="74676" y="1773948"/>
                  </a:lnTo>
                  <a:lnTo>
                    <a:pt x="76200" y="1775472"/>
                  </a:lnTo>
                  <a:lnTo>
                    <a:pt x="86868" y="1775472"/>
                  </a:lnTo>
                  <a:lnTo>
                    <a:pt x="91440" y="1773948"/>
                  </a:lnTo>
                  <a:lnTo>
                    <a:pt x="94488" y="1772424"/>
                  </a:lnTo>
                  <a:lnTo>
                    <a:pt x="97536" y="1766328"/>
                  </a:lnTo>
                  <a:lnTo>
                    <a:pt x="97536" y="1757184"/>
                  </a:lnTo>
                  <a:close/>
                </a:path>
                <a:path w="99060" h="1776095">
                  <a:moveTo>
                    <a:pt x="97536" y="891552"/>
                  </a:moveTo>
                  <a:lnTo>
                    <a:pt x="96012" y="888504"/>
                  </a:lnTo>
                  <a:lnTo>
                    <a:pt x="91440" y="883932"/>
                  </a:lnTo>
                  <a:lnTo>
                    <a:pt x="88392" y="882408"/>
                  </a:lnTo>
                  <a:lnTo>
                    <a:pt x="82296" y="882408"/>
                  </a:lnTo>
                  <a:lnTo>
                    <a:pt x="80772" y="883932"/>
                  </a:lnTo>
                  <a:lnTo>
                    <a:pt x="77724" y="883932"/>
                  </a:lnTo>
                  <a:lnTo>
                    <a:pt x="79248" y="867168"/>
                  </a:lnTo>
                  <a:lnTo>
                    <a:pt x="96012" y="867168"/>
                  </a:lnTo>
                  <a:lnTo>
                    <a:pt x="96012" y="864108"/>
                  </a:lnTo>
                  <a:lnTo>
                    <a:pt x="76200" y="864108"/>
                  </a:lnTo>
                  <a:lnTo>
                    <a:pt x="76200" y="885456"/>
                  </a:lnTo>
                  <a:lnTo>
                    <a:pt x="89916" y="885456"/>
                  </a:lnTo>
                  <a:lnTo>
                    <a:pt x="94488" y="890028"/>
                  </a:lnTo>
                  <a:lnTo>
                    <a:pt x="94488" y="900696"/>
                  </a:lnTo>
                  <a:lnTo>
                    <a:pt x="92964" y="903744"/>
                  </a:lnTo>
                  <a:lnTo>
                    <a:pt x="89916" y="906792"/>
                  </a:lnTo>
                  <a:lnTo>
                    <a:pt x="86868" y="908316"/>
                  </a:lnTo>
                  <a:lnTo>
                    <a:pt x="79248" y="908316"/>
                  </a:lnTo>
                  <a:lnTo>
                    <a:pt x="77724" y="906792"/>
                  </a:lnTo>
                  <a:lnTo>
                    <a:pt x="74676" y="905268"/>
                  </a:lnTo>
                  <a:lnTo>
                    <a:pt x="74676" y="908316"/>
                  </a:lnTo>
                  <a:lnTo>
                    <a:pt x="76200" y="909840"/>
                  </a:lnTo>
                  <a:lnTo>
                    <a:pt x="79248" y="911364"/>
                  </a:lnTo>
                  <a:lnTo>
                    <a:pt x="86868" y="911364"/>
                  </a:lnTo>
                  <a:lnTo>
                    <a:pt x="91440" y="909840"/>
                  </a:lnTo>
                  <a:lnTo>
                    <a:pt x="92964" y="908316"/>
                  </a:lnTo>
                  <a:lnTo>
                    <a:pt x="94488" y="906792"/>
                  </a:lnTo>
                  <a:lnTo>
                    <a:pt x="97536" y="900696"/>
                  </a:lnTo>
                  <a:lnTo>
                    <a:pt x="97536" y="891552"/>
                  </a:lnTo>
                  <a:close/>
                </a:path>
                <a:path w="99060" h="1776095">
                  <a:moveTo>
                    <a:pt x="97536" y="27432"/>
                  </a:moveTo>
                  <a:lnTo>
                    <a:pt x="94488" y="21336"/>
                  </a:lnTo>
                  <a:lnTo>
                    <a:pt x="88392" y="18288"/>
                  </a:lnTo>
                  <a:lnTo>
                    <a:pt x="77724" y="18288"/>
                  </a:lnTo>
                  <a:lnTo>
                    <a:pt x="79248" y="1524"/>
                  </a:lnTo>
                  <a:lnTo>
                    <a:pt x="96012" y="1524"/>
                  </a:lnTo>
                  <a:lnTo>
                    <a:pt x="96012" y="0"/>
                  </a:lnTo>
                  <a:lnTo>
                    <a:pt x="76200" y="0"/>
                  </a:lnTo>
                  <a:lnTo>
                    <a:pt x="76200" y="21336"/>
                  </a:lnTo>
                  <a:lnTo>
                    <a:pt x="89916" y="21336"/>
                  </a:lnTo>
                  <a:lnTo>
                    <a:pt x="94488" y="24384"/>
                  </a:lnTo>
                  <a:lnTo>
                    <a:pt x="94488" y="35052"/>
                  </a:lnTo>
                  <a:lnTo>
                    <a:pt x="92964" y="38100"/>
                  </a:lnTo>
                  <a:lnTo>
                    <a:pt x="91440" y="39624"/>
                  </a:lnTo>
                  <a:lnTo>
                    <a:pt x="89916" y="42672"/>
                  </a:lnTo>
                  <a:lnTo>
                    <a:pt x="77724" y="42672"/>
                  </a:lnTo>
                  <a:lnTo>
                    <a:pt x="74676" y="41148"/>
                  </a:lnTo>
                  <a:lnTo>
                    <a:pt x="74676" y="44196"/>
                  </a:lnTo>
                  <a:lnTo>
                    <a:pt x="76200" y="45720"/>
                  </a:lnTo>
                  <a:lnTo>
                    <a:pt x="86868" y="45720"/>
                  </a:lnTo>
                  <a:lnTo>
                    <a:pt x="91440" y="44196"/>
                  </a:lnTo>
                  <a:lnTo>
                    <a:pt x="92964" y="42672"/>
                  </a:lnTo>
                  <a:lnTo>
                    <a:pt x="96012" y="39624"/>
                  </a:lnTo>
                  <a:lnTo>
                    <a:pt x="97536" y="35052"/>
                  </a:lnTo>
                  <a:lnTo>
                    <a:pt x="97536" y="27432"/>
                  </a:lnTo>
                  <a:close/>
                </a:path>
                <a:path w="99060" h="1776095">
                  <a:moveTo>
                    <a:pt x="99047" y="454164"/>
                  </a:moveTo>
                  <a:lnTo>
                    <a:pt x="98221" y="444157"/>
                  </a:lnTo>
                  <a:lnTo>
                    <a:pt x="95999" y="437591"/>
                  </a:lnTo>
                  <a:lnTo>
                    <a:pt x="95999" y="440448"/>
                  </a:lnTo>
                  <a:lnTo>
                    <a:pt x="95999" y="466356"/>
                  </a:lnTo>
                  <a:lnTo>
                    <a:pt x="92951" y="470928"/>
                  </a:lnTo>
                  <a:lnTo>
                    <a:pt x="91427" y="473976"/>
                  </a:lnTo>
                  <a:lnTo>
                    <a:pt x="88379" y="475500"/>
                  </a:lnTo>
                  <a:lnTo>
                    <a:pt x="82283" y="475500"/>
                  </a:lnTo>
                  <a:lnTo>
                    <a:pt x="79235" y="473976"/>
                  </a:lnTo>
                  <a:lnTo>
                    <a:pt x="77711" y="470928"/>
                  </a:lnTo>
                  <a:lnTo>
                    <a:pt x="74663" y="461784"/>
                  </a:lnTo>
                  <a:lnTo>
                    <a:pt x="74663" y="448068"/>
                  </a:lnTo>
                  <a:lnTo>
                    <a:pt x="77711" y="438924"/>
                  </a:lnTo>
                  <a:lnTo>
                    <a:pt x="79235" y="435876"/>
                  </a:lnTo>
                  <a:lnTo>
                    <a:pt x="82283" y="434352"/>
                  </a:lnTo>
                  <a:lnTo>
                    <a:pt x="92951" y="434352"/>
                  </a:lnTo>
                  <a:lnTo>
                    <a:pt x="95999" y="440448"/>
                  </a:lnTo>
                  <a:lnTo>
                    <a:pt x="95999" y="437591"/>
                  </a:lnTo>
                  <a:lnTo>
                    <a:pt x="95808" y="437019"/>
                  </a:lnTo>
                  <a:lnTo>
                    <a:pt x="93433" y="434352"/>
                  </a:lnTo>
                  <a:lnTo>
                    <a:pt x="91986" y="432727"/>
                  </a:lnTo>
                  <a:lnTo>
                    <a:pt x="86855" y="431304"/>
                  </a:lnTo>
                  <a:lnTo>
                    <a:pt x="82283" y="431304"/>
                  </a:lnTo>
                  <a:lnTo>
                    <a:pt x="78003" y="432727"/>
                  </a:lnTo>
                  <a:lnTo>
                    <a:pt x="77749" y="432727"/>
                  </a:lnTo>
                  <a:lnTo>
                    <a:pt x="76187" y="437400"/>
                  </a:lnTo>
                  <a:lnTo>
                    <a:pt x="73139" y="441972"/>
                  </a:lnTo>
                  <a:lnTo>
                    <a:pt x="71615" y="448068"/>
                  </a:lnTo>
                  <a:lnTo>
                    <a:pt x="71615" y="463308"/>
                  </a:lnTo>
                  <a:lnTo>
                    <a:pt x="73139" y="467880"/>
                  </a:lnTo>
                  <a:lnTo>
                    <a:pt x="76187" y="472452"/>
                  </a:lnTo>
                  <a:lnTo>
                    <a:pt x="77711" y="477024"/>
                  </a:lnTo>
                  <a:lnTo>
                    <a:pt x="80759" y="478548"/>
                  </a:lnTo>
                  <a:lnTo>
                    <a:pt x="89903" y="478548"/>
                  </a:lnTo>
                  <a:lnTo>
                    <a:pt x="92951" y="475500"/>
                  </a:lnTo>
                  <a:lnTo>
                    <a:pt x="95999" y="472452"/>
                  </a:lnTo>
                  <a:lnTo>
                    <a:pt x="97523" y="467880"/>
                  </a:lnTo>
                  <a:lnTo>
                    <a:pt x="99047" y="461784"/>
                  </a:lnTo>
                  <a:lnTo>
                    <a:pt x="99047" y="454164"/>
                  </a:lnTo>
                  <a:close/>
                </a:path>
                <a:path w="99060" h="1776095">
                  <a:moveTo>
                    <a:pt x="99060" y="1319796"/>
                  </a:moveTo>
                  <a:lnTo>
                    <a:pt x="98221" y="1309789"/>
                  </a:lnTo>
                  <a:lnTo>
                    <a:pt x="95821" y="1302651"/>
                  </a:lnTo>
                  <a:lnTo>
                    <a:pt x="94767" y="1301508"/>
                  </a:lnTo>
                  <a:lnTo>
                    <a:pt x="93675" y="1300251"/>
                  </a:lnTo>
                  <a:lnTo>
                    <a:pt x="96012" y="1306080"/>
                  </a:lnTo>
                  <a:lnTo>
                    <a:pt x="96012" y="1331988"/>
                  </a:lnTo>
                  <a:lnTo>
                    <a:pt x="92964" y="1335036"/>
                  </a:lnTo>
                  <a:lnTo>
                    <a:pt x="91440" y="1339608"/>
                  </a:lnTo>
                  <a:lnTo>
                    <a:pt x="88392" y="1341132"/>
                  </a:lnTo>
                  <a:lnTo>
                    <a:pt x="82296" y="1341132"/>
                  </a:lnTo>
                  <a:lnTo>
                    <a:pt x="79248" y="1339608"/>
                  </a:lnTo>
                  <a:lnTo>
                    <a:pt x="77724" y="1335036"/>
                  </a:lnTo>
                  <a:lnTo>
                    <a:pt x="76200" y="1331988"/>
                  </a:lnTo>
                  <a:lnTo>
                    <a:pt x="74676" y="1327416"/>
                  </a:lnTo>
                  <a:lnTo>
                    <a:pt x="74676" y="1313700"/>
                  </a:lnTo>
                  <a:lnTo>
                    <a:pt x="76200" y="1307604"/>
                  </a:lnTo>
                  <a:lnTo>
                    <a:pt x="79248" y="1301508"/>
                  </a:lnTo>
                  <a:lnTo>
                    <a:pt x="82296" y="1298460"/>
                  </a:lnTo>
                  <a:lnTo>
                    <a:pt x="91986" y="1298460"/>
                  </a:lnTo>
                  <a:lnTo>
                    <a:pt x="93675" y="1300251"/>
                  </a:lnTo>
                  <a:lnTo>
                    <a:pt x="92964" y="1298460"/>
                  </a:lnTo>
                  <a:lnTo>
                    <a:pt x="92329" y="1298460"/>
                  </a:lnTo>
                  <a:lnTo>
                    <a:pt x="86868" y="1296936"/>
                  </a:lnTo>
                  <a:lnTo>
                    <a:pt x="82296" y="1296936"/>
                  </a:lnTo>
                  <a:lnTo>
                    <a:pt x="77724" y="1298460"/>
                  </a:lnTo>
                  <a:lnTo>
                    <a:pt x="76200" y="1303032"/>
                  </a:lnTo>
                  <a:lnTo>
                    <a:pt x="73152" y="1306080"/>
                  </a:lnTo>
                  <a:lnTo>
                    <a:pt x="71628" y="1312176"/>
                  </a:lnTo>
                  <a:lnTo>
                    <a:pt x="71628" y="1327416"/>
                  </a:lnTo>
                  <a:lnTo>
                    <a:pt x="73152" y="1333512"/>
                  </a:lnTo>
                  <a:lnTo>
                    <a:pt x="76200" y="1338084"/>
                  </a:lnTo>
                  <a:lnTo>
                    <a:pt x="77724" y="1341132"/>
                  </a:lnTo>
                  <a:lnTo>
                    <a:pt x="80772" y="1342656"/>
                  </a:lnTo>
                  <a:lnTo>
                    <a:pt x="89916" y="1342656"/>
                  </a:lnTo>
                  <a:lnTo>
                    <a:pt x="92964" y="1341132"/>
                  </a:lnTo>
                  <a:lnTo>
                    <a:pt x="96012" y="1336560"/>
                  </a:lnTo>
                  <a:lnTo>
                    <a:pt x="97536" y="1333512"/>
                  </a:lnTo>
                  <a:lnTo>
                    <a:pt x="99060" y="1327416"/>
                  </a:lnTo>
                  <a:lnTo>
                    <a:pt x="99060" y="1319796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282951" y="3179063"/>
              <a:ext cx="3447415" cy="24765"/>
            </a:xfrm>
            <a:custGeom>
              <a:avLst/>
              <a:gdLst/>
              <a:ahLst/>
              <a:cxnLst/>
              <a:rect l="l" t="t" r="r" b="b"/>
              <a:pathLst>
                <a:path w="3447415" h="24764">
                  <a:moveTo>
                    <a:pt x="0" y="0"/>
                  </a:moveTo>
                  <a:lnTo>
                    <a:pt x="0" y="24383"/>
                  </a:lnTo>
                </a:path>
                <a:path w="3447415" h="24764">
                  <a:moveTo>
                    <a:pt x="230124" y="0"/>
                  </a:moveTo>
                  <a:lnTo>
                    <a:pt x="230124" y="24383"/>
                  </a:lnTo>
                </a:path>
                <a:path w="3447415" h="24764">
                  <a:moveTo>
                    <a:pt x="460248" y="0"/>
                  </a:moveTo>
                  <a:lnTo>
                    <a:pt x="460248" y="24383"/>
                  </a:lnTo>
                </a:path>
                <a:path w="3447415" h="24764">
                  <a:moveTo>
                    <a:pt x="690372" y="0"/>
                  </a:moveTo>
                  <a:lnTo>
                    <a:pt x="690372" y="24383"/>
                  </a:lnTo>
                </a:path>
                <a:path w="3447415" h="24764">
                  <a:moveTo>
                    <a:pt x="918972" y="0"/>
                  </a:moveTo>
                  <a:lnTo>
                    <a:pt x="918972" y="24383"/>
                  </a:lnTo>
                </a:path>
                <a:path w="3447415" h="24764">
                  <a:moveTo>
                    <a:pt x="1149096" y="0"/>
                  </a:moveTo>
                  <a:lnTo>
                    <a:pt x="1149096" y="24383"/>
                  </a:lnTo>
                </a:path>
                <a:path w="3447415" h="24764">
                  <a:moveTo>
                    <a:pt x="1379220" y="0"/>
                  </a:moveTo>
                  <a:lnTo>
                    <a:pt x="1379220" y="24383"/>
                  </a:lnTo>
                </a:path>
                <a:path w="3447415" h="24764">
                  <a:moveTo>
                    <a:pt x="1609344" y="0"/>
                  </a:moveTo>
                  <a:lnTo>
                    <a:pt x="1609344" y="24383"/>
                  </a:lnTo>
                </a:path>
                <a:path w="3447415" h="24764">
                  <a:moveTo>
                    <a:pt x="1837944" y="0"/>
                  </a:moveTo>
                  <a:lnTo>
                    <a:pt x="1837944" y="24383"/>
                  </a:lnTo>
                </a:path>
                <a:path w="3447415" h="24764">
                  <a:moveTo>
                    <a:pt x="2068067" y="0"/>
                  </a:moveTo>
                  <a:lnTo>
                    <a:pt x="2068067" y="24383"/>
                  </a:lnTo>
                </a:path>
                <a:path w="3447415" h="24764">
                  <a:moveTo>
                    <a:pt x="2298191" y="0"/>
                  </a:moveTo>
                  <a:lnTo>
                    <a:pt x="2298191" y="24383"/>
                  </a:lnTo>
                </a:path>
                <a:path w="3447415" h="24764">
                  <a:moveTo>
                    <a:pt x="2528316" y="0"/>
                  </a:moveTo>
                  <a:lnTo>
                    <a:pt x="2528316" y="24383"/>
                  </a:lnTo>
                </a:path>
                <a:path w="3447415" h="24764">
                  <a:moveTo>
                    <a:pt x="2756916" y="0"/>
                  </a:moveTo>
                  <a:lnTo>
                    <a:pt x="2756916" y="24383"/>
                  </a:lnTo>
                </a:path>
                <a:path w="3447415" h="24764">
                  <a:moveTo>
                    <a:pt x="2987040" y="0"/>
                  </a:moveTo>
                  <a:lnTo>
                    <a:pt x="2987040" y="24383"/>
                  </a:lnTo>
                </a:path>
                <a:path w="3447415" h="24764">
                  <a:moveTo>
                    <a:pt x="3217164" y="0"/>
                  </a:moveTo>
                  <a:lnTo>
                    <a:pt x="3217164" y="24383"/>
                  </a:lnTo>
                </a:path>
                <a:path w="3447415" h="24764">
                  <a:moveTo>
                    <a:pt x="3447287" y="0"/>
                  </a:moveTo>
                  <a:lnTo>
                    <a:pt x="3447287" y="24383"/>
                  </a:lnTo>
                </a:path>
              </a:pathLst>
            </a:custGeom>
            <a:ln w="457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225040" y="3235451"/>
              <a:ext cx="3566160" cy="47625"/>
            </a:xfrm>
            <a:custGeom>
              <a:avLst/>
              <a:gdLst/>
              <a:ahLst/>
              <a:cxnLst/>
              <a:rect l="l" t="t" r="r" b="b"/>
              <a:pathLst>
                <a:path w="3566160" h="47625">
                  <a:moveTo>
                    <a:pt x="13716" y="0"/>
                  </a:moveTo>
                  <a:lnTo>
                    <a:pt x="12192" y="0"/>
                  </a:lnTo>
                  <a:lnTo>
                    <a:pt x="12192" y="1524"/>
                  </a:lnTo>
                  <a:lnTo>
                    <a:pt x="10668" y="1524"/>
                  </a:lnTo>
                  <a:lnTo>
                    <a:pt x="7620" y="4572"/>
                  </a:lnTo>
                  <a:lnTo>
                    <a:pt x="6096" y="4572"/>
                  </a:lnTo>
                  <a:lnTo>
                    <a:pt x="6096" y="6096"/>
                  </a:lnTo>
                  <a:lnTo>
                    <a:pt x="4572" y="6096"/>
                  </a:lnTo>
                  <a:lnTo>
                    <a:pt x="3048" y="7620"/>
                  </a:lnTo>
                  <a:lnTo>
                    <a:pt x="0" y="7620"/>
                  </a:lnTo>
                  <a:lnTo>
                    <a:pt x="0" y="10668"/>
                  </a:lnTo>
                  <a:lnTo>
                    <a:pt x="1524" y="10668"/>
                  </a:lnTo>
                  <a:lnTo>
                    <a:pt x="4572" y="9144"/>
                  </a:lnTo>
                  <a:lnTo>
                    <a:pt x="6096" y="7620"/>
                  </a:lnTo>
                  <a:lnTo>
                    <a:pt x="7620" y="7620"/>
                  </a:lnTo>
                  <a:lnTo>
                    <a:pt x="10668" y="4572"/>
                  </a:lnTo>
                  <a:lnTo>
                    <a:pt x="10668" y="47244"/>
                  </a:lnTo>
                  <a:lnTo>
                    <a:pt x="13716" y="47244"/>
                  </a:lnTo>
                  <a:lnTo>
                    <a:pt x="13716" y="0"/>
                  </a:lnTo>
                  <a:close/>
                </a:path>
                <a:path w="3566160" h="47625">
                  <a:moveTo>
                    <a:pt x="50292" y="15240"/>
                  </a:moveTo>
                  <a:lnTo>
                    <a:pt x="48768" y="12192"/>
                  </a:lnTo>
                  <a:lnTo>
                    <a:pt x="48768" y="9144"/>
                  </a:lnTo>
                  <a:lnTo>
                    <a:pt x="47244" y="7620"/>
                  </a:lnTo>
                  <a:lnTo>
                    <a:pt x="47244" y="13716"/>
                  </a:lnTo>
                  <a:lnTo>
                    <a:pt x="47244" y="18288"/>
                  </a:lnTo>
                  <a:lnTo>
                    <a:pt x="45720" y="18288"/>
                  </a:lnTo>
                  <a:lnTo>
                    <a:pt x="45720" y="21336"/>
                  </a:lnTo>
                  <a:lnTo>
                    <a:pt x="41148" y="25908"/>
                  </a:lnTo>
                  <a:lnTo>
                    <a:pt x="30480" y="25908"/>
                  </a:lnTo>
                  <a:lnTo>
                    <a:pt x="30480" y="24384"/>
                  </a:lnTo>
                  <a:lnTo>
                    <a:pt x="28956" y="22860"/>
                  </a:lnTo>
                  <a:lnTo>
                    <a:pt x="27432" y="22860"/>
                  </a:lnTo>
                  <a:lnTo>
                    <a:pt x="27432" y="19812"/>
                  </a:lnTo>
                  <a:lnTo>
                    <a:pt x="25908" y="18288"/>
                  </a:lnTo>
                  <a:lnTo>
                    <a:pt x="25908" y="12192"/>
                  </a:lnTo>
                  <a:lnTo>
                    <a:pt x="27432" y="10668"/>
                  </a:lnTo>
                  <a:lnTo>
                    <a:pt x="27432" y="9144"/>
                  </a:lnTo>
                  <a:lnTo>
                    <a:pt x="28956" y="7620"/>
                  </a:lnTo>
                  <a:lnTo>
                    <a:pt x="28956" y="6096"/>
                  </a:lnTo>
                  <a:lnTo>
                    <a:pt x="30480" y="6096"/>
                  </a:lnTo>
                  <a:lnTo>
                    <a:pt x="30480" y="4572"/>
                  </a:lnTo>
                  <a:lnTo>
                    <a:pt x="32004" y="4572"/>
                  </a:lnTo>
                  <a:lnTo>
                    <a:pt x="33528" y="3048"/>
                  </a:lnTo>
                  <a:lnTo>
                    <a:pt x="39624" y="3048"/>
                  </a:lnTo>
                  <a:lnTo>
                    <a:pt x="42672" y="6096"/>
                  </a:lnTo>
                  <a:lnTo>
                    <a:pt x="44196" y="6096"/>
                  </a:lnTo>
                  <a:lnTo>
                    <a:pt x="44196" y="7620"/>
                  </a:lnTo>
                  <a:lnTo>
                    <a:pt x="45720" y="9144"/>
                  </a:lnTo>
                  <a:lnTo>
                    <a:pt x="45720" y="12192"/>
                  </a:lnTo>
                  <a:lnTo>
                    <a:pt x="47244" y="13716"/>
                  </a:lnTo>
                  <a:lnTo>
                    <a:pt x="47244" y="7620"/>
                  </a:lnTo>
                  <a:lnTo>
                    <a:pt x="45720" y="6096"/>
                  </a:lnTo>
                  <a:lnTo>
                    <a:pt x="45720" y="4572"/>
                  </a:lnTo>
                  <a:lnTo>
                    <a:pt x="44196" y="3048"/>
                  </a:lnTo>
                  <a:lnTo>
                    <a:pt x="42672" y="1524"/>
                  </a:lnTo>
                  <a:lnTo>
                    <a:pt x="41148" y="1524"/>
                  </a:lnTo>
                  <a:lnTo>
                    <a:pt x="38100" y="0"/>
                  </a:lnTo>
                  <a:lnTo>
                    <a:pt x="33528" y="0"/>
                  </a:lnTo>
                  <a:lnTo>
                    <a:pt x="32004" y="1524"/>
                  </a:lnTo>
                  <a:lnTo>
                    <a:pt x="30480" y="1524"/>
                  </a:lnTo>
                  <a:lnTo>
                    <a:pt x="24384" y="7620"/>
                  </a:lnTo>
                  <a:lnTo>
                    <a:pt x="24384" y="9144"/>
                  </a:lnTo>
                  <a:lnTo>
                    <a:pt x="22860" y="10668"/>
                  </a:lnTo>
                  <a:lnTo>
                    <a:pt x="22860" y="19812"/>
                  </a:lnTo>
                  <a:lnTo>
                    <a:pt x="24384" y="21336"/>
                  </a:lnTo>
                  <a:lnTo>
                    <a:pt x="24384" y="22860"/>
                  </a:lnTo>
                  <a:lnTo>
                    <a:pt x="25908" y="24384"/>
                  </a:lnTo>
                  <a:lnTo>
                    <a:pt x="25908" y="25908"/>
                  </a:lnTo>
                  <a:lnTo>
                    <a:pt x="27432" y="25908"/>
                  </a:lnTo>
                  <a:lnTo>
                    <a:pt x="30480" y="28956"/>
                  </a:lnTo>
                  <a:lnTo>
                    <a:pt x="41148" y="28956"/>
                  </a:lnTo>
                  <a:lnTo>
                    <a:pt x="44196" y="27432"/>
                  </a:lnTo>
                  <a:lnTo>
                    <a:pt x="47244" y="21336"/>
                  </a:lnTo>
                  <a:lnTo>
                    <a:pt x="47244" y="28956"/>
                  </a:lnTo>
                  <a:lnTo>
                    <a:pt x="45720" y="35052"/>
                  </a:lnTo>
                  <a:lnTo>
                    <a:pt x="42672" y="39624"/>
                  </a:lnTo>
                  <a:lnTo>
                    <a:pt x="41148" y="42672"/>
                  </a:lnTo>
                  <a:lnTo>
                    <a:pt x="36576" y="44196"/>
                  </a:lnTo>
                  <a:lnTo>
                    <a:pt x="27432" y="44196"/>
                  </a:lnTo>
                  <a:lnTo>
                    <a:pt x="25908" y="42672"/>
                  </a:lnTo>
                  <a:lnTo>
                    <a:pt x="25908" y="45720"/>
                  </a:lnTo>
                  <a:lnTo>
                    <a:pt x="27432" y="47244"/>
                  </a:lnTo>
                  <a:lnTo>
                    <a:pt x="38100" y="47244"/>
                  </a:lnTo>
                  <a:lnTo>
                    <a:pt x="39624" y="45720"/>
                  </a:lnTo>
                  <a:lnTo>
                    <a:pt x="42672" y="44196"/>
                  </a:lnTo>
                  <a:lnTo>
                    <a:pt x="45720" y="41148"/>
                  </a:lnTo>
                  <a:lnTo>
                    <a:pt x="48768" y="35052"/>
                  </a:lnTo>
                  <a:lnTo>
                    <a:pt x="48768" y="32004"/>
                  </a:lnTo>
                  <a:lnTo>
                    <a:pt x="50292" y="28956"/>
                  </a:lnTo>
                  <a:lnTo>
                    <a:pt x="50292" y="21336"/>
                  </a:lnTo>
                  <a:lnTo>
                    <a:pt x="50292" y="15240"/>
                  </a:lnTo>
                  <a:close/>
                </a:path>
                <a:path w="3566160" h="47625">
                  <a:moveTo>
                    <a:pt x="82296" y="28956"/>
                  </a:moveTo>
                  <a:lnTo>
                    <a:pt x="80772" y="25908"/>
                  </a:lnTo>
                  <a:lnTo>
                    <a:pt x="76200" y="21336"/>
                  </a:lnTo>
                  <a:lnTo>
                    <a:pt x="71628" y="19812"/>
                  </a:lnTo>
                  <a:lnTo>
                    <a:pt x="62484" y="19812"/>
                  </a:lnTo>
                  <a:lnTo>
                    <a:pt x="64008" y="3048"/>
                  </a:lnTo>
                  <a:lnTo>
                    <a:pt x="79248" y="3048"/>
                  </a:lnTo>
                  <a:lnTo>
                    <a:pt x="79248" y="1524"/>
                  </a:lnTo>
                  <a:lnTo>
                    <a:pt x="60960" y="1524"/>
                  </a:lnTo>
                  <a:lnTo>
                    <a:pt x="60845" y="3048"/>
                  </a:lnTo>
                  <a:lnTo>
                    <a:pt x="59436" y="22860"/>
                  </a:lnTo>
                  <a:lnTo>
                    <a:pt x="74676" y="22860"/>
                  </a:lnTo>
                  <a:lnTo>
                    <a:pt x="79248" y="25908"/>
                  </a:lnTo>
                  <a:lnTo>
                    <a:pt x="79248" y="36576"/>
                  </a:lnTo>
                  <a:lnTo>
                    <a:pt x="77724" y="39624"/>
                  </a:lnTo>
                  <a:lnTo>
                    <a:pt x="73152" y="44196"/>
                  </a:lnTo>
                  <a:lnTo>
                    <a:pt x="60960" y="44196"/>
                  </a:lnTo>
                  <a:lnTo>
                    <a:pt x="57912" y="42672"/>
                  </a:lnTo>
                  <a:lnTo>
                    <a:pt x="57912" y="45720"/>
                  </a:lnTo>
                  <a:lnTo>
                    <a:pt x="60960" y="47244"/>
                  </a:lnTo>
                  <a:lnTo>
                    <a:pt x="71628" y="47244"/>
                  </a:lnTo>
                  <a:lnTo>
                    <a:pt x="74676" y="45720"/>
                  </a:lnTo>
                  <a:lnTo>
                    <a:pt x="76200" y="44196"/>
                  </a:lnTo>
                  <a:lnTo>
                    <a:pt x="77724" y="42672"/>
                  </a:lnTo>
                  <a:lnTo>
                    <a:pt x="80772" y="41148"/>
                  </a:lnTo>
                  <a:lnTo>
                    <a:pt x="82296" y="36576"/>
                  </a:lnTo>
                  <a:lnTo>
                    <a:pt x="82296" y="28956"/>
                  </a:lnTo>
                  <a:close/>
                </a:path>
                <a:path w="3566160" h="47625">
                  <a:moveTo>
                    <a:pt x="117348" y="24384"/>
                  </a:moveTo>
                  <a:lnTo>
                    <a:pt x="116484" y="13512"/>
                  </a:lnTo>
                  <a:lnTo>
                    <a:pt x="114300" y="7035"/>
                  </a:lnTo>
                  <a:lnTo>
                    <a:pt x="114300" y="10668"/>
                  </a:lnTo>
                  <a:lnTo>
                    <a:pt x="114300" y="30480"/>
                  </a:lnTo>
                  <a:lnTo>
                    <a:pt x="111252" y="39624"/>
                  </a:lnTo>
                  <a:lnTo>
                    <a:pt x="109728" y="42672"/>
                  </a:lnTo>
                  <a:lnTo>
                    <a:pt x="106680" y="44196"/>
                  </a:lnTo>
                  <a:lnTo>
                    <a:pt x="99060" y="44196"/>
                  </a:lnTo>
                  <a:lnTo>
                    <a:pt x="97536" y="42672"/>
                  </a:lnTo>
                  <a:lnTo>
                    <a:pt x="96012" y="39624"/>
                  </a:lnTo>
                  <a:lnTo>
                    <a:pt x="92964" y="36576"/>
                  </a:lnTo>
                  <a:lnTo>
                    <a:pt x="92964" y="12192"/>
                  </a:lnTo>
                  <a:lnTo>
                    <a:pt x="96012" y="9144"/>
                  </a:lnTo>
                  <a:lnTo>
                    <a:pt x="97536" y="4572"/>
                  </a:lnTo>
                  <a:lnTo>
                    <a:pt x="100584" y="3048"/>
                  </a:lnTo>
                  <a:lnTo>
                    <a:pt x="109728" y="3048"/>
                  </a:lnTo>
                  <a:lnTo>
                    <a:pt x="114300" y="10668"/>
                  </a:lnTo>
                  <a:lnTo>
                    <a:pt x="114300" y="7035"/>
                  </a:lnTo>
                  <a:lnTo>
                    <a:pt x="113919" y="5905"/>
                  </a:lnTo>
                  <a:lnTo>
                    <a:pt x="111163" y="3048"/>
                  </a:lnTo>
                  <a:lnTo>
                    <a:pt x="109626" y="1460"/>
                  </a:lnTo>
                  <a:lnTo>
                    <a:pt x="103632" y="0"/>
                  </a:lnTo>
                  <a:lnTo>
                    <a:pt x="99060" y="0"/>
                  </a:lnTo>
                  <a:lnTo>
                    <a:pt x="92964" y="6096"/>
                  </a:lnTo>
                  <a:lnTo>
                    <a:pt x="91440" y="10668"/>
                  </a:lnTo>
                  <a:lnTo>
                    <a:pt x="89916" y="16764"/>
                  </a:lnTo>
                  <a:lnTo>
                    <a:pt x="89916" y="32004"/>
                  </a:lnTo>
                  <a:lnTo>
                    <a:pt x="91440" y="38100"/>
                  </a:lnTo>
                  <a:lnTo>
                    <a:pt x="92964" y="41148"/>
                  </a:lnTo>
                  <a:lnTo>
                    <a:pt x="96012" y="45720"/>
                  </a:lnTo>
                  <a:lnTo>
                    <a:pt x="99060" y="47244"/>
                  </a:lnTo>
                  <a:lnTo>
                    <a:pt x="106680" y="47244"/>
                  </a:lnTo>
                  <a:lnTo>
                    <a:pt x="111252" y="45720"/>
                  </a:lnTo>
                  <a:lnTo>
                    <a:pt x="111760" y="44196"/>
                  </a:lnTo>
                  <a:lnTo>
                    <a:pt x="112776" y="41148"/>
                  </a:lnTo>
                  <a:lnTo>
                    <a:pt x="115824" y="36576"/>
                  </a:lnTo>
                  <a:lnTo>
                    <a:pt x="117348" y="32004"/>
                  </a:lnTo>
                  <a:lnTo>
                    <a:pt x="117348" y="24384"/>
                  </a:lnTo>
                  <a:close/>
                </a:path>
                <a:path w="3566160" h="47625">
                  <a:moveTo>
                    <a:pt x="243840" y="0"/>
                  </a:moveTo>
                  <a:lnTo>
                    <a:pt x="242316" y="0"/>
                  </a:lnTo>
                  <a:lnTo>
                    <a:pt x="239268" y="3048"/>
                  </a:lnTo>
                  <a:lnTo>
                    <a:pt x="237744" y="3048"/>
                  </a:lnTo>
                  <a:lnTo>
                    <a:pt x="237744" y="4572"/>
                  </a:lnTo>
                  <a:lnTo>
                    <a:pt x="236220" y="4572"/>
                  </a:lnTo>
                  <a:lnTo>
                    <a:pt x="233172" y="7620"/>
                  </a:lnTo>
                  <a:lnTo>
                    <a:pt x="228600" y="7620"/>
                  </a:lnTo>
                  <a:lnTo>
                    <a:pt x="228600" y="10668"/>
                  </a:lnTo>
                  <a:lnTo>
                    <a:pt x="231648" y="10668"/>
                  </a:lnTo>
                  <a:lnTo>
                    <a:pt x="234696" y="7620"/>
                  </a:lnTo>
                  <a:lnTo>
                    <a:pt x="237744" y="7620"/>
                  </a:lnTo>
                  <a:lnTo>
                    <a:pt x="240792" y="4572"/>
                  </a:lnTo>
                  <a:lnTo>
                    <a:pt x="240792" y="47244"/>
                  </a:lnTo>
                  <a:lnTo>
                    <a:pt x="243840" y="47244"/>
                  </a:lnTo>
                  <a:lnTo>
                    <a:pt x="243840" y="0"/>
                  </a:lnTo>
                  <a:close/>
                </a:path>
                <a:path w="3566160" h="47625">
                  <a:moveTo>
                    <a:pt x="280416" y="16764"/>
                  </a:moveTo>
                  <a:lnTo>
                    <a:pt x="278892" y="15240"/>
                  </a:lnTo>
                  <a:lnTo>
                    <a:pt x="278892" y="9144"/>
                  </a:lnTo>
                  <a:lnTo>
                    <a:pt x="275844" y="6096"/>
                  </a:lnTo>
                  <a:lnTo>
                    <a:pt x="275844" y="10668"/>
                  </a:lnTo>
                  <a:lnTo>
                    <a:pt x="275844" y="19812"/>
                  </a:lnTo>
                  <a:lnTo>
                    <a:pt x="274320" y="21336"/>
                  </a:lnTo>
                  <a:lnTo>
                    <a:pt x="274320" y="22860"/>
                  </a:lnTo>
                  <a:lnTo>
                    <a:pt x="272796" y="22860"/>
                  </a:lnTo>
                  <a:lnTo>
                    <a:pt x="272796" y="24384"/>
                  </a:lnTo>
                  <a:lnTo>
                    <a:pt x="271272" y="25908"/>
                  </a:lnTo>
                  <a:lnTo>
                    <a:pt x="260604" y="25908"/>
                  </a:lnTo>
                  <a:lnTo>
                    <a:pt x="259080" y="24384"/>
                  </a:lnTo>
                  <a:lnTo>
                    <a:pt x="259080" y="22860"/>
                  </a:lnTo>
                  <a:lnTo>
                    <a:pt x="257556" y="22860"/>
                  </a:lnTo>
                  <a:lnTo>
                    <a:pt x="257556" y="21336"/>
                  </a:lnTo>
                  <a:lnTo>
                    <a:pt x="256032" y="19812"/>
                  </a:lnTo>
                  <a:lnTo>
                    <a:pt x="256032" y="10668"/>
                  </a:lnTo>
                  <a:lnTo>
                    <a:pt x="257556" y="9144"/>
                  </a:lnTo>
                  <a:lnTo>
                    <a:pt x="257556" y="7620"/>
                  </a:lnTo>
                  <a:lnTo>
                    <a:pt x="260604" y="4572"/>
                  </a:lnTo>
                  <a:lnTo>
                    <a:pt x="262128" y="4572"/>
                  </a:lnTo>
                  <a:lnTo>
                    <a:pt x="263652" y="3048"/>
                  </a:lnTo>
                  <a:lnTo>
                    <a:pt x="269748" y="3048"/>
                  </a:lnTo>
                  <a:lnTo>
                    <a:pt x="269748" y="4572"/>
                  </a:lnTo>
                  <a:lnTo>
                    <a:pt x="271272" y="4572"/>
                  </a:lnTo>
                  <a:lnTo>
                    <a:pt x="274320" y="7620"/>
                  </a:lnTo>
                  <a:lnTo>
                    <a:pt x="274320" y="9144"/>
                  </a:lnTo>
                  <a:lnTo>
                    <a:pt x="275844" y="10668"/>
                  </a:lnTo>
                  <a:lnTo>
                    <a:pt x="275844" y="6096"/>
                  </a:lnTo>
                  <a:lnTo>
                    <a:pt x="274320" y="4572"/>
                  </a:lnTo>
                  <a:lnTo>
                    <a:pt x="274320" y="3048"/>
                  </a:lnTo>
                  <a:lnTo>
                    <a:pt x="271272" y="1524"/>
                  </a:lnTo>
                  <a:lnTo>
                    <a:pt x="269748" y="1524"/>
                  </a:lnTo>
                  <a:lnTo>
                    <a:pt x="268224" y="0"/>
                  </a:lnTo>
                  <a:lnTo>
                    <a:pt x="262128" y="0"/>
                  </a:lnTo>
                  <a:lnTo>
                    <a:pt x="260604" y="1524"/>
                  </a:lnTo>
                  <a:lnTo>
                    <a:pt x="259080" y="1524"/>
                  </a:lnTo>
                  <a:lnTo>
                    <a:pt x="257556" y="3048"/>
                  </a:lnTo>
                  <a:lnTo>
                    <a:pt x="257556" y="4572"/>
                  </a:lnTo>
                  <a:lnTo>
                    <a:pt x="254508" y="7620"/>
                  </a:lnTo>
                  <a:lnTo>
                    <a:pt x="254508" y="9144"/>
                  </a:lnTo>
                  <a:lnTo>
                    <a:pt x="252984" y="10668"/>
                  </a:lnTo>
                  <a:lnTo>
                    <a:pt x="252984" y="19812"/>
                  </a:lnTo>
                  <a:lnTo>
                    <a:pt x="254508" y="21336"/>
                  </a:lnTo>
                  <a:lnTo>
                    <a:pt x="254508" y="22860"/>
                  </a:lnTo>
                  <a:lnTo>
                    <a:pt x="256032" y="24384"/>
                  </a:lnTo>
                  <a:lnTo>
                    <a:pt x="256032" y="25908"/>
                  </a:lnTo>
                  <a:lnTo>
                    <a:pt x="257556" y="25908"/>
                  </a:lnTo>
                  <a:lnTo>
                    <a:pt x="260604" y="28956"/>
                  </a:lnTo>
                  <a:lnTo>
                    <a:pt x="271272" y="28956"/>
                  </a:lnTo>
                  <a:lnTo>
                    <a:pt x="274320" y="27432"/>
                  </a:lnTo>
                  <a:lnTo>
                    <a:pt x="275844" y="21336"/>
                  </a:lnTo>
                  <a:lnTo>
                    <a:pt x="277368" y="21336"/>
                  </a:lnTo>
                  <a:lnTo>
                    <a:pt x="277368" y="28956"/>
                  </a:lnTo>
                  <a:lnTo>
                    <a:pt x="275844" y="35052"/>
                  </a:lnTo>
                  <a:lnTo>
                    <a:pt x="272796" y="39624"/>
                  </a:lnTo>
                  <a:lnTo>
                    <a:pt x="269748" y="42672"/>
                  </a:lnTo>
                  <a:lnTo>
                    <a:pt x="266700" y="44196"/>
                  </a:lnTo>
                  <a:lnTo>
                    <a:pt x="257556" y="44196"/>
                  </a:lnTo>
                  <a:lnTo>
                    <a:pt x="256032" y="42672"/>
                  </a:lnTo>
                  <a:lnTo>
                    <a:pt x="256032" y="45720"/>
                  </a:lnTo>
                  <a:lnTo>
                    <a:pt x="257556" y="47244"/>
                  </a:lnTo>
                  <a:lnTo>
                    <a:pt x="266700" y="47244"/>
                  </a:lnTo>
                  <a:lnTo>
                    <a:pt x="269748" y="45720"/>
                  </a:lnTo>
                  <a:lnTo>
                    <a:pt x="271272" y="44196"/>
                  </a:lnTo>
                  <a:lnTo>
                    <a:pt x="274320" y="42672"/>
                  </a:lnTo>
                  <a:lnTo>
                    <a:pt x="275844" y="41148"/>
                  </a:lnTo>
                  <a:lnTo>
                    <a:pt x="277368" y="38100"/>
                  </a:lnTo>
                  <a:lnTo>
                    <a:pt x="277368" y="35052"/>
                  </a:lnTo>
                  <a:lnTo>
                    <a:pt x="278892" y="32004"/>
                  </a:lnTo>
                  <a:lnTo>
                    <a:pt x="278892" y="28956"/>
                  </a:lnTo>
                  <a:lnTo>
                    <a:pt x="280416" y="24384"/>
                  </a:lnTo>
                  <a:lnTo>
                    <a:pt x="280416" y="21336"/>
                  </a:lnTo>
                  <a:lnTo>
                    <a:pt x="280416" y="16764"/>
                  </a:lnTo>
                  <a:close/>
                </a:path>
                <a:path w="3566160" h="47625">
                  <a:moveTo>
                    <a:pt x="310896" y="25908"/>
                  </a:moveTo>
                  <a:lnTo>
                    <a:pt x="307848" y="22860"/>
                  </a:lnTo>
                  <a:lnTo>
                    <a:pt x="301752" y="19812"/>
                  </a:lnTo>
                  <a:lnTo>
                    <a:pt x="292608" y="19812"/>
                  </a:lnTo>
                  <a:lnTo>
                    <a:pt x="292608" y="3048"/>
                  </a:lnTo>
                  <a:lnTo>
                    <a:pt x="309372" y="3048"/>
                  </a:lnTo>
                  <a:lnTo>
                    <a:pt x="309372" y="1524"/>
                  </a:lnTo>
                  <a:lnTo>
                    <a:pt x="291084" y="1524"/>
                  </a:lnTo>
                  <a:lnTo>
                    <a:pt x="290969" y="3048"/>
                  </a:lnTo>
                  <a:lnTo>
                    <a:pt x="289560" y="22860"/>
                  </a:lnTo>
                  <a:lnTo>
                    <a:pt x="304800" y="22860"/>
                  </a:lnTo>
                  <a:lnTo>
                    <a:pt x="307848" y="25908"/>
                  </a:lnTo>
                  <a:lnTo>
                    <a:pt x="307848" y="39624"/>
                  </a:lnTo>
                  <a:lnTo>
                    <a:pt x="304800" y="41148"/>
                  </a:lnTo>
                  <a:lnTo>
                    <a:pt x="303276" y="44196"/>
                  </a:lnTo>
                  <a:lnTo>
                    <a:pt x="291084" y="44196"/>
                  </a:lnTo>
                  <a:lnTo>
                    <a:pt x="288036" y="42672"/>
                  </a:lnTo>
                  <a:lnTo>
                    <a:pt x="288036" y="45720"/>
                  </a:lnTo>
                  <a:lnTo>
                    <a:pt x="291084" y="47244"/>
                  </a:lnTo>
                  <a:lnTo>
                    <a:pt x="301752" y="47244"/>
                  </a:lnTo>
                  <a:lnTo>
                    <a:pt x="304800" y="45720"/>
                  </a:lnTo>
                  <a:lnTo>
                    <a:pt x="306324" y="44196"/>
                  </a:lnTo>
                  <a:lnTo>
                    <a:pt x="307848" y="42672"/>
                  </a:lnTo>
                  <a:lnTo>
                    <a:pt x="310896" y="41148"/>
                  </a:lnTo>
                  <a:lnTo>
                    <a:pt x="310896" y="25908"/>
                  </a:lnTo>
                  <a:close/>
                </a:path>
                <a:path w="3566160" h="47625">
                  <a:moveTo>
                    <a:pt x="344424" y="28956"/>
                  </a:moveTo>
                  <a:lnTo>
                    <a:pt x="341376" y="22860"/>
                  </a:lnTo>
                  <a:lnTo>
                    <a:pt x="335280" y="19812"/>
                  </a:lnTo>
                  <a:lnTo>
                    <a:pt x="326136" y="19812"/>
                  </a:lnTo>
                  <a:lnTo>
                    <a:pt x="326136" y="3048"/>
                  </a:lnTo>
                  <a:lnTo>
                    <a:pt x="342900" y="3048"/>
                  </a:lnTo>
                  <a:lnTo>
                    <a:pt x="342900" y="1524"/>
                  </a:lnTo>
                  <a:lnTo>
                    <a:pt x="324612" y="1524"/>
                  </a:lnTo>
                  <a:lnTo>
                    <a:pt x="324497" y="3048"/>
                  </a:lnTo>
                  <a:lnTo>
                    <a:pt x="323088" y="22860"/>
                  </a:lnTo>
                  <a:lnTo>
                    <a:pt x="338328" y="22860"/>
                  </a:lnTo>
                  <a:lnTo>
                    <a:pt x="341376" y="25908"/>
                  </a:lnTo>
                  <a:lnTo>
                    <a:pt x="341376" y="39624"/>
                  </a:lnTo>
                  <a:lnTo>
                    <a:pt x="338328" y="41148"/>
                  </a:lnTo>
                  <a:lnTo>
                    <a:pt x="336804" y="44196"/>
                  </a:lnTo>
                  <a:lnTo>
                    <a:pt x="324612" y="44196"/>
                  </a:lnTo>
                  <a:lnTo>
                    <a:pt x="321564" y="42672"/>
                  </a:lnTo>
                  <a:lnTo>
                    <a:pt x="321564" y="45720"/>
                  </a:lnTo>
                  <a:lnTo>
                    <a:pt x="323088" y="47244"/>
                  </a:lnTo>
                  <a:lnTo>
                    <a:pt x="335280" y="47244"/>
                  </a:lnTo>
                  <a:lnTo>
                    <a:pt x="338328" y="45720"/>
                  </a:lnTo>
                  <a:lnTo>
                    <a:pt x="339852" y="44196"/>
                  </a:lnTo>
                  <a:lnTo>
                    <a:pt x="342900" y="41148"/>
                  </a:lnTo>
                  <a:lnTo>
                    <a:pt x="344424" y="36576"/>
                  </a:lnTo>
                  <a:lnTo>
                    <a:pt x="344424" y="28956"/>
                  </a:lnTo>
                  <a:close/>
                </a:path>
                <a:path w="3566160" h="47625">
                  <a:moveTo>
                    <a:pt x="472440" y="12"/>
                  </a:moveTo>
                  <a:lnTo>
                    <a:pt x="470916" y="1536"/>
                  </a:lnTo>
                  <a:lnTo>
                    <a:pt x="469392" y="1536"/>
                  </a:lnTo>
                  <a:lnTo>
                    <a:pt x="469392" y="3060"/>
                  </a:lnTo>
                  <a:lnTo>
                    <a:pt x="467868" y="3060"/>
                  </a:lnTo>
                  <a:lnTo>
                    <a:pt x="464820" y="6108"/>
                  </a:lnTo>
                  <a:lnTo>
                    <a:pt x="463283" y="6108"/>
                  </a:lnTo>
                  <a:lnTo>
                    <a:pt x="463283" y="7632"/>
                  </a:lnTo>
                  <a:lnTo>
                    <a:pt x="458724" y="7632"/>
                  </a:lnTo>
                  <a:lnTo>
                    <a:pt x="458724" y="10668"/>
                  </a:lnTo>
                  <a:lnTo>
                    <a:pt x="461759" y="10668"/>
                  </a:lnTo>
                  <a:lnTo>
                    <a:pt x="464820" y="7632"/>
                  </a:lnTo>
                  <a:lnTo>
                    <a:pt x="466344" y="7632"/>
                  </a:lnTo>
                  <a:lnTo>
                    <a:pt x="469392" y="6108"/>
                  </a:lnTo>
                  <a:lnTo>
                    <a:pt x="469392" y="47256"/>
                  </a:lnTo>
                  <a:lnTo>
                    <a:pt x="472440" y="47256"/>
                  </a:lnTo>
                  <a:lnTo>
                    <a:pt x="472440" y="4584"/>
                  </a:lnTo>
                  <a:lnTo>
                    <a:pt x="472440" y="12"/>
                  </a:lnTo>
                  <a:close/>
                </a:path>
                <a:path w="3566160" h="47625">
                  <a:moveTo>
                    <a:pt x="509016" y="12204"/>
                  </a:moveTo>
                  <a:lnTo>
                    <a:pt x="507492" y="9156"/>
                  </a:lnTo>
                  <a:lnTo>
                    <a:pt x="507492" y="7632"/>
                  </a:lnTo>
                  <a:lnTo>
                    <a:pt x="505968" y="6108"/>
                  </a:lnTo>
                  <a:lnTo>
                    <a:pt x="505968" y="10668"/>
                  </a:lnTo>
                  <a:lnTo>
                    <a:pt x="505968" y="19824"/>
                  </a:lnTo>
                  <a:lnTo>
                    <a:pt x="504444" y="21348"/>
                  </a:lnTo>
                  <a:lnTo>
                    <a:pt x="504444" y="22860"/>
                  </a:lnTo>
                  <a:lnTo>
                    <a:pt x="502920" y="22860"/>
                  </a:lnTo>
                  <a:lnTo>
                    <a:pt x="501383" y="24396"/>
                  </a:lnTo>
                  <a:lnTo>
                    <a:pt x="501383" y="25920"/>
                  </a:lnTo>
                  <a:lnTo>
                    <a:pt x="490728" y="25920"/>
                  </a:lnTo>
                  <a:lnTo>
                    <a:pt x="489191" y="24396"/>
                  </a:lnTo>
                  <a:lnTo>
                    <a:pt x="489191" y="22860"/>
                  </a:lnTo>
                  <a:lnTo>
                    <a:pt x="487667" y="22860"/>
                  </a:lnTo>
                  <a:lnTo>
                    <a:pt x="487667" y="21348"/>
                  </a:lnTo>
                  <a:lnTo>
                    <a:pt x="486156" y="19824"/>
                  </a:lnTo>
                  <a:lnTo>
                    <a:pt x="486156" y="10668"/>
                  </a:lnTo>
                  <a:lnTo>
                    <a:pt x="487667" y="9156"/>
                  </a:lnTo>
                  <a:lnTo>
                    <a:pt x="487667" y="7632"/>
                  </a:lnTo>
                  <a:lnTo>
                    <a:pt x="490728" y="4584"/>
                  </a:lnTo>
                  <a:lnTo>
                    <a:pt x="492252" y="4584"/>
                  </a:lnTo>
                  <a:lnTo>
                    <a:pt x="493776" y="3060"/>
                  </a:lnTo>
                  <a:lnTo>
                    <a:pt x="498348" y="3060"/>
                  </a:lnTo>
                  <a:lnTo>
                    <a:pt x="499859" y="4584"/>
                  </a:lnTo>
                  <a:lnTo>
                    <a:pt x="501383" y="4584"/>
                  </a:lnTo>
                  <a:lnTo>
                    <a:pt x="504444" y="7632"/>
                  </a:lnTo>
                  <a:lnTo>
                    <a:pt x="504444" y="9156"/>
                  </a:lnTo>
                  <a:lnTo>
                    <a:pt x="505968" y="10668"/>
                  </a:lnTo>
                  <a:lnTo>
                    <a:pt x="505968" y="6108"/>
                  </a:lnTo>
                  <a:lnTo>
                    <a:pt x="502920" y="3060"/>
                  </a:lnTo>
                  <a:lnTo>
                    <a:pt x="501383" y="1536"/>
                  </a:lnTo>
                  <a:lnTo>
                    <a:pt x="499859" y="1536"/>
                  </a:lnTo>
                  <a:lnTo>
                    <a:pt x="498348" y="12"/>
                  </a:lnTo>
                  <a:lnTo>
                    <a:pt x="492252" y="12"/>
                  </a:lnTo>
                  <a:lnTo>
                    <a:pt x="490728" y="1536"/>
                  </a:lnTo>
                  <a:lnTo>
                    <a:pt x="489191" y="1536"/>
                  </a:lnTo>
                  <a:lnTo>
                    <a:pt x="484632" y="6108"/>
                  </a:lnTo>
                  <a:lnTo>
                    <a:pt x="484632" y="7632"/>
                  </a:lnTo>
                  <a:lnTo>
                    <a:pt x="483108" y="9156"/>
                  </a:lnTo>
                  <a:lnTo>
                    <a:pt x="483108" y="21348"/>
                  </a:lnTo>
                  <a:lnTo>
                    <a:pt x="484632" y="22860"/>
                  </a:lnTo>
                  <a:lnTo>
                    <a:pt x="484632" y="24396"/>
                  </a:lnTo>
                  <a:lnTo>
                    <a:pt x="486156" y="25920"/>
                  </a:lnTo>
                  <a:lnTo>
                    <a:pt x="487667" y="25920"/>
                  </a:lnTo>
                  <a:lnTo>
                    <a:pt x="490728" y="28968"/>
                  </a:lnTo>
                  <a:lnTo>
                    <a:pt x="499859" y="28968"/>
                  </a:lnTo>
                  <a:lnTo>
                    <a:pt x="504444" y="27444"/>
                  </a:lnTo>
                  <a:lnTo>
                    <a:pt x="505968" y="21348"/>
                  </a:lnTo>
                  <a:lnTo>
                    <a:pt x="505968" y="28968"/>
                  </a:lnTo>
                  <a:lnTo>
                    <a:pt x="504444" y="35052"/>
                  </a:lnTo>
                  <a:lnTo>
                    <a:pt x="502920" y="39636"/>
                  </a:lnTo>
                  <a:lnTo>
                    <a:pt x="499859" y="42684"/>
                  </a:lnTo>
                  <a:lnTo>
                    <a:pt x="496824" y="44208"/>
                  </a:lnTo>
                  <a:lnTo>
                    <a:pt x="487667" y="44208"/>
                  </a:lnTo>
                  <a:lnTo>
                    <a:pt x="484632" y="42684"/>
                  </a:lnTo>
                  <a:lnTo>
                    <a:pt x="484632" y="45732"/>
                  </a:lnTo>
                  <a:lnTo>
                    <a:pt x="487667" y="47256"/>
                  </a:lnTo>
                  <a:lnTo>
                    <a:pt x="496824" y="47256"/>
                  </a:lnTo>
                  <a:lnTo>
                    <a:pt x="499859" y="45732"/>
                  </a:lnTo>
                  <a:lnTo>
                    <a:pt x="501383" y="44208"/>
                  </a:lnTo>
                  <a:lnTo>
                    <a:pt x="504444" y="41160"/>
                  </a:lnTo>
                  <a:lnTo>
                    <a:pt x="509016" y="32016"/>
                  </a:lnTo>
                  <a:lnTo>
                    <a:pt x="509016" y="21348"/>
                  </a:lnTo>
                  <a:lnTo>
                    <a:pt x="509016" y="12204"/>
                  </a:lnTo>
                  <a:close/>
                </a:path>
                <a:path w="3566160" h="47625">
                  <a:moveTo>
                    <a:pt x="544068" y="30492"/>
                  </a:moveTo>
                  <a:lnTo>
                    <a:pt x="542544" y="28968"/>
                  </a:lnTo>
                  <a:lnTo>
                    <a:pt x="542544" y="24396"/>
                  </a:lnTo>
                  <a:lnTo>
                    <a:pt x="541020" y="22860"/>
                  </a:lnTo>
                  <a:lnTo>
                    <a:pt x="541020" y="30492"/>
                  </a:lnTo>
                  <a:lnTo>
                    <a:pt x="541020" y="35052"/>
                  </a:lnTo>
                  <a:lnTo>
                    <a:pt x="539483" y="36576"/>
                  </a:lnTo>
                  <a:lnTo>
                    <a:pt x="539483" y="39636"/>
                  </a:lnTo>
                  <a:lnTo>
                    <a:pt x="537959" y="39636"/>
                  </a:lnTo>
                  <a:lnTo>
                    <a:pt x="537959" y="41160"/>
                  </a:lnTo>
                  <a:lnTo>
                    <a:pt x="536448" y="42684"/>
                  </a:lnTo>
                  <a:lnTo>
                    <a:pt x="534924" y="42684"/>
                  </a:lnTo>
                  <a:lnTo>
                    <a:pt x="534924" y="44208"/>
                  </a:lnTo>
                  <a:lnTo>
                    <a:pt x="525767" y="44208"/>
                  </a:lnTo>
                  <a:lnTo>
                    <a:pt x="521208" y="39636"/>
                  </a:lnTo>
                  <a:lnTo>
                    <a:pt x="521208" y="36576"/>
                  </a:lnTo>
                  <a:lnTo>
                    <a:pt x="519684" y="35052"/>
                  </a:lnTo>
                  <a:lnTo>
                    <a:pt x="519684" y="28968"/>
                  </a:lnTo>
                  <a:lnTo>
                    <a:pt x="521208" y="27444"/>
                  </a:lnTo>
                  <a:lnTo>
                    <a:pt x="521208" y="25920"/>
                  </a:lnTo>
                  <a:lnTo>
                    <a:pt x="522732" y="25920"/>
                  </a:lnTo>
                  <a:lnTo>
                    <a:pt x="522732" y="24396"/>
                  </a:lnTo>
                  <a:lnTo>
                    <a:pt x="525767" y="21348"/>
                  </a:lnTo>
                  <a:lnTo>
                    <a:pt x="534924" y="21348"/>
                  </a:lnTo>
                  <a:lnTo>
                    <a:pt x="539483" y="25920"/>
                  </a:lnTo>
                  <a:lnTo>
                    <a:pt x="539483" y="28968"/>
                  </a:lnTo>
                  <a:lnTo>
                    <a:pt x="541020" y="30492"/>
                  </a:lnTo>
                  <a:lnTo>
                    <a:pt x="541020" y="22860"/>
                  </a:lnTo>
                  <a:lnTo>
                    <a:pt x="539483" y="22860"/>
                  </a:lnTo>
                  <a:lnTo>
                    <a:pt x="539483" y="21348"/>
                  </a:lnTo>
                  <a:lnTo>
                    <a:pt x="537959" y="19824"/>
                  </a:lnTo>
                  <a:lnTo>
                    <a:pt x="536448" y="19824"/>
                  </a:lnTo>
                  <a:lnTo>
                    <a:pt x="534924" y="18300"/>
                  </a:lnTo>
                  <a:lnTo>
                    <a:pt x="525767" y="18300"/>
                  </a:lnTo>
                  <a:lnTo>
                    <a:pt x="521208" y="21348"/>
                  </a:lnTo>
                  <a:lnTo>
                    <a:pt x="519684" y="25920"/>
                  </a:lnTo>
                  <a:lnTo>
                    <a:pt x="519684" y="19824"/>
                  </a:lnTo>
                  <a:lnTo>
                    <a:pt x="521208" y="16776"/>
                  </a:lnTo>
                  <a:lnTo>
                    <a:pt x="521208" y="13728"/>
                  </a:lnTo>
                  <a:lnTo>
                    <a:pt x="522732" y="10668"/>
                  </a:lnTo>
                  <a:lnTo>
                    <a:pt x="524256" y="9156"/>
                  </a:lnTo>
                  <a:lnTo>
                    <a:pt x="524256" y="7632"/>
                  </a:lnTo>
                  <a:lnTo>
                    <a:pt x="525767" y="6108"/>
                  </a:lnTo>
                  <a:lnTo>
                    <a:pt x="528828" y="4584"/>
                  </a:lnTo>
                  <a:lnTo>
                    <a:pt x="530352" y="3060"/>
                  </a:lnTo>
                  <a:lnTo>
                    <a:pt x="537959" y="3060"/>
                  </a:lnTo>
                  <a:lnTo>
                    <a:pt x="541020" y="4584"/>
                  </a:lnTo>
                  <a:lnTo>
                    <a:pt x="541020" y="3060"/>
                  </a:lnTo>
                  <a:lnTo>
                    <a:pt x="541020" y="1536"/>
                  </a:lnTo>
                  <a:lnTo>
                    <a:pt x="539483" y="12"/>
                  </a:lnTo>
                  <a:lnTo>
                    <a:pt x="531876" y="12"/>
                  </a:lnTo>
                  <a:lnTo>
                    <a:pt x="528828" y="1536"/>
                  </a:lnTo>
                  <a:lnTo>
                    <a:pt x="527291" y="1536"/>
                  </a:lnTo>
                  <a:lnTo>
                    <a:pt x="524256" y="3060"/>
                  </a:lnTo>
                  <a:lnTo>
                    <a:pt x="522732" y="4584"/>
                  </a:lnTo>
                  <a:lnTo>
                    <a:pt x="521208" y="7632"/>
                  </a:lnTo>
                  <a:lnTo>
                    <a:pt x="519684" y="9156"/>
                  </a:lnTo>
                  <a:lnTo>
                    <a:pt x="518160" y="12204"/>
                  </a:lnTo>
                  <a:lnTo>
                    <a:pt x="518160" y="15252"/>
                  </a:lnTo>
                  <a:lnTo>
                    <a:pt x="516636" y="18300"/>
                  </a:lnTo>
                  <a:lnTo>
                    <a:pt x="516636" y="33540"/>
                  </a:lnTo>
                  <a:lnTo>
                    <a:pt x="518160" y="35052"/>
                  </a:lnTo>
                  <a:lnTo>
                    <a:pt x="518160" y="38112"/>
                  </a:lnTo>
                  <a:lnTo>
                    <a:pt x="519684" y="39636"/>
                  </a:lnTo>
                  <a:lnTo>
                    <a:pt x="519684" y="42684"/>
                  </a:lnTo>
                  <a:lnTo>
                    <a:pt x="522732" y="45732"/>
                  </a:lnTo>
                  <a:lnTo>
                    <a:pt x="524256" y="45732"/>
                  </a:lnTo>
                  <a:lnTo>
                    <a:pt x="525767" y="47256"/>
                  </a:lnTo>
                  <a:lnTo>
                    <a:pt x="533400" y="47256"/>
                  </a:lnTo>
                  <a:lnTo>
                    <a:pt x="534924" y="45732"/>
                  </a:lnTo>
                  <a:lnTo>
                    <a:pt x="536448" y="45732"/>
                  </a:lnTo>
                  <a:lnTo>
                    <a:pt x="537972" y="44208"/>
                  </a:lnTo>
                  <a:lnTo>
                    <a:pt x="541020" y="41160"/>
                  </a:lnTo>
                  <a:lnTo>
                    <a:pt x="541020" y="39636"/>
                  </a:lnTo>
                  <a:lnTo>
                    <a:pt x="542544" y="38112"/>
                  </a:lnTo>
                  <a:lnTo>
                    <a:pt x="542544" y="36576"/>
                  </a:lnTo>
                  <a:lnTo>
                    <a:pt x="544068" y="35052"/>
                  </a:lnTo>
                  <a:lnTo>
                    <a:pt x="544068" y="30492"/>
                  </a:lnTo>
                  <a:close/>
                </a:path>
                <a:path w="3566160" h="47625">
                  <a:moveTo>
                    <a:pt x="576059" y="24396"/>
                  </a:moveTo>
                  <a:lnTo>
                    <a:pt x="575233" y="13512"/>
                  </a:lnTo>
                  <a:lnTo>
                    <a:pt x="573024" y="6527"/>
                  </a:lnTo>
                  <a:lnTo>
                    <a:pt x="573024" y="10668"/>
                  </a:lnTo>
                  <a:lnTo>
                    <a:pt x="573024" y="35052"/>
                  </a:lnTo>
                  <a:lnTo>
                    <a:pt x="569976" y="39636"/>
                  </a:lnTo>
                  <a:lnTo>
                    <a:pt x="568452" y="42684"/>
                  </a:lnTo>
                  <a:lnTo>
                    <a:pt x="565391" y="44208"/>
                  </a:lnTo>
                  <a:lnTo>
                    <a:pt x="559308" y="44208"/>
                  </a:lnTo>
                  <a:lnTo>
                    <a:pt x="556260" y="42684"/>
                  </a:lnTo>
                  <a:lnTo>
                    <a:pt x="553212" y="36576"/>
                  </a:lnTo>
                  <a:lnTo>
                    <a:pt x="551675" y="30492"/>
                  </a:lnTo>
                  <a:lnTo>
                    <a:pt x="551675" y="16776"/>
                  </a:lnTo>
                  <a:lnTo>
                    <a:pt x="553212" y="12204"/>
                  </a:lnTo>
                  <a:lnTo>
                    <a:pt x="554736" y="9156"/>
                  </a:lnTo>
                  <a:lnTo>
                    <a:pt x="556260" y="4584"/>
                  </a:lnTo>
                  <a:lnTo>
                    <a:pt x="559308" y="3060"/>
                  </a:lnTo>
                  <a:lnTo>
                    <a:pt x="569976" y="3060"/>
                  </a:lnTo>
                  <a:lnTo>
                    <a:pt x="573024" y="10668"/>
                  </a:lnTo>
                  <a:lnTo>
                    <a:pt x="573024" y="6527"/>
                  </a:lnTo>
                  <a:lnTo>
                    <a:pt x="572833" y="5918"/>
                  </a:lnTo>
                  <a:lnTo>
                    <a:pt x="570369" y="3060"/>
                  </a:lnTo>
                  <a:lnTo>
                    <a:pt x="568998" y="1460"/>
                  </a:lnTo>
                  <a:lnTo>
                    <a:pt x="563867" y="12"/>
                  </a:lnTo>
                  <a:lnTo>
                    <a:pt x="559308" y="12"/>
                  </a:lnTo>
                  <a:lnTo>
                    <a:pt x="554736" y="3060"/>
                  </a:lnTo>
                  <a:lnTo>
                    <a:pt x="553212" y="6108"/>
                  </a:lnTo>
                  <a:lnTo>
                    <a:pt x="550151" y="10668"/>
                  </a:lnTo>
                  <a:lnTo>
                    <a:pt x="548640" y="16776"/>
                  </a:lnTo>
                  <a:lnTo>
                    <a:pt x="548640" y="32016"/>
                  </a:lnTo>
                  <a:lnTo>
                    <a:pt x="550151" y="38112"/>
                  </a:lnTo>
                  <a:lnTo>
                    <a:pt x="553212" y="41160"/>
                  </a:lnTo>
                  <a:lnTo>
                    <a:pt x="554736" y="45732"/>
                  </a:lnTo>
                  <a:lnTo>
                    <a:pt x="557784" y="47256"/>
                  </a:lnTo>
                  <a:lnTo>
                    <a:pt x="566928" y="47256"/>
                  </a:lnTo>
                  <a:lnTo>
                    <a:pt x="569976" y="45732"/>
                  </a:lnTo>
                  <a:lnTo>
                    <a:pt x="570992" y="44208"/>
                  </a:lnTo>
                  <a:lnTo>
                    <a:pt x="573024" y="41160"/>
                  </a:lnTo>
                  <a:lnTo>
                    <a:pt x="576059" y="32016"/>
                  </a:lnTo>
                  <a:lnTo>
                    <a:pt x="576059" y="24396"/>
                  </a:lnTo>
                  <a:close/>
                </a:path>
                <a:path w="3566160" h="47625">
                  <a:moveTo>
                    <a:pt x="702551" y="12"/>
                  </a:moveTo>
                  <a:lnTo>
                    <a:pt x="701040" y="12"/>
                  </a:lnTo>
                  <a:lnTo>
                    <a:pt x="701040" y="1536"/>
                  </a:lnTo>
                  <a:lnTo>
                    <a:pt x="699516" y="1536"/>
                  </a:lnTo>
                  <a:lnTo>
                    <a:pt x="699516" y="3060"/>
                  </a:lnTo>
                  <a:lnTo>
                    <a:pt x="697992" y="3060"/>
                  </a:lnTo>
                  <a:lnTo>
                    <a:pt x="694944" y="6108"/>
                  </a:lnTo>
                  <a:lnTo>
                    <a:pt x="693420" y="6108"/>
                  </a:lnTo>
                  <a:lnTo>
                    <a:pt x="691883" y="7632"/>
                  </a:lnTo>
                  <a:lnTo>
                    <a:pt x="688848" y="7632"/>
                  </a:lnTo>
                  <a:lnTo>
                    <a:pt x="688848" y="10668"/>
                  </a:lnTo>
                  <a:lnTo>
                    <a:pt x="690359" y="10668"/>
                  </a:lnTo>
                  <a:lnTo>
                    <a:pt x="693420" y="9156"/>
                  </a:lnTo>
                  <a:lnTo>
                    <a:pt x="694944" y="7632"/>
                  </a:lnTo>
                  <a:lnTo>
                    <a:pt x="696468" y="7632"/>
                  </a:lnTo>
                  <a:lnTo>
                    <a:pt x="699516" y="4584"/>
                  </a:lnTo>
                  <a:lnTo>
                    <a:pt x="699516" y="47256"/>
                  </a:lnTo>
                  <a:lnTo>
                    <a:pt x="702551" y="47256"/>
                  </a:lnTo>
                  <a:lnTo>
                    <a:pt x="702551" y="4584"/>
                  </a:lnTo>
                  <a:lnTo>
                    <a:pt x="702551" y="12"/>
                  </a:lnTo>
                  <a:close/>
                </a:path>
                <a:path w="3566160" h="47625">
                  <a:moveTo>
                    <a:pt x="739140" y="15252"/>
                  </a:moveTo>
                  <a:lnTo>
                    <a:pt x="737616" y="12204"/>
                  </a:lnTo>
                  <a:lnTo>
                    <a:pt x="737616" y="9156"/>
                  </a:lnTo>
                  <a:lnTo>
                    <a:pt x="736092" y="7632"/>
                  </a:lnTo>
                  <a:lnTo>
                    <a:pt x="736092" y="12204"/>
                  </a:lnTo>
                  <a:lnTo>
                    <a:pt x="736092" y="18300"/>
                  </a:lnTo>
                  <a:lnTo>
                    <a:pt x="734568" y="19824"/>
                  </a:lnTo>
                  <a:lnTo>
                    <a:pt x="734568" y="21348"/>
                  </a:lnTo>
                  <a:lnTo>
                    <a:pt x="731520" y="24396"/>
                  </a:lnTo>
                  <a:lnTo>
                    <a:pt x="731520" y="25920"/>
                  </a:lnTo>
                  <a:lnTo>
                    <a:pt x="720852" y="25920"/>
                  </a:lnTo>
                  <a:lnTo>
                    <a:pt x="716267" y="21348"/>
                  </a:lnTo>
                  <a:lnTo>
                    <a:pt x="716267" y="18300"/>
                  </a:lnTo>
                  <a:lnTo>
                    <a:pt x="714756" y="16776"/>
                  </a:lnTo>
                  <a:lnTo>
                    <a:pt x="714756" y="13728"/>
                  </a:lnTo>
                  <a:lnTo>
                    <a:pt x="716267" y="12204"/>
                  </a:lnTo>
                  <a:lnTo>
                    <a:pt x="716267" y="9156"/>
                  </a:lnTo>
                  <a:lnTo>
                    <a:pt x="717804" y="7632"/>
                  </a:lnTo>
                  <a:lnTo>
                    <a:pt x="717804" y="6108"/>
                  </a:lnTo>
                  <a:lnTo>
                    <a:pt x="719328" y="6108"/>
                  </a:lnTo>
                  <a:lnTo>
                    <a:pt x="722376" y="3060"/>
                  </a:lnTo>
                  <a:lnTo>
                    <a:pt x="728459" y="3060"/>
                  </a:lnTo>
                  <a:lnTo>
                    <a:pt x="729983" y="4584"/>
                  </a:lnTo>
                  <a:lnTo>
                    <a:pt x="731520" y="4584"/>
                  </a:lnTo>
                  <a:lnTo>
                    <a:pt x="731520" y="6108"/>
                  </a:lnTo>
                  <a:lnTo>
                    <a:pt x="733044" y="6108"/>
                  </a:lnTo>
                  <a:lnTo>
                    <a:pt x="734568" y="7632"/>
                  </a:lnTo>
                  <a:lnTo>
                    <a:pt x="734568" y="10668"/>
                  </a:lnTo>
                  <a:lnTo>
                    <a:pt x="736092" y="12204"/>
                  </a:lnTo>
                  <a:lnTo>
                    <a:pt x="736092" y="7632"/>
                  </a:lnTo>
                  <a:lnTo>
                    <a:pt x="736092" y="6108"/>
                  </a:lnTo>
                  <a:lnTo>
                    <a:pt x="733044" y="3060"/>
                  </a:lnTo>
                  <a:lnTo>
                    <a:pt x="731520" y="1536"/>
                  </a:lnTo>
                  <a:lnTo>
                    <a:pt x="729983" y="1536"/>
                  </a:lnTo>
                  <a:lnTo>
                    <a:pt x="728459" y="12"/>
                  </a:lnTo>
                  <a:lnTo>
                    <a:pt x="722376" y="12"/>
                  </a:lnTo>
                  <a:lnTo>
                    <a:pt x="720852" y="1536"/>
                  </a:lnTo>
                  <a:lnTo>
                    <a:pt x="719328" y="1536"/>
                  </a:lnTo>
                  <a:lnTo>
                    <a:pt x="714756" y="6108"/>
                  </a:lnTo>
                  <a:lnTo>
                    <a:pt x="714756" y="7632"/>
                  </a:lnTo>
                  <a:lnTo>
                    <a:pt x="713232" y="9156"/>
                  </a:lnTo>
                  <a:lnTo>
                    <a:pt x="713232" y="10668"/>
                  </a:lnTo>
                  <a:lnTo>
                    <a:pt x="711708" y="13728"/>
                  </a:lnTo>
                  <a:lnTo>
                    <a:pt x="711708" y="16776"/>
                  </a:lnTo>
                  <a:lnTo>
                    <a:pt x="713232" y="19824"/>
                  </a:lnTo>
                  <a:lnTo>
                    <a:pt x="713232" y="22860"/>
                  </a:lnTo>
                  <a:lnTo>
                    <a:pt x="719328" y="28968"/>
                  </a:lnTo>
                  <a:lnTo>
                    <a:pt x="729983" y="28968"/>
                  </a:lnTo>
                  <a:lnTo>
                    <a:pt x="734568" y="27444"/>
                  </a:lnTo>
                  <a:lnTo>
                    <a:pt x="734949" y="25920"/>
                  </a:lnTo>
                  <a:lnTo>
                    <a:pt x="736092" y="21348"/>
                  </a:lnTo>
                  <a:lnTo>
                    <a:pt x="736092" y="28968"/>
                  </a:lnTo>
                  <a:lnTo>
                    <a:pt x="734568" y="35052"/>
                  </a:lnTo>
                  <a:lnTo>
                    <a:pt x="733044" y="39636"/>
                  </a:lnTo>
                  <a:lnTo>
                    <a:pt x="729983" y="42684"/>
                  </a:lnTo>
                  <a:lnTo>
                    <a:pt x="726948" y="44208"/>
                  </a:lnTo>
                  <a:lnTo>
                    <a:pt x="717804" y="44208"/>
                  </a:lnTo>
                  <a:lnTo>
                    <a:pt x="714756" y="42684"/>
                  </a:lnTo>
                  <a:lnTo>
                    <a:pt x="714756" y="45732"/>
                  </a:lnTo>
                  <a:lnTo>
                    <a:pt x="716267" y="47256"/>
                  </a:lnTo>
                  <a:lnTo>
                    <a:pt x="726948" y="47256"/>
                  </a:lnTo>
                  <a:lnTo>
                    <a:pt x="728459" y="45732"/>
                  </a:lnTo>
                  <a:lnTo>
                    <a:pt x="731520" y="44208"/>
                  </a:lnTo>
                  <a:lnTo>
                    <a:pt x="734568" y="41160"/>
                  </a:lnTo>
                  <a:lnTo>
                    <a:pt x="737616" y="35052"/>
                  </a:lnTo>
                  <a:lnTo>
                    <a:pt x="737616" y="32016"/>
                  </a:lnTo>
                  <a:lnTo>
                    <a:pt x="739140" y="28968"/>
                  </a:lnTo>
                  <a:lnTo>
                    <a:pt x="739140" y="21348"/>
                  </a:lnTo>
                  <a:lnTo>
                    <a:pt x="739140" y="15252"/>
                  </a:lnTo>
                  <a:close/>
                </a:path>
                <a:path w="3566160" h="47625">
                  <a:moveTo>
                    <a:pt x="772668" y="25920"/>
                  </a:moveTo>
                  <a:lnTo>
                    <a:pt x="771144" y="24396"/>
                  </a:lnTo>
                  <a:lnTo>
                    <a:pt x="771144" y="22860"/>
                  </a:lnTo>
                  <a:lnTo>
                    <a:pt x="769620" y="22860"/>
                  </a:lnTo>
                  <a:lnTo>
                    <a:pt x="769620" y="25920"/>
                  </a:lnTo>
                  <a:lnTo>
                    <a:pt x="769620" y="38112"/>
                  </a:lnTo>
                  <a:lnTo>
                    <a:pt x="766559" y="41160"/>
                  </a:lnTo>
                  <a:lnTo>
                    <a:pt x="766559" y="42684"/>
                  </a:lnTo>
                  <a:lnTo>
                    <a:pt x="765048" y="42684"/>
                  </a:lnTo>
                  <a:lnTo>
                    <a:pt x="763524" y="44208"/>
                  </a:lnTo>
                  <a:lnTo>
                    <a:pt x="755904" y="44208"/>
                  </a:lnTo>
                  <a:lnTo>
                    <a:pt x="754367" y="42684"/>
                  </a:lnTo>
                  <a:lnTo>
                    <a:pt x="752856" y="42684"/>
                  </a:lnTo>
                  <a:lnTo>
                    <a:pt x="752856" y="41160"/>
                  </a:lnTo>
                  <a:lnTo>
                    <a:pt x="751332" y="39636"/>
                  </a:lnTo>
                  <a:lnTo>
                    <a:pt x="751332" y="38112"/>
                  </a:lnTo>
                  <a:lnTo>
                    <a:pt x="749808" y="36576"/>
                  </a:lnTo>
                  <a:lnTo>
                    <a:pt x="749808" y="27444"/>
                  </a:lnTo>
                  <a:lnTo>
                    <a:pt x="751332" y="25920"/>
                  </a:lnTo>
                  <a:lnTo>
                    <a:pt x="752856" y="24396"/>
                  </a:lnTo>
                  <a:lnTo>
                    <a:pt x="752856" y="22860"/>
                  </a:lnTo>
                  <a:lnTo>
                    <a:pt x="754367" y="22860"/>
                  </a:lnTo>
                  <a:lnTo>
                    <a:pt x="755904" y="21348"/>
                  </a:lnTo>
                  <a:lnTo>
                    <a:pt x="763524" y="21348"/>
                  </a:lnTo>
                  <a:lnTo>
                    <a:pt x="765048" y="22860"/>
                  </a:lnTo>
                  <a:lnTo>
                    <a:pt x="766559" y="22860"/>
                  </a:lnTo>
                  <a:lnTo>
                    <a:pt x="769620" y="25920"/>
                  </a:lnTo>
                  <a:lnTo>
                    <a:pt x="769620" y="22860"/>
                  </a:lnTo>
                  <a:lnTo>
                    <a:pt x="768083" y="21348"/>
                  </a:lnTo>
                  <a:lnTo>
                    <a:pt x="768083" y="19824"/>
                  </a:lnTo>
                  <a:lnTo>
                    <a:pt x="766559" y="19824"/>
                  </a:lnTo>
                  <a:lnTo>
                    <a:pt x="765048" y="18300"/>
                  </a:lnTo>
                  <a:lnTo>
                    <a:pt x="755904" y="18300"/>
                  </a:lnTo>
                  <a:lnTo>
                    <a:pt x="751332" y="21348"/>
                  </a:lnTo>
                  <a:lnTo>
                    <a:pt x="749808" y="25920"/>
                  </a:lnTo>
                  <a:lnTo>
                    <a:pt x="749808" y="16776"/>
                  </a:lnTo>
                  <a:lnTo>
                    <a:pt x="751332" y="13728"/>
                  </a:lnTo>
                  <a:lnTo>
                    <a:pt x="751332" y="10668"/>
                  </a:lnTo>
                  <a:lnTo>
                    <a:pt x="758952" y="3060"/>
                  </a:lnTo>
                  <a:lnTo>
                    <a:pt x="768083" y="3060"/>
                  </a:lnTo>
                  <a:lnTo>
                    <a:pt x="771144" y="4584"/>
                  </a:lnTo>
                  <a:lnTo>
                    <a:pt x="771144" y="3060"/>
                  </a:lnTo>
                  <a:lnTo>
                    <a:pt x="771144" y="1536"/>
                  </a:lnTo>
                  <a:lnTo>
                    <a:pt x="768083" y="12"/>
                  </a:lnTo>
                  <a:lnTo>
                    <a:pt x="760476" y="12"/>
                  </a:lnTo>
                  <a:lnTo>
                    <a:pt x="758952" y="1536"/>
                  </a:lnTo>
                  <a:lnTo>
                    <a:pt x="755904" y="1536"/>
                  </a:lnTo>
                  <a:lnTo>
                    <a:pt x="752856" y="4584"/>
                  </a:lnTo>
                  <a:lnTo>
                    <a:pt x="751332" y="7632"/>
                  </a:lnTo>
                  <a:lnTo>
                    <a:pt x="749808" y="9156"/>
                  </a:lnTo>
                  <a:lnTo>
                    <a:pt x="746760" y="15252"/>
                  </a:lnTo>
                  <a:lnTo>
                    <a:pt x="746760" y="35052"/>
                  </a:lnTo>
                  <a:lnTo>
                    <a:pt x="748284" y="38112"/>
                  </a:lnTo>
                  <a:lnTo>
                    <a:pt x="748284" y="39636"/>
                  </a:lnTo>
                  <a:lnTo>
                    <a:pt x="749808" y="42684"/>
                  </a:lnTo>
                  <a:lnTo>
                    <a:pt x="752856" y="45732"/>
                  </a:lnTo>
                  <a:lnTo>
                    <a:pt x="754367" y="45732"/>
                  </a:lnTo>
                  <a:lnTo>
                    <a:pt x="755904" y="47256"/>
                  </a:lnTo>
                  <a:lnTo>
                    <a:pt x="763524" y="47256"/>
                  </a:lnTo>
                  <a:lnTo>
                    <a:pt x="765048" y="45732"/>
                  </a:lnTo>
                  <a:lnTo>
                    <a:pt x="766559" y="45732"/>
                  </a:lnTo>
                  <a:lnTo>
                    <a:pt x="768096" y="44208"/>
                  </a:lnTo>
                  <a:lnTo>
                    <a:pt x="771144" y="41160"/>
                  </a:lnTo>
                  <a:lnTo>
                    <a:pt x="771144" y="39636"/>
                  </a:lnTo>
                  <a:lnTo>
                    <a:pt x="772668" y="38112"/>
                  </a:lnTo>
                  <a:lnTo>
                    <a:pt x="772668" y="25920"/>
                  </a:lnTo>
                  <a:close/>
                </a:path>
                <a:path w="3566160" h="47625">
                  <a:moveTo>
                    <a:pt x="804659" y="28968"/>
                  </a:moveTo>
                  <a:lnTo>
                    <a:pt x="803148" y="25920"/>
                  </a:lnTo>
                  <a:lnTo>
                    <a:pt x="798576" y="21348"/>
                  </a:lnTo>
                  <a:lnTo>
                    <a:pt x="794004" y="19824"/>
                  </a:lnTo>
                  <a:lnTo>
                    <a:pt x="784860" y="19824"/>
                  </a:lnTo>
                  <a:lnTo>
                    <a:pt x="786384" y="3060"/>
                  </a:lnTo>
                  <a:lnTo>
                    <a:pt x="801624" y="3060"/>
                  </a:lnTo>
                  <a:lnTo>
                    <a:pt x="801624" y="1536"/>
                  </a:lnTo>
                  <a:lnTo>
                    <a:pt x="783336" y="1536"/>
                  </a:lnTo>
                  <a:lnTo>
                    <a:pt x="783221" y="3060"/>
                  </a:lnTo>
                  <a:lnTo>
                    <a:pt x="781812" y="22860"/>
                  </a:lnTo>
                  <a:lnTo>
                    <a:pt x="797052" y="22860"/>
                  </a:lnTo>
                  <a:lnTo>
                    <a:pt x="801624" y="25920"/>
                  </a:lnTo>
                  <a:lnTo>
                    <a:pt x="801624" y="36576"/>
                  </a:lnTo>
                  <a:lnTo>
                    <a:pt x="800100" y="39636"/>
                  </a:lnTo>
                  <a:lnTo>
                    <a:pt x="795528" y="44208"/>
                  </a:lnTo>
                  <a:lnTo>
                    <a:pt x="783336" y="44208"/>
                  </a:lnTo>
                  <a:lnTo>
                    <a:pt x="780275" y="42684"/>
                  </a:lnTo>
                  <a:lnTo>
                    <a:pt x="780275" y="45732"/>
                  </a:lnTo>
                  <a:lnTo>
                    <a:pt x="783336" y="47256"/>
                  </a:lnTo>
                  <a:lnTo>
                    <a:pt x="794004" y="47256"/>
                  </a:lnTo>
                  <a:lnTo>
                    <a:pt x="797052" y="45732"/>
                  </a:lnTo>
                  <a:lnTo>
                    <a:pt x="798576" y="44208"/>
                  </a:lnTo>
                  <a:lnTo>
                    <a:pt x="800100" y="42684"/>
                  </a:lnTo>
                  <a:lnTo>
                    <a:pt x="803148" y="41160"/>
                  </a:lnTo>
                  <a:lnTo>
                    <a:pt x="804659" y="36576"/>
                  </a:lnTo>
                  <a:lnTo>
                    <a:pt x="804659" y="28968"/>
                  </a:lnTo>
                  <a:close/>
                </a:path>
                <a:path w="3566160" h="47625">
                  <a:moveTo>
                    <a:pt x="932675" y="0"/>
                  </a:moveTo>
                  <a:lnTo>
                    <a:pt x="931151" y="1524"/>
                  </a:lnTo>
                  <a:lnTo>
                    <a:pt x="929627" y="1524"/>
                  </a:lnTo>
                  <a:lnTo>
                    <a:pt x="929627" y="3048"/>
                  </a:lnTo>
                  <a:lnTo>
                    <a:pt x="928103" y="3048"/>
                  </a:lnTo>
                  <a:lnTo>
                    <a:pt x="925055" y="6096"/>
                  </a:lnTo>
                  <a:lnTo>
                    <a:pt x="923531" y="6096"/>
                  </a:lnTo>
                  <a:lnTo>
                    <a:pt x="922007" y="7620"/>
                  </a:lnTo>
                  <a:lnTo>
                    <a:pt x="918959" y="7620"/>
                  </a:lnTo>
                  <a:lnTo>
                    <a:pt x="918959" y="10668"/>
                  </a:lnTo>
                  <a:lnTo>
                    <a:pt x="920483" y="10668"/>
                  </a:lnTo>
                  <a:lnTo>
                    <a:pt x="923531" y="9144"/>
                  </a:lnTo>
                  <a:lnTo>
                    <a:pt x="925055" y="7620"/>
                  </a:lnTo>
                  <a:lnTo>
                    <a:pt x="926579" y="7620"/>
                  </a:lnTo>
                  <a:lnTo>
                    <a:pt x="929627" y="4572"/>
                  </a:lnTo>
                  <a:lnTo>
                    <a:pt x="929627" y="47244"/>
                  </a:lnTo>
                  <a:lnTo>
                    <a:pt x="932675" y="47244"/>
                  </a:lnTo>
                  <a:lnTo>
                    <a:pt x="932675" y="4572"/>
                  </a:lnTo>
                  <a:lnTo>
                    <a:pt x="932675" y="0"/>
                  </a:lnTo>
                  <a:close/>
                </a:path>
                <a:path w="3566160" h="47625">
                  <a:moveTo>
                    <a:pt x="969251" y="12192"/>
                  </a:moveTo>
                  <a:lnTo>
                    <a:pt x="967727" y="9144"/>
                  </a:lnTo>
                  <a:lnTo>
                    <a:pt x="967727" y="7620"/>
                  </a:lnTo>
                  <a:lnTo>
                    <a:pt x="966203" y="6096"/>
                  </a:lnTo>
                  <a:lnTo>
                    <a:pt x="966203" y="12192"/>
                  </a:lnTo>
                  <a:lnTo>
                    <a:pt x="966203" y="18288"/>
                  </a:lnTo>
                  <a:lnTo>
                    <a:pt x="964679" y="19812"/>
                  </a:lnTo>
                  <a:lnTo>
                    <a:pt x="964679" y="22860"/>
                  </a:lnTo>
                  <a:lnTo>
                    <a:pt x="963155" y="22860"/>
                  </a:lnTo>
                  <a:lnTo>
                    <a:pt x="961631" y="24384"/>
                  </a:lnTo>
                  <a:lnTo>
                    <a:pt x="961631" y="25908"/>
                  </a:lnTo>
                  <a:lnTo>
                    <a:pt x="950963" y="25908"/>
                  </a:lnTo>
                  <a:lnTo>
                    <a:pt x="946391" y="21336"/>
                  </a:lnTo>
                  <a:lnTo>
                    <a:pt x="946391" y="9144"/>
                  </a:lnTo>
                  <a:lnTo>
                    <a:pt x="947915" y="7620"/>
                  </a:lnTo>
                  <a:lnTo>
                    <a:pt x="947915" y="6096"/>
                  </a:lnTo>
                  <a:lnTo>
                    <a:pt x="949439" y="6096"/>
                  </a:lnTo>
                  <a:lnTo>
                    <a:pt x="950963" y="4572"/>
                  </a:lnTo>
                  <a:lnTo>
                    <a:pt x="952487" y="4572"/>
                  </a:lnTo>
                  <a:lnTo>
                    <a:pt x="952487" y="3048"/>
                  </a:lnTo>
                  <a:lnTo>
                    <a:pt x="958583" y="3048"/>
                  </a:lnTo>
                  <a:lnTo>
                    <a:pt x="960107" y="4572"/>
                  </a:lnTo>
                  <a:lnTo>
                    <a:pt x="961631" y="4572"/>
                  </a:lnTo>
                  <a:lnTo>
                    <a:pt x="961631" y="6096"/>
                  </a:lnTo>
                  <a:lnTo>
                    <a:pt x="963155" y="6096"/>
                  </a:lnTo>
                  <a:lnTo>
                    <a:pt x="964679" y="7620"/>
                  </a:lnTo>
                  <a:lnTo>
                    <a:pt x="964679" y="10668"/>
                  </a:lnTo>
                  <a:lnTo>
                    <a:pt x="966203" y="12192"/>
                  </a:lnTo>
                  <a:lnTo>
                    <a:pt x="966203" y="6096"/>
                  </a:lnTo>
                  <a:lnTo>
                    <a:pt x="963155" y="3048"/>
                  </a:lnTo>
                  <a:lnTo>
                    <a:pt x="961631" y="1524"/>
                  </a:lnTo>
                  <a:lnTo>
                    <a:pt x="960107" y="1524"/>
                  </a:lnTo>
                  <a:lnTo>
                    <a:pt x="958583" y="0"/>
                  </a:lnTo>
                  <a:lnTo>
                    <a:pt x="952487" y="0"/>
                  </a:lnTo>
                  <a:lnTo>
                    <a:pt x="950963" y="1524"/>
                  </a:lnTo>
                  <a:lnTo>
                    <a:pt x="949439" y="1524"/>
                  </a:lnTo>
                  <a:lnTo>
                    <a:pt x="944867" y="6096"/>
                  </a:lnTo>
                  <a:lnTo>
                    <a:pt x="944867" y="7620"/>
                  </a:lnTo>
                  <a:lnTo>
                    <a:pt x="943343" y="9144"/>
                  </a:lnTo>
                  <a:lnTo>
                    <a:pt x="943343" y="21336"/>
                  </a:lnTo>
                  <a:lnTo>
                    <a:pt x="944867" y="22860"/>
                  </a:lnTo>
                  <a:lnTo>
                    <a:pt x="944867" y="24384"/>
                  </a:lnTo>
                  <a:lnTo>
                    <a:pt x="946391" y="25908"/>
                  </a:lnTo>
                  <a:lnTo>
                    <a:pt x="947915" y="25908"/>
                  </a:lnTo>
                  <a:lnTo>
                    <a:pt x="947915" y="27432"/>
                  </a:lnTo>
                  <a:lnTo>
                    <a:pt x="949439" y="28956"/>
                  </a:lnTo>
                  <a:lnTo>
                    <a:pt x="960107" y="28956"/>
                  </a:lnTo>
                  <a:lnTo>
                    <a:pt x="964679" y="27432"/>
                  </a:lnTo>
                  <a:lnTo>
                    <a:pt x="966203" y="21336"/>
                  </a:lnTo>
                  <a:lnTo>
                    <a:pt x="966203" y="28956"/>
                  </a:lnTo>
                  <a:lnTo>
                    <a:pt x="964679" y="35052"/>
                  </a:lnTo>
                  <a:lnTo>
                    <a:pt x="963155" y="39624"/>
                  </a:lnTo>
                  <a:lnTo>
                    <a:pt x="960107" y="42672"/>
                  </a:lnTo>
                  <a:lnTo>
                    <a:pt x="957059" y="44196"/>
                  </a:lnTo>
                  <a:lnTo>
                    <a:pt x="947915" y="44196"/>
                  </a:lnTo>
                  <a:lnTo>
                    <a:pt x="944867" y="42672"/>
                  </a:lnTo>
                  <a:lnTo>
                    <a:pt x="944867" y="45720"/>
                  </a:lnTo>
                  <a:lnTo>
                    <a:pt x="947915" y="47244"/>
                  </a:lnTo>
                  <a:lnTo>
                    <a:pt x="957059" y="47244"/>
                  </a:lnTo>
                  <a:lnTo>
                    <a:pt x="958583" y="45720"/>
                  </a:lnTo>
                  <a:lnTo>
                    <a:pt x="961631" y="44196"/>
                  </a:lnTo>
                  <a:lnTo>
                    <a:pt x="964679" y="41148"/>
                  </a:lnTo>
                  <a:lnTo>
                    <a:pt x="967727" y="35052"/>
                  </a:lnTo>
                  <a:lnTo>
                    <a:pt x="967727" y="32004"/>
                  </a:lnTo>
                  <a:lnTo>
                    <a:pt x="969251" y="28956"/>
                  </a:lnTo>
                  <a:lnTo>
                    <a:pt x="969251" y="21336"/>
                  </a:lnTo>
                  <a:lnTo>
                    <a:pt x="969251" y="12192"/>
                  </a:lnTo>
                  <a:close/>
                </a:path>
                <a:path w="3566160" h="47625">
                  <a:moveTo>
                    <a:pt x="1002779" y="1524"/>
                  </a:moveTo>
                  <a:lnTo>
                    <a:pt x="975347" y="1524"/>
                  </a:lnTo>
                  <a:lnTo>
                    <a:pt x="975347" y="3048"/>
                  </a:lnTo>
                  <a:lnTo>
                    <a:pt x="998207" y="3048"/>
                  </a:lnTo>
                  <a:lnTo>
                    <a:pt x="996683" y="7620"/>
                  </a:lnTo>
                  <a:lnTo>
                    <a:pt x="993635" y="13716"/>
                  </a:lnTo>
                  <a:lnTo>
                    <a:pt x="992111" y="18288"/>
                  </a:lnTo>
                  <a:lnTo>
                    <a:pt x="987539" y="27432"/>
                  </a:lnTo>
                  <a:lnTo>
                    <a:pt x="986015" y="32004"/>
                  </a:lnTo>
                  <a:lnTo>
                    <a:pt x="982967" y="38100"/>
                  </a:lnTo>
                  <a:lnTo>
                    <a:pt x="982967" y="42672"/>
                  </a:lnTo>
                  <a:lnTo>
                    <a:pt x="981443" y="47244"/>
                  </a:lnTo>
                  <a:lnTo>
                    <a:pt x="984491" y="47244"/>
                  </a:lnTo>
                  <a:lnTo>
                    <a:pt x="986015" y="42672"/>
                  </a:lnTo>
                  <a:lnTo>
                    <a:pt x="986015" y="38100"/>
                  </a:lnTo>
                  <a:lnTo>
                    <a:pt x="989063" y="32004"/>
                  </a:lnTo>
                  <a:lnTo>
                    <a:pt x="990587" y="27432"/>
                  </a:lnTo>
                  <a:lnTo>
                    <a:pt x="993635" y="21336"/>
                  </a:lnTo>
                  <a:lnTo>
                    <a:pt x="995159" y="16764"/>
                  </a:lnTo>
                  <a:lnTo>
                    <a:pt x="996683" y="13716"/>
                  </a:lnTo>
                  <a:lnTo>
                    <a:pt x="998207" y="9144"/>
                  </a:lnTo>
                  <a:lnTo>
                    <a:pt x="1001255" y="6096"/>
                  </a:lnTo>
                  <a:lnTo>
                    <a:pt x="1002779" y="1524"/>
                  </a:lnTo>
                  <a:close/>
                </a:path>
                <a:path w="3566160" h="47625">
                  <a:moveTo>
                    <a:pt x="1034783" y="24384"/>
                  </a:moveTo>
                  <a:lnTo>
                    <a:pt x="1033957" y="13512"/>
                  </a:lnTo>
                  <a:lnTo>
                    <a:pt x="1031735" y="6515"/>
                  </a:lnTo>
                  <a:lnTo>
                    <a:pt x="1031735" y="10668"/>
                  </a:lnTo>
                  <a:lnTo>
                    <a:pt x="1031735" y="35052"/>
                  </a:lnTo>
                  <a:lnTo>
                    <a:pt x="1030211" y="39624"/>
                  </a:lnTo>
                  <a:lnTo>
                    <a:pt x="1025639" y="44196"/>
                  </a:lnTo>
                  <a:lnTo>
                    <a:pt x="1018019" y="44196"/>
                  </a:lnTo>
                  <a:lnTo>
                    <a:pt x="1014971" y="42672"/>
                  </a:lnTo>
                  <a:lnTo>
                    <a:pt x="1011923" y="36576"/>
                  </a:lnTo>
                  <a:lnTo>
                    <a:pt x="1010399" y="30480"/>
                  </a:lnTo>
                  <a:lnTo>
                    <a:pt x="1010399" y="16764"/>
                  </a:lnTo>
                  <a:lnTo>
                    <a:pt x="1011923" y="12192"/>
                  </a:lnTo>
                  <a:lnTo>
                    <a:pt x="1013447" y="9144"/>
                  </a:lnTo>
                  <a:lnTo>
                    <a:pt x="1016495" y="4572"/>
                  </a:lnTo>
                  <a:lnTo>
                    <a:pt x="1018019" y="3048"/>
                  </a:lnTo>
                  <a:lnTo>
                    <a:pt x="1028687" y="3048"/>
                  </a:lnTo>
                  <a:lnTo>
                    <a:pt x="1031735" y="10668"/>
                  </a:lnTo>
                  <a:lnTo>
                    <a:pt x="1031735" y="6515"/>
                  </a:lnTo>
                  <a:lnTo>
                    <a:pt x="1031544" y="5905"/>
                  </a:lnTo>
                  <a:lnTo>
                    <a:pt x="1029093" y="3048"/>
                  </a:lnTo>
                  <a:lnTo>
                    <a:pt x="1027722" y="1460"/>
                  </a:lnTo>
                  <a:lnTo>
                    <a:pt x="1022591" y="0"/>
                  </a:lnTo>
                  <a:lnTo>
                    <a:pt x="1018019" y="0"/>
                  </a:lnTo>
                  <a:lnTo>
                    <a:pt x="1013447" y="3048"/>
                  </a:lnTo>
                  <a:lnTo>
                    <a:pt x="1011923" y="6096"/>
                  </a:lnTo>
                  <a:lnTo>
                    <a:pt x="1008875" y="10668"/>
                  </a:lnTo>
                  <a:lnTo>
                    <a:pt x="1007351" y="16764"/>
                  </a:lnTo>
                  <a:lnTo>
                    <a:pt x="1007351" y="32004"/>
                  </a:lnTo>
                  <a:lnTo>
                    <a:pt x="1008875" y="38100"/>
                  </a:lnTo>
                  <a:lnTo>
                    <a:pt x="1011923" y="41148"/>
                  </a:lnTo>
                  <a:lnTo>
                    <a:pt x="1013447" y="45720"/>
                  </a:lnTo>
                  <a:lnTo>
                    <a:pt x="1016495" y="47244"/>
                  </a:lnTo>
                  <a:lnTo>
                    <a:pt x="1025639" y="47244"/>
                  </a:lnTo>
                  <a:lnTo>
                    <a:pt x="1028687" y="45720"/>
                  </a:lnTo>
                  <a:lnTo>
                    <a:pt x="1029703" y="44196"/>
                  </a:lnTo>
                  <a:lnTo>
                    <a:pt x="1034783" y="36576"/>
                  </a:lnTo>
                  <a:lnTo>
                    <a:pt x="1034783" y="24384"/>
                  </a:lnTo>
                  <a:close/>
                </a:path>
                <a:path w="3566160" h="47625">
                  <a:moveTo>
                    <a:pt x="1162799" y="0"/>
                  </a:moveTo>
                  <a:lnTo>
                    <a:pt x="1161275" y="0"/>
                  </a:lnTo>
                  <a:lnTo>
                    <a:pt x="1161275" y="1524"/>
                  </a:lnTo>
                  <a:lnTo>
                    <a:pt x="1159751" y="1524"/>
                  </a:lnTo>
                  <a:lnTo>
                    <a:pt x="1156703" y="4572"/>
                  </a:lnTo>
                  <a:lnTo>
                    <a:pt x="1155179" y="4572"/>
                  </a:lnTo>
                  <a:lnTo>
                    <a:pt x="1155179" y="6096"/>
                  </a:lnTo>
                  <a:lnTo>
                    <a:pt x="1153655" y="6096"/>
                  </a:lnTo>
                  <a:lnTo>
                    <a:pt x="1152131" y="7620"/>
                  </a:lnTo>
                  <a:lnTo>
                    <a:pt x="1149083" y="7620"/>
                  </a:lnTo>
                  <a:lnTo>
                    <a:pt x="1149083" y="10668"/>
                  </a:lnTo>
                  <a:lnTo>
                    <a:pt x="1150607" y="10668"/>
                  </a:lnTo>
                  <a:lnTo>
                    <a:pt x="1153655" y="9144"/>
                  </a:lnTo>
                  <a:lnTo>
                    <a:pt x="1155179" y="7620"/>
                  </a:lnTo>
                  <a:lnTo>
                    <a:pt x="1156703" y="7620"/>
                  </a:lnTo>
                  <a:lnTo>
                    <a:pt x="1159751" y="4572"/>
                  </a:lnTo>
                  <a:lnTo>
                    <a:pt x="1159751" y="47244"/>
                  </a:lnTo>
                  <a:lnTo>
                    <a:pt x="1162799" y="47244"/>
                  </a:lnTo>
                  <a:lnTo>
                    <a:pt x="1162799" y="0"/>
                  </a:lnTo>
                  <a:close/>
                </a:path>
                <a:path w="3566160" h="47625">
                  <a:moveTo>
                    <a:pt x="1199375" y="15240"/>
                  </a:moveTo>
                  <a:lnTo>
                    <a:pt x="1197851" y="12192"/>
                  </a:lnTo>
                  <a:lnTo>
                    <a:pt x="1197851" y="9144"/>
                  </a:lnTo>
                  <a:lnTo>
                    <a:pt x="1196327" y="7620"/>
                  </a:lnTo>
                  <a:lnTo>
                    <a:pt x="1196327" y="13716"/>
                  </a:lnTo>
                  <a:lnTo>
                    <a:pt x="1196327" y="18288"/>
                  </a:lnTo>
                  <a:lnTo>
                    <a:pt x="1194803" y="18288"/>
                  </a:lnTo>
                  <a:lnTo>
                    <a:pt x="1194803" y="21336"/>
                  </a:lnTo>
                  <a:lnTo>
                    <a:pt x="1190231" y="25908"/>
                  </a:lnTo>
                  <a:lnTo>
                    <a:pt x="1179563" y="25908"/>
                  </a:lnTo>
                  <a:lnTo>
                    <a:pt x="1179563" y="24384"/>
                  </a:lnTo>
                  <a:lnTo>
                    <a:pt x="1176515" y="21336"/>
                  </a:lnTo>
                  <a:lnTo>
                    <a:pt x="1176515" y="19812"/>
                  </a:lnTo>
                  <a:lnTo>
                    <a:pt x="1174991" y="18288"/>
                  </a:lnTo>
                  <a:lnTo>
                    <a:pt x="1174991" y="12192"/>
                  </a:lnTo>
                  <a:lnTo>
                    <a:pt x="1176515" y="10668"/>
                  </a:lnTo>
                  <a:lnTo>
                    <a:pt x="1176515" y="9144"/>
                  </a:lnTo>
                  <a:lnTo>
                    <a:pt x="1178039" y="7620"/>
                  </a:lnTo>
                  <a:lnTo>
                    <a:pt x="1178039" y="6096"/>
                  </a:lnTo>
                  <a:lnTo>
                    <a:pt x="1179563" y="6096"/>
                  </a:lnTo>
                  <a:lnTo>
                    <a:pt x="1179563" y="4572"/>
                  </a:lnTo>
                  <a:lnTo>
                    <a:pt x="1181087" y="4572"/>
                  </a:lnTo>
                  <a:lnTo>
                    <a:pt x="1182611" y="3048"/>
                  </a:lnTo>
                  <a:lnTo>
                    <a:pt x="1188707" y="3048"/>
                  </a:lnTo>
                  <a:lnTo>
                    <a:pt x="1191755" y="6096"/>
                  </a:lnTo>
                  <a:lnTo>
                    <a:pt x="1193279" y="6096"/>
                  </a:lnTo>
                  <a:lnTo>
                    <a:pt x="1193279" y="7620"/>
                  </a:lnTo>
                  <a:lnTo>
                    <a:pt x="1194803" y="9144"/>
                  </a:lnTo>
                  <a:lnTo>
                    <a:pt x="1194803" y="12192"/>
                  </a:lnTo>
                  <a:lnTo>
                    <a:pt x="1196327" y="13716"/>
                  </a:lnTo>
                  <a:lnTo>
                    <a:pt x="1196327" y="7620"/>
                  </a:lnTo>
                  <a:lnTo>
                    <a:pt x="1196327" y="6096"/>
                  </a:lnTo>
                  <a:lnTo>
                    <a:pt x="1193279" y="3048"/>
                  </a:lnTo>
                  <a:lnTo>
                    <a:pt x="1191755" y="1524"/>
                  </a:lnTo>
                  <a:lnTo>
                    <a:pt x="1190231" y="1524"/>
                  </a:lnTo>
                  <a:lnTo>
                    <a:pt x="1188707" y="0"/>
                  </a:lnTo>
                  <a:lnTo>
                    <a:pt x="1182611" y="0"/>
                  </a:lnTo>
                  <a:lnTo>
                    <a:pt x="1181087" y="1524"/>
                  </a:lnTo>
                  <a:lnTo>
                    <a:pt x="1179563" y="1524"/>
                  </a:lnTo>
                  <a:lnTo>
                    <a:pt x="1173467" y="7620"/>
                  </a:lnTo>
                  <a:lnTo>
                    <a:pt x="1173467" y="10668"/>
                  </a:lnTo>
                  <a:lnTo>
                    <a:pt x="1171943" y="13716"/>
                  </a:lnTo>
                  <a:lnTo>
                    <a:pt x="1171943" y="19812"/>
                  </a:lnTo>
                  <a:lnTo>
                    <a:pt x="1173467" y="21336"/>
                  </a:lnTo>
                  <a:lnTo>
                    <a:pt x="1173467" y="22860"/>
                  </a:lnTo>
                  <a:lnTo>
                    <a:pt x="1179563" y="28956"/>
                  </a:lnTo>
                  <a:lnTo>
                    <a:pt x="1190231" y="28956"/>
                  </a:lnTo>
                  <a:lnTo>
                    <a:pt x="1193279" y="27432"/>
                  </a:lnTo>
                  <a:lnTo>
                    <a:pt x="1194041" y="25908"/>
                  </a:lnTo>
                  <a:lnTo>
                    <a:pt x="1196327" y="21336"/>
                  </a:lnTo>
                  <a:lnTo>
                    <a:pt x="1196327" y="28956"/>
                  </a:lnTo>
                  <a:lnTo>
                    <a:pt x="1194803" y="35052"/>
                  </a:lnTo>
                  <a:lnTo>
                    <a:pt x="1191755" y="39624"/>
                  </a:lnTo>
                  <a:lnTo>
                    <a:pt x="1190231" y="42672"/>
                  </a:lnTo>
                  <a:lnTo>
                    <a:pt x="1185659" y="44196"/>
                  </a:lnTo>
                  <a:lnTo>
                    <a:pt x="1176515" y="44196"/>
                  </a:lnTo>
                  <a:lnTo>
                    <a:pt x="1174991" y="42672"/>
                  </a:lnTo>
                  <a:lnTo>
                    <a:pt x="1174991" y="45720"/>
                  </a:lnTo>
                  <a:lnTo>
                    <a:pt x="1176515" y="47244"/>
                  </a:lnTo>
                  <a:lnTo>
                    <a:pt x="1187183" y="47244"/>
                  </a:lnTo>
                  <a:lnTo>
                    <a:pt x="1188707" y="45720"/>
                  </a:lnTo>
                  <a:lnTo>
                    <a:pt x="1191755" y="44196"/>
                  </a:lnTo>
                  <a:lnTo>
                    <a:pt x="1194803" y="41148"/>
                  </a:lnTo>
                  <a:lnTo>
                    <a:pt x="1197851" y="35052"/>
                  </a:lnTo>
                  <a:lnTo>
                    <a:pt x="1197851" y="32004"/>
                  </a:lnTo>
                  <a:lnTo>
                    <a:pt x="1199375" y="28956"/>
                  </a:lnTo>
                  <a:lnTo>
                    <a:pt x="1199375" y="21336"/>
                  </a:lnTo>
                  <a:lnTo>
                    <a:pt x="1199375" y="15240"/>
                  </a:lnTo>
                  <a:close/>
                </a:path>
                <a:path w="3566160" h="47625">
                  <a:moveTo>
                    <a:pt x="1232903" y="1524"/>
                  </a:moveTo>
                  <a:lnTo>
                    <a:pt x="1203947" y="1524"/>
                  </a:lnTo>
                  <a:lnTo>
                    <a:pt x="1203947" y="3048"/>
                  </a:lnTo>
                  <a:lnTo>
                    <a:pt x="1228331" y="3048"/>
                  </a:lnTo>
                  <a:lnTo>
                    <a:pt x="1226807" y="7620"/>
                  </a:lnTo>
                  <a:lnTo>
                    <a:pt x="1223759" y="13716"/>
                  </a:lnTo>
                  <a:lnTo>
                    <a:pt x="1220711" y="18288"/>
                  </a:lnTo>
                  <a:lnTo>
                    <a:pt x="1216139" y="27432"/>
                  </a:lnTo>
                  <a:lnTo>
                    <a:pt x="1216139" y="32004"/>
                  </a:lnTo>
                  <a:lnTo>
                    <a:pt x="1213091" y="38100"/>
                  </a:lnTo>
                  <a:lnTo>
                    <a:pt x="1213091" y="42672"/>
                  </a:lnTo>
                  <a:lnTo>
                    <a:pt x="1211567" y="47244"/>
                  </a:lnTo>
                  <a:lnTo>
                    <a:pt x="1214615" y="47244"/>
                  </a:lnTo>
                  <a:lnTo>
                    <a:pt x="1216139" y="42672"/>
                  </a:lnTo>
                  <a:lnTo>
                    <a:pt x="1216139" y="38100"/>
                  </a:lnTo>
                  <a:lnTo>
                    <a:pt x="1219187" y="32004"/>
                  </a:lnTo>
                  <a:lnTo>
                    <a:pt x="1220711" y="27432"/>
                  </a:lnTo>
                  <a:lnTo>
                    <a:pt x="1223759" y="21336"/>
                  </a:lnTo>
                  <a:lnTo>
                    <a:pt x="1225283" y="16764"/>
                  </a:lnTo>
                  <a:lnTo>
                    <a:pt x="1226807" y="13716"/>
                  </a:lnTo>
                  <a:lnTo>
                    <a:pt x="1228331" y="9144"/>
                  </a:lnTo>
                  <a:lnTo>
                    <a:pt x="1229855" y="6096"/>
                  </a:lnTo>
                  <a:lnTo>
                    <a:pt x="1232903" y="1524"/>
                  </a:lnTo>
                  <a:close/>
                </a:path>
                <a:path w="3566160" h="47625">
                  <a:moveTo>
                    <a:pt x="1263383" y="28956"/>
                  </a:moveTo>
                  <a:lnTo>
                    <a:pt x="1261859" y="25908"/>
                  </a:lnTo>
                  <a:lnTo>
                    <a:pt x="1257287" y="21336"/>
                  </a:lnTo>
                  <a:lnTo>
                    <a:pt x="1252715" y="19812"/>
                  </a:lnTo>
                  <a:lnTo>
                    <a:pt x="1243571" y="19812"/>
                  </a:lnTo>
                  <a:lnTo>
                    <a:pt x="1245095" y="3048"/>
                  </a:lnTo>
                  <a:lnTo>
                    <a:pt x="1261859" y="3048"/>
                  </a:lnTo>
                  <a:lnTo>
                    <a:pt x="1261859" y="1524"/>
                  </a:lnTo>
                  <a:lnTo>
                    <a:pt x="1242047" y="1524"/>
                  </a:lnTo>
                  <a:lnTo>
                    <a:pt x="1241945" y="3048"/>
                  </a:lnTo>
                  <a:lnTo>
                    <a:pt x="1240523" y="22860"/>
                  </a:lnTo>
                  <a:lnTo>
                    <a:pt x="1255763" y="22860"/>
                  </a:lnTo>
                  <a:lnTo>
                    <a:pt x="1260335" y="25908"/>
                  </a:lnTo>
                  <a:lnTo>
                    <a:pt x="1260335" y="36576"/>
                  </a:lnTo>
                  <a:lnTo>
                    <a:pt x="1258811" y="39624"/>
                  </a:lnTo>
                  <a:lnTo>
                    <a:pt x="1257287" y="41148"/>
                  </a:lnTo>
                  <a:lnTo>
                    <a:pt x="1255763" y="44196"/>
                  </a:lnTo>
                  <a:lnTo>
                    <a:pt x="1242047" y="44196"/>
                  </a:lnTo>
                  <a:lnTo>
                    <a:pt x="1240523" y="42672"/>
                  </a:lnTo>
                  <a:lnTo>
                    <a:pt x="1240523" y="45720"/>
                  </a:lnTo>
                  <a:lnTo>
                    <a:pt x="1242047" y="47244"/>
                  </a:lnTo>
                  <a:lnTo>
                    <a:pt x="1252715" y="47244"/>
                  </a:lnTo>
                  <a:lnTo>
                    <a:pt x="1257287" y="45720"/>
                  </a:lnTo>
                  <a:lnTo>
                    <a:pt x="1258049" y="44196"/>
                  </a:lnTo>
                  <a:lnTo>
                    <a:pt x="1258811" y="42672"/>
                  </a:lnTo>
                  <a:lnTo>
                    <a:pt x="1261859" y="41148"/>
                  </a:lnTo>
                  <a:lnTo>
                    <a:pt x="1263383" y="36576"/>
                  </a:lnTo>
                  <a:lnTo>
                    <a:pt x="1263383" y="28956"/>
                  </a:lnTo>
                  <a:close/>
                </a:path>
                <a:path w="3566160" h="47625">
                  <a:moveTo>
                    <a:pt x="1391412" y="12"/>
                  </a:moveTo>
                  <a:lnTo>
                    <a:pt x="1389888" y="1536"/>
                  </a:lnTo>
                  <a:lnTo>
                    <a:pt x="1388351" y="1536"/>
                  </a:lnTo>
                  <a:lnTo>
                    <a:pt x="1388351" y="3060"/>
                  </a:lnTo>
                  <a:lnTo>
                    <a:pt x="1386840" y="3060"/>
                  </a:lnTo>
                  <a:lnTo>
                    <a:pt x="1383792" y="6108"/>
                  </a:lnTo>
                  <a:lnTo>
                    <a:pt x="1382268" y="6108"/>
                  </a:lnTo>
                  <a:lnTo>
                    <a:pt x="1382268" y="7632"/>
                  </a:lnTo>
                  <a:lnTo>
                    <a:pt x="1377696" y="7632"/>
                  </a:lnTo>
                  <a:lnTo>
                    <a:pt x="1377696" y="10668"/>
                  </a:lnTo>
                  <a:lnTo>
                    <a:pt x="1380744" y="10668"/>
                  </a:lnTo>
                  <a:lnTo>
                    <a:pt x="1383792" y="7632"/>
                  </a:lnTo>
                  <a:lnTo>
                    <a:pt x="1385316" y="7632"/>
                  </a:lnTo>
                  <a:lnTo>
                    <a:pt x="1388351" y="6108"/>
                  </a:lnTo>
                  <a:lnTo>
                    <a:pt x="1388351" y="47256"/>
                  </a:lnTo>
                  <a:lnTo>
                    <a:pt x="1391412" y="47256"/>
                  </a:lnTo>
                  <a:lnTo>
                    <a:pt x="1391412" y="4584"/>
                  </a:lnTo>
                  <a:lnTo>
                    <a:pt x="1391412" y="12"/>
                  </a:lnTo>
                  <a:close/>
                </a:path>
                <a:path w="3566160" h="47625">
                  <a:moveTo>
                    <a:pt x="1427988" y="12204"/>
                  </a:moveTo>
                  <a:lnTo>
                    <a:pt x="1426451" y="9156"/>
                  </a:lnTo>
                  <a:lnTo>
                    <a:pt x="1426451" y="7632"/>
                  </a:lnTo>
                  <a:lnTo>
                    <a:pt x="1424940" y="6121"/>
                  </a:lnTo>
                  <a:lnTo>
                    <a:pt x="1424940" y="10668"/>
                  </a:lnTo>
                  <a:lnTo>
                    <a:pt x="1424940" y="18300"/>
                  </a:lnTo>
                  <a:lnTo>
                    <a:pt x="1423416" y="19824"/>
                  </a:lnTo>
                  <a:lnTo>
                    <a:pt x="1423416" y="22860"/>
                  </a:lnTo>
                  <a:lnTo>
                    <a:pt x="1421892" y="22860"/>
                  </a:lnTo>
                  <a:lnTo>
                    <a:pt x="1420368" y="24396"/>
                  </a:lnTo>
                  <a:lnTo>
                    <a:pt x="1420368" y="25920"/>
                  </a:lnTo>
                  <a:lnTo>
                    <a:pt x="1409700" y="25920"/>
                  </a:lnTo>
                  <a:lnTo>
                    <a:pt x="1408176" y="24396"/>
                  </a:lnTo>
                  <a:lnTo>
                    <a:pt x="1408176" y="22860"/>
                  </a:lnTo>
                  <a:lnTo>
                    <a:pt x="1406652" y="22860"/>
                  </a:lnTo>
                  <a:lnTo>
                    <a:pt x="1406652" y="21348"/>
                  </a:lnTo>
                  <a:lnTo>
                    <a:pt x="1405128" y="19824"/>
                  </a:lnTo>
                  <a:lnTo>
                    <a:pt x="1405128" y="10668"/>
                  </a:lnTo>
                  <a:lnTo>
                    <a:pt x="1406652" y="9156"/>
                  </a:lnTo>
                  <a:lnTo>
                    <a:pt x="1406652" y="7632"/>
                  </a:lnTo>
                  <a:lnTo>
                    <a:pt x="1409700" y="4584"/>
                  </a:lnTo>
                  <a:lnTo>
                    <a:pt x="1411224" y="4584"/>
                  </a:lnTo>
                  <a:lnTo>
                    <a:pt x="1412748" y="3060"/>
                  </a:lnTo>
                  <a:lnTo>
                    <a:pt x="1417320" y="3060"/>
                  </a:lnTo>
                  <a:lnTo>
                    <a:pt x="1418844" y="4584"/>
                  </a:lnTo>
                  <a:lnTo>
                    <a:pt x="1420368" y="4584"/>
                  </a:lnTo>
                  <a:lnTo>
                    <a:pt x="1423416" y="7632"/>
                  </a:lnTo>
                  <a:lnTo>
                    <a:pt x="1423416" y="9156"/>
                  </a:lnTo>
                  <a:lnTo>
                    <a:pt x="1424940" y="10668"/>
                  </a:lnTo>
                  <a:lnTo>
                    <a:pt x="1424940" y="6121"/>
                  </a:lnTo>
                  <a:lnTo>
                    <a:pt x="1421892" y="3060"/>
                  </a:lnTo>
                  <a:lnTo>
                    <a:pt x="1420368" y="1536"/>
                  </a:lnTo>
                  <a:lnTo>
                    <a:pt x="1418844" y="1536"/>
                  </a:lnTo>
                  <a:lnTo>
                    <a:pt x="1417320" y="12"/>
                  </a:lnTo>
                  <a:lnTo>
                    <a:pt x="1411224" y="12"/>
                  </a:lnTo>
                  <a:lnTo>
                    <a:pt x="1409700" y="1536"/>
                  </a:lnTo>
                  <a:lnTo>
                    <a:pt x="1408176" y="1536"/>
                  </a:lnTo>
                  <a:lnTo>
                    <a:pt x="1403604" y="6108"/>
                  </a:lnTo>
                  <a:lnTo>
                    <a:pt x="1403604" y="7632"/>
                  </a:lnTo>
                  <a:lnTo>
                    <a:pt x="1402067" y="9156"/>
                  </a:lnTo>
                  <a:lnTo>
                    <a:pt x="1402067" y="21348"/>
                  </a:lnTo>
                  <a:lnTo>
                    <a:pt x="1403604" y="22860"/>
                  </a:lnTo>
                  <a:lnTo>
                    <a:pt x="1403604" y="24396"/>
                  </a:lnTo>
                  <a:lnTo>
                    <a:pt x="1405128" y="25920"/>
                  </a:lnTo>
                  <a:lnTo>
                    <a:pt x="1406652" y="25920"/>
                  </a:lnTo>
                  <a:lnTo>
                    <a:pt x="1409700" y="28968"/>
                  </a:lnTo>
                  <a:lnTo>
                    <a:pt x="1418844" y="28968"/>
                  </a:lnTo>
                  <a:lnTo>
                    <a:pt x="1423416" y="27444"/>
                  </a:lnTo>
                  <a:lnTo>
                    <a:pt x="1424940" y="21348"/>
                  </a:lnTo>
                  <a:lnTo>
                    <a:pt x="1424940" y="28968"/>
                  </a:lnTo>
                  <a:lnTo>
                    <a:pt x="1423416" y="35052"/>
                  </a:lnTo>
                  <a:lnTo>
                    <a:pt x="1421892" y="39636"/>
                  </a:lnTo>
                  <a:lnTo>
                    <a:pt x="1418844" y="42684"/>
                  </a:lnTo>
                  <a:lnTo>
                    <a:pt x="1415796" y="44208"/>
                  </a:lnTo>
                  <a:lnTo>
                    <a:pt x="1406652" y="44208"/>
                  </a:lnTo>
                  <a:lnTo>
                    <a:pt x="1403604" y="42684"/>
                  </a:lnTo>
                  <a:lnTo>
                    <a:pt x="1403604" y="45732"/>
                  </a:lnTo>
                  <a:lnTo>
                    <a:pt x="1406652" y="47256"/>
                  </a:lnTo>
                  <a:lnTo>
                    <a:pt x="1415796" y="47256"/>
                  </a:lnTo>
                  <a:lnTo>
                    <a:pt x="1418844" y="45732"/>
                  </a:lnTo>
                  <a:lnTo>
                    <a:pt x="1420368" y="44208"/>
                  </a:lnTo>
                  <a:lnTo>
                    <a:pt x="1423416" y="41160"/>
                  </a:lnTo>
                  <a:lnTo>
                    <a:pt x="1426451" y="35052"/>
                  </a:lnTo>
                  <a:lnTo>
                    <a:pt x="1426451" y="32016"/>
                  </a:lnTo>
                  <a:lnTo>
                    <a:pt x="1427988" y="28968"/>
                  </a:lnTo>
                  <a:lnTo>
                    <a:pt x="1427988" y="21348"/>
                  </a:lnTo>
                  <a:lnTo>
                    <a:pt x="1427988" y="12204"/>
                  </a:lnTo>
                  <a:close/>
                </a:path>
                <a:path w="3566160" h="47625">
                  <a:moveTo>
                    <a:pt x="1461516" y="28968"/>
                  </a:moveTo>
                  <a:lnTo>
                    <a:pt x="1458468" y="25920"/>
                  </a:lnTo>
                  <a:lnTo>
                    <a:pt x="1458468" y="30492"/>
                  </a:lnTo>
                  <a:lnTo>
                    <a:pt x="1458468" y="38112"/>
                  </a:lnTo>
                  <a:lnTo>
                    <a:pt x="1456944" y="39636"/>
                  </a:lnTo>
                  <a:lnTo>
                    <a:pt x="1456944" y="41160"/>
                  </a:lnTo>
                  <a:lnTo>
                    <a:pt x="1455420" y="41160"/>
                  </a:lnTo>
                  <a:lnTo>
                    <a:pt x="1455420" y="42684"/>
                  </a:lnTo>
                  <a:lnTo>
                    <a:pt x="1453896" y="42684"/>
                  </a:lnTo>
                  <a:lnTo>
                    <a:pt x="1452359" y="44208"/>
                  </a:lnTo>
                  <a:lnTo>
                    <a:pt x="1444752" y="44208"/>
                  </a:lnTo>
                  <a:lnTo>
                    <a:pt x="1443228" y="42684"/>
                  </a:lnTo>
                  <a:lnTo>
                    <a:pt x="1441704" y="42684"/>
                  </a:lnTo>
                  <a:lnTo>
                    <a:pt x="1438656" y="39636"/>
                  </a:lnTo>
                  <a:lnTo>
                    <a:pt x="1438656" y="28968"/>
                  </a:lnTo>
                  <a:lnTo>
                    <a:pt x="1443228" y="24396"/>
                  </a:lnTo>
                  <a:lnTo>
                    <a:pt x="1453896" y="24396"/>
                  </a:lnTo>
                  <a:lnTo>
                    <a:pt x="1455420" y="25920"/>
                  </a:lnTo>
                  <a:lnTo>
                    <a:pt x="1455420" y="27444"/>
                  </a:lnTo>
                  <a:lnTo>
                    <a:pt x="1456944" y="27444"/>
                  </a:lnTo>
                  <a:lnTo>
                    <a:pt x="1456944" y="28968"/>
                  </a:lnTo>
                  <a:lnTo>
                    <a:pt x="1458468" y="30492"/>
                  </a:lnTo>
                  <a:lnTo>
                    <a:pt x="1458468" y="25920"/>
                  </a:lnTo>
                  <a:lnTo>
                    <a:pt x="1458468" y="24396"/>
                  </a:lnTo>
                  <a:lnTo>
                    <a:pt x="1456944" y="24396"/>
                  </a:lnTo>
                  <a:lnTo>
                    <a:pt x="1455420" y="22860"/>
                  </a:lnTo>
                  <a:lnTo>
                    <a:pt x="1453896" y="22860"/>
                  </a:lnTo>
                  <a:lnTo>
                    <a:pt x="1453896" y="21348"/>
                  </a:lnTo>
                  <a:lnTo>
                    <a:pt x="1455420" y="21348"/>
                  </a:lnTo>
                  <a:lnTo>
                    <a:pt x="1458468" y="18300"/>
                  </a:lnTo>
                  <a:lnTo>
                    <a:pt x="1458468" y="16776"/>
                  </a:lnTo>
                  <a:lnTo>
                    <a:pt x="1459992" y="16776"/>
                  </a:lnTo>
                  <a:lnTo>
                    <a:pt x="1459992" y="7632"/>
                  </a:lnTo>
                  <a:lnTo>
                    <a:pt x="1458468" y="6108"/>
                  </a:lnTo>
                  <a:lnTo>
                    <a:pt x="1458468" y="4584"/>
                  </a:lnTo>
                  <a:lnTo>
                    <a:pt x="1456944" y="3060"/>
                  </a:lnTo>
                  <a:lnTo>
                    <a:pt x="1456944" y="9156"/>
                  </a:lnTo>
                  <a:lnTo>
                    <a:pt x="1456944" y="15252"/>
                  </a:lnTo>
                  <a:lnTo>
                    <a:pt x="1455420" y="16776"/>
                  </a:lnTo>
                  <a:lnTo>
                    <a:pt x="1455420" y="18300"/>
                  </a:lnTo>
                  <a:lnTo>
                    <a:pt x="1453896" y="18300"/>
                  </a:lnTo>
                  <a:lnTo>
                    <a:pt x="1453896" y="19824"/>
                  </a:lnTo>
                  <a:lnTo>
                    <a:pt x="1452359" y="19824"/>
                  </a:lnTo>
                  <a:lnTo>
                    <a:pt x="1450848" y="21348"/>
                  </a:lnTo>
                  <a:lnTo>
                    <a:pt x="1446276" y="21348"/>
                  </a:lnTo>
                  <a:lnTo>
                    <a:pt x="1444752" y="19824"/>
                  </a:lnTo>
                  <a:lnTo>
                    <a:pt x="1443228" y="19824"/>
                  </a:lnTo>
                  <a:lnTo>
                    <a:pt x="1440167" y="16776"/>
                  </a:lnTo>
                  <a:lnTo>
                    <a:pt x="1440167" y="7632"/>
                  </a:lnTo>
                  <a:lnTo>
                    <a:pt x="1444752" y="3060"/>
                  </a:lnTo>
                  <a:lnTo>
                    <a:pt x="1452359" y="3060"/>
                  </a:lnTo>
                  <a:lnTo>
                    <a:pt x="1452359" y="4584"/>
                  </a:lnTo>
                  <a:lnTo>
                    <a:pt x="1453896" y="4584"/>
                  </a:lnTo>
                  <a:lnTo>
                    <a:pt x="1453896" y="6108"/>
                  </a:lnTo>
                  <a:lnTo>
                    <a:pt x="1455420" y="6108"/>
                  </a:lnTo>
                  <a:lnTo>
                    <a:pt x="1455420" y="7632"/>
                  </a:lnTo>
                  <a:lnTo>
                    <a:pt x="1456944" y="9156"/>
                  </a:lnTo>
                  <a:lnTo>
                    <a:pt x="1456944" y="3060"/>
                  </a:lnTo>
                  <a:lnTo>
                    <a:pt x="1455420" y="3060"/>
                  </a:lnTo>
                  <a:lnTo>
                    <a:pt x="1453896" y="1536"/>
                  </a:lnTo>
                  <a:lnTo>
                    <a:pt x="1452359" y="1536"/>
                  </a:lnTo>
                  <a:lnTo>
                    <a:pt x="1452359" y="12"/>
                  </a:lnTo>
                  <a:lnTo>
                    <a:pt x="1444752" y="12"/>
                  </a:lnTo>
                  <a:lnTo>
                    <a:pt x="1443228" y="1536"/>
                  </a:lnTo>
                  <a:lnTo>
                    <a:pt x="1441704" y="1536"/>
                  </a:lnTo>
                  <a:lnTo>
                    <a:pt x="1441704" y="3060"/>
                  </a:lnTo>
                  <a:lnTo>
                    <a:pt x="1440167" y="3060"/>
                  </a:lnTo>
                  <a:lnTo>
                    <a:pt x="1438656" y="4584"/>
                  </a:lnTo>
                  <a:lnTo>
                    <a:pt x="1438656" y="6108"/>
                  </a:lnTo>
                  <a:lnTo>
                    <a:pt x="1437132" y="7632"/>
                  </a:lnTo>
                  <a:lnTo>
                    <a:pt x="1437132" y="16776"/>
                  </a:lnTo>
                  <a:lnTo>
                    <a:pt x="1443228" y="22860"/>
                  </a:lnTo>
                  <a:lnTo>
                    <a:pt x="1440167" y="22860"/>
                  </a:lnTo>
                  <a:lnTo>
                    <a:pt x="1440167" y="24396"/>
                  </a:lnTo>
                  <a:lnTo>
                    <a:pt x="1438656" y="24396"/>
                  </a:lnTo>
                  <a:lnTo>
                    <a:pt x="1437132" y="25920"/>
                  </a:lnTo>
                  <a:lnTo>
                    <a:pt x="1437132" y="27444"/>
                  </a:lnTo>
                  <a:lnTo>
                    <a:pt x="1435608" y="28968"/>
                  </a:lnTo>
                  <a:lnTo>
                    <a:pt x="1435608" y="39636"/>
                  </a:lnTo>
                  <a:lnTo>
                    <a:pt x="1437132" y="41160"/>
                  </a:lnTo>
                  <a:lnTo>
                    <a:pt x="1437132" y="42684"/>
                  </a:lnTo>
                  <a:lnTo>
                    <a:pt x="1438656" y="44208"/>
                  </a:lnTo>
                  <a:lnTo>
                    <a:pt x="1440167" y="44208"/>
                  </a:lnTo>
                  <a:lnTo>
                    <a:pt x="1441704" y="45732"/>
                  </a:lnTo>
                  <a:lnTo>
                    <a:pt x="1443228" y="45732"/>
                  </a:lnTo>
                  <a:lnTo>
                    <a:pt x="1444752" y="47256"/>
                  </a:lnTo>
                  <a:lnTo>
                    <a:pt x="1452359" y="47256"/>
                  </a:lnTo>
                  <a:lnTo>
                    <a:pt x="1453896" y="45732"/>
                  </a:lnTo>
                  <a:lnTo>
                    <a:pt x="1455420" y="45732"/>
                  </a:lnTo>
                  <a:lnTo>
                    <a:pt x="1456944" y="44208"/>
                  </a:lnTo>
                  <a:lnTo>
                    <a:pt x="1458468" y="44208"/>
                  </a:lnTo>
                  <a:lnTo>
                    <a:pt x="1458468" y="42684"/>
                  </a:lnTo>
                  <a:lnTo>
                    <a:pt x="1459992" y="41160"/>
                  </a:lnTo>
                  <a:lnTo>
                    <a:pt x="1459992" y="39636"/>
                  </a:lnTo>
                  <a:lnTo>
                    <a:pt x="1461516" y="38112"/>
                  </a:lnTo>
                  <a:lnTo>
                    <a:pt x="1461516" y="28968"/>
                  </a:lnTo>
                  <a:close/>
                </a:path>
                <a:path w="3566160" h="47625">
                  <a:moveTo>
                    <a:pt x="1495044" y="24396"/>
                  </a:moveTo>
                  <a:lnTo>
                    <a:pt x="1494205" y="13512"/>
                  </a:lnTo>
                  <a:lnTo>
                    <a:pt x="1491996" y="6527"/>
                  </a:lnTo>
                  <a:lnTo>
                    <a:pt x="1491996" y="10668"/>
                  </a:lnTo>
                  <a:lnTo>
                    <a:pt x="1491996" y="35052"/>
                  </a:lnTo>
                  <a:lnTo>
                    <a:pt x="1488948" y="39636"/>
                  </a:lnTo>
                  <a:lnTo>
                    <a:pt x="1487424" y="42684"/>
                  </a:lnTo>
                  <a:lnTo>
                    <a:pt x="1484376" y="44208"/>
                  </a:lnTo>
                  <a:lnTo>
                    <a:pt x="1478267" y="44208"/>
                  </a:lnTo>
                  <a:lnTo>
                    <a:pt x="1475232" y="42684"/>
                  </a:lnTo>
                  <a:lnTo>
                    <a:pt x="1472184" y="36576"/>
                  </a:lnTo>
                  <a:lnTo>
                    <a:pt x="1470660" y="30492"/>
                  </a:lnTo>
                  <a:lnTo>
                    <a:pt x="1470660" y="16776"/>
                  </a:lnTo>
                  <a:lnTo>
                    <a:pt x="1472184" y="12204"/>
                  </a:lnTo>
                  <a:lnTo>
                    <a:pt x="1473708" y="9156"/>
                  </a:lnTo>
                  <a:lnTo>
                    <a:pt x="1475232" y="4584"/>
                  </a:lnTo>
                  <a:lnTo>
                    <a:pt x="1478267" y="3060"/>
                  </a:lnTo>
                  <a:lnTo>
                    <a:pt x="1488948" y="3060"/>
                  </a:lnTo>
                  <a:lnTo>
                    <a:pt x="1491996" y="10668"/>
                  </a:lnTo>
                  <a:lnTo>
                    <a:pt x="1491996" y="6527"/>
                  </a:lnTo>
                  <a:lnTo>
                    <a:pt x="1491805" y="5918"/>
                  </a:lnTo>
                  <a:lnTo>
                    <a:pt x="1489341" y="3060"/>
                  </a:lnTo>
                  <a:lnTo>
                    <a:pt x="1487970" y="1460"/>
                  </a:lnTo>
                  <a:lnTo>
                    <a:pt x="1482852" y="12"/>
                  </a:lnTo>
                  <a:lnTo>
                    <a:pt x="1478267" y="12"/>
                  </a:lnTo>
                  <a:lnTo>
                    <a:pt x="1473708" y="3060"/>
                  </a:lnTo>
                  <a:lnTo>
                    <a:pt x="1472184" y="6108"/>
                  </a:lnTo>
                  <a:lnTo>
                    <a:pt x="1469136" y="10668"/>
                  </a:lnTo>
                  <a:lnTo>
                    <a:pt x="1467612" y="16776"/>
                  </a:lnTo>
                  <a:lnTo>
                    <a:pt x="1467612" y="32016"/>
                  </a:lnTo>
                  <a:lnTo>
                    <a:pt x="1469136" y="38112"/>
                  </a:lnTo>
                  <a:lnTo>
                    <a:pt x="1472184" y="41160"/>
                  </a:lnTo>
                  <a:lnTo>
                    <a:pt x="1473708" y="45732"/>
                  </a:lnTo>
                  <a:lnTo>
                    <a:pt x="1476756" y="47256"/>
                  </a:lnTo>
                  <a:lnTo>
                    <a:pt x="1485900" y="47256"/>
                  </a:lnTo>
                  <a:lnTo>
                    <a:pt x="1488948" y="45732"/>
                  </a:lnTo>
                  <a:lnTo>
                    <a:pt x="1489964" y="44208"/>
                  </a:lnTo>
                  <a:lnTo>
                    <a:pt x="1491996" y="41160"/>
                  </a:lnTo>
                  <a:lnTo>
                    <a:pt x="1495044" y="32016"/>
                  </a:lnTo>
                  <a:lnTo>
                    <a:pt x="1495044" y="24396"/>
                  </a:lnTo>
                  <a:close/>
                </a:path>
                <a:path w="3566160" h="47625">
                  <a:moveTo>
                    <a:pt x="1621536" y="12"/>
                  </a:moveTo>
                  <a:lnTo>
                    <a:pt x="1620012" y="12"/>
                  </a:lnTo>
                  <a:lnTo>
                    <a:pt x="1620012" y="1536"/>
                  </a:lnTo>
                  <a:lnTo>
                    <a:pt x="1618488" y="1536"/>
                  </a:lnTo>
                  <a:lnTo>
                    <a:pt x="1613916" y="6108"/>
                  </a:lnTo>
                  <a:lnTo>
                    <a:pt x="1612392" y="6108"/>
                  </a:lnTo>
                  <a:lnTo>
                    <a:pt x="1610868" y="7632"/>
                  </a:lnTo>
                  <a:lnTo>
                    <a:pt x="1607820" y="7632"/>
                  </a:lnTo>
                  <a:lnTo>
                    <a:pt x="1607820" y="10668"/>
                  </a:lnTo>
                  <a:lnTo>
                    <a:pt x="1609344" y="10668"/>
                  </a:lnTo>
                  <a:lnTo>
                    <a:pt x="1612392" y="9156"/>
                  </a:lnTo>
                  <a:lnTo>
                    <a:pt x="1613916" y="7632"/>
                  </a:lnTo>
                  <a:lnTo>
                    <a:pt x="1615440" y="7632"/>
                  </a:lnTo>
                  <a:lnTo>
                    <a:pt x="1618488" y="4584"/>
                  </a:lnTo>
                  <a:lnTo>
                    <a:pt x="1618488" y="47256"/>
                  </a:lnTo>
                  <a:lnTo>
                    <a:pt x="1621536" y="47256"/>
                  </a:lnTo>
                  <a:lnTo>
                    <a:pt x="1621536" y="4584"/>
                  </a:lnTo>
                  <a:lnTo>
                    <a:pt x="1621536" y="12"/>
                  </a:lnTo>
                  <a:close/>
                </a:path>
                <a:path w="3566160" h="47625">
                  <a:moveTo>
                    <a:pt x="1658112" y="15252"/>
                  </a:moveTo>
                  <a:lnTo>
                    <a:pt x="1656588" y="12204"/>
                  </a:lnTo>
                  <a:lnTo>
                    <a:pt x="1656588" y="9156"/>
                  </a:lnTo>
                  <a:lnTo>
                    <a:pt x="1655051" y="7632"/>
                  </a:lnTo>
                  <a:lnTo>
                    <a:pt x="1655051" y="12204"/>
                  </a:lnTo>
                  <a:lnTo>
                    <a:pt x="1655051" y="18300"/>
                  </a:lnTo>
                  <a:lnTo>
                    <a:pt x="1653540" y="19824"/>
                  </a:lnTo>
                  <a:lnTo>
                    <a:pt x="1653540" y="21348"/>
                  </a:lnTo>
                  <a:lnTo>
                    <a:pt x="1648968" y="25920"/>
                  </a:lnTo>
                  <a:lnTo>
                    <a:pt x="1639824" y="25920"/>
                  </a:lnTo>
                  <a:lnTo>
                    <a:pt x="1635252" y="21348"/>
                  </a:lnTo>
                  <a:lnTo>
                    <a:pt x="1635252" y="18300"/>
                  </a:lnTo>
                  <a:lnTo>
                    <a:pt x="1633728" y="16776"/>
                  </a:lnTo>
                  <a:lnTo>
                    <a:pt x="1633728" y="13728"/>
                  </a:lnTo>
                  <a:lnTo>
                    <a:pt x="1635252" y="12204"/>
                  </a:lnTo>
                  <a:lnTo>
                    <a:pt x="1635252" y="9156"/>
                  </a:lnTo>
                  <a:lnTo>
                    <a:pt x="1636776" y="7632"/>
                  </a:lnTo>
                  <a:lnTo>
                    <a:pt x="1636776" y="6108"/>
                  </a:lnTo>
                  <a:lnTo>
                    <a:pt x="1638300" y="6108"/>
                  </a:lnTo>
                  <a:lnTo>
                    <a:pt x="1641348" y="3060"/>
                  </a:lnTo>
                  <a:lnTo>
                    <a:pt x="1647444" y="3060"/>
                  </a:lnTo>
                  <a:lnTo>
                    <a:pt x="1648968" y="4584"/>
                  </a:lnTo>
                  <a:lnTo>
                    <a:pt x="1650492" y="4584"/>
                  </a:lnTo>
                  <a:lnTo>
                    <a:pt x="1650492" y="6108"/>
                  </a:lnTo>
                  <a:lnTo>
                    <a:pt x="1652016" y="6108"/>
                  </a:lnTo>
                  <a:lnTo>
                    <a:pt x="1652016" y="7632"/>
                  </a:lnTo>
                  <a:lnTo>
                    <a:pt x="1653540" y="9156"/>
                  </a:lnTo>
                  <a:lnTo>
                    <a:pt x="1653540" y="10668"/>
                  </a:lnTo>
                  <a:lnTo>
                    <a:pt x="1655051" y="12204"/>
                  </a:lnTo>
                  <a:lnTo>
                    <a:pt x="1655051" y="7632"/>
                  </a:lnTo>
                  <a:lnTo>
                    <a:pt x="1655051" y="6108"/>
                  </a:lnTo>
                  <a:lnTo>
                    <a:pt x="1652016" y="3060"/>
                  </a:lnTo>
                  <a:lnTo>
                    <a:pt x="1650492" y="1536"/>
                  </a:lnTo>
                  <a:lnTo>
                    <a:pt x="1648968" y="1536"/>
                  </a:lnTo>
                  <a:lnTo>
                    <a:pt x="1647444" y="12"/>
                  </a:lnTo>
                  <a:lnTo>
                    <a:pt x="1641348" y="12"/>
                  </a:lnTo>
                  <a:lnTo>
                    <a:pt x="1639824" y="1536"/>
                  </a:lnTo>
                  <a:lnTo>
                    <a:pt x="1638300" y="1536"/>
                  </a:lnTo>
                  <a:lnTo>
                    <a:pt x="1633728" y="6108"/>
                  </a:lnTo>
                  <a:lnTo>
                    <a:pt x="1633728" y="7632"/>
                  </a:lnTo>
                  <a:lnTo>
                    <a:pt x="1632204" y="9156"/>
                  </a:lnTo>
                  <a:lnTo>
                    <a:pt x="1632204" y="10668"/>
                  </a:lnTo>
                  <a:lnTo>
                    <a:pt x="1630680" y="13728"/>
                  </a:lnTo>
                  <a:lnTo>
                    <a:pt x="1630680" y="16776"/>
                  </a:lnTo>
                  <a:lnTo>
                    <a:pt x="1632204" y="19824"/>
                  </a:lnTo>
                  <a:lnTo>
                    <a:pt x="1632204" y="22860"/>
                  </a:lnTo>
                  <a:lnTo>
                    <a:pt x="1638300" y="28968"/>
                  </a:lnTo>
                  <a:lnTo>
                    <a:pt x="1648968" y="28968"/>
                  </a:lnTo>
                  <a:lnTo>
                    <a:pt x="1653540" y="27444"/>
                  </a:lnTo>
                  <a:lnTo>
                    <a:pt x="1653921" y="25920"/>
                  </a:lnTo>
                  <a:lnTo>
                    <a:pt x="1655051" y="21348"/>
                  </a:lnTo>
                  <a:lnTo>
                    <a:pt x="1655051" y="28968"/>
                  </a:lnTo>
                  <a:lnTo>
                    <a:pt x="1653540" y="35052"/>
                  </a:lnTo>
                  <a:lnTo>
                    <a:pt x="1652016" y="39636"/>
                  </a:lnTo>
                  <a:lnTo>
                    <a:pt x="1648968" y="42684"/>
                  </a:lnTo>
                  <a:lnTo>
                    <a:pt x="1645920" y="44208"/>
                  </a:lnTo>
                  <a:lnTo>
                    <a:pt x="1636776" y="44208"/>
                  </a:lnTo>
                  <a:lnTo>
                    <a:pt x="1633728" y="42684"/>
                  </a:lnTo>
                  <a:lnTo>
                    <a:pt x="1633728" y="45732"/>
                  </a:lnTo>
                  <a:lnTo>
                    <a:pt x="1635252" y="47256"/>
                  </a:lnTo>
                  <a:lnTo>
                    <a:pt x="1645920" y="47256"/>
                  </a:lnTo>
                  <a:lnTo>
                    <a:pt x="1647444" y="45732"/>
                  </a:lnTo>
                  <a:lnTo>
                    <a:pt x="1650492" y="44208"/>
                  </a:lnTo>
                  <a:lnTo>
                    <a:pt x="1653540" y="41160"/>
                  </a:lnTo>
                  <a:lnTo>
                    <a:pt x="1656588" y="35052"/>
                  </a:lnTo>
                  <a:lnTo>
                    <a:pt x="1656588" y="32016"/>
                  </a:lnTo>
                  <a:lnTo>
                    <a:pt x="1658112" y="28968"/>
                  </a:lnTo>
                  <a:lnTo>
                    <a:pt x="1658112" y="21348"/>
                  </a:lnTo>
                  <a:lnTo>
                    <a:pt x="1658112" y="15252"/>
                  </a:lnTo>
                  <a:close/>
                </a:path>
                <a:path w="3566160" h="47625">
                  <a:moveTo>
                    <a:pt x="1691640" y="30492"/>
                  </a:moveTo>
                  <a:lnTo>
                    <a:pt x="1690116" y="28968"/>
                  </a:lnTo>
                  <a:lnTo>
                    <a:pt x="1690116" y="27444"/>
                  </a:lnTo>
                  <a:lnTo>
                    <a:pt x="1688592" y="27444"/>
                  </a:lnTo>
                  <a:lnTo>
                    <a:pt x="1688592" y="32016"/>
                  </a:lnTo>
                  <a:lnTo>
                    <a:pt x="1688592" y="36576"/>
                  </a:lnTo>
                  <a:lnTo>
                    <a:pt x="1687068" y="38112"/>
                  </a:lnTo>
                  <a:lnTo>
                    <a:pt x="1687068" y="41160"/>
                  </a:lnTo>
                  <a:lnTo>
                    <a:pt x="1685544" y="41160"/>
                  </a:lnTo>
                  <a:lnTo>
                    <a:pt x="1682496" y="44208"/>
                  </a:lnTo>
                  <a:lnTo>
                    <a:pt x="1673352" y="44208"/>
                  </a:lnTo>
                  <a:lnTo>
                    <a:pt x="1673352" y="42684"/>
                  </a:lnTo>
                  <a:lnTo>
                    <a:pt x="1671828" y="42684"/>
                  </a:lnTo>
                  <a:lnTo>
                    <a:pt x="1668780" y="39636"/>
                  </a:lnTo>
                  <a:lnTo>
                    <a:pt x="1668780" y="36576"/>
                  </a:lnTo>
                  <a:lnTo>
                    <a:pt x="1667256" y="35052"/>
                  </a:lnTo>
                  <a:lnTo>
                    <a:pt x="1667256" y="32016"/>
                  </a:lnTo>
                  <a:lnTo>
                    <a:pt x="1668780" y="32016"/>
                  </a:lnTo>
                  <a:lnTo>
                    <a:pt x="1668780" y="28968"/>
                  </a:lnTo>
                  <a:lnTo>
                    <a:pt x="1670304" y="27444"/>
                  </a:lnTo>
                  <a:lnTo>
                    <a:pt x="1670304" y="25920"/>
                  </a:lnTo>
                  <a:lnTo>
                    <a:pt x="1671828" y="25920"/>
                  </a:lnTo>
                  <a:lnTo>
                    <a:pt x="1673352" y="24396"/>
                  </a:lnTo>
                  <a:lnTo>
                    <a:pt x="1684020" y="24396"/>
                  </a:lnTo>
                  <a:lnTo>
                    <a:pt x="1684020" y="25920"/>
                  </a:lnTo>
                  <a:lnTo>
                    <a:pt x="1685544" y="27444"/>
                  </a:lnTo>
                  <a:lnTo>
                    <a:pt x="1687068" y="27444"/>
                  </a:lnTo>
                  <a:lnTo>
                    <a:pt x="1687068" y="30492"/>
                  </a:lnTo>
                  <a:lnTo>
                    <a:pt x="1688592" y="32016"/>
                  </a:lnTo>
                  <a:lnTo>
                    <a:pt x="1688592" y="27444"/>
                  </a:lnTo>
                  <a:lnTo>
                    <a:pt x="1688592" y="25920"/>
                  </a:lnTo>
                  <a:lnTo>
                    <a:pt x="1687068" y="24396"/>
                  </a:lnTo>
                  <a:lnTo>
                    <a:pt x="1685544" y="22860"/>
                  </a:lnTo>
                  <a:lnTo>
                    <a:pt x="1682496" y="22860"/>
                  </a:lnTo>
                  <a:lnTo>
                    <a:pt x="1684020" y="21348"/>
                  </a:lnTo>
                  <a:lnTo>
                    <a:pt x="1685544" y="21348"/>
                  </a:lnTo>
                  <a:lnTo>
                    <a:pt x="1685544" y="19824"/>
                  </a:lnTo>
                  <a:lnTo>
                    <a:pt x="1687068" y="19824"/>
                  </a:lnTo>
                  <a:lnTo>
                    <a:pt x="1687068" y="18300"/>
                  </a:lnTo>
                  <a:lnTo>
                    <a:pt x="1688592" y="18300"/>
                  </a:lnTo>
                  <a:lnTo>
                    <a:pt x="1688592" y="16776"/>
                  </a:lnTo>
                  <a:lnTo>
                    <a:pt x="1690116" y="15252"/>
                  </a:lnTo>
                  <a:lnTo>
                    <a:pt x="1690116" y="9156"/>
                  </a:lnTo>
                  <a:lnTo>
                    <a:pt x="1688592" y="7632"/>
                  </a:lnTo>
                  <a:lnTo>
                    <a:pt x="1688592" y="6108"/>
                  </a:lnTo>
                  <a:lnTo>
                    <a:pt x="1687068" y="4584"/>
                  </a:lnTo>
                  <a:lnTo>
                    <a:pt x="1687068" y="9156"/>
                  </a:lnTo>
                  <a:lnTo>
                    <a:pt x="1687068" y="13728"/>
                  </a:lnTo>
                  <a:lnTo>
                    <a:pt x="1685544" y="15252"/>
                  </a:lnTo>
                  <a:lnTo>
                    <a:pt x="1685544" y="18300"/>
                  </a:lnTo>
                  <a:lnTo>
                    <a:pt x="1684020" y="18300"/>
                  </a:lnTo>
                  <a:lnTo>
                    <a:pt x="1684020" y="19824"/>
                  </a:lnTo>
                  <a:lnTo>
                    <a:pt x="1680959" y="19824"/>
                  </a:lnTo>
                  <a:lnTo>
                    <a:pt x="1680959" y="21348"/>
                  </a:lnTo>
                  <a:lnTo>
                    <a:pt x="1676400" y="21348"/>
                  </a:lnTo>
                  <a:lnTo>
                    <a:pt x="1674876" y="19824"/>
                  </a:lnTo>
                  <a:lnTo>
                    <a:pt x="1673352" y="19824"/>
                  </a:lnTo>
                  <a:lnTo>
                    <a:pt x="1670304" y="16776"/>
                  </a:lnTo>
                  <a:lnTo>
                    <a:pt x="1670304" y="15252"/>
                  </a:lnTo>
                  <a:lnTo>
                    <a:pt x="1668780" y="13728"/>
                  </a:lnTo>
                  <a:lnTo>
                    <a:pt x="1668780" y="10668"/>
                  </a:lnTo>
                  <a:lnTo>
                    <a:pt x="1670304" y="9156"/>
                  </a:lnTo>
                  <a:lnTo>
                    <a:pt x="1670304" y="6108"/>
                  </a:lnTo>
                  <a:lnTo>
                    <a:pt x="1671828" y="6108"/>
                  </a:lnTo>
                  <a:lnTo>
                    <a:pt x="1671828" y="4584"/>
                  </a:lnTo>
                  <a:lnTo>
                    <a:pt x="1673352" y="4584"/>
                  </a:lnTo>
                  <a:lnTo>
                    <a:pt x="1674876" y="3060"/>
                  </a:lnTo>
                  <a:lnTo>
                    <a:pt x="1680959" y="3060"/>
                  </a:lnTo>
                  <a:lnTo>
                    <a:pt x="1682496" y="4584"/>
                  </a:lnTo>
                  <a:lnTo>
                    <a:pt x="1684020" y="4584"/>
                  </a:lnTo>
                  <a:lnTo>
                    <a:pt x="1684020" y="6108"/>
                  </a:lnTo>
                  <a:lnTo>
                    <a:pt x="1685544" y="6108"/>
                  </a:lnTo>
                  <a:lnTo>
                    <a:pt x="1685544" y="9156"/>
                  </a:lnTo>
                  <a:lnTo>
                    <a:pt x="1687068" y="9156"/>
                  </a:lnTo>
                  <a:lnTo>
                    <a:pt x="1687068" y="4584"/>
                  </a:lnTo>
                  <a:lnTo>
                    <a:pt x="1687068" y="3060"/>
                  </a:lnTo>
                  <a:lnTo>
                    <a:pt x="1685544" y="3060"/>
                  </a:lnTo>
                  <a:lnTo>
                    <a:pt x="1684020" y="1536"/>
                  </a:lnTo>
                  <a:lnTo>
                    <a:pt x="1682496" y="1536"/>
                  </a:lnTo>
                  <a:lnTo>
                    <a:pt x="1680959" y="12"/>
                  </a:lnTo>
                  <a:lnTo>
                    <a:pt x="1674876" y="12"/>
                  </a:lnTo>
                  <a:lnTo>
                    <a:pt x="1673352" y="1536"/>
                  </a:lnTo>
                  <a:lnTo>
                    <a:pt x="1671828" y="1536"/>
                  </a:lnTo>
                  <a:lnTo>
                    <a:pt x="1667256" y="6108"/>
                  </a:lnTo>
                  <a:lnTo>
                    <a:pt x="1667256" y="9156"/>
                  </a:lnTo>
                  <a:lnTo>
                    <a:pt x="1665732" y="10668"/>
                  </a:lnTo>
                  <a:lnTo>
                    <a:pt x="1665732" y="13728"/>
                  </a:lnTo>
                  <a:lnTo>
                    <a:pt x="1667256" y="15252"/>
                  </a:lnTo>
                  <a:lnTo>
                    <a:pt x="1667256" y="16776"/>
                  </a:lnTo>
                  <a:lnTo>
                    <a:pt x="1668780" y="18300"/>
                  </a:lnTo>
                  <a:lnTo>
                    <a:pt x="1668780" y="19824"/>
                  </a:lnTo>
                  <a:lnTo>
                    <a:pt x="1670304" y="19824"/>
                  </a:lnTo>
                  <a:lnTo>
                    <a:pt x="1673352" y="22860"/>
                  </a:lnTo>
                  <a:lnTo>
                    <a:pt x="1670304" y="22860"/>
                  </a:lnTo>
                  <a:lnTo>
                    <a:pt x="1667256" y="25920"/>
                  </a:lnTo>
                  <a:lnTo>
                    <a:pt x="1667256" y="27444"/>
                  </a:lnTo>
                  <a:lnTo>
                    <a:pt x="1665732" y="27444"/>
                  </a:lnTo>
                  <a:lnTo>
                    <a:pt x="1665732" y="30492"/>
                  </a:lnTo>
                  <a:lnTo>
                    <a:pt x="1664208" y="32016"/>
                  </a:lnTo>
                  <a:lnTo>
                    <a:pt x="1664208" y="36576"/>
                  </a:lnTo>
                  <a:lnTo>
                    <a:pt x="1665732" y="38112"/>
                  </a:lnTo>
                  <a:lnTo>
                    <a:pt x="1665732" y="41160"/>
                  </a:lnTo>
                  <a:lnTo>
                    <a:pt x="1668780" y="44208"/>
                  </a:lnTo>
                  <a:lnTo>
                    <a:pt x="1670304" y="44208"/>
                  </a:lnTo>
                  <a:lnTo>
                    <a:pt x="1671828" y="45732"/>
                  </a:lnTo>
                  <a:lnTo>
                    <a:pt x="1673352" y="45732"/>
                  </a:lnTo>
                  <a:lnTo>
                    <a:pt x="1674876" y="47256"/>
                  </a:lnTo>
                  <a:lnTo>
                    <a:pt x="1682496" y="47256"/>
                  </a:lnTo>
                  <a:lnTo>
                    <a:pt x="1684020" y="45732"/>
                  </a:lnTo>
                  <a:lnTo>
                    <a:pt x="1685544" y="45732"/>
                  </a:lnTo>
                  <a:lnTo>
                    <a:pt x="1690116" y="41160"/>
                  </a:lnTo>
                  <a:lnTo>
                    <a:pt x="1690116" y="39636"/>
                  </a:lnTo>
                  <a:lnTo>
                    <a:pt x="1691640" y="38112"/>
                  </a:lnTo>
                  <a:lnTo>
                    <a:pt x="1691640" y="30492"/>
                  </a:lnTo>
                  <a:close/>
                </a:path>
                <a:path w="3566160" h="47625">
                  <a:moveTo>
                    <a:pt x="1723644" y="28968"/>
                  </a:moveTo>
                  <a:lnTo>
                    <a:pt x="1722120" y="25920"/>
                  </a:lnTo>
                  <a:lnTo>
                    <a:pt x="1717548" y="21348"/>
                  </a:lnTo>
                  <a:lnTo>
                    <a:pt x="1712976" y="19824"/>
                  </a:lnTo>
                  <a:lnTo>
                    <a:pt x="1703832" y="19824"/>
                  </a:lnTo>
                  <a:lnTo>
                    <a:pt x="1705356" y="3060"/>
                  </a:lnTo>
                  <a:lnTo>
                    <a:pt x="1720596" y="3060"/>
                  </a:lnTo>
                  <a:lnTo>
                    <a:pt x="1720596" y="1536"/>
                  </a:lnTo>
                  <a:lnTo>
                    <a:pt x="1702308" y="1536"/>
                  </a:lnTo>
                  <a:lnTo>
                    <a:pt x="1702193" y="3060"/>
                  </a:lnTo>
                  <a:lnTo>
                    <a:pt x="1700784" y="22860"/>
                  </a:lnTo>
                  <a:lnTo>
                    <a:pt x="1716024" y="22860"/>
                  </a:lnTo>
                  <a:lnTo>
                    <a:pt x="1720596" y="25920"/>
                  </a:lnTo>
                  <a:lnTo>
                    <a:pt x="1720596" y="36576"/>
                  </a:lnTo>
                  <a:lnTo>
                    <a:pt x="1719059" y="39636"/>
                  </a:lnTo>
                  <a:lnTo>
                    <a:pt x="1714500" y="44208"/>
                  </a:lnTo>
                  <a:lnTo>
                    <a:pt x="1702308" y="44208"/>
                  </a:lnTo>
                  <a:lnTo>
                    <a:pt x="1699260" y="42684"/>
                  </a:lnTo>
                  <a:lnTo>
                    <a:pt x="1699260" y="45732"/>
                  </a:lnTo>
                  <a:lnTo>
                    <a:pt x="1702308" y="47256"/>
                  </a:lnTo>
                  <a:lnTo>
                    <a:pt x="1712976" y="47256"/>
                  </a:lnTo>
                  <a:lnTo>
                    <a:pt x="1716024" y="45732"/>
                  </a:lnTo>
                  <a:lnTo>
                    <a:pt x="1717548" y="44208"/>
                  </a:lnTo>
                  <a:lnTo>
                    <a:pt x="1719059" y="42684"/>
                  </a:lnTo>
                  <a:lnTo>
                    <a:pt x="1722120" y="41160"/>
                  </a:lnTo>
                  <a:lnTo>
                    <a:pt x="1723644" y="36576"/>
                  </a:lnTo>
                  <a:lnTo>
                    <a:pt x="1723644" y="28968"/>
                  </a:lnTo>
                  <a:close/>
                </a:path>
                <a:path w="3566160" h="47625">
                  <a:moveTo>
                    <a:pt x="1851660" y="12"/>
                  </a:moveTo>
                  <a:lnTo>
                    <a:pt x="1850136" y="12"/>
                  </a:lnTo>
                  <a:lnTo>
                    <a:pt x="1850136" y="1536"/>
                  </a:lnTo>
                  <a:lnTo>
                    <a:pt x="1848612" y="1536"/>
                  </a:lnTo>
                  <a:lnTo>
                    <a:pt x="1845551" y="4584"/>
                  </a:lnTo>
                  <a:lnTo>
                    <a:pt x="1844040" y="4584"/>
                  </a:lnTo>
                  <a:lnTo>
                    <a:pt x="1844040" y="6108"/>
                  </a:lnTo>
                  <a:lnTo>
                    <a:pt x="1842516" y="6108"/>
                  </a:lnTo>
                  <a:lnTo>
                    <a:pt x="1840992" y="7632"/>
                  </a:lnTo>
                  <a:lnTo>
                    <a:pt x="1837944" y="7632"/>
                  </a:lnTo>
                  <a:lnTo>
                    <a:pt x="1837944" y="10668"/>
                  </a:lnTo>
                  <a:lnTo>
                    <a:pt x="1839468" y="10668"/>
                  </a:lnTo>
                  <a:lnTo>
                    <a:pt x="1840992" y="9156"/>
                  </a:lnTo>
                  <a:lnTo>
                    <a:pt x="1844040" y="7632"/>
                  </a:lnTo>
                  <a:lnTo>
                    <a:pt x="1845551" y="7632"/>
                  </a:lnTo>
                  <a:lnTo>
                    <a:pt x="1848612" y="4584"/>
                  </a:lnTo>
                  <a:lnTo>
                    <a:pt x="1848612" y="47256"/>
                  </a:lnTo>
                  <a:lnTo>
                    <a:pt x="1851660" y="47256"/>
                  </a:lnTo>
                  <a:lnTo>
                    <a:pt x="1851660" y="12"/>
                  </a:lnTo>
                  <a:close/>
                </a:path>
                <a:path w="3566160" h="47625">
                  <a:moveTo>
                    <a:pt x="1888236" y="15252"/>
                  </a:moveTo>
                  <a:lnTo>
                    <a:pt x="1886712" y="12204"/>
                  </a:lnTo>
                  <a:lnTo>
                    <a:pt x="1886712" y="9156"/>
                  </a:lnTo>
                  <a:lnTo>
                    <a:pt x="1885188" y="7645"/>
                  </a:lnTo>
                  <a:lnTo>
                    <a:pt x="1885188" y="13728"/>
                  </a:lnTo>
                  <a:lnTo>
                    <a:pt x="1885188" y="18300"/>
                  </a:lnTo>
                  <a:lnTo>
                    <a:pt x="1883651" y="18300"/>
                  </a:lnTo>
                  <a:lnTo>
                    <a:pt x="1883651" y="21348"/>
                  </a:lnTo>
                  <a:lnTo>
                    <a:pt x="1879092" y="25920"/>
                  </a:lnTo>
                  <a:lnTo>
                    <a:pt x="1868424" y="25920"/>
                  </a:lnTo>
                  <a:lnTo>
                    <a:pt x="1868424" y="24396"/>
                  </a:lnTo>
                  <a:lnTo>
                    <a:pt x="1866900" y="22860"/>
                  </a:lnTo>
                  <a:lnTo>
                    <a:pt x="1865376" y="22860"/>
                  </a:lnTo>
                  <a:lnTo>
                    <a:pt x="1865376" y="19824"/>
                  </a:lnTo>
                  <a:lnTo>
                    <a:pt x="1863852" y="18300"/>
                  </a:lnTo>
                  <a:lnTo>
                    <a:pt x="1863852" y="12204"/>
                  </a:lnTo>
                  <a:lnTo>
                    <a:pt x="1865376" y="10668"/>
                  </a:lnTo>
                  <a:lnTo>
                    <a:pt x="1865376" y="7632"/>
                  </a:lnTo>
                  <a:lnTo>
                    <a:pt x="1866900" y="6108"/>
                  </a:lnTo>
                  <a:lnTo>
                    <a:pt x="1868424" y="6108"/>
                  </a:lnTo>
                  <a:lnTo>
                    <a:pt x="1868424" y="4584"/>
                  </a:lnTo>
                  <a:lnTo>
                    <a:pt x="1869948" y="4584"/>
                  </a:lnTo>
                  <a:lnTo>
                    <a:pt x="1871459" y="3060"/>
                  </a:lnTo>
                  <a:lnTo>
                    <a:pt x="1877568" y="3060"/>
                  </a:lnTo>
                  <a:lnTo>
                    <a:pt x="1880616" y="6108"/>
                  </a:lnTo>
                  <a:lnTo>
                    <a:pt x="1882140" y="6108"/>
                  </a:lnTo>
                  <a:lnTo>
                    <a:pt x="1882140" y="7632"/>
                  </a:lnTo>
                  <a:lnTo>
                    <a:pt x="1883651" y="9156"/>
                  </a:lnTo>
                  <a:lnTo>
                    <a:pt x="1883651" y="12204"/>
                  </a:lnTo>
                  <a:lnTo>
                    <a:pt x="1885188" y="13728"/>
                  </a:lnTo>
                  <a:lnTo>
                    <a:pt x="1885188" y="7645"/>
                  </a:lnTo>
                  <a:lnTo>
                    <a:pt x="1883651" y="6108"/>
                  </a:lnTo>
                  <a:lnTo>
                    <a:pt x="1883651" y="4584"/>
                  </a:lnTo>
                  <a:lnTo>
                    <a:pt x="1882140" y="3060"/>
                  </a:lnTo>
                  <a:lnTo>
                    <a:pt x="1880616" y="1536"/>
                  </a:lnTo>
                  <a:lnTo>
                    <a:pt x="1879092" y="1536"/>
                  </a:lnTo>
                  <a:lnTo>
                    <a:pt x="1876044" y="12"/>
                  </a:lnTo>
                  <a:lnTo>
                    <a:pt x="1871459" y="12"/>
                  </a:lnTo>
                  <a:lnTo>
                    <a:pt x="1869948" y="1536"/>
                  </a:lnTo>
                  <a:lnTo>
                    <a:pt x="1866900" y="1536"/>
                  </a:lnTo>
                  <a:lnTo>
                    <a:pt x="1866900" y="3060"/>
                  </a:lnTo>
                  <a:lnTo>
                    <a:pt x="1862328" y="7632"/>
                  </a:lnTo>
                  <a:lnTo>
                    <a:pt x="1862328" y="9156"/>
                  </a:lnTo>
                  <a:lnTo>
                    <a:pt x="1860804" y="10668"/>
                  </a:lnTo>
                  <a:lnTo>
                    <a:pt x="1860804" y="19824"/>
                  </a:lnTo>
                  <a:lnTo>
                    <a:pt x="1862328" y="21348"/>
                  </a:lnTo>
                  <a:lnTo>
                    <a:pt x="1862328" y="22860"/>
                  </a:lnTo>
                  <a:lnTo>
                    <a:pt x="1863852" y="24396"/>
                  </a:lnTo>
                  <a:lnTo>
                    <a:pt x="1863852" y="25920"/>
                  </a:lnTo>
                  <a:lnTo>
                    <a:pt x="1865376" y="25920"/>
                  </a:lnTo>
                  <a:lnTo>
                    <a:pt x="1868424" y="28968"/>
                  </a:lnTo>
                  <a:lnTo>
                    <a:pt x="1879092" y="28968"/>
                  </a:lnTo>
                  <a:lnTo>
                    <a:pt x="1882140" y="27444"/>
                  </a:lnTo>
                  <a:lnTo>
                    <a:pt x="1885188" y="21348"/>
                  </a:lnTo>
                  <a:lnTo>
                    <a:pt x="1885188" y="28968"/>
                  </a:lnTo>
                  <a:lnTo>
                    <a:pt x="1883651" y="35052"/>
                  </a:lnTo>
                  <a:lnTo>
                    <a:pt x="1880616" y="39636"/>
                  </a:lnTo>
                  <a:lnTo>
                    <a:pt x="1879092" y="42684"/>
                  </a:lnTo>
                  <a:lnTo>
                    <a:pt x="1874520" y="44208"/>
                  </a:lnTo>
                  <a:lnTo>
                    <a:pt x="1865376" y="44208"/>
                  </a:lnTo>
                  <a:lnTo>
                    <a:pt x="1863852" y="42684"/>
                  </a:lnTo>
                  <a:lnTo>
                    <a:pt x="1863852" y="45732"/>
                  </a:lnTo>
                  <a:lnTo>
                    <a:pt x="1865376" y="47256"/>
                  </a:lnTo>
                  <a:lnTo>
                    <a:pt x="1876044" y="47256"/>
                  </a:lnTo>
                  <a:lnTo>
                    <a:pt x="1877568" y="45732"/>
                  </a:lnTo>
                  <a:lnTo>
                    <a:pt x="1880616" y="44208"/>
                  </a:lnTo>
                  <a:lnTo>
                    <a:pt x="1883651" y="41160"/>
                  </a:lnTo>
                  <a:lnTo>
                    <a:pt x="1885188" y="38112"/>
                  </a:lnTo>
                  <a:lnTo>
                    <a:pt x="1885188" y="35052"/>
                  </a:lnTo>
                  <a:lnTo>
                    <a:pt x="1886712" y="32016"/>
                  </a:lnTo>
                  <a:lnTo>
                    <a:pt x="1886712" y="28968"/>
                  </a:lnTo>
                  <a:lnTo>
                    <a:pt x="1888236" y="24396"/>
                  </a:lnTo>
                  <a:lnTo>
                    <a:pt x="1888236" y="21348"/>
                  </a:lnTo>
                  <a:lnTo>
                    <a:pt x="1888236" y="15252"/>
                  </a:lnTo>
                  <a:close/>
                </a:path>
                <a:path w="3566160" h="47625">
                  <a:moveTo>
                    <a:pt x="1921751" y="16776"/>
                  </a:moveTo>
                  <a:lnTo>
                    <a:pt x="1920240" y="15252"/>
                  </a:lnTo>
                  <a:lnTo>
                    <a:pt x="1920240" y="9156"/>
                  </a:lnTo>
                  <a:lnTo>
                    <a:pt x="1917192" y="6108"/>
                  </a:lnTo>
                  <a:lnTo>
                    <a:pt x="1917192" y="9156"/>
                  </a:lnTo>
                  <a:lnTo>
                    <a:pt x="1917192" y="19824"/>
                  </a:lnTo>
                  <a:lnTo>
                    <a:pt x="1915668" y="21348"/>
                  </a:lnTo>
                  <a:lnTo>
                    <a:pt x="1915668" y="22860"/>
                  </a:lnTo>
                  <a:lnTo>
                    <a:pt x="1914144" y="22860"/>
                  </a:lnTo>
                  <a:lnTo>
                    <a:pt x="1914144" y="24396"/>
                  </a:lnTo>
                  <a:lnTo>
                    <a:pt x="1912620" y="25920"/>
                  </a:lnTo>
                  <a:lnTo>
                    <a:pt x="1901952" y="25920"/>
                  </a:lnTo>
                  <a:lnTo>
                    <a:pt x="1900428" y="24396"/>
                  </a:lnTo>
                  <a:lnTo>
                    <a:pt x="1900428" y="22860"/>
                  </a:lnTo>
                  <a:lnTo>
                    <a:pt x="1898904" y="22860"/>
                  </a:lnTo>
                  <a:lnTo>
                    <a:pt x="1898904" y="19824"/>
                  </a:lnTo>
                  <a:lnTo>
                    <a:pt x="1897380" y="18300"/>
                  </a:lnTo>
                  <a:lnTo>
                    <a:pt x="1897380" y="12204"/>
                  </a:lnTo>
                  <a:lnTo>
                    <a:pt x="1898904" y="10668"/>
                  </a:lnTo>
                  <a:lnTo>
                    <a:pt x="1898904" y="7632"/>
                  </a:lnTo>
                  <a:lnTo>
                    <a:pt x="1900428" y="6108"/>
                  </a:lnTo>
                  <a:lnTo>
                    <a:pt x="1901952" y="6108"/>
                  </a:lnTo>
                  <a:lnTo>
                    <a:pt x="1901952" y="4584"/>
                  </a:lnTo>
                  <a:lnTo>
                    <a:pt x="1903476" y="4584"/>
                  </a:lnTo>
                  <a:lnTo>
                    <a:pt x="1905000" y="3060"/>
                  </a:lnTo>
                  <a:lnTo>
                    <a:pt x="1911096" y="3060"/>
                  </a:lnTo>
                  <a:lnTo>
                    <a:pt x="1911096" y="4584"/>
                  </a:lnTo>
                  <a:lnTo>
                    <a:pt x="1912620" y="4584"/>
                  </a:lnTo>
                  <a:lnTo>
                    <a:pt x="1917192" y="9156"/>
                  </a:lnTo>
                  <a:lnTo>
                    <a:pt x="1917192" y="6108"/>
                  </a:lnTo>
                  <a:lnTo>
                    <a:pt x="1917192" y="4584"/>
                  </a:lnTo>
                  <a:lnTo>
                    <a:pt x="1915668" y="3060"/>
                  </a:lnTo>
                  <a:lnTo>
                    <a:pt x="1914144" y="1536"/>
                  </a:lnTo>
                  <a:lnTo>
                    <a:pt x="1911096" y="1536"/>
                  </a:lnTo>
                  <a:lnTo>
                    <a:pt x="1909559" y="12"/>
                  </a:lnTo>
                  <a:lnTo>
                    <a:pt x="1905000" y="12"/>
                  </a:lnTo>
                  <a:lnTo>
                    <a:pt x="1901952" y="1536"/>
                  </a:lnTo>
                  <a:lnTo>
                    <a:pt x="1900428" y="1536"/>
                  </a:lnTo>
                  <a:lnTo>
                    <a:pt x="1898904" y="3060"/>
                  </a:lnTo>
                  <a:lnTo>
                    <a:pt x="1898904" y="4584"/>
                  </a:lnTo>
                  <a:lnTo>
                    <a:pt x="1895856" y="7632"/>
                  </a:lnTo>
                  <a:lnTo>
                    <a:pt x="1895856" y="9156"/>
                  </a:lnTo>
                  <a:lnTo>
                    <a:pt x="1894332" y="10668"/>
                  </a:lnTo>
                  <a:lnTo>
                    <a:pt x="1894332" y="19824"/>
                  </a:lnTo>
                  <a:lnTo>
                    <a:pt x="1895856" y="21348"/>
                  </a:lnTo>
                  <a:lnTo>
                    <a:pt x="1895856" y="22860"/>
                  </a:lnTo>
                  <a:lnTo>
                    <a:pt x="1897380" y="24396"/>
                  </a:lnTo>
                  <a:lnTo>
                    <a:pt x="1897380" y="25920"/>
                  </a:lnTo>
                  <a:lnTo>
                    <a:pt x="1898904" y="25920"/>
                  </a:lnTo>
                  <a:lnTo>
                    <a:pt x="1901952" y="28968"/>
                  </a:lnTo>
                  <a:lnTo>
                    <a:pt x="1912620" y="28968"/>
                  </a:lnTo>
                  <a:lnTo>
                    <a:pt x="1915668" y="27444"/>
                  </a:lnTo>
                  <a:lnTo>
                    <a:pt x="1918716" y="21348"/>
                  </a:lnTo>
                  <a:lnTo>
                    <a:pt x="1918716" y="28968"/>
                  </a:lnTo>
                  <a:lnTo>
                    <a:pt x="1917192" y="35052"/>
                  </a:lnTo>
                  <a:lnTo>
                    <a:pt x="1914144" y="39636"/>
                  </a:lnTo>
                  <a:lnTo>
                    <a:pt x="1911096" y="42684"/>
                  </a:lnTo>
                  <a:lnTo>
                    <a:pt x="1908048" y="44208"/>
                  </a:lnTo>
                  <a:lnTo>
                    <a:pt x="1898904" y="44208"/>
                  </a:lnTo>
                  <a:lnTo>
                    <a:pt x="1897380" y="42684"/>
                  </a:lnTo>
                  <a:lnTo>
                    <a:pt x="1897380" y="45732"/>
                  </a:lnTo>
                  <a:lnTo>
                    <a:pt x="1898904" y="47256"/>
                  </a:lnTo>
                  <a:lnTo>
                    <a:pt x="1909559" y="47256"/>
                  </a:lnTo>
                  <a:lnTo>
                    <a:pt x="1912620" y="44208"/>
                  </a:lnTo>
                  <a:lnTo>
                    <a:pt x="1915668" y="42684"/>
                  </a:lnTo>
                  <a:lnTo>
                    <a:pt x="1917192" y="41160"/>
                  </a:lnTo>
                  <a:lnTo>
                    <a:pt x="1918716" y="38112"/>
                  </a:lnTo>
                  <a:lnTo>
                    <a:pt x="1918716" y="35052"/>
                  </a:lnTo>
                  <a:lnTo>
                    <a:pt x="1920240" y="32016"/>
                  </a:lnTo>
                  <a:lnTo>
                    <a:pt x="1920240" y="28968"/>
                  </a:lnTo>
                  <a:lnTo>
                    <a:pt x="1921751" y="24396"/>
                  </a:lnTo>
                  <a:lnTo>
                    <a:pt x="1921751" y="21348"/>
                  </a:lnTo>
                  <a:lnTo>
                    <a:pt x="1921751" y="16776"/>
                  </a:lnTo>
                  <a:close/>
                </a:path>
                <a:path w="3566160" h="47625">
                  <a:moveTo>
                    <a:pt x="1955292" y="24396"/>
                  </a:moveTo>
                  <a:lnTo>
                    <a:pt x="1954428" y="13512"/>
                  </a:lnTo>
                  <a:lnTo>
                    <a:pt x="1952244" y="7048"/>
                  </a:lnTo>
                  <a:lnTo>
                    <a:pt x="1952244" y="10668"/>
                  </a:lnTo>
                  <a:lnTo>
                    <a:pt x="1952244" y="30492"/>
                  </a:lnTo>
                  <a:lnTo>
                    <a:pt x="1949196" y="39636"/>
                  </a:lnTo>
                  <a:lnTo>
                    <a:pt x="1947672" y="42684"/>
                  </a:lnTo>
                  <a:lnTo>
                    <a:pt x="1944624" y="44208"/>
                  </a:lnTo>
                  <a:lnTo>
                    <a:pt x="1937004" y="44208"/>
                  </a:lnTo>
                  <a:lnTo>
                    <a:pt x="1935480" y="42684"/>
                  </a:lnTo>
                  <a:lnTo>
                    <a:pt x="1933956" y="39636"/>
                  </a:lnTo>
                  <a:lnTo>
                    <a:pt x="1930908" y="36576"/>
                  </a:lnTo>
                  <a:lnTo>
                    <a:pt x="1930908" y="12204"/>
                  </a:lnTo>
                  <a:lnTo>
                    <a:pt x="1933956" y="9156"/>
                  </a:lnTo>
                  <a:lnTo>
                    <a:pt x="1935480" y="4584"/>
                  </a:lnTo>
                  <a:lnTo>
                    <a:pt x="1938528" y="3060"/>
                  </a:lnTo>
                  <a:lnTo>
                    <a:pt x="1947672" y="3060"/>
                  </a:lnTo>
                  <a:lnTo>
                    <a:pt x="1952244" y="10668"/>
                  </a:lnTo>
                  <a:lnTo>
                    <a:pt x="1952244" y="7048"/>
                  </a:lnTo>
                  <a:lnTo>
                    <a:pt x="1951863" y="5918"/>
                  </a:lnTo>
                  <a:lnTo>
                    <a:pt x="1949107" y="3060"/>
                  </a:lnTo>
                  <a:lnTo>
                    <a:pt x="1947570" y="1460"/>
                  </a:lnTo>
                  <a:lnTo>
                    <a:pt x="1941576" y="12"/>
                  </a:lnTo>
                  <a:lnTo>
                    <a:pt x="1937004" y="12"/>
                  </a:lnTo>
                  <a:lnTo>
                    <a:pt x="1930908" y="6108"/>
                  </a:lnTo>
                  <a:lnTo>
                    <a:pt x="1929384" y="10668"/>
                  </a:lnTo>
                  <a:lnTo>
                    <a:pt x="1927860" y="16776"/>
                  </a:lnTo>
                  <a:lnTo>
                    <a:pt x="1927860" y="38112"/>
                  </a:lnTo>
                  <a:lnTo>
                    <a:pt x="1930908" y="41160"/>
                  </a:lnTo>
                  <a:lnTo>
                    <a:pt x="1933956" y="45732"/>
                  </a:lnTo>
                  <a:lnTo>
                    <a:pt x="1937004" y="47256"/>
                  </a:lnTo>
                  <a:lnTo>
                    <a:pt x="1944624" y="47256"/>
                  </a:lnTo>
                  <a:lnTo>
                    <a:pt x="1949196" y="45732"/>
                  </a:lnTo>
                  <a:lnTo>
                    <a:pt x="1949704" y="44208"/>
                  </a:lnTo>
                  <a:lnTo>
                    <a:pt x="1950720" y="41160"/>
                  </a:lnTo>
                  <a:lnTo>
                    <a:pt x="1953768" y="36576"/>
                  </a:lnTo>
                  <a:lnTo>
                    <a:pt x="1955292" y="32016"/>
                  </a:lnTo>
                  <a:lnTo>
                    <a:pt x="1955292" y="24396"/>
                  </a:lnTo>
                  <a:close/>
                </a:path>
                <a:path w="3566160" h="47625">
                  <a:moveTo>
                    <a:pt x="2081784" y="12"/>
                  </a:moveTo>
                  <a:lnTo>
                    <a:pt x="2080260" y="12"/>
                  </a:lnTo>
                  <a:lnTo>
                    <a:pt x="2077212" y="3060"/>
                  </a:lnTo>
                  <a:lnTo>
                    <a:pt x="2075688" y="3060"/>
                  </a:lnTo>
                  <a:lnTo>
                    <a:pt x="2075688" y="4584"/>
                  </a:lnTo>
                  <a:lnTo>
                    <a:pt x="2074151" y="4584"/>
                  </a:lnTo>
                  <a:lnTo>
                    <a:pt x="2071116" y="7632"/>
                  </a:lnTo>
                  <a:lnTo>
                    <a:pt x="2066544" y="7632"/>
                  </a:lnTo>
                  <a:lnTo>
                    <a:pt x="2066544" y="10668"/>
                  </a:lnTo>
                  <a:lnTo>
                    <a:pt x="2069592" y="10668"/>
                  </a:lnTo>
                  <a:lnTo>
                    <a:pt x="2072640" y="7632"/>
                  </a:lnTo>
                  <a:lnTo>
                    <a:pt x="2075688" y="7632"/>
                  </a:lnTo>
                  <a:lnTo>
                    <a:pt x="2078736" y="4584"/>
                  </a:lnTo>
                  <a:lnTo>
                    <a:pt x="2078736" y="47256"/>
                  </a:lnTo>
                  <a:lnTo>
                    <a:pt x="2081784" y="47256"/>
                  </a:lnTo>
                  <a:lnTo>
                    <a:pt x="2081784" y="12"/>
                  </a:lnTo>
                  <a:close/>
                </a:path>
                <a:path w="3566160" h="47625">
                  <a:moveTo>
                    <a:pt x="2116836" y="12204"/>
                  </a:moveTo>
                  <a:lnTo>
                    <a:pt x="2115312" y="9156"/>
                  </a:lnTo>
                  <a:lnTo>
                    <a:pt x="2115312" y="7632"/>
                  </a:lnTo>
                  <a:lnTo>
                    <a:pt x="2113788" y="6121"/>
                  </a:lnTo>
                  <a:lnTo>
                    <a:pt x="2113788" y="10668"/>
                  </a:lnTo>
                  <a:lnTo>
                    <a:pt x="2113788" y="19824"/>
                  </a:lnTo>
                  <a:lnTo>
                    <a:pt x="2112251" y="21348"/>
                  </a:lnTo>
                  <a:lnTo>
                    <a:pt x="2112251" y="22860"/>
                  </a:lnTo>
                  <a:lnTo>
                    <a:pt x="2110740" y="22860"/>
                  </a:lnTo>
                  <a:lnTo>
                    <a:pt x="2110740" y="24396"/>
                  </a:lnTo>
                  <a:lnTo>
                    <a:pt x="2109216" y="25920"/>
                  </a:lnTo>
                  <a:lnTo>
                    <a:pt x="2098548" y="25920"/>
                  </a:lnTo>
                  <a:lnTo>
                    <a:pt x="2097024" y="24396"/>
                  </a:lnTo>
                  <a:lnTo>
                    <a:pt x="2097024" y="22860"/>
                  </a:lnTo>
                  <a:lnTo>
                    <a:pt x="2095500" y="22860"/>
                  </a:lnTo>
                  <a:lnTo>
                    <a:pt x="2095500" y="21348"/>
                  </a:lnTo>
                  <a:lnTo>
                    <a:pt x="2093976" y="19824"/>
                  </a:lnTo>
                  <a:lnTo>
                    <a:pt x="2093976" y="10668"/>
                  </a:lnTo>
                  <a:lnTo>
                    <a:pt x="2095500" y="9156"/>
                  </a:lnTo>
                  <a:lnTo>
                    <a:pt x="2095500" y="7632"/>
                  </a:lnTo>
                  <a:lnTo>
                    <a:pt x="2098548" y="4584"/>
                  </a:lnTo>
                  <a:lnTo>
                    <a:pt x="2100072" y="4584"/>
                  </a:lnTo>
                  <a:lnTo>
                    <a:pt x="2101596" y="3060"/>
                  </a:lnTo>
                  <a:lnTo>
                    <a:pt x="2106168" y="3060"/>
                  </a:lnTo>
                  <a:lnTo>
                    <a:pt x="2107692" y="4584"/>
                  </a:lnTo>
                  <a:lnTo>
                    <a:pt x="2109216" y="4584"/>
                  </a:lnTo>
                  <a:lnTo>
                    <a:pt x="2112251" y="7632"/>
                  </a:lnTo>
                  <a:lnTo>
                    <a:pt x="2112251" y="9156"/>
                  </a:lnTo>
                  <a:lnTo>
                    <a:pt x="2113788" y="10668"/>
                  </a:lnTo>
                  <a:lnTo>
                    <a:pt x="2113788" y="6121"/>
                  </a:lnTo>
                  <a:lnTo>
                    <a:pt x="2112251" y="4584"/>
                  </a:lnTo>
                  <a:lnTo>
                    <a:pt x="2112251" y="3060"/>
                  </a:lnTo>
                  <a:lnTo>
                    <a:pt x="2109216" y="1536"/>
                  </a:lnTo>
                  <a:lnTo>
                    <a:pt x="2107692" y="1536"/>
                  </a:lnTo>
                  <a:lnTo>
                    <a:pt x="2106168" y="12"/>
                  </a:lnTo>
                  <a:lnTo>
                    <a:pt x="2100072" y="12"/>
                  </a:lnTo>
                  <a:lnTo>
                    <a:pt x="2098548" y="1536"/>
                  </a:lnTo>
                  <a:lnTo>
                    <a:pt x="2097024" y="1536"/>
                  </a:lnTo>
                  <a:lnTo>
                    <a:pt x="2093976" y="4584"/>
                  </a:lnTo>
                  <a:lnTo>
                    <a:pt x="2093976" y="6108"/>
                  </a:lnTo>
                  <a:lnTo>
                    <a:pt x="2092452" y="7632"/>
                  </a:lnTo>
                  <a:lnTo>
                    <a:pt x="2092452" y="9156"/>
                  </a:lnTo>
                  <a:lnTo>
                    <a:pt x="2090928" y="10668"/>
                  </a:lnTo>
                  <a:lnTo>
                    <a:pt x="2090928" y="19824"/>
                  </a:lnTo>
                  <a:lnTo>
                    <a:pt x="2092452" y="21348"/>
                  </a:lnTo>
                  <a:lnTo>
                    <a:pt x="2092452" y="24396"/>
                  </a:lnTo>
                  <a:lnTo>
                    <a:pt x="2093976" y="25920"/>
                  </a:lnTo>
                  <a:lnTo>
                    <a:pt x="2095500" y="25920"/>
                  </a:lnTo>
                  <a:lnTo>
                    <a:pt x="2098548" y="28968"/>
                  </a:lnTo>
                  <a:lnTo>
                    <a:pt x="2109216" y="28968"/>
                  </a:lnTo>
                  <a:lnTo>
                    <a:pt x="2112251" y="27444"/>
                  </a:lnTo>
                  <a:lnTo>
                    <a:pt x="2113788" y="21348"/>
                  </a:lnTo>
                  <a:lnTo>
                    <a:pt x="2113788" y="35052"/>
                  </a:lnTo>
                  <a:lnTo>
                    <a:pt x="2110740" y="39636"/>
                  </a:lnTo>
                  <a:lnTo>
                    <a:pt x="2107692" y="42684"/>
                  </a:lnTo>
                  <a:lnTo>
                    <a:pt x="2104644" y="44208"/>
                  </a:lnTo>
                  <a:lnTo>
                    <a:pt x="2095500" y="44208"/>
                  </a:lnTo>
                  <a:lnTo>
                    <a:pt x="2092452" y="42684"/>
                  </a:lnTo>
                  <a:lnTo>
                    <a:pt x="2092452" y="45732"/>
                  </a:lnTo>
                  <a:lnTo>
                    <a:pt x="2095500" y="47256"/>
                  </a:lnTo>
                  <a:lnTo>
                    <a:pt x="2104644" y="47256"/>
                  </a:lnTo>
                  <a:lnTo>
                    <a:pt x="2107692" y="45732"/>
                  </a:lnTo>
                  <a:lnTo>
                    <a:pt x="2109216" y="44208"/>
                  </a:lnTo>
                  <a:lnTo>
                    <a:pt x="2112251" y="42684"/>
                  </a:lnTo>
                  <a:lnTo>
                    <a:pt x="2113788" y="41160"/>
                  </a:lnTo>
                  <a:lnTo>
                    <a:pt x="2113788" y="38112"/>
                  </a:lnTo>
                  <a:lnTo>
                    <a:pt x="2116836" y="32016"/>
                  </a:lnTo>
                  <a:lnTo>
                    <a:pt x="2116836" y="21348"/>
                  </a:lnTo>
                  <a:lnTo>
                    <a:pt x="2116836" y="12204"/>
                  </a:lnTo>
                  <a:close/>
                </a:path>
                <a:path w="3566160" h="47625">
                  <a:moveTo>
                    <a:pt x="2150351" y="12204"/>
                  </a:moveTo>
                  <a:lnTo>
                    <a:pt x="2148840" y="9156"/>
                  </a:lnTo>
                  <a:lnTo>
                    <a:pt x="2148840" y="7632"/>
                  </a:lnTo>
                  <a:lnTo>
                    <a:pt x="2147316" y="6108"/>
                  </a:lnTo>
                  <a:lnTo>
                    <a:pt x="2147316" y="10668"/>
                  </a:lnTo>
                  <a:lnTo>
                    <a:pt x="2147316" y="19824"/>
                  </a:lnTo>
                  <a:lnTo>
                    <a:pt x="2145792" y="21348"/>
                  </a:lnTo>
                  <a:lnTo>
                    <a:pt x="2145792" y="22860"/>
                  </a:lnTo>
                  <a:lnTo>
                    <a:pt x="2144268" y="22860"/>
                  </a:lnTo>
                  <a:lnTo>
                    <a:pt x="2144268" y="24396"/>
                  </a:lnTo>
                  <a:lnTo>
                    <a:pt x="2142744" y="25920"/>
                  </a:lnTo>
                  <a:lnTo>
                    <a:pt x="2132076" y="25920"/>
                  </a:lnTo>
                  <a:lnTo>
                    <a:pt x="2130552" y="24396"/>
                  </a:lnTo>
                  <a:lnTo>
                    <a:pt x="2130552" y="22860"/>
                  </a:lnTo>
                  <a:lnTo>
                    <a:pt x="2129028" y="22860"/>
                  </a:lnTo>
                  <a:lnTo>
                    <a:pt x="2129028" y="21348"/>
                  </a:lnTo>
                  <a:lnTo>
                    <a:pt x="2127504" y="19824"/>
                  </a:lnTo>
                  <a:lnTo>
                    <a:pt x="2127504" y="10668"/>
                  </a:lnTo>
                  <a:lnTo>
                    <a:pt x="2129028" y="9156"/>
                  </a:lnTo>
                  <a:lnTo>
                    <a:pt x="2129028" y="7632"/>
                  </a:lnTo>
                  <a:lnTo>
                    <a:pt x="2132076" y="4584"/>
                  </a:lnTo>
                  <a:lnTo>
                    <a:pt x="2133600" y="4584"/>
                  </a:lnTo>
                  <a:lnTo>
                    <a:pt x="2135124" y="3060"/>
                  </a:lnTo>
                  <a:lnTo>
                    <a:pt x="2139696" y="3060"/>
                  </a:lnTo>
                  <a:lnTo>
                    <a:pt x="2141220" y="4584"/>
                  </a:lnTo>
                  <a:lnTo>
                    <a:pt x="2142744" y="4584"/>
                  </a:lnTo>
                  <a:lnTo>
                    <a:pt x="2145792" y="7632"/>
                  </a:lnTo>
                  <a:lnTo>
                    <a:pt x="2145792" y="9156"/>
                  </a:lnTo>
                  <a:lnTo>
                    <a:pt x="2147316" y="10668"/>
                  </a:lnTo>
                  <a:lnTo>
                    <a:pt x="2147316" y="6108"/>
                  </a:lnTo>
                  <a:lnTo>
                    <a:pt x="2144268" y="3060"/>
                  </a:lnTo>
                  <a:lnTo>
                    <a:pt x="2142744" y="1536"/>
                  </a:lnTo>
                  <a:lnTo>
                    <a:pt x="2141220" y="1536"/>
                  </a:lnTo>
                  <a:lnTo>
                    <a:pt x="2139696" y="12"/>
                  </a:lnTo>
                  <a:lnTo>
                    <a:pt x="2133600" y="12"/>
                  </a:lnTo>
                  <a:lnTo>
                    <a:pt x="2132076" y="1536"/>
                  </a:lnTo>
                  <a:lnTo>
                    <a:pt x="2130552" y="1536"/>
                  </a:lnTo>
                  <a:lnTo>
                    <a:pt x="2127504" y="4584"/>
                  </a:lnTo>
                  <a:lnTo>
                    <a:pt x="2127504" y="6108"/>
                  </a:lnTo>
                  <a:lnTo>
                    <a:pt x="2124456" y="9156"/>
                  </a:lnTo>
                  <a:lnTo>
                    <a:pt x="2124456" y="21348"/>
                  </a:lnTo>
                  <a:lnTo>
                    <a:pt x="2125980" y="22860"/>
                  </a:lnTo>
                  <a:lnTo>
                    <a:pt x="2125980" y="24396"/>
                  </a:lnTo>
                  <a:lnTo>
                    <a:pt x="2127504" y="25920"/>
                  </a:lnTo>
                  <a:lnTo>
                    <a:pt x="2129028" y="25920"/>
                  </a:lnTo>
                  <a:lnTo>
                    <a:pt x="2132076" y="28968"/>
                  </a:lnTo>
                  <a:lnTo>
                    <a:pt x="2141220" y="28968"/>
                  </a:lnTo>
                  <a:lnTo>
                    <a:pt x="2145792" y="27444"/>
                  </a:lnTo>
                  <a:lnTo>
                    <a:pt x="2147316" y="21348"/>
                  </a:lnTo>
                  <a:lnTo>
                    <a:pt x="2147316" y="35052"/>
                  </a:lnTo>
                  <a:lnTo>
                    <a:pt x="2144268" y="39636"/>
                  </a:lnTo>
                  <a:lnTo>
                    <a:pt x="2141220" y="42684"/>
                  </a:lnTo>
                  <a:lnTo>
                    <a:pt x="2138172" y="44208"/>
                  </a:lnTo>
                  <a:lnTo>
                    <a:pt x="2129028" y="44208"/>
                  </a:lnTo>
                  <a:lnTo>
                    <a:pt x="2125980" y="42684"/>
                  </a:lnTo>
                  <a:lnTo>
                    <a:pt x="2125980" y="45732"/>
                  </a:lnTo>
                  <a:lnTo>
                    <a:pt x="2129028" y="47256"/>
                  </a:lnTo>
                  <a:lnTo>
                    <a:pt x="2138172" y="47256"/>
                  </a:lnTo>
                  <a:lnTo>
                    <a:pt x="2141220" y="45732"/>
                  </a:lnTo>
                  <a:lnTo>
                    <a:pt x="2142744" y="44208"/>
                  </a:lnTo>
                  <a:lnTo>
                    <a:pt x="2145792" y="41160"/>
                  </a:lnTo>
                  <a:lnTo>
                    <a:pt x="2150351" y="32016"/>
                  </a:lnTo>
                  <a:lnTo>
                    <a:pt x="2150351" y="21348"/>
                  </a:lnTo>
                  <a:lnTo>
                    <a:pt x="2150351" y="12204"/>
                  </a:lnTo>
                  <a:close/>
                </a:path>
                <a:path w="3566160" h="47625">
                  <a:moveTo>
                    <a:pt x="2182368" y="28968"/>
                  </a:moveTo>
                  <a:lnTo>
                    <a:pt x="2179320" y="22860"/>
                  </a:lnTo>
                  <a:lnTo>
                    <a:pt x="2173224" y="19824"/>
                  </a:lnTo>
                  <a:lnTo>
                    <a:pt x="2164080" y="19824"/>
                  </a:lnTo>
                  <a:lnTo>
                    <a:pt x="2164080" y="3060"/>
                  </a:lnTo>
                  <a:lnTo>
                    <a:pt x="2180844" y="3060"/>
                  </a:lnTo>
                  <a:lnTo>
                    <a:pt x="2180844" y="1536"/>
                  </a:lnTo>
                  <a:lnTo>
                    <a:pt x="2162556" y="1536"/>
                  </a:lnTo>
                  <a:lnTo>
                    <a:pt x="2162441" y="3060"/>
                  </a:lnTo>
                  <a:lnTo>
                    <a:pt x="2161032" y="22860"/>
                  </a:lnTo>
                  <a:lnTo>
                    <a:pt x="2174748" y="22860"/>
                  </a:lnTo>
                  <a:lnTo>
                    <a:pt x="2179320" y="25920"/>
                  </a:lnTo>
                  <a:lnTo>
                    <a:pt x="2179320" y="39636"/>
                  </a:lnTo>
                  <a:lnTo>
                    <a:pt x="2176272" y="41160"/>
                  </a:lnTo>
                  <a:lnTo>
                    <a:pt x="2174748" y="44208"/>
                  </a:lnTo>
                  <a:lnTo>
                    <a:pt x="2162556" y="44208"/>
                  </a:lnTo>
                  <a:lnTo>
                    <a:pt x="2159508" y="42684"/>
                  </a:lnTo>
                  <a:lnTo>
                    <a:pt x="2159508" y="45732"/>
                  </a:lnTo>
                  <a:lnTo>
                    <a:pt x="2161032" y="47256"/>
                  </a:lnTo>
                  <a:lnTo>
                    <a:pt x="2173224" y="47256"/>
                  </a:lnTo>
                  <a:lnTo>
                    <a:pt x="2176272" y="45732"/>
                  </a:lnTo>
                  <a:lnTo>
                    <a:pt x="2177796" y="44208"/>
                  </a:lnTo>
                  <a:lnTo>
                    <a:pt x="2180844" y="41160"/>
                  </a:lnTo>
                  <a:lnTo>
                    <a:pt x="2182368" y="36576"/>
                  </a:lnTo>
                  <a:lnTo>
                    <a:pt x="2182368" y="28968"/>
                  </a:lnTo>
                  <a:close/>
                </a:path>
                <a:path w="3566160" h="47625">
                  <a:moveTo>
                    <a:pt x="2317991" y="9144"/>
                  </a:moveTo>
                  <a:lnTo>
                    <a:pt x="2316467" y="7620"/>
                  </a:lnTo>
                  <a:lnTo>
                    <a:pt x="2316467" y="6096"/>
                  </a:lnTo>
                  <a:lnTo>
                    <a:pt x="2314943" y="4572"/>
                  </a:lnTo>
                  <a:lnTo>
                    <a:pt x="2314943" y="3048"/>
                  </a:lnTo>
                  <a:lnTo>
                    <a:pt x="2313419" y="3048"/>
                  </a:lnTo>
                  <a:lnTo>
                    <a:pt x="2311895" y="1524"/>
                  </a:lnTo>
                  <a:lnTo>
                    <a:pt x="2310371" y="1524"/>
                  </a:lnTo>
                  <a:lnTo>
                    <a:pt x="2308847" y="0"/>
                  </a:lnTo>
                  <a:lnTo>
                    <a:pt x="2304275" y="0"/>
                  </a:lnTo>
                  <a:lnTo>
                    <a:pt x="2301227" y="1524"/>
                  </a:lnTo>
                  <a:lnTo>
                    <a:pt x="2299703" y="1524"/>
                  </a:lnTo>
                  <a:lnTo>
                    <a:pt x="2298179" y="3048"/>
                  </a:lnTo>
                  <a:lnTo>
                    <a:pt x="2295131" y="3048"/>
                  </a:lnTo>
                  <a:lnTo>
                    <a:pt x="2293607" y="4572"/>
                  </a:lnTo>
                  <a:lnTo>
                    <a:pt x="2293607" y="7620"/>
                  </a:lnTo>
                  <a:lnTo>
                    <a:pt x="2295131" y="6096"/>
                  </a:lnTo>
                  <a:lnTo>
                    <a:pt x="2298179" y="4572"/>
                  </a:lnTo>
                  <a:lnTo>
                    <a:pt x="2299703" y="4572"/>
                  </a:lnTo>
                  <a:lnTo>
                    <a:pt x="2301227" y="3048"/>
                  </a:lnTo>
                  <a:lnTo>
                    <a:pt x="2308847" y="3048"/>
                  </a:lnTo>
                  <a:lnTo>
                    <a:pt x="2314943" y="9144"/>
                  </a:lnTo>
                  <a:lnTo>
                    <a:pt x="2314943" y="15240"/>
                  </a:lnTo>
                  <a:lnTo>
                    <a:pt x="2313419" y="16764"/>
                  </a:lnTo>
                  <a:lnTo>
                    <a:pt x="2313419" y="19812"/>
                  </a:lnTo>
                  <a:lnTo>
                    <a:pt x="2311895" y="21336"/>
                  </a:lnTo>
                  <a:lnTo>
                    <a:pt x="2310371" y="21336"/>
                  </a:lnTo>
                  <a:lnTo>
                    <a:pt x="2310371" y="22860"/>
                  </a:lnTo>
                  <a:lnTo>
                    <a:pt x="2308847" y="24384"/>
                  </a:lnTo>
                  <a:lnTo>
                    <a:pt x="2307323" y="24384"/>
                  </a:lnTo>
                  <a:lnTo>
                    <a:pt x="2304275" y="27432"/>
                  </a:lnTo>
                  <a:lnTo>
                    <a:pt x="2302751" y="27432"/>
                  </a:lnTo>
                  <a:lnTo>
                    <a:pt x="2302751" y="28956"/>
                  </a:lnTo>
                  <a:lnTo>
                    <a:pt x="2301227" y="30480"/>
                  </a:lnTo>
                  <a:lnTo>
                    <a:pt x="2299703" y="30480"/>
                  </a:lnTo>
                  <a:lnTo>
                    <a:pt x="2293607" y="36576"/>
                  </a:lnTo>
                  <a:lnTo>
                    <a:pt x="2293607" y="38100"/>
                  </a:lnTo>
                  <a:lnTo>
                    <a:pt x="2292083" y="39624"/>
                  </a:lnTo>
                  <a:lnTo>
                    <a:pt x="2292083" y="47244"/>
                  </a:lnTo>
                  <a:lnTo>
                    <a:pt x="2317991" y="47244"/>
                  </a:lnTo>
                  <a:lnTo>
                    <a:pt x="2317991" y="44196"/>
                  </a:lnTo>
                  <a:lnTo>
                    <a:pt x="2295131" y="44196"/>
                  </a:lnTo>
                  <a:lnTo>
                    <a:pt x="2295131" y="41148"/>
                  </a:lnTo>
                  <a:lnTo>
                    <a:pt x="2296655" y="39624"/>
                  </a:lnTo>
                  <a:lnTo>
                    <a:pt x="2296655" y="36576"/>
                  </a:lnTo>
                  <a:lnTo>
                    <a:pt x="2298179" y="36576"/>
                  </a:lnTo>
                  <a:lnTo>
                    <a:pt x="2298179" y="35052"/>
                  </a:lnTo>
                  <a:lnTo>
                    <a:pt x="2299703" y="33528"/>
                  </a:lnTo>
                  <a:lnTo>
                    <a:pt x="2301227" y="33528"/>
                  </a:lnTo>
                  <a:lnTo>
                    <a:pt x="2307323" y="27432"/>
                  </a:lnTo>
                  <a:lnTo>
                    <a:pt x="2308847" y="27432"/>
                  </a:lnTo>
                  <a:lnTo>
                    <a:pt x="2316467" y="19812"/>
                  </a:lnTo>
                  <a:lnTo>
                    <a:pt x="2316467" y="18288"/>
                  </a:lnTo>
                  <a:lnTo>
                    <a:pt x="2317991" y="15240"/>
                  </a:lnTo>
                  <a:lnTo>
                    <a:pt x="2317991" y="9144"/>
                  </a:lnTo>
                  <a:close/>
                </a:path>
                <a:path w="3566160" h="47625">
                  <a:moveTo>
                    <a:pt x="2353043" y="24384"/>
                  </a:moveTo>
                  <a:lnTo>
                    <a:pt x="2352192" y="13512"/>
                  </a:lnTo>
                  <a:lnTo>
                    <a:pt x="2349614" y="5905"/>
                  </a:lnTo>
                  <a:lnTo>
                    <a:pt x="2347010" y="3200"/>
                  </a:lnTo>
                  <a:lnTo>
                    <a:pt x="2349995" y="10668"/>
                  </a:lnTo>
                  <a:lnTo>
                    <a:pt x="2349995" y="30480"/>
                  </a:lnTo>
                  <a:lnTo>
                    <a:pt x="2346947" y="39624"/>
                  </a:lnTo>
                  <a:lnTo>
                    <a:pt x="2345423" y="42672"/>
                  </a:lnTo>
                  <a:lnTo>
                    <a:pt x="2342375" y="44196"/>
                  </a:lnTo>
                  <a:lnTo>
                    <a:pt x="2336279" y="44196"/>
                  </a:lnTo>
                  <a:lnTo>
                    <a:pt x="2333231" y="42672"/>
                  </a:lnTo>
                  <a:lnTo>
                    <a:pt x="2331707" y="39624"/>
                  </a:lnTo>
                  <a:lnTo>
                    <a:pt x="2328659" y="36576"/>
                  </a:lnTo>
                  <a:lnTo>
                    <a:pt x="2328659" y="16764"/>
                  </a:lnTo>
                  <a:lnTo>
                    <a:pt x="2330183" y="12192"/>
                  </a:lnTo>
                  <a:lnTo>
                    <a:pt x="2331707" y="9144"/>
                  </a:lnTo>
                  <a:lnTo>
                    <a:pt x="2333231" y="4572"/>
                  </a:lnTo>
                  <a:lnTo>
                    <a:pt x="2336279" y="3048"/>
                  </a:lnTo>
                  <a:lnTo>
                    <a:pt x="2346871" y="3048"/>
                  </a:lnTo>
                  <a:lnTo>
                    <a:pt x="2345334" y="1460"/>
                  </a:lnTo>
                  <a:lnTo>
                    <a:pt x="2339327" y="0"/>
                  </a:lnTo>
                  <a:lnTo>
                    <a:pt x="2334755" y="0"/>
                  </a:lnTo>
                  <a:lnTo>
                    <a:pt x="2328659" y="6096"/>
                  </a:lnTo>
                  <a:lnTo>
                    <a:pt x="2327135" y="10668"/>
                  </a:lnTo>
                  <a:lnTo>
                    <a:pt x="2325611" y="16764"/>
                  </a:lnTo>
                  <a:lnTo>
                    <a:pt x="2325611" y="32004"/>
                  </a:lnTo>
                  <a:lnTo>
                    <a:pt x="2327135" y="38100"/>
                  </a:lnTo>
                  <a:lnTo>
                    <a:pt x="2328659" y="41148"/>
                  </a:lnTo>
                  <a:lnTo>
                    <a:pt x="2331707" y="45720"/>
                  </a:lnTo>
                  <a:lnTo>
                    <a:pt x="2334755" y="47244"/>
                  </a:lnTo>
                  <a:lnTo>
                    <a:pt x="2343899" y="47244"/>
                  </a:lnTo>
                  <a:lnTo>
                    <a:pt x="2346947" y="45720"/>
                  </a:lnTo>
                  <a:lnTo>
                    <a:pt x="2347455" y="44196"/>
                  </a:lnTo>
                  <a:lnTo>
                    <a:pt x="2348471" y="41148"/>
                  </a:lnTo>
                  <a:lnTo>
                    <a:pt x="2351519" y="36576"/>
                  </a:lnTo>
                  <a:lnTo>
                    <a:pt x="2353043" y="32004"/>
                  </a:lnTo>
                  <a:lnTo>
                    <a:pt x="2353043" y="24384"/>
                  </a:lnTo>
                  <a:close/>
                </a:path>
                <a:path w="3566160" h="47625">
                  <a:moveTo>
                    <a:pt x="2386571" y="24384"/>
                  </a:moveTo>
                  <a:lnTo>
                    <a:pt x="2385720" y="13512"/>
                  </a:lnTo>
                  <a:lnTo>
                    <a:pt x="2383523" y="7035"/>
                  </a:lnTo>
                  <a:lnTo>
                    <a:pt x="2383523" y="10668"/>
                  </a:lnTo>
                  <a:lnTo>
                    <a:pt x="2383523" y="30480"/>
                  </a:lnTo>
                  <a:lnTo>
                    <a:pt x="2380475" y="39624"/>
                  </a:lnTo>
                  <a:lnTo>
                    <a:pt x="2378951" y="42672"/>
                  </a:lnTo>
                  <a:lnTo>
                    <a:pt x="2375903" y="44196"/>
                  </a:lnTo>
                  <a:lnTo>
                    <a:pt x="2368283" y="44196"/>
                  </a:lnTo>
                  <a:lnTo>
                    <a:pt x="2366759" y="42672"/>
                  </a:lnTo>
                  <a:lnTo>
                    <a:pt x="2365235" y="39624"/>
                  </a:lnTo>
                  <a:lnTo>
                    <a:pt x="2362187" y="36576"/>
                  </a:lnTo>
                  <a:lnTo>
                    <a:pt x="2362187" y="12192"/>
                  </a:lnTo>
                  <a:lnTo>
                    <a:pt x="2365235" y="9144"/>
                  </a:lnTo>
                  <a:lnTo>
                    <a:pt x="2366759" y="4572"/>
                  </a:lnTo>
                  <a:lnTo>
                    <a:pt x="2369807" y="3048"/>
                  </a:lnTo>
                  <a:lnTo>
                    <a:pt x="2378951" y="3048"/>
                  </a:lnTo>
                  <a:lnTo>
                    <a:pt x="2383523" y="10668"/>
                  </a:lnTo>
                  <a:lnTo>
                    <a:pt x="2383523" y="7035"/>
                  </a:lnTo>
                  <a:lnTo>
                    <a:pt x="2383142" y="5905"/>
                  </a:lnTo>
                  <a:lnTo>
                    <a:pt x="2380399" y="3048"/>
                  </a:lnTo>
                  <a:lnTo>
                    <a:pt x="2378862" y="1460"/>
                  </a:lnTo>
                  <a:lnTo>
                    <a:pt x="2372855" y="0"/>
                  </a:lnTo>
                  <a:lnTo>
                    <a:pt x="2368283" y="0"/>
                  </a:lnTo>
                  <a:lnTo>
                    <a:pt x="2362187" y="6096"/>
                  </a:lnTo>
                  <a:lnTo>
                    <a:pt x="2360663" y="10668"/>
                  </a:lnTo>
                  <a:lnTo>
                    <a:pt x="2359139" y="16764"/>
                  </a:lnTo>
                  <a:lnTo>
                    <a:pt x="2359139" y="38100"/>
                  </a:lnTo>
                  <a:lnTo>
                    <a:pt x="2362187" y="41148"/>
                  </a:lnTo>
                  <a:lnTo>
                    <a:pt x="2365235" y="45720"/>
                  </a:lnTo>
                  <a:lnTo>
                    <a:pt x="2368283" y="47244"/>
                  </a:lnTo>
                  <a:lnTo>
                    <a:pt x="2375903" y="47244"/>
                  </a:lnTo>
                  <a:lnTo>
                    <a:pt x="2380475" y="45720"/>
                  </a:lnTo>
                  <a:lnTo>
                    <a:pt x="2380983" y="44196"/>
                  </a:lnTo>
                  <a:lnTo>
                    <a:pt x="2381999" y="41148"/>
                  </a:lnTo>
                  <a:lnTo>
                    <a:pt x="2385047" y="36576"/>
                  </a:lnTo>
                  <a:lnTo>
                    <a:pt x="2386571" y="32004"/>
                  </a:lnTo>
                  <a:lnTo>
                    <a:pt x="2386571" y="24384"/>
                  </a:lnTo>
                  <a:close/>
                </a:path>
                <a:path w="3566160" h="47625">
                  <a:moveTo>
                    <a:pt x="2420099" y="24384"/>
                  </a:moveTo>
                  <a:lnTo>
                    <a:pt x="2419248" y="13512"/>
                  </a:lnTo>
                  <a:lnTo>
                    <a:pt x="2417051" y="7035"/>
                  </a:lnTo>
                  <a:lnTo>
                    <a:pt x="2417051" y="10668"/>
                  </a:lnTo>
                  <a:lnTo>
                    <a:pt x="2417051" y="30480"/>
                  </a:lnTo>
                  <a:lnTo>
                    <a:pt x="2414003" y="39624"/>
                  </a:lnTo>
                  <a:lnTo>
                    <a:pt x="2409431" y="44196"/>
                  </a:lnTo>
                  <a:lnTo>
                    <a:pt x="2401811" y="44196"/>
                  </a:lnTo>
                  <a:lnTo>
                    <a:pt x="2397239" y="39624"/>
                  </a:lnTo>
                  <a:lnTo>
                    <a:pt x="2395715" y="36576"/>
                  </a:lnTo>
                  <a:lnTo>
                    <a:pt x="2395715" y="12192"/>
                  </a:lnTo>
                  <a:lnTo>
                    <a:pt x="2397239" y="9144"/>
                  </a:lnTo>
                  <a:lnTo>
                    <a:pt x="2400287" y="4572"/>
                  </a:lnTo>
                  <a:lnTo>
                    <a:pt x="2403335" y="3048"/>
                  </a:lnTo>
                  <a:lnTo>
                    <a:pt x="2412479" y="3048"/>
                  </a:lnTo>
                  <a:lnTo>
                    <a:pt x="2417051" y="10668"/>
                  </a:lnTo>
                  <a:lnTo>
                    <a:pt x="2417051" y="7035"/>
                  </a:lnTo>
                  <a:lnTo>
                    <a:pt x="2416670" y="5905"/>
                  </a:lnTo>
                  <a:lnTo>
                    <a:pt x="2413927" y="3048"/>
                  </a:lnTo>
                  <a:lnTo>
                    <a:pt x="2412390" y="1460"/>
                  </a:lnTo>
                  <a:lnTo>
                    <a:pt x="2406383" y="0"/>
                  </a:lnTo>
                  <a:lnTo>
                    <a:pt x="2401811" y="0"/>
                  </a:lnTo>
                  <a:lnTo>
                    <a:pt x="2395715" y="6096"/>
                  </a:lnTo>
                  <a:lnTo>
                    <a:pt x="2392667" y="10668"/>
                  </a:lnTo>
                  <a:lnTo>
                    <a:pt x="2392667" y="38100"/>
                  </a:lnTo>
                  <a:lnTo>
                    <a:pt x="2395715" y="41148"/>
                  </a:lnTo>
                  <a:lnTo>
                    <a:pt x="2397239" y="45720"/>
                  </a:lnTo>
                  <a:lnTo>
                    <a:pt x="2401811" y="47244"/>
                  </a:lnTo>
                  <a:lnTo>
                    <a:pt x="2409431" y="47244"/>
                  </a:lnTo>
                  <a:lnTo>
                    <a:pt x="2412479" y="45720"/>
                  </a:lnTo>
                  <a:lnTo>
                    <a:pt x="2413495" y="44196"/>
                  </a:lnTo>
                  <a:lnTo>
                    <a:pt x="2418575" y="36576"/>
                  </a:lnTo>
                  <a:lnTo>
                    <a:pt x="2420099" y="32004"/>
                  </a:lnTo>
                  <a:lnTo>
                    <a:pt x="2420099" y="24384"/>
                  </a:lnTo>
                  <a:close/>
                </a:path>
                <a:path w="3566160" h="47625">
                  <a:moveTo>
                    <a:pt x="2548115" y="10668"/>
                  </a:moveTo>
                  <a:lnTo>
                    <a:pt x="2546591" y="9144"/>
                  </a:lnTo>
                  <a:lnTo>
                    <a:pt x="2546591" y="6096"/>
                  </a:lnTo>
                  <a:lnTo>
                    <a:pt x="2542019" y="1524"/>
                  </a:lnTo>
                  <a:lnTo>
                    <a:pt x="2540495" y="1524"/>
                  </a:lnTo>
                  <a:lnTo>
                    <a:pt x="2538971" y="0"/>
                  </a:lnTo>
                  <a:lnTo>
                    <a:pt x="2532875" y="0"/>
                  </a:lnTo>
                  <a:lnTo>
                    <a:pt x="2531351" y="1524"/>
                  </a:lnTo>
                  <a:lnTo>
                    <a:pt x="2529827" y="1524"/>
                  </a:lnTo>
                  <a:lnTo>
                    <a:pt x="2526779" y="3048"/>
                  </a:lnTo>
                  <a:lnTo>
                    <a:pt x="2525255" y="3048"/>
                  </a:lnTo>
                  <a:lnTo>
                    <a:pt x="2523731" y="4572"/>
                  </a:lnTo>
                  <a:lnTo>
                    <a:pt x="2523731" y="7620"/>
                  </a:lnTo>
                  <a:lnTo>
                    <a:pt x="2526779" y="4572"/>
                  </a:lnTo>
                  <a:lnTo>
                    <a:pt x="2529827" y="4572"/>
                  </a:lnTo>
                  <a:lnTo>
                    <a:pt x="2531351" y="3048"/>
                  </a:lnTo>
                  <a:lnTo>
                    <a:pt x="2537447" y="3048"/>
                  </a:lnTo>
                  <a:lnTo>
                    <a:pt x="2540495" y="4572"/>
                  </a:lnTo>
                  <a:lnTo>
                    <a:pt x="2545067" y="9144"/>
                  </a:lnTo>
                  <a:lnTo>
                    <a:pt x="2545067" y="13716"/>
                  </a:lnTo>
                  <a:lnTo>
                    <a:pt x="2543543" y="15240"/>
                  </a:lnTo>
                  <a:lnTo>
                    <a:pt x="2543543" y="18288"/>
                  </a:lnTo>
                  <a:lnTo>
                    <a:pt x="2542019" y="19812"/>
                  </a:lnTo>
                  <a:lnTo>
                    <a:pt x="2542019" y="21336"/>
                  </a:lnTo>
                  <a:lnTo>
                    <a:pt x="2540495" y="21336"/>
                  </a:lnTo>
                  <a:lnTo>
                    <a:pt x="2538971" y="22860"/>
                  </a:lnTo>
                  <a:lnTo>
                    <a:pt x="2538971" y="24384"/>
                  </a:lnTo>
                  <a:lnTo>
                    <a:pt x="2537447" y="24384"/>
                  </a:lnTo>
                  <a:lnTo>
                    <a:pt x="2534399" y="27432"/>
                  </a:lnTo>
                  <a:lnTo>
                    <a:pt x="2532875" y="27432"/>
                  </a:lnTo>
                  <a:lnTo>
                    <a:pt x="2531351" y="28956"/>
                  </a:lnTo>
                  <a:lnTo>
                    <a:pt x="2531351" y="30480"/>
                  </a:lnTo>
                  <a:lnTo>
                    <a:pt x="2529827" y="30480"/>
                  </a:lnTo>
                  <a:lnTo>
                    <a:pt x="2526779" y="33528"/>
                  </a:lnTo>
                  <a:lnTo>
                    <a:pt x="2525255" y="33528"/>
                  </a:lnTo>
                  <a:lnTo>
                    <a:pt x="2525255" y="35052"/>
                  </a:lnTo>
                  <a:lnTo>
                    <a:pt x="2523731" y="35052"/>
                  </a:lnTo>
                  <a:lnTo>
                    <a:pt x="2523731" y="38100"/>
                  </a:lnTo>
                  <a:lnTo>
                    <a:pt x="2522207" y="38100"/>
                  </a:lnTo>
                  <a:lnTo>
                    <a:pt x="2522207" y="47244"/>
                  </a:lnTo>
                  <a:lnTo>
                    <a:pt x="2548115" y="47244"/>
                  </a:lnTo>
                  <a:lnTo>
                    <a:pt x="2548115" y="44196"/>
                  </a:lnTo>
                  <a:lnTo>
                    <a:pt x="2525255" y="44196"/>
                  </a:lnTo>
                  <a:lnTo>
                    <a:pt x="2525255" y="39624"/>
                  </a:lnTo>
                  <a:lnTo>
                    <a:pt x="2526779" y="38100"/>
                  </a:lnTo>
                  <a:lnTo>
                    <a:pt x="2526779" y="36576"/>
                  </a:lnTo>
                  <a:lnTo>
                    <a:pt x="2528303" y="36576"/>
                  </a:lnTo>
                  <a:lnTo>
                    <a:pt x="2528303" y="35052"/>
                  </a:lnTo>
                  <a:lnTo>
                    <a:pt x="2529827" y="33528"/>
                  </a:lnTo>
                  <a:lnTo>
                    <a:pt x="2531351" y="33528"/>
                  </a:lnTo>
                  <a:lnTo>
                    <a:pt x="2537447" y="27432"/>
                  </a:lnTo>
                  <a:lnTo>
                    <a:pt x="2538971" y="27432"/>
                  </a:lnTo>
                  <a:lnTo>
                    <a:pt x="2543543" y="22860"/>
                  </a:lnTo>
                  <a:lnTo>
                    <a:pt x="2543543" y="21336"/>
                  </a:lnTo>
                  <a:lnTo>
                    <a:pt x="2545067" y="21336"/>
                  </a:lnTo>
                  <a:lnTo>
                    <a:pt x="2546591" y="19812"/>
                  </a:lnTo>
                  <a:lnTo>
                    <a:pt x="2546591" y="15240"/>
                  </a:lnTo>
                  <a:lnTo>
                    <a:pt x="2548115" y="13716"/>
                  </a:lnTo>
                  <a:lnTo>
                    <a:pt x="2548115" y="10668"/>
                  </a:lnTo>
                  <a:close/>
                </a:path>
                <a:path w="3566160" h="47625">
                  <a:moveTo>
                    <a:pt x="2583167" y="24384"/>
                  </a:moveTo>
                  <a:lnTo>
                    <a:pt x="2582316" y="13512"/>
                  </a:lnTo>
                  <a:lnTo>
                    <a:pt x="2580119" y="7035"/>
                  </a:lnTo>
                  <a:lnTo>
                    <a:pt x="2580119" y="10668"/>
                  </a:lnTo>
                  <a:lnTo>
                    <a:pt x="2580119" y="30480"/>
                  </a:lnTo>
                  <a:lnTo>
                    <a:pt x="2577071" y="39624"/>
                  </a:lnTo>
                  <a:lnTo>
                    <a:pt x="2575547" y="42672"/>
                  </a:lnTo>
                  <a:lnTo>
                    <a:pt x="2572499" y="44196"/>
                  </a:lnTo>
                  <a:lnTo>
                    <a:pt x="2564879" y="44196"/>
                  </a:lnTo>
                  <a:lnTo>
                    <a:pt x="2560307" y="39624"/>
                  </a:lnTo>
                  <a:lnTo>
                    <a:pt x="2558783" y="36576"/>
                  </a:lnTo>
                  <a:lnTo>
                    <a:pt x="2558783" y="12192"/>
                  </a:lnTo>
                  <a:lnTo>
                    <a:pt x="2561831" y="9144"/>
                  </a:lnTo>
                  <a:lnTo>
                    <a:pt x="2563355" y="4572"/>
                  </a:lnTo>
                  <a:lnTo>
                    <a:pt x="2566403" y="3048"/>
                  </a:lnTo>
                  <a:lnTo>
                    <a:pt x="2575547" y="3048"/>
                  </a:lnTo>
                  <a:lnTo>
                    <a:pt x="2580119" y="10668"/>
                  </a:lnTo>
                  <a:lnTo>
                    <a:pt x="2580119" y="7035"/>
                  </a:lnTo>
                  <a:lnTo>
                    <a:pt x="2579738" y="5905"/>
                  </a:lnTo>
                  <a:lnTo>
                    <a:pt x="2576995" y="3048"/>
                  </a:lnTo>
                  <a:lnTo>
                    <a:pt x="2575458" y="1460"/>
                  </a:lnTo>
                  <a:lnTo>
                    <a:pt x="2569451" y="0"/>
                  </a:lnTo>
                  <a:lnTo>
                    <a:pt x="2564879" y="0"/>
                  </a:lnTo>
                  <a:lnTo>
                    <a:pt x="2558783" y="6096"/>
                  </a:lnTo>
                  <a:lnTo>
                    <a:pt x="2555735" y="10668"/>
                  </a:lnTo>
                  <a:lnTo>
                    <a:pt x="2555735" y="38100"/>
                  </a:lnTo>
                  <a:lnTo>
                    <a:pt x="2558783" y="41148"/>
                  </a:lnTo>
                  <a:lnTo>
                    <a:pt x="2560307" y="45720"/>
                  </a:lnTo>
                  <a:lnTo>
                    <a:pt x="2564879" y="47244"/>
                  </a:lnTo>
                  <a:lnTo>
                    <a:pt x="2572499" y="47244"/>
                  </a:lnTo>
                  <a:lnTo>
                    <a:pt x="2577071" y="45720"/>
                  </a:lnTo>
                  <a:lnTo>
                    <a:pt x="2577579" y="44196"/>
                  </a:lnTo>
                  <a:lnTo>
                    <a:pt x="2578595" y="41148"/>
                  </a:lnTo>
                  <a:lnTo>
                    <a:pt x="2581643" y="36576"/>
                  </a:lnTo>
                  <a:lnTo>
                    <a:pt x="2583167" y="32004"/>
                  </a:lnTo>
                  <a:lnTo>
                    <a:pt x="2583167" y="24384"/>
                  </a:lnTo>
                  <a:close/>
                </a:path>
                <a:path w="3566160" h="47625">
                  <a:moveTo>
                    <a:pt x="2615171" y="24384"/>
                  </a:moveTo>
                  <a:lnTo>
                    <a:pt x="2614561" y="13512"/>
                  </a:lnTo>
                  <a:lnTo>
                    <a:pt x="2612504" y="5905"/>
                  </a:lnTo>
                  <a:lnTo>
                    <a:pt x="2612123" y="5461"/>
                  </a:lnTo>
                  <a:lnTo>
                    <a:pt x="2612123" y="10668"/>
                  </a:lnTo>
                  <a:lnTo>
                    <a:pt x="2612123" y="35052"/>
                  </a:lnTo>
                  <a:lnTo>
                    <a:pt x="2610599" y="39624"/>
                  </a:lnTo>
                  <a:lnTo>
                    <a:pt x="2606027" y="44196"/>
                  </a:lnTo>
                  <a:lnTo>
                    <a:pt x="2598407" y="44196"/>
                  </a:lnTo>
                  <a:lnTo>
                    <a:pt x="2595359" y="42672"/>
                  </a:lnTo>
                  <a:lnTo>
                    <a:pt x="2592311" y="36576"/>
                  </a:lnTo>
                  <a:lnTo>
                    <a:pt x="2590787" y="30480"/>
                  </a:lnTo>
                  <a:lnTo>
                    <a:pt x="2590787" y="16764"/>
                  </a:lnTo>
                  <a:lnTo>
                    <a:pt x="2592311" y="12192"/>
                  </a:lnTo>
                  <a:lnTo>
                    <a:pt x="2593835" y="9144"/>
                  </a:lnTo>
                  <a:lnTo>
                    <a:pt x="2596883" y="4572"/>
                  </a:lnTo>
                  <a:lnTo>
                    <a:pt x="2598407" y="3048"/>
                  </a:lnTo>
                  <a:lnTo>
                    <a:pt x="2609075" y="3048"/>
                  </a:lnTo>
                  <a:lnTo>
                    <a:pt x="2612123" y="10668"/>
                  </a:lnTo>
                  <a:lnTo>
                    <a:pt x="2612123" y="5461"/>
                  </a:lnTo>
                  <a:lnTo>
                    <a:pt x="2610091" y="3048"/>
                  </a:lnTo>
                  <a:lnTo>
                    <a:pt x="2608745" y="1460"/>
                  </a:lnTo>
                  <a:lnTo>
                    <a:pt x="2602979" y="0"/>
                  </a:lnTo>
                  <a:lnTo>
                    <a:pt x="2598407" y="0"/>
                  </a:lnTo>
                  <a:lnTo>
                    <a:pt x="2592311" y="6096"/>
                  </a:lnTo>
                  <a:lnTo>
                    <a:pt x="2589263" y="10668"/>
                  </a:lnTo>
                  <a:lnTo>
                    <a:pt x="2587739" y="16764"/>
                  </a:lnTo>
                  <a:lnTo>
                    <a:pt x="2587739" y="32004"/>
                  </a:lnTo>
                  <a:lnTo>
                    <a:pt x="2589263" y="38100"/>
                  </a:lnTo>
                  <a:lnTo>
                    <a:pt x="2592311" y="41148"/>
                  </a:lnTo>
                  <a:lnTo>
                    <a:pt x="2593835" y="45720"/>
                  </a:lnTo>
                  <a:lnTo>
                    <a:pt x="2596883" y="47244"/>
                  </a:lnTo>
                  <a:lnTo>
                    <a:pt x="2606027" y="47244"/>
                  </a:lnTo>
                  <a:lnTo>
                    <a:pt x="2609075" y="45720"/>
                  </a:lnTo>
                  <a:lnTo>
                    <a:pt x="2610091" y="44196"/>
                  </a:lnTo>
                  <a:lnTo>
                    <a:pt x="2615171" y="36576"/>
                  </a:lnTo>
                  <a:lnTo>
                    <a:pt x="2615171" y="24384"/>
                  </a:lnTo>
                  <a:close/>
                </a:path>
                <a:path w="3566160" h="47625">
                  <a:moveTo>
                    <a:pt x="2647175" y="28956"/>
                  </a:moveTo>
                  <a:lnTo>
                    <a:pt x="2644127" y="22860"/>
                  </a:lnTo>
                  <a:lnTo>
                    <a:pt x="2638031" y="19812"/>
                  </a:lnTo>
                  <a:lnTo>
                    <a:pt x="2627363" y="19812"/>
                  </a:lnTo>
                  <a:lnTo>
                    <a:pt x="2628887" y="3048"/>
                  </a:lnTo>
                  <a:lnTo>
                    <a:pt x="2645651" y="3048"/>
                  </a:lnTo>
                  <a:lnTo>
                    <a:pt x="2645651" y="1524"/>
                  </a:lnTo>
                  <a:lnTo>
                    <a:pt x="2625839" y="1524"/>
                  </a:lnTo>
                  <a:lnTo>
                    <a:pt x="2625839" y="22860"/>
                  </a:lnTo>
                  <a:lnTo>
                    <a:pt x="2639555" y="22860"/>
                  </a:lnTo>
                  <a:lnTo>
                    <a:pt x="2644127" y="25908"/>
                  </a:lnTo>
                  <a:lnTo>
                    <a:pt x="2644127" y="36576"/>
                  </a:lnTo>
                  <a:lnTo>
                    <a:pt x="2642603" y="39624"/>
                  </a:lnTo>
                  <a:lnTo>
                    <a:pt x="2641079" y="41148"/>
                  </a:lnTo>
                  <a:lnTo>
                    <a:pt x="2639555" y="44196"/>
                  </a:lnTo>
                  <a:lnTo>
                    <a:pt x="2627363" y="44196"/>
                  </a:lnTo>
                  <a:lnTo>
                    <a:pt x="2624315" y="42672"/>
                  </a:lnTo>
                  <a:lnTo>
                    <a:pt x="2624315" y="45720"/>
                  </a:lnTo>
                  <a:lnTo>
                    <a:pt x="2625839" y="47244"/>
                  </a:lnTo>
                  <a:lnTo>
                    <a:pt x="2636507" y="47244"/>
                  </a:lnTo>
                  <a:lnTo>
                    <a:pt x="2641079" y="45720"/>
                  </a:lnTo>
                  <a:lnTo>
                    <a:pt x="2642603" y="44196"/>
                  </a:lnTo>
                  <a:lnTo>
                    <a:pt x="2645651" y="41148"/>
                  </a:lnTo>
                  <a:lnTo>
                    <a:pt x="2647175" y="36576"/>
                  </a:lnTo>
                  <a:lnTo>
                    <a:pt x="2647175" y="28956"/>
                  </a:lnTo>
                  <a:close/>
                </a:path>
                <a:path w="3566160" h="47625">
                  <a:moveTo>
                    <a:pt x="2782811" y="9144"/>
                  </a:moveTo>
                  <a:lnTo>
                    <a:pt x="2781287" y="7620"/>
                  </a:lnTo>
                  <a:lnTo>
                    <a:pt x="2781287" y="6096"/>
                  </a:lnTo>
                  <a:lnTo>
                    <a:pt x="2779763" y="4572"/>
                  </a:lnTo>
                  <a:lnTo>
                    <a:pt x="2779763" y="3048"/>
                  </a:lnTo>
                  <a:lnTo>
                    <a:pt x="2778239" y="3048"/>
                  </a:lnTo>
                  <a:lnTo>
                    <a:pt x="2776715" y="1524"/>
                  </a:lnTo>
                  <a:lnTo>
                    <a:pt x="2775191" y="1524"/>
                  </a:lnTo>
                  <a:lnTo>
                    <a:pt x="2773667" y="0"/>
                  </a:lnTo>
                  <a:lnTo>
                    <a:pt x="2767571" y="0"/>
                  </a:lnTo>
                  <a:lnTo>
                    <a:pt x="2766047" y="1524"/>
                  </a:lnTo>
                  <a:lnTo>
                    <a:pt x="2764523" y="1524"/>
                  </a:lnTo>
                  <a:lnTo>
                    <a:pt x="2761475" y="3048"/>
                  </a:lnTo>
                  <a:lnTo>
                    <a:pt x="2759951" y="3048"/>
                  </a:lnTo>
                  <a:lnTo>
                    <a:pt x="2758427" y="4572"/>
                  </a:lnTo>
                  <a:lnTo>
                    <a:pt x="2758427" y="7620"/>
                  </a:lnTo>
                  <a:lnTo>
                    <a:pt x="2761475" y="4572"/>
                  </a:lnTo>
                  <a:lnTo>
                    <a:pt x="2764523" y="4572"/>
                  </a:lnTo>
                  <a:lnTo>
                    <a:pt x="2766047" y="3048"/>
                  </a:lnTo>
                  <a:lnTo>
                    <a:pt x="2772143" y="3048"/>
                  </a:lnTo>
                  <a:lnTo>
                    <a:pt x="2775191" y="4572"/>
                  </a:lnTo>
                  <a:lnTo>
                    <a:pt x="2779763" y="9144"/>
                  </a:lnTo>
                  <a:lnTo>
                    <a:pt x="2779763" y="15240"/>
                  </a:lnTo>
                  <a:lnTo>
                    <a:pt x="2778239" y="16764"/>
                  </a:lnTo>
                  <a:lnTo>
                    <a:pt x="2778239" y="18288"/>
                  </a:lnTo>
                  <a:lnTo>
                    <a:pt x="2776715" y="19812"/>
                  </a:lnTo>
                  <a:lnTo>
                    <a:pt x="2776715" y="21336"/>
                  </a:lnTo>
                  <a:lnTo>
                    <a:pt x="2775191" y="21336"/>
                  </a:lnTo>
                  <a:lnTo>
                    <a:pt x="2775191" y="22860"/>
                  </a:lnTo>
                  <a:lnTo>
                    <a:pt x="2773667" y="24384"/>
                  </a:lnTo>
                  <a:lnTo>
                    <a:pt x="2772143" y="24384"/>
                  </a:lnTo>
                  <a:lnTo>
                    <a:pt x="2769095" y="27432"/>
                  </a:lnTo>
                  <a:lnTo>
                    <a:pt x="2767571" y="27432"/>
                  </a:lnTo>
                  <a:lnTo>
                    <a:pt x="2767571" y="28956"/>
                  </a:lnTo>
                  <a:lnTo>
                    <a:pt x="2766047" y="30480"/>
                  </a:lnTo>
                  <a:lnTo>
                    <a:pt x="2764523" y="30480"/>
                  </a:lnTo>
                  <a:lnTo>
                    <a:pt x="2761475" y="33528"/>
                  </a:lnTo>
                  <a:lnTo>
                    <a:pt x="2759951" y="33528"/>
                  </a:lnTo>
                  <a:lnTo>
                    <a:pt x="2759951" y="35052"/>
                  </a:lnTo>
                  <a:lnTo>
                    <a:pt x="2758427" y="36576"/>
                  </a:lnTo>
                  <a:lnTo>
                    <a:pt x="2758427" y="38100"/>
                  </a:lnTo>
                  <a:lnTo>
                    <a:pt x="2756903" y="39624"/>
                  </a:lnTo>
                  <a:lnTo>
                    <a:pt x="2756903" y="47244"/>
                  </a:lnTo>
                  <a:lnTo>
                    <a:pt x="2782811" y="47244"/>
                  </a:lnTo>
                  <a:lnTo>
                    <a:pt x="2782811" y="44196"/>
                  </a:lnTo>
                  <a:lnTo>
                    <a:pt x="2759951" y="44196"/>
                  </a:lnTo>
                  <a:lnTo>
                    <a:pt x="2759951" y="39624"/>
                  </a:lnTo>
                  <a:lnTo>
                    <a:pt x="2761475" y="38100"/>
                  </a:lnTo>
                  <a:lnTo>
                    <a:pt x="2761475" y="36576"/>
                  </a:lnTo>
                  <a:lnTo>
                    <a:pt x="2762999" y="36576"/>
                  </a:lnTo>
                  <a:lnTo>
                    <a:pt x="2762999" y="35052"/>
                  </a:lnTo>
                  <a:lnTo>
                    <a:pt x="2764523" y="33528"/>
                  </a:lnTo>
                  <a:lnTo>
                    <a:pt x="2766047" y="33528"/>
                  </a:lnTo>
                  <a:lnTo>
                    <a:pt x="2772143" y="27432"/>
                  </a:lnTo>
                  <a:lnTo>
                    <a:pt x="2773667" y="27432"/>
                  </a:lnTo>
                  <a:lnTo>
                    <a:pt x="2781287" y="19812"/>
                  </a:lnTo>
                  <a:lnTo>
                    <a:pt x="2781287" y="18288"/>
                  </a:lnTo>
                  <a:lnTo>
                    <a:pt x="2782811" y="15240"/>
                  </a:lnTo>
                  <a:lnTo>
                    <a:pt x="2782811" y="9144"/>
                  </a:lnTo>
                  <a:close/>
                </a:path>
                <a:path w="3566160" h="47625">
                  <a:moveTo>
                    <a:pt x="2817863" y="24384"/>
                  </a:moveTo>
                  <a:lnTo>
                    <a:pt x="2817012" y="13512"/>
                  </a:lnTo>
                  <a:lnTo>
                    <a:pt x="2814815" y="7035"/>
                  </a:lnTo>
                  <a:lnTo>
                    <a:pt x="2814815" y="10668"/>
                  </a:lnTo>
                  <a:lnTo>
                    <a:pt x="2814815" y="30480"/>
                  </a:lnTo>
                  <a:lnTo>
                    <a:pt x="2811767" y="39624"/>
                  </a:lnTo>
                  <a:lnTo>
                    <a:pt x="2810243" y="42672"/>
                  </a:lnTo>
                  <a:lnTo>
                    <a:pt x="2807195" y="44196"/>
                  </a:lnTo>
                  <a:lnTo>
                    <a:pt x="2799575" y="44196"/>
                  </a:lnTo>
                  <a:lnTo>
                    <a:pt x="2798051" y="42672"/>
                  </a:lnTo>
                  <a:lnTo>
                    <a:pt x="2796527" y="39624"/>
                  </a:lnTo>
                  <a:lnTo>
                    <a:pt x="2793479" y="36576"/>
                  </a:lnTo>
                  <a:lnTo>
                    <a:pt x="2793479" y="12192"/>
                  </a:lnTo>
                  <a:lnTo>
                    <a:pt x="2796527" y="9144"/>
                  </a:lnTo>
                  <a:lnTo>
                    <a:pt x="2798051" y="4572"/>
                  </a:lnTo>
                  <a:lnTo>
                    <a:pt x="2801099" y="3048"/>
                  </a:lnTo>
                  <a:lnTo>
                    <a:pt x="2810243" y="3048"/>
                  </a:lnTo>
                  <a:lnTo>
                    <a:pt x="2814815" y="10668"/>
                  </a:lnTo>
                  <a:lnTo>
                    <a:pt x="2814815" y="7035"/>
                  </a:lnTo>
                  <a:lnTo>
                    <a:pt x="2814434" y="5905"/>
                  </a:lnTo>
                  <a:lnTo>
                    <a:pt x="2811691" y="3048"/>
                  </a:lnTo>
                  <a:lnTo>
                    <a:pt x="2810154" y="1460"/>
                  </a:lnTo>
                  <a:lnTo>
                    <a:pt x="2804147" y="0"/>
                  </a:lnTo>
                  <a:lnTo>
                    <a:pt x="2799575" y="0"/>
                  </a:lnTo>
                  <a:lnTo>
                    <a:pt x="2793479" y="6096"/>
                  </a:lnTo>
                  <a:lnTo>
                    <a:pt x="2791955" y="10668"/>
                  </a:lnTo>
                  <a:lnTo>
                    <a:pt x="2790431" y="16764"/>
                  </a:lnTo>
                  <a:lnTo>
                    <a:pt x="2790431" y="32004"/>
                  </a:lnTo>
                  <a:lnTo>
                    <a:pt x="2791955" y="38100"/>
                  </a:lnTo>
                  <a:lnTo>
                    <a:pt x="2793479" y="41148"/>
                  </a:lnTo>
                  <a:lnTo>
                    <a:pt x="2796527" y="45720"/>
                  </a:lnTo>
                  <a:lnTo>
                    <a:pt x="2799575" y="47244"/>
                  </a:lnTo>
                  <a:lnTo>
                    <a:pt x="2807195" y="47244"/>
                  </a:lnTo>
                  <a:lnTo>
                    <a:pt x="2811767" y="45720"/>
                  </a:lnTo>
                  <a:lnTo>
                    <a:pt x="2812275" y="44196"/>
                  </a:lnTo>
                  <a:lnTo>
                    <a:pt x="2813291" y="41148"/>
                  </a:lnTo>
                  <a:lnTo>
                    <a:pt x="2816339" y="36576"/>
                  </a:lnTo>
                  <a:lnTo>
                    <a:pt x="2817863" y="32004"/>
                  </a:lnTo>
                  <a:lnTo>
                    <a:pt x="2817863" y="24384"/>
                  </a:lnTo>
                  <a:close/>
                </a:path>
                <a:path w="3566160" h="47625">
                  <a:moveTo>
                    <a:pt x="2837675" y="0"/>
                  </a:moveTo>
                  <a:lnTo>
                    <a:pt x="2836151" y="0"/>
                  </a:lnTo>
                  <a:lnTo>
                    <a:pt x="2833103" y="3048"/>
                  </a:lnTo>
                  <a:lnTo>
                    <a:pt x="2831579" y="3048"/>
                  </a:lnTo>
                  <a:lnTo>
                    <a:pt x="2831579" y="4572"/>
                  </a:lnTo>
                  <a:lnTo>
                    <a:pt x="2830055" y="4572"/>
                  </a:lnTo>
                  <a:lnTo>
                    <a:pt x="2827007" y="7620"/>
                  </a:lnTo>
                  <a:lnTo>
                    <a:pt x="2822435" y="7620"/>
                  </a:lnTo>
                  <a:lnTo>
                    <a:pt x="2822435" y="10668"/>
                  </a:lnTo>
                  <a:lnTo>
                    <a:pt x="2825483" y="10668"/>
                  </a:lnTo>
                  <a:lnTo>
                    <a:pt x="2828531" y="7620"/>
                  </a:lnTo>
                  <a:lnTo>
                    <a:pt x="2831579" y="7620"/>
                  </a:lnTo>
                  <a:lnTo>
                    <a:pt x="2834627" y="4572"/>
                  </a:lnTo>
                  <a:lnTo>
                    <a:pt x="2834627" y="47244"/>
                  </a:lnTo>
                  <a:lnTo>
                    <a:pt x="2837675" y="47244"/>
                  </a:lnTo>
                  <a:lnTo>
                    <a:pt x="2837675" y="0"/>
                  </a:lnTo>
                  <a:close/>
                </a:path>
                <a:path w="3566160" h="47625">
                  <a:moveTo>
                    <a:pt x="2874251" y="24384"/>
                  </a:moveTo>
                  <a:lnTo>
                    <a:pt x="2873400" y="13512"/>
                  </a:lnTo>
                  <a:lnTo>
                    <a:pt x="2871203" y="7035"/>
                  </a:lnTo>
                  <a:lnTo>
                    <a:pt x="2871203" y="10668"/>
                  </a:lnTo>
                  <a:lnTo>
                    <a:pt x="2871203" y="30480"/>
                  </a:lnTo>
                  <a:lnTo>
                    <a:pt x="2868155" y="39624"/>
                  </a:lnTo>
                  <a:lnTo>
                    <a:pt x="2866631" y="42672"/>
                  </a:lnTo>
                  <a:lnTo>
                    <a:pt x="2863583" y="44196"/>
                  </a:lnTo>
                  <a:lnTo>
                    <a:pt x="2855963" y="44196"/>
                  </a:lnTo>
                  <a:lnTo>
                    <a:pt x="2851391" y="39624"/>
                  </a:lnTo>
                  <a:lnTo>
                    <a:pt x="2849867" y="36576"/>
                  </a:lnTo>
                  <a:lnTo>
                    <a:pt x="2849867" y="12192"/>
                  </a:lnTo>
                  <a:lnTo>
                    <a:pt x="2852915" y="9144"/>
                  </a:lnTo>
                  <a:lnTo>
                    <a:pt x="2854439" y="4572"/>
                  </a:lnTo>
                  <a:lnTo>
                    <a:pt x="2857487" y="3048"/>
                  </a:lnTo>
                  <a:lnTo>
                    <a:pt x="2866631" y="3048"/>
                  </a:lnTo>
                  <a:lnTo>
                    <a:pt x="2871203" y="10668"/>
                  </a:lnTo>
                  <a:lnTo>
                    <a:pt x="2871203" y="7035"/>
                  </a:lnTo>
                  <a:lnTo>
                    <a:pt x="2870822" y="5905"/>
                  </a:lnTo>
                  <a:lnTo>
                    <a:pt x="2868079" y="3048"/>
                  </a:lnTo>
                  <a:lnTo>
                    <a:pt x="2866542" y="1460"/>
                  </a:lnTo>
                  <a:lnTo>
                    <a:pt x="2860535" y="0"/>
                  </a:lnTo>
                  <a:lnTo>
                    <a:pt x="2855963" y="0"/>
                  </a:lnTo>
                  <a:lnTo>
                    <a:pt x="2849867" y="6096"/>
                  </a:lnTo>
                  <a:lnTo>
                    <a:pt x="2846819" y="10668"/>
                  </a:lnTo>
                  <a:lnTo>
                    <a:pt x="2846819" y="38100"/>
                  </a:lnTo>
                  <a:lnTo>
                    <a:pt x="2849867" y="41148"/>
                  </a:lnTo>
                  <a:lnTo>
                    <a:pt x="2852915" y="45720"/>
                  </a:lnTo>
                  <a:lnTo>
                    <a:pt x="2855963" y="47244"/>
                  </a:lnTo>
                  <a:lnTo>
                    <a:pt x="2863583" y="47244"/>
                  </a:lnTo>
                  <a:lnTo>
                    <a:pt x="2868155" y="45720"/>
                  </a:lnTo>
                  <a:lnTo>
                    <a:pt x="2868663" y="44196"/>
                  </a:lnTo>
                  <a:lnTo>
                    <a:pt x="2869679" y="41148"/>
                  </a:lnTo>
                  <a:lnTo>
                    <a:pt x="2872727" y="36576"/>
                  </a:lnTo>
                  <a:lnTo>
                    <a:pt x="2874251" y="32004"/>
                  </a:lnTo>
                  <a:lnTo>
                    <a:pt x="2874251" y="24384"/>
                  </a:lnTo>
                  <a:close/>
                </a:path>
                <a:path w="3566160" h="47625">
                  <a:moveTo>
                    <a:pt x="3011424" y="6096"/>
                  </a:moveTo>
                  <a:lnTo>
                    <a:pt x="3006852" y="1524"/>
                  </a:lnTo>
                  <a:lnTo>
                    <a:pt x="3005328" y="1524"/>
                  </a:lnTo>
                  <a:lnTo>
                    <a:pt x="3003804" y="0"/>
                  </a:lnTo>
                  <a:lnTo>
                    <a:pt x="2997708" y="0"/>
                  </a:lnTo>
                  <a:lnTo>
                    <a:pt x="2996184" y="1524"/>
                  </a:lnTo>
                  <a:lnTo>
                    <a:pt x="2994660" y="1524"/>
                  </a:lnTo>
                  <a:lnTo>
                    <a:pt x="2991612" y="3048"/>
                  </a:lnTo>
                  <a:lnTo>
                    <a:pt x="2990088" y="3048"/>
                  </a:lnTo>
                  <a:lnTo>
                    <a:pt x="2988564" y="4572"/>
                  </a:lnTo>
                  <a:lnTo>
                    <a:pt x="2988564" y="7620"/>
                  </a:lnTo>
                  <a:lnTo>
                    <a:pt x="2991612" y="4572"/>
                  </a:lnTo>
                  <a:lnTo>
                    <a:pt x="2993136" y="4572"/>
                  </a:lnTo>
                  <a:lnTo>
                    <a:pt x="2996184" y="3048"/>
                  </a:lnTo>
                  <a:lnTo>
                    <a:pt x="3002280" y="3048"/>
                  </a:lnTo>
                  <a:lnTo>
                    <a:pt x="3005328" y="4572"/>
                  </a:lnTo>
                  <a:lnTo>
                    <a:pt x="3008376" y="7620"/>
                  </a:lnTo>
                  <a:lnTo>
                    <a:pt x="3008376" y="18288"/>
                  </a:lnTo>
                  <a:lnTo>
                    <a:pt x="3006852" y="19812"/>
                  </a:lnTo>
                  <a:lnTo>
                    <a:pt x="3006852" y="21336"/>
                  </a:lnTo>
                  <a:lnTo>
                    <a:pt x="3005328" y="21336"/>
                  </a:lnTo>
                  <a:lnTo>
                    <a:pt x="3003804" y="22860"/>
                  </a:lnTo>
                  <a:lnTo>
                    <a:pt x="3003804" y="24384"/>
                  </a:lnTo>
                  <a:lnTo>
                    <a:pt x="3002280" y="24384"/>
                  </a:lnTo>
                  <a:lnTo>
                    <a:pt x="2999232" y="27432"/>
                  </a:lnTo>
                  <a:lnTo>
                    <a:pt x="2997708" y="27432"/>
                  </a:lnTo>
                  <a:lnTo>
                    <a:pt x="2993136" y="32004"/>
                  </a:lnTo>
                  <a:lnTo>
                    <a:pt x="2991612" y="32004"/>
                  </a:lnTo>
                  <a:lnTo>
                    <a:pt x="2991612" y="33528"/>
                  </a:lnTo>
                  <a:lnTo>
                    <a:pt x="2990088" y="33528"/>
                  </a:lnTo>
                  <a:lnTo>
                    <a:pt x="2990088" y="35052"/>
                  </a:lnTo>
                  <a:lnTo>
                    <a:pt x="2988564" y="35052"/>
                  </a:lnTo>
                  <a:lnTo>
                    <a:pt x="2988564" y="38100"/>
                  </a:lnTo>
                  <a:lnTo>
                    <a:pt x="2987040" y="38100"/>
                  </a:lnTo>
                  <a:lnTo>
                    <a:pt x="2987040" y="47244"/>
                  </a:lnTo>
                  <a:lnTo>
                    <a:pt x="3011424" y="47244"/>
                  </a:lnTo>
                  <a:lnTo>
                    <a:pt x="3011424" y="44196"/>
                  </a:lnTo>
                  <a:lnTo>
                    <a:pt x="2990088" y="44196"/>
                  </a:lnTo>
                  <a:lnTo>
                    <a:pt x="2990088" y="38100"/>
                  </a:lnTo>
                  <a:lnTo>
                    <a:pt x="2994660" y="33528"/>
                  </a:lnTo>
                  <a:lnTo>
                    <a:pt x="2996184" y="33528"/>
                  </a:lnTo>
                  <a:lnTo>
                    <a:pt x="3002280" y="27432"/>
                  </a:lnTo>
                  <a:lnTo>
                    <a:pt x="3003804" y="27432"/>
                  </a:lnTo>
                  <a:lnTo>
                    <a:pt x="3008376" y="22860"/>
                  </a:lnTo>
                  <a:lnTo>
                    <a:pt x="3008376" y="21336"/>
                  </a:lnTo>
                  <a:lnTo>
                    <a:pt x="3009900" y="21336"/>
                  </a:lnTo>
                  <a:lnTo>
                    <a:pt x="3009900" y="19812"/>
                  </a:lnTo>
                  <a:lnTo>
                    <a:pt x="3011424" y="18288"/>
                  </a:lnTo>
                  <a:lnTo>
                    <a:pt x="3011424" y="6096"/>
                  </a:lnTo>
                  <a:close/>
                </a:path>
                <a:path w="3566160" h="47625">
                  <a:moveTo>
                    <a:pt x="3046476" y="24384"/>
                  </a:moveTo>
                  <a:lnTo>
                    <a:pt x="3045853" y="13512"/>
                  </a:lnTo>
                  <a:lnTo>
                    <a:pt x="3043809" y="5905"/>
                  </a:lnTo>
                  <a:lnTo>
                    <a:pt x="3043428" y="5461"/>
                  </a:lnTo>
                  <a:lnTo>
                    <a:pt x="3043428" y="10668"/>
                  </a:lnTo>
                  <a:lnTo>
                    <a:pt x="3043428" y="35052"/>
                  </a:lnTo>
                  <a:lnTo>
                    <a:pt x="3041904" y="39624"/>
                  </a:lnTo>
                  <a:lnTo>
                    <a:pt x="3037332" y="44196"/>
                  </a:lnTo>
                  <a:lnTo>
                    <a:pt x="3029712" y="44196"/>
                  </a:lnTo>
                  <a:lnTo>
                    <a:pt x="3025140" y="39624"/>
                  </a:lnTo>
                  <a:lnTo>
                    <a:pt x="3023616" y="36576"/>
                  </a:lnTo>
                  <a:lnTo>
                    <a:pt x="3022092" y="30480"/>
                  </a:lnTo>
                  <a:lnTo>
                    <a:pt x="3022092" y="16764"/>
                  </a:lnTo>
                  <a:lnTo>
                    <a:pt x="3023616" y="12192"/>
                  </a:lnTo>
                  <a:lnTo>
                    <a:pt x="3025140" y="9144"/>
                  </a:lnTo>
                  <a:lnTo>
                    <a:pt x="3028188" y="4572"/>
                  </a:lnTo>
                  <a:lnTo>
                    <a:pt x="3029712" y="3048"/>
                  </a:lnTo>
                  <a:lnTo>
                    <a:pt x="3040380" y="3048"/>
                  </a:lnTo>
                  <a:lnTo>
                    <a:pt x="3043428" y="10668"/>
                  </a:lnTo>
                  <a:lnTo>
                    <a:pt x="3043428" y="5461"/>
                  </a:lnTo>
                  <a:lnTo>
                    <a:pt x="3041383" y="3048"/>
                  </a:lnTo>
                  <a:lnTo>
                    <a:pt x="3040037" y="1460"/>
                  </a:lnTo>
                  <a:lnTo>
                    <a:pt x="3034284" y="0"/>
                  </a:lnTo>
                  <a:lnTo>
                    <a:pt x="3029712" y="0"/>
                  </a:lnTo>
                  <a:lnTo>
                    <a:pt x="3023616" y="6096"/>
                  </a:lnTo>
                  <a:lnTo>
                    <a:pt x="3020568" y="10668"/>
                  </a:lnTo>
                  <a:lnTo>
                    <a:pt x="3019044" y="16764"/>
                  </a:lnTo>
                  <a:lnTo>
                    <a:pt x="3019044" y="32004"/>
                  </a:lnTo>
                  <a:lnTo>
                    <a:pt x="3020568" y="38100"/>
                  </a:lnTo>
                  <a:lnTo>
                    <a:pt x="3023616" y="41148"/>
                  </a:lnTo>
                  <a:lnTo>
                    <a:pt x="3025140" y="45720"/>
                  </a:lnTo>
                  <a:lnTo>
                    <a:pt x="3028188" y="47244"/>
                  </a:lnTo>
                  <a:lnTo>
                    <a:pt x="3037332" y="47244"/>
                  </a:lnTo>
                  <a:lnTo>
                    <a:pt x="3040380" y="45720"/>
                  </a:lnTo>
                  <a:lnTo>
                    <a:pt x="3041396" y="44196"/>
                  </a:lnTo>
                  <a:lnTo>
                    <a:pt x="3046476" y="36576"/>
                  </a:lnTo>
                  <a:lnTo>
                    <a:pt x="3046476" y="24384"/>
                  </a:lnTo>
                  <a:close/>
                </a:path>
                <a:path w="3566160" h="47625">
                  <a:moveTo>
                    <a:pt x="3066288" y="0"/>
                  </a:moveTo>
                  <a:lnTo>
                    <a:pt x="3064764" y="1524"/>
                  </a:lnTo>
                  <a:lnTo>
                    <a:pt x="3063240" y="1524"/>
                  </a:lnTo>
                  <a:lnTo>
                    <a:pt x="3063240" y="3048"/>
                  </a:lnTo>
                  <a:lnTo>
                    <a:pt x="3061716" y="3048"/>
                  </a:lnTo>
                  <a:lnTo>
                    <a:pt x="3058668" y="6096"/>
                  </a:lnTo>
                  <a:lnTo>
                    <a:pt x="3057144" y="6096"/>
                  </a:lnTo>
                  <a:lnTo>
                    <a:pt x="3057144" y="7620"/>
                  </a:lnTo>
                  <a:lnTo>
                    <a:pt x="3052572" y="7620"/>
                  </a:lnTo>
                  <a:lnTo>
                    <a:pt x="3052572" y="10668"/>
                  </a:lnTo>
                  <a:lnTo>
                    <a:pt x="3055620" y="10668"/>
                  </a:lnTo>
                  <a:lnTo>
                    <a:pt x="3058668" y="7620"/>
                  </a:lnTo>
                  <a:lnTo>
                    <a:pt x="3060192" y="7620"/>
                  </a:lnTo>
                  <a:lnTo>
                    <a:pt x="3063240" y="4572"/>
                  </a:lnTo>
                  <a:lnTo>
                    <a:pt x="3063240" y="47244"/>
                  </a:lnTo>
                  <a:lnTo>
                    <a:pt x="3066288" y="47244"/>
                  </a:lnTo>
                  <a:lnTo>
                    <a:pt x="3066288" y="4572"/>
                  </a:lnTo>
                  <a:lnTo>
                    <a:pt x="3066288" y="0"/>
                  </a:lnTo>
                  <a:close/>
                </a:path>
                <a:path w="3566160" h="47625">
                  <a:moveTo>
                    <a:pt x="3101340" y="28956"/>
                  </a:moveTo>
                  <a:lnTo>
                    <a:pt x="3098292" y="22860"/>
                  </a:lnTo>
                  <a:lnTo>
                    <a:pt x="3092196" y="19812"/>
                  </a:lnTo>
                  <a:lnTo>
                    <a:pt x="3083052" y="19812"/>
                  </a:lnTo>
                  <a:lnTo>
                    <a:pt x="3083052" y="3048"/>
                  </a:lnTo>
                  <a:lnTo>
                    <a:pt x="3099816" y="3048"/>
                  </a:lnTo>
                  <a:lnTo>
                    <a:pt x="3099816" y="1524"/>
                  </a:lnTo>
                  <a:lnTo>
                    <a:pt x="3081528" y="1524"/>
                  </a:lnTo>
                  <a:lnTo>
                    <a:pt x="3081413" y="3048"/>
                  </a:lnTo>
                  <a:lnTo>
                    <a:pt x="3080004" y="22860"/>
                  </a:lnTo>
                  <a:lnTo>
                    <a:pt x="3093720" y="22860"/>
                  </a:lnTo>
                  <a:lnTo>
                    <a:pt x="3098292" y="25908"/>
                  </a:lnTo>
                  <a:lnTo>
                    <a:pt x="3098292" y="39624"/>
                  </a:lnTo>
                  <a:lnTo>
                    <a:pt x="3095244" y="41148"/>
                  </a:lnTo>
                  <a:lnTo>
                    <a:pt x="3093720" y="44196"/>
                  </a:lnTo>
                  <a:lnTo>
                    <a:pt x="3081528" y="44196"/>
                  </a:lnTo>
                  <a:lnTo>
                    <a:pt x="3078480" y="42672"/>
                  </a:lnTo>
                  <a:lnTo>
                    <a:pt x="3078480" y="45720"/>
                  </a:lnTo>
                  <a:lnTo>
                    <a:pt x="3080004" y="47244"/>
                  </a:lnTo>
                  <a:lnTo>
                    <a:pt x="3090672" y="47244"/>
                  </a:lnTo>
                  <a:lnTo>
                    <a:pt x="3095244" y="45720"/>
                  </a:lnTo>
                  <a:lnTo>
                    <a:pt x="3096768" y="44196"/>
                  </a:lnTo>
                  <a:lnTo>
                    <a:pt x="3099816" y="41148"/>
                  </a:lnTo>
                  <a:lnTo>
                    <a:pt x="3101340" y="36576"/>
                  </a:lnTo>
                  <a:lnTo>
                    <a:pt x="3101340" y="28956"/>
                  </a:lnTo>
                  <a:close/>
                </a:path>
                <a:path w="3566160" h="47625">
                  <a:moveTo>
                    <a:pt x="3236976" y="9156"/>
                  </a:moveTo>
                  <a:lnTo>
                    <a:pt x="3235452" y="7632"/>
                  </a:lnTo>
                  <a:lnTo>
                    <a:pt x="3235452" y="6108"/>
                  </a:lnTo>
                  <a:lnTo>
                    <a:pt x="3233928" y="4584"/>
                  </a:lnTo>
                  <a:lnTo>
                    <a:pt x="3233928" y="3060"/>
                  </a:lnTo>
                  <a:lnTo>
                    <a:pt x="3232404" y="3060"/>
                  </a:lnTo>
                  <a:lnTo>
                    <a:pt x="3230880" y="1536"/>
                  </a:lnTo>
                  <a:lnTo>
                    <a:pt x="3229356" y="1536"/>
                  </a:lnTo>
                  <a:lnTo>
                    <a:pt x="3227819" y="12"/>
                  </a:lnTo>
                  <a:lnTo>
                    <a:pt x="3223260" y="12"/>
                  </a:lnTo>
                  <a:lnTo>
                    <a:pt x="3220212" y="1536"/>
                  </a:lnTo>
                  <a:lnTo>
                    <a:pt x="3218688" y="1536"/>
                  </a:lnTo>
                  <a:lnTo>
                    <a:pt x="3217164" y="3060"/>
                  </a:lnTo>
                  <a:lnTo>
                    <a:pt x="3214103" y="3060"/>
                  </a:lnTo>
                  <a:lnTo>
                    <a:pt x="3212592" y="4584"/>
                  </a:lnTo>
                  <a:lnTo>
                    <a:pt x="3212592" y="7632"/>
                  </a:lnTo>
                  <a:lnTo>
                    <a:pt x="3214103" y="6108"/>
                  </a:lnTo>
                  <a:lnTo>
                    <a:pt x="3217164" y="4584"/>
                  </a:lnTo>
                  <a:lnTo>
                    <a:pt x="3218688" y="4584"/>
                  </a:lnTo>
                  <a:lnTo>
                    <a:pt x="3220212" y="3060"/>
                  </a:lnTo>
                  <a:lnTo>
                    <a:pt x="3227819" y="3060"/>
                  </a:lnTo>
                  <a:lnTo>
                    <a:pt x="3233928" y="9156"/>
                  </a:lnTo>
                  <a:lnTo>
                    <a:pt x="3233928" y="15252"/>
                  </a:lnTo>
                  <a:lnTo>
                    <a:pt x="3232404" y="16776"/>
                  </a:lnTo>
                  <a:lnTo>
                    <a:pt x="3232404" y="19824"/>
                  </a:lnTo>
                  <a:lnTo>
                    <a:pt x="3230880" y="21348"/>
                  </a:lnTo>
                  <a:lnTo>
                    <a:pt x="3229356" y="21348"/>
                  </a:lnTo>
                  <a:lnTo>
                    <a:pt x="3229356" y="22860"/>
                  </a:lnTo>
                  <a:lnTo>
                    <a:pt x="3227819" y="24396"/>
                  </a:lnTo>
                  <a:lnTo>
                    <a:pt x="3226308" y="24396"/>
                  </a:lnTo>
                  <a:lnTo>
                    <a:pt x="3223260" y="27444"/>
                  </a:lnTo>
                  <a:lnTo>
                    <a:pt x="3221736" y="27444"/>
                  </a:lnTo>
                  <a:lnTo>
                    <a:pt x="3221736" y="28968"/>
                  </a:lnTo>
                  <a:lnTo>
                    <a:pt x="3220212" y="30492"/>
                  </a:lnTo>
                  <a:lnTo>
                    <a:pt x="3218688" y="30492"/>
                  </a:lnTo>
                  <a:lnTo>
                    <a:pt x="3212592" y="36576"/>
                  </a:lnTo>
                  <a:lnTo>
                    <a:pt x="3212592" y="38112"/>
                  </a:lnTo>
                  <a:lnTo>
                    <a:pt x="3211055" y="39636"/>
                  </a:lnTo>
                  <a:lnTo>
                    <a:pt x="3211055" y="47256"/>
                  </a:lnTo>
                  <a:lnTo>
                    <a:pt x="3236976" y="47256"/>
                  </a:lnTo>
                  <a:lnTo>
                    <a:pt x="3236976" y="44208"/>
                  </a:lnTo>
                  <a:lnTo>
                    <a:pt x="3214103" y="44208"/>
                  </a:lnTo>
                  <a:lnTo>
                    <a:pt x="3214103" y="39636"/>
                  </a:lnTo>
                  <a:lnTo>
                    <a:pt x="3215640" y="38112"/>
                  </a:lnTo>
                  <a:lnTo>
                    <a:pt x="3215640" y="36576"/>
                  </a:lnTo>
                  <a:lnTo>
                    <a:pt x="3217164" y="36576"/>
                  </a:lnTo>
                  <a:lnTo>
                    <a:pt x="3217164" y="35052"/>
                  </a:lnTo>
                  <a:lnTo>
                    <a:pt x="3218688" y="33540"/>
                  </a:lnTo>
                  <a:lnTo>
                    <a:pt x="3220212" y="33540"/>
                  </a:lnTo>
                  <a:lnTo>
                    <a:pt x="3226308" y="27444"/>
                  </a:lnTo>
                  <a:lnTo>
                    <a:pt x="3227819" y="27444"/>
                  </a:lnTo>
                  <a:lnTo>
                    <a:pt x="3235452" y="19824"/>
                  </a:lnTo>
                  <a:lnTo>
                    <a:pt x="3235452" y="18300"/>
                  </a:lnTo>
                  <a:lnTo>
                    <a:pt x="3236976" y="15252"/>
                  </a:lnTo>
                  <a:lnTo>
                    <a:pt x="3236976" y="9156"/>
                  </a:lnTo>
                  <a:close/>
                </a:path>
                <a:path w="3566160" h="47625">
                  <a:moveTo>
                    <a:pt x="3272028" y="24396"/>
                  </a:moveTo>
                  <a:lnTo>
                    <a:pt x="3271164" y="13512"/>
                  </a:lnTo>
                  <a:lnTo>
                    <a:pt x="3268599" y="5918"/>
                  </a:lnTo>
                  <a:lnTo>
                    <a:pt x="3265982" y="3200"/>
                  </a:lnTo>
                  <a:lnTo>
                    <a:pt x="3268980" y="10668"/>
                  </a:lnTo>
                  <a:lnTo>
                    <a:pt x="3268980" y="30492"/>
                  </a:lnTo>
                  <a:lnTo>
                    <a:pt x="3265919" y="39636"/>
                  </a:lnTo>
                  <a:lnTo>
                    <a:pt x="3264408" y="42684"/>
                  </a:lnTo>
                  <a:lnTo>
                    <a:pt x="3261360" y="44208"/>
                  </a:lnTo>
                  <a:lnTo>
                    <a:pt x="3255264" y="44208"/>
                  </a:lnTo>
                  <a:lnTo>
                    <a:pt x="3252203" y="42684"/>
                  </a:lnTo>
                  <a:lnTo>
                    <a:pt x="3250692" y="39636"/>
                  </a:lnTo>
                  <a:lnTo>
                    <a:pt x="3247644" y="36576"/>
                  </a:lnTo>
                  <a:lnTo>
                    <a:pt x="3247644" y="12204"/>
                  </a:lnTo>
                  <a:lnTo>
                    <a:pt x="3250692" y="9156"/>
                  </a:lnTo>
                  <a:lnTo>
                    <a:pt x="3252203" y="4584"/>
                  </a:lnTo>
                  <a:lnTo>
                    <a:pt x="3255264" y="3060"/>
                  </a:lnTo>
                  <a:lnTo>
                    <a:pt x="3265843" y="3060"/>
                  </a:lnTo>
                  <a:lnTo>
                    <a:pt x="3264306" y="1460"/>
                  </a:lnTo>
                  <a:lnTo>
                    <a:pt x="3258312" y="12"/>
                  </a:lnTo>
                  <a:lnTo>
                    <a:pt x="3253740" y="12"/>
                  </a:lnTo>
                  <a:lnTo>
                    <a:pt x="3247644" y="6108"/>
                  </a:lnTo>
                  <a:lnTo>
                    <a:pt x="3246120" y="10668"/>
                  </a:lnTo>
                  <a:lnTo>
                    <a:pt x="3244596" y="16776"/>
                  </a:lnTo>
                  <a:lnTo>
                    <a:pt x="3244596" y="32016"/>
                  </a:lnTo>
                  <a:lnTo>
                    <a:pt x="3246120" y="38112"/>
                  </a:lnTo>
                  <a:lnTo>
                    <a:pt x="3247644" y="41160"/>
                  </a:lnTo>
                  <a:lnTo>
                    <a:pt x="3250692" y="45732"/>
                  </a:lnTo>
                  <a:lnTo>
                    <a:pt x="3253740" y="47256"/>
                  </a:lnTo>
                  <a:lnTo>
                    <a:pt x="3262871" y="47256"/>
                  </a:lnTo>
                  <a:lnTo>
                    <a:pt x="3265919" y="45732"/>
                  </a:lnTo>
                  <a:lnTo>
                    <a:pt x="3266440" y="44208"/>
                  </a:lnTo>
                  <a:lnTo>
                    <a:pt x="3267456" y="41160"/>
                  </a:lnTo>
                  <a:lnTo>
                    <a:pt x="3270504" y="36576"/>
                  </a:lnTo>
                  <a:lnTo>
                    <a:pt x="3272028" y="32016"/>
                  </a:lnTo>
                  <a:lnTo>
                    <a:pt x="3272028" y="24396"/>
                  </a:lnTo>
                  <a:close/>
                </a:path>
                <a:path w="3566160" h="47625">
                  <a:moveTo>
                    <a:pt x="3304019" y="10668"/>
                  </a:moveTo>
                  <a:lnTo>
                    <a:pt x="3302508" y="9156"/>
                  </a:lnTo>
                  <a:lnTo>
                    <a:pt x="3302508" y="6108"/>
                  </a:lnTo>
                  <a:lnTo>
                    <a:pt x="3297936" y="1536"/>
                  </a:lnTo>
                  <a:lnTo>
                    <a:pt x="3296412" y="1536"/>
                  </a:lnTo>
                  <a:lnTo>
                    <a:pt x="3294888" y="12"/>
                  </a:lnTo>
                  <a:lnTo>
                    <a:pt x="3288792" y="12"/>
                  </a:lnTo>
                  <a:lnTo>
                    <a:pt x="3287255" y="1536"/>
                  </a:lnTo>
                  <a:lnTo>
                    <a:pt x="3285744" y="1536"/>
                  </a:lnTo>
                  <a:lnTo>
                    <a:pt x="3282696" y="3060"/>
                  </a:lnTo>
                  <a:lnTo>
                    <a:pt x="3281172" y="3060"/>
                  </a:lnTo>
                  <a:lnTo>
                    <a:pt x="3279648" y="4584"/>
                  </a:lnTo>
                  <a:lnTo>
                    <a:pt x="3279648" y="7632"/>
                  </a:lnTo>
                  <a:lnTo>
                    <a:pt x="3282696" y="4584"/>
                  </a:lnTo>
                  <a:lnTo>
                    <a:pt x="3285744" y="4584"/>
                  </a:lnTo>
                  <a:lnTo>
                    <a:pt x="3287255" y="3060"/>
                  </a:lnTo>
                  <a:lnTo>
                    <a:pt x="3293364" y="3060"/>
                  </a:lnTo>
                  <a:lnTo>
                    <a:pt x="3296412" y="4584"/>
                  </a:lnTo>
                  <a:lnTo>
                    <a:pt x="3300971" y="9156"/>
                  </a:lnTo>
                  <a:lnTo>
                    <a:pt x="3300971" y="13728"/>
                  </a:lnTo>
                  <a:lnTo>
                    <a:pt x="3299460" y="15252"/>
                  </a:lnTo>
                  <a:lnTo>
                    <a:pt x="3299460" y="18300"/>
                  </a:lnTo>
                  <a:lnTo>
                    <a:pt x="3297936" y="19824"/>
                  </a:lnTo>
                  <a:lnTo>
                    <a:pt x="3297936" y="21348"/>
                  </a:lnTo>
                  <a:lnTo>
                    <a:pt x="3296412" y="21348"/>
                  </a:lnTo>
                  <a:lnTo>
                    <a:pt x="3294888" y="22860"/>
                  </a:lnTo>
                  <a:lnTo>
                    <a:pt x="3294888" y="24396"/>
                  </a:lnTo>
                  <a:lnTo>
                    <a:pt x="3293364" y="24396"/>
                  </a:lnTo>
                  <a:lnTo>
                    <a:pt x="3290303" y="27444"/>
                  </a:lnTo>
                  <a:lnTo>
                    <a:pt x="3288792" y="27444"/>
                  </a:lnTo>
                  <a:lnTo>
                    <a:pt x="3287255" y="28968"/>
                  </a:lnTo>
                  <a:lnTo>
                    <a:pt x="3287255" y="30492"/>
                  </a:lnTo>
                  <a:lnTo>
                    <a:pt x="3285744" y="30492"/>
                  </a:lnTo>
                  <a:lnTo>
                    <a:pt x="3284220" y="32016"/>
                  </a:lnTo>
                  <a:lnTo>
                    <a:pt x="3282696" y="32016"/>
                  </a:lnTo>
                  <a:lnTo>
                    <a:pt x="3282696" y="33540"/>
                  </a:lnTo>
                  <a:lnTo>
                    <a:pt x="3281172" y="33540"/>
                  </a:lnTo>
                  <a:lnTo>
                    <a:pt x="3281172" y="35052"/>
                  </a:lnTo>
                  <a:lnTo>
                    <a:pt x="3279648" y="35052"/>
                  </a:lnTo>
                  <a:lnTo>
                    <a:pt x="3279648" y="38112"/>
                  </a:lnTo>
                  <a:lnTo>
                    <a:pt x="3278124" y="38112"/>
                  </a:lnTo>
                  <a:lnTo>
                    <a:pt x="3278124" y="47256"/>
                  </a:lnTo>
                  <a:lnTo>
                    <a:pt x="3304019" y="47256"/>
                  </a:lnTo>
                  <a:lnTo>
                    <a:pt x="3304019" y="44208"/>
                  </a:lnTo>
                  <a:lnTo>
                    <a:pt x="3281172" y="44208"/>
                  </a:lnTo>
                  <a:lnTo>
                    <a:pt x="3281172" y="38112"/>
                  </a:lnTo>
                  <a:lnTo>
                    <a:pt x="3285744" y="33540"/>
                  </a:lnTo>
                  <a:lnTo>
                    <a:pt x="3287255" y="33540"/>
                  </a:lnTo>
                  <a:lnTo>
                    <a:pt x="3293364" y="27444"/>
                  </a:lnTo>
                  <a:lnTo>
                    <a:pt x="3294888" y="27444"/>
                  </a:lnTo>
                  <a:lnTo>
                    <a:pt x="3299460" y="22860"/>
                  </a:lnTo>
                  <a:lnTo>
                    <a:pt x="3299460" y="21348"/>
                  </a:lnTo>
                  <a:lnTo>
                    <a:pt x="3300971" y="21348"/>
                  </a:lnTo>
                  <a:lnTo>
                    <a:pt x="3302508" y="19824"/>
                  </a:lnTo>
                  <a:lnTo>
                    <a:pt x="3302508" y="15252"/>
                  </a:lnTo>
                  <a:lnTo>
                    <a:pt x="3304019" y="13728"/>
                  </a:lnTo>
                  <a:lnTo>
                    <a:pt x="3304019" y="10668"/>
                  </a:lnTo>
                  <a:close/>
                </a:path>
                <a:path w="3566160" h="47625">
                  <a:moveTo>
                    <a:pt x="3339071" y="24396"/>
                  </a:moveTo>
                  <a:lnTo>
                    <a:pt x="3338220" y="13512"/>
                  </a:lnTo>
                  <a:lnTo>
                    <a:pt x="3336036" y="7086"/>
                  </a:lnTo>
                  <a:lnTo>
                    <a:pt x="3336036" y="10668"/>
                  </a:lnTo>
                  <a:lnTo>
                    <a:pt x="3336036" y="30492"/>
                  </a:lnTo>
                  <a:lnTo>
                    <a:pt x="3332988" y="39636"/>
                  </a:lnTo>
                  <a:lnTo>
                    <a:pt x="3328403" y="44208"/>
                  </a:lnTo>
                  <a:lnTo>
                    <a:pt x="3320796" y="44208"/>
                  </a:lnTo>
                  <a:lnTo>
                    <a:pt x="3316224" y="39636"/>
                  </a:lnTo>
                  <a:lnTo>
                    <a:pt x="3314687" y="36576"/>
                  </a:lnTo>
                  <a:lnTo>
                    <a:pt x="3314687" y="12204"/>
                  </a:lnTo>
                  <a:lnTo>
                    <a:pt x="3316224" y="9156"/>
                  </a:lnTo>
                  <a:lnTo>
                    <a:pt x="3319272" y="4584"/>
                  </a:lnTo>
                  <a:lnTo>
                    <a:pt x="3320796" y="3060"/>
                  </a:lnTo>
                  <a:lnTo>
                    <a:pt x="3331464" y="3060"/>
                  </a:lnTo>
                  <a:lnTo>
                    <a:pt x="3336036" y="10668"/>
                  </a:lnTo>
                  <a:lnTo>
                    <a:pt x="3336036" y="7086"/>
                  </a:lnTo>
                  <a:lnTo>
                    <a:pt x="3335642" y="5918"/>
                  </a:lnTo>
                  <a:lnTo>
                    <a:pt x="3332899" y="3060"/>
                  </a:lnTo>
                  <a:lnTo>
                    <a:pt x="3331362" y="1460"/>
                  </a:lnTo>
                  <a:lnTo>
                    <a:pt x="3325355" y="12"/>
                  </a:lnTo>
                  <a:lnTo>
                    <a:pt x="3320796" y="12"/>
                  </a:lnTo>
                  <a:lnTo>
                    <a:pt x="3314687" y="6108"/>
                  </a:lnTo>
                  <a:lnTo>
                    <a:pt x="3311652" y="10668"/>
                  </a:lnTo>
                  <a:lnTo>
                    <a:pt x="3311652" y="38112"/>
                  </a:lnTo>
                  <a:lnTo>
                    <a:pt x="3314687" y="41160"/>
                  </a:lnTo>
                  <a:lnTo>
                    <a:pt x="3316224" y="45732"/>
                  </a:lnTo>
                  <a:lnTo>
                    <a:pt x="3320796" y="47256"/>
                  </a:lnTo>
                  <a:lnTo>
                    <a:pt x="3328403" y="47256"/>
                  </a:lnTo>
                  <a:lnTo>
                    <a:pt x="3331464" y="45732"/>
                  </a:lnTo>
                  <a:lnTo>
                    <a:pt x="3332480" y="44208"/>
                  </a:lnTo>
                  <a:lnTo>
                    <a:pt x="3337560" y="36576"/>
                  </a:lnTo>
                  <a:lnTo>
                    <a:pt x="3339071" y="32016"/>
                  </a:lnTo>
                  <a:lnTo>
                    <a:pt x="3339071" y="24396"/>
                  </a:lnTo>
                  <a:close/>
                </a:path>
                <a:path w="3566160" h="47625">
                  <a:moveTo>
                    <a:pt x="3467087" y="10668"/>
                  </a:moveTo>
                  <a:lnTo>
                    <a:pt x="3465576" y="9156"/>
                  </a:lnTo>
                  <a:lnTo>
                    <a:pt x="3465576" y="6108"/>
                  </a:lnTo>
                  <a:lnTo>
                    <a:pt x="3461004" y="1536"/>
                  </a:lnTo>
                  <a:lnTo>
                    <a:pt x="3459480" y="1536"/>
                  </a:lnTo>
                  <a:lnTo>
                    <a:pt x="3457956" y="12"/>
                  </a:lnTo>
                  <a:lnTo>
                    <a:pt x="3451860" y="12"/>
                  </a:lnTo>
                  <a:lnTo>
                    <a:pt x="3450336" y="1536"/>
                  </a:lnTo>
                  <a:lnTo>
                    <a:pt x="3448812" y="1536"/>
                  </a:lnTo>
                  <a:lnTo>
                    <a:pt x="3445764" y="3060"/>
                  </a:lnTo>
                  <a:lnTo>
                    <a:pt x="3444240" y="3060"/>
                  </a:lnTo>
                  <a:lnTo>
                    <a:pt x="3442703" y="4584"/>
                  </a:lnTo>
                  <a:lnTo>
                    <a:pt x="3442703" y="7632"/>
                  </a:lnTo>
                  <a:lnTo>
                    <a:pt x="3445764" y="4584"/>
                  </a:lnTo>
                  <a:lnTo>
                    <a:pt x="3448812" y="4584"/>
                  </a:lnTo>
                  <a:lnTo>
                    <a:pt x="3450336" y="3060"/>
                  </a:lnTo>
                  <a:lnTo>
                    <a:pt x="3456419" y="3060"/>
                  </a:lnTo>
                  <a:lnTo>
                    <a:pt x="3459480" y="4584"/>
                  </a:lnTo>
                  <a:lnTo>
                    <a:pt x="3464052" y="9156"/>
                  </a:lnTo>
                  <a:lnTo>
                    <a:pt x="3464052" y="13728"/>
                  </a:lnTo>
                  <a:lnTo>
                    <a:pt x="3462528" y="15252"/>
                  </a:lnTo>
                  <a:lnTo>
                    <a:pt x="3462528" y="18300"/>
                  </a:lnTo>
                  <a:lnTo>
                    <a:pt x="3461004" y="19824"/>
                  </a:lnTo>
                  <a:lnTo>
                    <a:pt x="3461004" y="21348"/>
                  </a:lnTo>
                  <a:lnTo>
                    <a:pt x="3459480" y="21348"/>
                  </a:lnTo>
                  <a:lnTo>
                    <a:pt x="3457956" y="22860"/>
                  </a:lnTo>
                  <a:lnTo>
                    <a:pt x="3457956" y="24396"/>
                  </a:lnTo>
                  <a:lnTo>
                    <a:pt x="3456419" y="24396"/>
                  </a:lnTo>
                  <a:lnTo>
                    <a:pt x="3453371" y="27444"/>
                  </a:lnTo>
                  <a:lnTo>
                    <a:pt x="3451860" y="27444"/>
                  </a:lnTo>
                  <a:lnTo>
                    <a:pt x="3450336" y="28968"/>
                  </a:lnTo>
                  <a:lnTo>
                    <a:pt x="3450336" y="30492"/>
                  </a:lnTo>
                  <a:lnTo>
                    <a:pt x="3448812" y="30492"/>
                  </a:lnTo>
                  <a:lnTo>
                    <a:pt x="3447288" y="32016"/>
                  </a:lnTo>
                  <a:lnTo>
                    <a:pt x="3445764" y="32016"/>
                  </a:lnTo>
                  <a:lnTo>
                    <a:pt x="3445764" y="33540"/>
                  </a:lnTo>
                  <a:lnTo>
                    <a:pt x="3444240" y="33540"/>
                  </a:lnTo>
                  <a:lnTo>
                    <a:pt x="3444240" y="35052"/>
                  </a:lnTo>
                  <a:lnTo>
                    <a:pt x="3442703" y="35052"/>
                  </a:lnTo>
                  <a:lnTo>
                    <a:pt x="3442703" y="38112"/>
                  </a:lnTo>
                  <a:lnTo>
                    <a:pt x="3441192" y="38112"/>
                  </a:lnTo>
                  <a:lnTo>
                    <a:pt x="3441192" y="47256"/>
                  </a:lnTo>
                  <a:lnTo>
                    <a:pt x="3467087" y="47256"/>
                  </a:lnTo>
                  <a:lnTo>
                    <a:pt x="3467087" y="44208"/>
                  </a:lnTo>
                  <a:lnTo>
                    <a:pt x="3444240" y="44208"/>
                  </a:lnTo>
                  <a:lnTo>
                    <a:pt x="3444240" y="38112"/>
                  </a:lnTo>
                  <a:lnTo>
                    <a:pt x="3448812" y="33540"/>
                  </a:lnTo>
                  <a:lnTo>
                    <a:pt x="3450336" y="33540"/>
                  </a:lnTo>
                  <a:lnTo>
                    <a:pt x="3456419" y="27444"/>
                  </a:lnTo>
                  <a:lnTo>
                    <a:pt x="3457956" y="27444"/>
                  </a:lnTo>
                  <a:lnTo>
                    <a:pt x="3462528" y="22860"/>
                  </a:lnTo>
                  <a:lnTo>
                    <a:pt x="3462528" y="21348"/>
                  </a:lnTo>
                  <a:lnTo>
                    <a:pt x="3464052" y="21348"/>
                  </a:lnTo>
                  <a:lnTo>
                    <a:pt x="3465576" y="19824"/>
                  </a:lnTo>
                  <a:lnTo>
                    <a:pt x="3465576" y="15252"/>
                  </a:lnTo>
                  <a:lnTo>
                    <a:pt x="3467087" y="13728"/>
                  </a:lnTo>
                  <a:lnTo>
                    <a:pt x="3467087" y="10668"/>
                  </a:lnTo>
                  <a:close/>
                </a:path>
                <a:path w="3566160" h="47625">
                  <a:moveTo>
                    <a:pt x="3502152" y="24396"/>
                  </a:moveTo>
                  <a:lnTo>
                    <a:pt x="3501288" y="13512"/>
                  </a:lnTo>
                  <a:lnTo>
                    <a:pt x="3499104" y="7048"/>
                  </a:lnTo>
                  <a:lnTo>
                    <a:pt x="3499104" y="10668"/>
                  </a:lnTo>
                  <a:lnTo>
                    <a:pt x="3499104" y="30492"/>
                  </a:lnTo>
                  <a:lnTo>
                    <a:pt x="3496056" y="39636"/>
                  </a:lnTo>
                  <a:lnTo>
                    <a:pt x="3491471" y="44208"/>
                  </a:lnTo>
                  <a:lnTo>
                    <a:pt x="3483864" y="44208"/>
                  </a:lnTo>
                  <a:lnTo>
                    <a:pt x="3479292" y="39636"/>
                  </a:lnTo>
                  <a:lnTo>
                    <a:pt x="3477755" y="36576"/>
                  </a:lnTo>
                  <a:lnTo>
                    <a:pt x="3477755" y="12204"/>
                  </a:lnTo>
                  <a:lnTo>
                    <a:pt x="3479292" y="9156"/>
                  </a:lnTo>
                  <a:lnTo>
                    <a:pt x="3482340" y="4584"/>
                  </a:lnTo>
                  <a:lnTo>
                    <a:pt x="3485388" y="3060"/>
                  </a:lnTo>
                  <a:lnTo>
                    <a:pt x="3494519" y="3060"/>
                  </a:lnTo>
                  <a:lnTo>
                    <a:pt x="3499104" y="10668"/>
                  </a:lnTo>
                  <a:lnTo>
                    <a:pt x="3499104" y="7048"/>
                  </a:lnTo>
                  <a:lnTo>
                    <a:pt x="3498723" y="5918"/>
                  </a:lnTo>
                  <a:lnTo>
                    <a:pt x="3495967" y="3060"/>
                  </a:lnTo>
                  <a:lnTo>
                    <a:pt x="3494430" y="1460"/>
                  </a:lnTo>
                  <a:lnTo>
                    <a:pt x="3488436" y="12"/>
                  </a:lnTo>
                  <a:lnTo>
                    <a:pt x="3483864" y="12"/>
                  </a:lnTo>
                  <a:lnTo>
                    <a:pt x="3477755" y="6108"/>
                  </a:lnTo>
                  <a:lnTo>
                    <a:pt x="3474720" y="10668"/>
                  </a:lnTo>
                  <a:lnTo>
                    <a:pt x="3474720" y="38112"/>
                  </a:lnTo>
                  <a:lnTo>
                    <a:pt x="3477755" y="41160"/>
                  </a:lnTo>
                  <a:lnTo>
                    <a:pt x="3479292" y="45732"/>
                  </a:lnTo>
                  <a:lnTo>
                    <a:pt x="3483864" y="47256"/>
                  </a:lnTo>
                  <a:lnTo>
                    <a:pt x="3491471" y="47256"/>
                  </a:lnTo>
                  <a:lnTo>
                    <a:pt x="3496056" y="45732"/>
                  </a:lnTo>
                  <a:lnTo>
                    <a:pt x="3496564" y="44208"/>
                  </a:lnTo>
                  <a:lnTo>
                    <a:pt x="3497580" y="41160"/>
                  </a:lnTo>
                  <a:lnTo>
                    <a:pt x="3500628" y="36576"/>
                  </a:lnTo>
                  <a:lnTo>
                    <a:pt x="3502152" y="32016"/>
                  </a:lnTo>
                  <a:lnTo>
                    <a:pt x="3502152" y="24396"/>
                  </a:lnTo>
                  <a:close/>
                </a:path>
                <a:path w="3566160" h="47625">
                  <a:moveTo>
                    <a:pt x="3532619" y="7632"/>
                  </a:moveTo>
                  <a:lnTo>
                    <a:pt x="3531108" y="6108"/>
                  </a:lnTo>
                  <a:lnTo>
                    <a:pt x="3531108" y="4584"/>
                  </a:lnTo>
                  <a:lnTo>
                    <a:pt x="3529571" y="3060"/>
                  </a:lnTo>
                  <a:lnTo>
                    <a:pt x="3528060" y="3060"/>
                  </a:lnTo>
                  <a:lnTo>
                    <a:pt x="3528060" y="1536"/>
                  </a:lnTo>
                  <a:lnTo>
                    <a:pt x="3526536" y="1536"/>
                  </a:lnTo>
                  <a:lnTo>
                    <a:pt x="3525012" y="12"/>
                  </a:lnTo>
                  <a:lnTo>
                    <a:pt x="3518903" y="12"/>
                  </a:lnTo>
                  <a:lnTo>
                    <a:pt x="3517392" y="1536"/>
                  </a:lnTo>
                  <a:lnTo>
                    <a:pt x="3514344" y="1536"/>
                  </a:lnTo>
                  <a:lnTo>
                    <a:pt x="3512820" y="3060"/>
                  </a:lnTo>
                  <a:lnTo>
                    <a:pt x="3511296" y="3060"/>
                  </a:lnTo>
                  <a:lnTo>
                    <a:pt x="3509772" y="4584"/>
                  </a:lnTo>
                  <a:lnTo>
                    <a:pt x="3509772" y="7632"/>
                  </a:lnTo>
                  <a:lnTo>
                    <a:pt x="3512820" y="4584"/>
                  </a:lnTo>
                  <a:lnTo>
                    <a:pt x="3514344" y="4584"/>
                  </a:lnTo>
                  <a:lnTo>
                    <a:pt x="3515855" y="3060"/>
                  </a:lnTo>
                  <a:lnTo>
                    <a:pt x="3523488" y="3060"/>
                  </a:lnTo>
                  <a:lnTo>
                    <a:pt x="3526536" y="4584"/>
                  </a:lnTo>
                  <a:lnTo>
                    <a:pt x="3529571" y="7632"/>
                  </a:lnTo>
                  <a:lnTo>
                    <a:pt x="3529571" y="16776"/>
                  </a:lnTo>
                  <a:lnTo>
                    <a:pt x="3528060" y="18300"/>
                  </a:lnTo>
                  <a:lnTo>
                    <a:pt x="3528060" y="19824"/>
                  </a:lnTo>
                  <a:lnTo>
                    <a:pt x="3520440" y="27444"/>
                  </a:lnTo>
                  <a:lnTo>
                    <a:pt x="3518903" y="27444"/>
                  </a:lnTo>
                  <a:lnTo>
                    <a:pt x="3514344" y="32016"/>
                  </a:lnTo>
                  <a:lnTo>
                    <a:pt x="3512820" y="32016"/>
                  </a:lnTo>
                  <a:lnTo>
                    <a:pt x="3512820" y="33540"/>
                  </a:lnTo>
                  <a:lnTo>
                    <a:pt x="3511296" y="33540"/>
                  </a:lnTo>
                  <a:lnTo>
                    <a:pt x="3511296" y="35052"/>
                  </a:lnTo>
                  <a:lnTo>
                    <a:pt x="3509772" y="35052"/>
                  </a:lnTo>
                  <a:lnTo>
                    <a:pt x="3509772" y="36576"/>
                  </a:lnTo>
                  <a:lnTo>
                    <a:pt x="3508248" y="38112"/>
                  </a:lnTo>
                  <a:lnTo>
                    <a:pt x="3508248" y="41160"/>
                  </a:lnTo>
                  <a:lnTo>
                    <a:pt x="3506724" y="42684"/>
                  </a:lnTo>
                  <a:lnTo>
                    <a:pt x="3506724" y="47256"/>
                  </a:lnTo>
                  <a:lnTo>
                    <a:pt x="3532619" y="47256"/>
                  </a:lnTo>
                  <a:lnTo>
                    <a:pt x="3532619" y="44208"/>
                  </a:lnTo>
                  <a:lnTo>
                    <a:pt x="3511296" y="44208"/>
                  </a:lnTo>
                  <a:lnTo>
                    <a:pt x="3511296" y="38112"/>
                  </a:lnTo>
                  <a:lnTo>
                    <a:pt x="3518903" y="30492"/>
                  </a:lnTo>
                  <a:lnTo>
                    <a:pt x="3521964" y="28968"/>
                  </a:lnTo>
                  <a:lnTo>
                    <a:pt x="3523488" y="27444"/>
                  </a:lnTo>
                  <a:lnTo>
                    <a:pt x="3525012" y="27444"/>
                  </a:lnTo>
                  <a:lnTo>
                    <a:pt x="3528060" y="24396"/>
                  </a:lnTo>
                  <a:lnTo>
                    <a:pt x="3528060" y="22860"/>
                  </a:lnTo>
                  <a:lnTo>
                    <a:pt x="3529571" y="21348"/>
                  </a:lnTo>
                  <a:lnTo>
                    <a:pt x="3531108" y="21348"/>
                  </a:lnTo>
                  <a:lnTo>
                    <a:pt x="3531108" y="19824"/>
                  </a:lnTo>
                  <a:lnTo>
                    <a:pt x="3532619" y="18300"/>
                  </a:lnTo>
                  <a:lnTo>
                    <a:pt x="3532619" y="7632"/>
                  </a:lnTo>
                  <a:close/>
                </a:path>
                <a:path w="3566160" h="47625">
                  <a:moveTo>
                    <a:pt x="3566160" y="28968"/>
                  </a:moveTo>
                  <a:lnTo>
                    <a:pt x="3563112" y="22860"/>
                  </a:lnTo>
                  <a:lnTo>
                    <a:pt x="3557003" y="19824"/>
                  </a:lnTo>
                  <a:lnTo>
                    <a:pt x="3546348" y="19824"/>
                  </a:lnTo>
                  <a:lnTo>
                    <a:pt x="3547872" y="3060"/>
                  </a:lnTo>
                  <a:lnTo>
                    <a:pt x="3564636" y="3060"/>
                  </a:lnTo>
                  <a:lnTo>
                    <a:pt x="3564636" y="1536"/>
                  </a:lnTo>
                  <a:lnTo>
                    <a:pt x="3544824" y="1536"/>
                  </a:lnTo>
                  <a:lnTo>
                    <a:pt x="3544824" y="22860"/>
                  </a:lnTo>
                  <a:lnTo>
                    <a:pt x="3558540" y="22860"/>
                  </a:lnTo>
                  <a:lnTo>
                    <a:pt x="3563112" y="25920"/>
                  </a:lnTo>
                  <a:lnTo>
                    <a:pt x="3563112" y="36576"/>
                  </a:lnTo>
                  <a:lnTo>
                    <a:pt x="3561588" y="39636"/>
                  </a:lnTo>
                  <a:lnTo>
                    <a:pt x="3560064" y="41160"/>
                  </a:lnTo>
                  <a:lnTo>
                    <a:pt x="3558540" y="44208"/>
                  </a:lnTo>
                  <a:lnTo>
                    <a:pt x="3546348" y="44208"/>
                  </a:lnTo>
                  <a:lnTo>
                    <a:pt x="3543287" y="42684"/>
                  </a:lnTo>
                  <a:lnTo>
                    <a:pt x="3543287" y="45732"/>
                  </a:lnTo>
                  <a:lnTo>
                    <a:pt x="3544824" y="47256"/>
                  </a:lnTo>
                  <a:lnTo>
                    <a:pt x="3555492" y="47256"/>
                  </a:lnTo>
                  <a:lnTo>
                    <a:pt x="3560064" y="45732"/>
                  </a:lnTo>
                  <a:lnTo>
                    <a:pt x="3561588" y="44208"/>
                  </a:lnTo>
                  <a:lnTo>
                    <a:pt x="3564636" y="41160"/>
                  </a:lnTo>
                  <a:lnTo>
                    <a:pt x="3566160" y="36576"/>
                  </a:lnTo>
                  <a:lnTo>
                    <a:pt x="3566160" y="28968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44624" y="3361944"/>
            <a:ext cx="1556003" cy="121920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921546" y="4804695"/>
            <a:ext cx="592391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 spc="-10">
                <a:latin typeface="Calibri"/>
                <a:cs typeface="Calibri"/>
              </a:rPr>
              <a:t>Productivity dropped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well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below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historical average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 </a:t>
            </a:r>
            <a:r>
              <a:rPr dirty="0" sz="1300" spc="-10">
                <a:latin typeface="Calibri"/>
                <a:cs typeface="Calibri"/>
              </a:rPr>
              <a:t>aftermath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GFC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but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0">
                <a:latin typeface="Calibri"/>
                <a:cs typeface="Calibri"/>
              </a:rPr>
              <a:t> rebounded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recently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 now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back </a:t>
            </a:r>
            <a:r>
              <a:rPr dirty="0" sz="1300" spc="-10">
                <a:latin typeface="Calibri"/>
                <a:cs typeface="Calibri"/>
              </a:rPr>
              <a:t>in-</a:t>
            </a:r>
            <a:r>
              <a:rPr dirty="0" sz="1300">
                <a:latin typeface="Calibri"/>
                <a:cs typeface="Calibri"/>
              </a:rPr>
              <a:t>line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long-</a:t>
            </a:r>
            <a:r>
              <a:rPr dirty="0" sz="1300">
                <a:latin typeface="Calibri"/>
                <a:cs typeface="Calibri"/>
              </a:rPr>
              <a:t>term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average.</a:t>
            </a:r>
            <a:endParaRPr sz="1300">
              <a:latin typeface="Calibri"/>
              <a:cs typeface="Calibri"/>
            </a:endParaRPr>
          </a:p>
          <a:p>
            <a:pPr marL="12700" marR="45593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While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benefits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from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AI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not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yet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arrived,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technology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could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unleash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50">
                <a:latin typeface="Calibri"/>
                <a:cs typeface="Calibri"/>
              </a:rPr>
              <a:t>a </a:t>
            </a:r>
            <a:r>
              <a:rPr dirty="0" sz="1300" spc="-10">
                <a:latin typeface="Calibri"/>
                <a:cs typeface="Calibri"/>
              </a:rPr>
              <a:t>sustained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productivity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wave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similar to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internet revolution.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7241" y="4298346"/>
            <a:ext cx="50800" cy="69850"/>
          </a:xfrm>
          <a:custGeom>
            <a:avLst/>
            <a:gdLst/>
            <a:ahLst/>
            <a:cxnLst/>
            <a:rect l="l" t="t" r="r" b="b"/>
            <a:pathLst>
              <a:path w="50800" h="69850">
                <a:moveTo>
                  <a:pt x="50421" y="54596"/>
                </a:moveTo>
                <a:lnTo>
                  <a:pt x="0" y="54596"/>
                </a:lnTo>
                <a:lnTo>
                  <a:pt x="0" y="42805"/>
                </a:lnTo>
                <a:lnTo>
                  <a:pt x="29717" y="0"/>
                </a:lnTo>
                <a:lnTo>
                  <a:pt x="40416" y="0"/>
                </a:lnTo>
                <a:lnTo>
                  <a:pt x="40416" y="10404"/>
                </a:lnTo>
                <a:lnTo>
                  <a:pt x="31203" y="10404"/>
                </a:lnTo>
                <a:lnTo>
                  <a:pt x="7528" y="46570"/>
                </a:lnTo>
                <a:lnTo>
                  <a:pt x="50421" y="46570"/>
                </a:lnTo>
                <a:lnTo>
                  <a:pt x="50421" y="54596"/>
                </a:lnTo>
                <a:close/>
              </a:path>
              <a:path w="50800" h="69850">
                <a:moveTo>
                  <a:pt x="40416" y="46570"/>
                </a:moveTo>
                <a:lnTo>
                  <a:pt x="31203" y="46570"/>
                </a:lnTo>
                <a:lnTo>
                  <a:pt x="31203" y="10404"/>
                </a:lnTo>
                <a:lnTo>
                  <a:pt x="40416" y="10404"/>
                </a:lnTo>
                <a:lnTo>
                  <a:pt x="40416" y="46570"/>
                </a:lnTo>
                <a:close/>
              </a:path>
              <a:path w="50800" h="69850">
                <a:moveTo>
                  <a:pt x="40416" y="69459"/>
                </a:moveTo>
                <a:lnTo>
                  <a:pt x="30906" y="69459"/>
                </a:lnTo>
                <a:lnTo>
                  <a:pt x="30906" y="54596"/>
                </a:lnTo>
                <a:lnTo>
                  <a:pt x="40416" y="54596"/>
                </a:lnTo>
                <a:lnTo>
                  <a:pt x="40416" y="69459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467" y="1095107"/>
            <a:ext cx="2080383" cy="11134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6747" y="4147573"/>
            <a:ext cx="2447958" cy="22213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550">
              <a:latin typeface="Times New Roman"/>
              <a:cs typeface="Times New Roman"/>
            </a:endParaRPr>
          </a:p>
          <a:p>
            <a:pPr marL="464820" indent="-82550">
              <a:lnSpc>
                <a:spcPct val="100000"/>
              </a:lnSpc>
              <a:spcBef>
                <a:spcPts val="5"/>
              </a:spcBef>
              <a:buClr>
                <a:srgbClr val="E63D21"/>
              </a:buClr>
              <a:buFont typeface="Arial"/>
              <a:buChar char="•"/>
              <a:tabLst>
                <a:tab pos="464820" algn="l"/>
              </a:tabLst>
            </a:pPr>
            <a:r>
              <a:rPr dirty="0" sz="550" spc="10">
                <a:latin typeface="Gadugi"/>
                <a:cs typeface="Gadugi"/>
              </a:rPr>
              <a:t>12</a:t>
            </a:r>
            <a:r>
              <a:rPr dirty="0" sz="550" spc="3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variables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have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historically</a:t>
            </a:r>
            <a:r>
              <a:rPr dirty="0" sz="550" spc="-2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foreshadowed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</a:t>
            </a:r>
            <a:r>
              <a:rPr dirty="0" sz="550" spc="3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looming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recession</a:t>
            </a:r>
            <a:endParaRPr sz="550">
              <a:latin typeface="Gadugi"/>
              <a:cs typeface="Gadugi"/>
            </a:endParaRPr>
          </a:p>
          <a:p>
            <a:pPr marL="464820" indent="-82550">
              <a:lnSpc>
                <a:spcPct val="100000"/>
              </a:lnSpc>
              <a:spcBef>
                <a:spcPts val="320"/>
              </a:spcBef>
              <a:buClr>
                <a:srgbClr val="E63D21"/>
              </a:buClr>
              <a:buFont typeface="Arial"/>
              <a:buChar char="•"/>
              <a:tabLst>
                <a:tab pos="464820" algn="l"/>
              </a:tabLst>
            </a:pP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overall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dashboard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is</a:t>
            </a:r>
            <a:r>
              <a:rPr dirty="0" sz="550" spc="4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currently</a:t>
            </a:r>
            <a:r>
              <a:rPr dirty="0" sz="550" spc="-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signaling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expansion</a:t>
            </a:r>
            <a:endParaRPr sz="550">
              <a:latin typeface="Gadugi"/>
              <a:cs typeface="Gadug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7023" y="1738883"/>
            <a:ext cx="3730751" cy="219455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21546" y="4722071"/>
            <a:ext cx="4420235" cy="58991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00965" indent="-88265">
              <a:lnSpc>
                <a:spcPct val="100000"/>
              </a:lnSpc>
              <a:spcBef>
                <a:spcPts val="75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12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variables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foreshadowed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looming</a:t>
            </a:r>
            <a:r>
              <a:rPr dirty="0" sz="1300" spc="-10">
                <a:latin typeface="Calibri"/>
                <a:cs typeface="Calibri"/>
              </a:rPr>
              <a:t> recession</a:t>
            </a:r>
            <a:endParaRPr sz="1300">
              <a:latin typeface="Calibri"/>
              <a:cs typeface="Calibri"/>
            </a:endParaRPr>
          </a:p>
          <a:p>
            <a:pPr marL="100965" indent="-88265">
              <a:lnSpc>
                <a:spcPct val="100000"/>
              </a:lnSpc>
              <a:spcBef>
                <a:spcPts val="660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overall</a:t>
            </a:r>
            <a:r>
              <a:rPr dirty="0" sz="1300" spc="-10">
                <a:latin typeface="Calibri"/>
                <a:cs typeface="Calibri"/>
              </a:rPr>
              <a:t> dashboard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10">
                <a:latin typeface="Calibri"/>
                <a:cs typeface="Calibri"/>
              </a:rPr>
              <a:t> currently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signaling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expansion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7851"/>
            <a:ext cx="102031" cy="713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835432" y="1095107"/>
            <a:ext cx="2785745" cy="288290"/>
            <a:chOff x="1835432" y="1095107"/>
            <a:chExt cx="2785745" cy="28829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6762" y="1095107"/>
              <a:ext cx="2784340" cy="1385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35432" y="1274027"/>
              <a:ext cx="686435" cy="109855"/>
            </a:xfrm>
            <a:custGeom>
              <a:avLst/>
              <a:gdLst/>
              <a:ahLst/>
              <a:cxnLst/>
              <a:rect l="l" t="t" r="r" b="b"/>
              <a:pathLst>
                <a:path w="686435" h="109855">
                  <a:moveTo>
                    <a:pt x="14634" y="106760"/>
                  </a:moveTo>
                  <a:lnTo>
                    <a:pt x="0" y="106760"/>
                  </a:lnTo>
                  <a:lnTo>
                    <a:pt x="0" y="0"/>
                  </a:lnTo>
                  <a:lnTo>
                    <a:pt x="40948" y="0"/>
                  </a:lnTo>
                  <a:lnTo>
                    <a:pt x="48663" y="466"/>
                  </a:lnTo>
                  <a:lnTo>
                    <a:pt x="55398" y="1866"/>
                  </a:lnTo>
                  <a:lnTo>
                    <a:pt x="61154" y="4200"/>
                  </a:lnTo>
                  <a:lnTo>
                    <a:pt x="65931" y="7467"/>
                  </a:lnTo>
                  <a:lnTo>
                    <a:pt x="71619" y="12420"/>
                  </a:lnTo>
                  <a:lnTo>
                    <a:pt x="14339" y="12420"/>
                  </a:lnTo>
                  <a:lnTo>
                    <a:pt x="14339" y="45986"/>
                  </a:lnTo>
                  <a:lnTo>
                    <a:pt x="67135" y="45986"/>
                  </a:lnTo>
                  <a:lnTo>
                    <a:pt x="65758" y="47810"/>
                  </a:lnTo>
                  <a:lnTo>
                    <a:pt x="60806" y="50965"/>
                  </a:lnTo>
                  <a:lnTo>
                    <a:pt x="54400" y="52640"/>
                  </a:lnTo>
                  <a:lnTo>
                    <a:pt x="59821" y="54020"/>
                  </a:lnTo>
                  <a:lnTo>
                    <a:pt x="63787" y="56263"/>
                  </a:lnTo>
                  <a:lnTo>
                    <a:pt x="65642" y="58555"/>
                  </a:lnTo>
                  <a:lnTo>
                    <a:pt x="14634" y="58555"/>
                  </a:lnTo>
                  <a:lnTo>
                    <a:pt x="14634" y="106760"/>
                  </a:lnTo>
                  <a:close/>
                </a:path>
                <a:path w="686435" h="109855">
                  <a:moveTo>
                    <a:pt x="67135" y="45986"/>
                  </a:moveTo>
                  <a:lnTo>
                    <a:pt x="46319" y="45986"/>
                  </a:lnTo>
                  <a:lnTo>
                    <a:pt x="51838" y="44458"/>
                  </a:lnTo>
                  <a:lnTo>
                    <a:pt x="57554" y="38347"/>
                  </a:lnTo>
                  <a:lnTo>
                    <a:pt x="58983" y="34453"/>
                  </a:lnTo>
                  <a:lnTo>
                    <a:pt x="58983" y="24102"/>
                  </a:lnTo>
                  <a:lnTo>
                    <a:pt x="57332" y="19814"/>
                  </a:lnTo>
                  <a:lnTo>
                    <a:pt x="50729" y="13899"/>
                  </a:lnTo>
                  <a:lnTo>
                    <a:pt x="45481" y="12420"/>
                  </a:lnTo>
                  <a:lnTo>
                    <a:pt x="71636" y="12420"/>
                  </a:lnTo>
                  <a:lnTo>
                    <a:pt x="74505" y="18877"/>
                  </a:lnTo>
                  <a:lnTo>
                    <a:pt x="74505" y="33073"/>
                  </a:lnTo>
                  <a:lnTo>
                    <a:pt x="72819" y="38347"/>
                  </a:lnTo>
                  <a:lnTo>
                    <a:pt x="72756" y="38544"/>
                  </a:lnTo>
                  <a:lnTo>
                    <a:pt x="67135" y="45986"/>
                  </a:lnTo>
                  <a:close/>
                </a:path>
                <a:path w="686435" h="109855">
                  <a:moveTo>
                    <a:pt x="77314" y="106760"/>
                  </a:moveTo>
                  <a:lnTo>
                    <a:pt x="61496" y="106760"/>
                  </a:lnTo>
                  <a:lnTo>
                    <a:pt x="60018" y="103211"/>
                  </a:lnTo>
                  <a:lnTo>
                    <a:pt x="58663" y="95645"/>
                  </a:lnTo>
                  <a:lnTo>
                    <a:pt x="56199" y="72479"/>
                  </a:lnTo>
                  <a:lnTo>
                    <a:pt x="54080" y="65332"/>
                  </a:lnTo>
                  <a:lnTo>
                    <a:pt x="48068" y="59911"/>
                  </a:lnTo>
                  <a:lnTo>
                    <a:pt x="41884" y="58555"/>
                  </a:lnTo>
                  <a:lnTo>
                    <a:pt x="65642" y="58555"/>
                  </a:lnTo>
                  <a:lnTo>
                    <a:pt x="68813" y="62474"/>
                  </a:lnTo>
                  <a:lnTo>
                    <a:pt x="70538" y="68980"/>
                  </a:lnTo>
                  <a:lnTo>
                    <a:pt x="71474" y="78887"/>
                  </a:lnTo>
                  <a:lnTo>
                    <a:pt x="72366" y="86202"/>
                  </a:lnTo>
                  <a:lnTo>
                    <a:pt x="73636" y="93285"/>
                  </a:lnTo>
                  <a:lnTo>
                    <a:pt x="75286" y="100138"/>
                  </a:lnTo>
                  <a:lnTo>
                    <a:pt x="77314" y="106760"/>
                  </a:lnTo>
                  <a:close/>
                </a:path>
                <a:path w="686435" h="109855">
                  <a:moveTo>
                    <a:pt x="137726" y="108978"/>
                  </a:moveTo>
                  <a:lnTo>
                    <a:pt x="128462" y="108978"/>
                  </a:lnTo>
                  <a:lnTo>
                    <a:pt x="120419" y="108359"/>
                  </a:lnTo>
                  <a:lnTo>
                    <a:pt x="94559" y="79220"/>
                  </a:lnTo>
                  <a:lnTo>
                    <a:pt x="94018" y="70384"/>
                  </a:lnTo>
                  <a:lnTo>
                    <a:pt x="94520" y="62400"/>
                  </a:lnTo>
                  <a:lnTo>
                    <a:pt x="121172" y="31246"/>
                  </a:lnTo>
                  <a:lnTo>
                    <a:pt x="129053" y="30608"/>
                  </a:lnTo>
                  <a:lnTo>
                    <a:pt x="142921" y="32835"/>
                  </a:lnTo>
                  <a:lnTo>
                    <a:pt x="152891" y="39517"/>
                  </a:lnTo>
                  <a:lnTo>
                    <a:pt x="153435" y="40515"/>
                  </a:lnTo>
                  <a:lnTo>
                    <a:pt x="122697" y="40515"/>
                  </a:lnTo>
                  <a:lnTo>
                    <a:pt x="118196" y="42339"/>
                  </a:lnTo>
                  <a:lnTo>
                    <a:pt x="118009" y="42339"/>
                  </a:lnTo>
                  <a:lnTo>
                    <a:pt x="110501" y="50250"/>
                  </a:lnTo>
                  <a:lnTo>
                    <a:pt x="108555" y="55598"/>
                  </a:lnTo>
                  <a:lnTo>
                    <a:pt x="108390" y="61272"/>
                  </a:lnTo>
                  <a:lnTo>
                    <a:pt x="108357" y="62400"/>
                  </a:lnTo>
                  <a:lnTo>
                    <a:pt x="160597" y="62400"/>
                  </a:lnTo>
                  <a:lnTo>
                    <a:pt x="161132" y="66244"/>
                  </a:lnTo>
                  <a:lnTo>
                    <a:pt x="161132" y="72159"/>
                  </a:lnTo>
                  <a:lnTo>
                    <a:pt x="107766" y="72159"/>
                  </a:lnTo>
                  <a:lnTo>
                    <a:pt x="107766" y="81327"/>
                  </a:lnTo>
                  <a:lnTo>
                    <a:pt x="109614" y="87586"/>
                  </a:lnTo>
                  <a:lnTo>
                    <a:pt x="117005" y="96656"/>
                  </a:lnTo>
                  <a:lnTo>
                    <a:pt x="122253" y="98923"/>
                  </a:lnTo>
                  <a:lnTo>
                    <a:pt x="154763" y="98923"/>
                  </a:lnTo>
                  <a:lnTo>
                    <a:pt x="145216" y="106661"/>
                  </a:lnTo>
                  <a:lnTo>
                    <a:pt x="137726" y="108978"/>
                  </a:lnTo>
                  <a:close/>
                </a:path>
                <a:path w="686435" h="109855">
                  <a:moveTo>
                    <a:pt x="160597" y="62400"/>
                  </a:moveTo>
                  <a:lnTo>
                    <a:pt x="146941" y="62400"/>
                  </a:lnTo>
                  <a:lnTo>
                    <a:pt x="146941" y="54760"/>
                  </a:lnTo>
                  <a:lnTo>
                    <a:pt x="145438" y="49634"/>
                  </a:lnTo>
                  <a:lnTo>
                    <a:pt x="139426" y="42339"/>
                  </a:lnTo>
                  <a:lnTo>
                    <a:pt x="134819" y="40515"/>
                  </a:lnTo>
                  <a:lnTo>
                    <a:pt x="153435" y="40515"/>
                  </a:lnTo>
                  <a:lnTo>
                    <a:pt x="158961" y="50653"/>
                  </a:lnTo>
                  <a:lnTo>
                    <a:pt x="160597" y="62400"/>
                  </a:lnTo>
                  <a:close/>
                </a:path>
                <a:path w="686435" h="109855">
                  <a:moveTo>
                    <a:pt x="154763" y="98923"/>
                  </a:moveTo>
                  <a:lnTo>
                    <a:pt x="134080" y="98923"/>
                  </a:lnTo>
                  <a:lnTo>
                    <a:pt x="138120" y="97617"/>
                  </a:lnTo>
                  <a:lnTo>
                    <a:pt x="144230" y="92392"/>
                  </a:lnTo>
                  <a:lnTo>
                    <a:pt x="146004" y="88572"/>
                  </a:lnTo>
                  <a:lnTo>
                    <a:pt x="146497" y="83545"/>
                  </a:lnTo>
                  <a:lnTo>
                    <a:pt x="160393" y="83545"/>
                  </a:lnTo>
                  <a:lnTo>
                    <a:pt x="159802" y="91234"/>
                  </a:lnTo>
                  <a:lnTo>
                    <a:pt x="156648" y="97395"/>
                  </a:lnTo>
                  <a:lnTo>
                    <a:pt x="154763" y="98923"/>
                  </a:lnTo>
                  <a:close/>
                </a:path>
                <a:path w="686435" h="109855">
                  <a:moveTo>
                    <a:pt x="195280" y="106760"/>
                  </a:moveTo>
                  <a:lnTo>
                    <a:pt x="181828" y="106760"/>
                  </a:lnTo>
                  <a:lnTo>
                    <a:pt x="181917" y="102743"/>
                  </a:lnTo>
                  <a:lnTo>
                    <a:pt x="182030" y="97666"/>
                  </a:lnTo>
                  <a:lnTo>
                    <a:pt x="182124" y="0"/>
                  </a:lnTo>
                  <a:lnTo>
                    <a:pt x="196019" y="0"/>
                  </a:lnTo>
                  <a:lnTo>
                    <a:pt x="196019" y="43325"/>
                  </a:lnTo>
                  <a:lnTo>
                    <a:pt x="204326" y="43325"/>
                  </a:lnTo>
                  <a:lnTo>
                    <a:pt x="197547" y="52764"/>
                  </a:lnTo>
                  <a:lnTo>
                    <a:pt x="195834" y="59641"/>
                  </a:lnTo>
                  <a:lnTo>
                    <a:pt x="195724" y="78616"/>
                  </a:lnTo>
                  <a:lnTo>
                    <a:pt x="197384" y="85190"/>
                  </a:lnTo>
                  <a:lnTo>
                    <a:pt x="197473" y="85541"/>
                  </a:lnTo>
                  <a:lnTo>
                    <a:pt x="204470" y="95300"/>
                  </a:lnTo>
                  <a:lnTo>
                    <a:pt x="195578" y="95300"/>
                  </a:lnTo>
                  <a:lnTo>
                    <a:pt x="195466" y="99613"/>
                  </a:lnTo>
                  <a:lnTo>
                    <a:pt x="195385" y="102743"/>
                  </a:lnTo>
                  <a:lnTo>
                    <a:pt x="195280" y="106760"/>
                  </a:lnTo>
                  <a:close/>
                </a:path>
                <a:path w="686435" h="109855">
                  <a:moveTo>
                    <a:pt x="204326" y="43325"/>
                  </a:moveTo>
                  <a:lnTo>
                    <a:pt x="196019" y="43325"/>
                  </a:lnTo>
                  <a:lnTo>
                    <a:pt x="198483" y="38889"/>
                  </a:lnTo>
                  <a:lnTo>
                    <a:pt x="201735" y="35660"/>
                  </a:lnTo>
                  <a:lnTo>
                    <a:pt x="209817" y="31619"/>
                  </a:lnTo>
                  <a:lnTo>
                    <a:pt x="214646" y="30608"/>
                  </a:lnTo>
                  <a:lnTo>
                    <a:pt x="220263" y="30608"/>
                  </a:lnTo>
                  <a:lnTo>
                    <a:pt x="227636" y="31223"/>
                  </a:lnTo>
                  <a:lnTo>
                    <a:pt x="234085" y="33066"/>
                  </a:lnTo>
                  <a:lnTo>
                    <a:pt x="239610" y="36139"/>
                  </a:lnTo>
                  <a:lnTo>
                    <a:pt x="243816" y="40072"/>
                  </a:lnTo>
                  <a:lnTo>
                    <a:pt x="210063" y="40072"/>
                  </a:lnTo>
                  <a:lnTo>
                    <a:pt x="204840" y="42610"/>
                  </a:lnTo>
                  <a:lnTo>
                    <a:pt x="204326" y="43325"/>
                  </a:lnTo>
                  <a:close/>
                </a:path>
                <a:path w="686435" h="109855">
                  <a:moveTo>
                    <a:pt x="243250" y="97666"/>
                  </a:moveTo>
                  <a:lnTo>
                    <a:pt x="223566" y="97666"/>
                  </a:lnTo>
                  <a:lnTo>
                    <a:pt x="228739" y="95103"/>
                  </a:lnTo>
                  <a:lnTo>
                    <a:pt x="236032" y="84555"/>
                  </a:lnTo>
                  <a:lnTo>
                    <a:pt x="237855" y="77581"/>
                  </a:lnTo>
                  <a:lnTo>
                    <a:pt x="237757" y="59641"/>
                  </a:lnTo>
                  <a:lnTo>
                    <a:pt x="236105" y="53035"/>
                  </a:lnTo>
                  <a:lnTo>
                    <a:pt x="229108" y="42783"/>
                  </a:lnTo>
                  <a:lnTo>
                    <a:pt x="223662" y="40072"/>
                  </a:lnTo>
                  <a:lnTo>
                    <a:pt x="243816" y="40072"/>
                  </a:lnTo>
                  <a:lnTo>
                    <a:pt x="252490" y="68019"/>
                  </a:lnTo>
                  <a:lnTo>
                    <a:pt x="251912" y="77191"/>
                  </a:lnTo>
                  <a:lnTo>
                    <a:pt x="250180" y="85190"/>
                  </a:lnTo>
                  <a:lnTo>
                    <a:pt x="247293" y="92015"/>
                  </a:lnTo>
                  <a:lnTo>
                    <a:pt x="243250" y="97666"/>
                  </a:lnTo>
                  <a:close/>
                </a:path>
                <a:path w="686435" h="109855">
                  <a:moveTo>
                    <a:pt x="219376" y="107795"/>
                  </a:moveTo>
                  <a:lnTo>
                    <a:pt x="214350" y="107795"/>
                  </a:lnTo>
                  <a:lnTo>
                    <a:pt x="209717" y="106760"/>
                  </a:lnTo>
                  <a:lnTo>
                    <a:pt x="201489" y="102743"/>
                  </a:lnTo>
                  <a:lnTo>
                    <a:pt x="198138" y="99613"/>
                  </a:lnTo>
                  <a:lnTo>
                    <a:pt x="195531" y="95300"/>
                  </a:lnTo>
                  <a:lnTo>
                    <a:pt x="204470" y="95300"/>
                  </a:lnTo>
                  <a:lnTo>
                    <a:pt x="209464" y="97666"/>
                  </a:lnTo>
                  <a:lnTo>
                    <a:pt x="243250" y="97666"/>
                  </a:lnTo>
                  <a:lnTo>
                    <a:pt x="238294" y="102097"/>
                  </a:lnTo>
                  <a:lnTo>
                    <a:pt x="232662" y="105263"/>
                  </a:lnTo>
                  <a:lnTo>
                    <a:pt x="226357" y="107162"/>
                  </a:lnTo>
                  <a:lnTo>
                    <a:pt x="219376" y="107795"/>
                  </a:lnTo>
                  <a:close/>
                </a:path>
                <a:path w="686435" h="109855">
                  <a:moveTo>
                    <a:pt x="303343" y="109274"/>
                  </a:moveTo>
                  <a:lnTo>
                    <a:pt x="269287" y="86373"/>
                  </a:lnTo>
                  <a:lnTo>
                    <a:pt x="266829" y="70532"/>
                  </a:lnTo>
                  <a:lnTo>
                    <a:pt x="267457" y="61716"/>
                  </a:lnTo>
                  <a:lnTo>
                    <a:pt x="288962" y="33196"/>
                  </a:lnTo>
                  <a:lnTo>
                    <a:pt x="289092" y="33196"/>
                  </a:lnTo>
                  <a:lnTo>
                    <a:pt x="296269" y="31255"/>
                  </a:lnTo>
                  <a:lnTo>
                    <a:pt x="296432" y="31255"/>
                  </a:lnTo>
                  <a:lnTo>
                    <a:pt x="304525" y="30608"/>
                  </a:lnTo>
                  <a:lnTo>
                    <a:pt x="312628" y="31255"/>
                  </a:lnTo>
                  <a:lnTo>
                    <a:pt x="319788" y="33196"/>
                  </a:lnTo>
                  <a:lnTo>
                    <a:pt x="326006" y="36430"/>
                  </a:lnTo>
                  <a:lnTo>
                    <a:pt x="331110" y="40811"/>
                  </a:lnTo>
                  <a:lnTo>
                    <a:pt x="297725" y="40811"/>
                  </a:lnTo>
                  <a:lnTo>
                    <a:pt x="292265" y="43300"/>
                  </a:lnTo>
                  <a:lnTo>
                    <a:pt x="289352" y="46633"/>
                  </a:lnTo>
                  <a:lnTo>
                    <a:pt x="283484" y="53503"/>
                  </a:lnTo>
                  <a:lnTo>
                    <a:pt x="281408" y="60182"/>
                  </a:lnTo>
                  <a:lnTo>
                    <a:pt x="281499" y="78891"/>
                  </a:lnTo>
                  <a:lnTo>
                    <a:pt x="283263" y="85368"/>
                  </a:lnTo>
                  <a:lnTo>
                    <a:pt x="291048" y="96212"/>
                  </a:lnTo>
                  <a:lnTo>
                    <a:pt x="296493" y="98923"/>
                  </a:lnTo>
                  <a:lnTo>
                    <a:pt x="330103" y="98923"/>
                  </a:lnTo>
                  <a:lnTo>
                    <a:pt x="324962" y="103243"/>
                  </a:lnTo>
                  <a:lnTo>
                    <a:pt x="318569" y="106594"/>
                  </a:lnTo>
                  <a:lnTo>
                    <a:pt x="311362" y="108604"/>
                  </a:lnTo>
                  <a:lnTo>
                    <a:pt x="303343" y="109274"/>
                  </a:lnTo>
                  <a:close/>
                </a:path>
                <a:path w="686435" h="109855">
                  <a:moveTo>
                    <a:pt x="330103" y="98923"/>
                  </a:moveTo>
                  <a:lnTo>
                    <a:pt x="310290" y="98923"/>
                  </a:lnTo>
                  <a:lnTo>
                    <a:pt x="316021" y="96212"/>
                  </a:lnTo>
                  <a:lnTo>
                    <a:pt x="315859" y="96212"/>
                  </a:lnTo>
                  <a:lnTo>
                    <a:pt x="324044" y="85966"/>
                  </a:lnTo>
                  <a:lnTo>
                    <a:pt x="326031" y="78891"/>
                  </a:lnTo>
                  <a:lnTo>
                    <a:pt x="326108" y="60182"/>
                  </a:lnTo>
                  <a:lnTo>
                    <a:pt x="324386" y="53897"/>
                  </a:lnTo>
                  <a:lnTo>
                    <a:pt x="324278" y="53503"/>
                  </a:lnTo>
                  <a:lnTo>
                    <a:pt x="324211" y="53256"/>
                  </a:lnTo>
                  <a:lnTo>
                    <a:pt x="316622" y="43300"/>
                  </a:lnTo>
                  <a:lnTo>
                    <a:pt x="311325" y="40811"/>
                  </a:lnTo>
                  <a:lnTo>
                    <a:pt x="331110" y="40811"/>
                  </a:lnTo>
                  <a:lnTo>
                    <a:pt x="340173" y="60477"/>
                  </a:lnTo>
                  <a:lnTo>
                    <a:pt x="340290" y="60976"/>
                  </a:lnTo>
                  <a:lnTo>
                    <a:pt x="340850" y="69054"/>
                  </a:lnTo>
                  <a:lnTo>
                    <a:pt x="340824" y="70532"/>
                  </a:lnTo>
                  <a:lnTo>
                    <a:pt x="340248" y="78221"/>
                  </a:lnTo>
                  <a:lnTo>
                    <a:pt x="338304" y="85966"/>
                  </a:lnTo>
                  <a:lnTo>
                    <a:pt x="335070" y="92726"/>
                  </a:lnTo>
                  <a:lnTo>
                    <a:pt x="330543" y="98553"/>
                  </a:lnTo>
                  <a:lnTo>
                    <a:pt x="330103" y="98923"/>
                  </a:lnTo>
                  <a:close/>
                </a:path>
                <a:path w="686435" h="109855">
                  <a:moveTo>
                    <a:pt x="391744" y="107499"/>
                  </a:moveTo>
                  <a:lnTo>
                    <a:pt x="377651" y="107499"/>
                  </a:lnTo>
                  <a:lnTo>
                    <a:pt x="370974" y="105257"/>
                  </a:lnTo>
                  <a:lnTo>
                    <a:pt x="361809" y="96286"/>
                  </a:lnTo>
                  <a:lnTo>
                    <a:pt x="359517" y="90051"/>
                  </a:lnTo>
                  <a:lnTo>
                    <a:pt x="359517" y="32530"/>
                  </a:lnTo>
                  <a:lnTo>
                    <a:pt x="373709" y="32530"/>
                  </a:lnTo>
                  <a:lnTo>
                    <a:pt x="373709" y="86354"/>
                  </a:lnTo>
                  <a:lnTo>
                    <a:pt x="374896" y="90051"/>
                  </a:lnTo>
                  <a:lnTo>
                    <a:pt x="375014" y="90421"/>
                  </a:lnTo>
                  <a:lnTo>
                    <a:pt x="380238" y="95448"/>
                  </a:lnTo>
                  <a:lnTo>
                    <a:pt x="384204" y="96705"/>
                  </a:lnTo>
                  <a:lnTo>
                    <a:pt x="408718" y="96705"/>
                  </a:lnTo>
                  <a:lnTo>
                    <a:pt x="407512" y="99071"/>
                  </a:lnTo>
                  <a:lnTo>
                    <a:pt x="404260" y="102570"/>
                  </a:lnTo>
                  <a:lnTo>
                    <a:pt x="396376" y="106513"/>
                  </a:lnTo>
                  <a:lnTo>
                    <a:pt x="391744" y="107499"/>
                  </a:lnTo>
                  <a:close/>
                </a:path>
                <a:path w="686435" h="109855">
                  <a:moveTo>
                    <a:pt x="408718" y="96705"/>
                  </a:moveTo>
                  <a:lnTo>
                    <a:pt x="395538" y="96705"/>
                  </a:lnTo>
                  <a:lnTo>
                    <a:pt x="400466" y="94980"/>
                  </a:lnTo>
                  <a:lnTo>
                    <a:pt x="408153" y="88079"/>
                  </a:lnTo>
                  <a:lnTo>
                    <a:pt x="410074" y="83298"/>
                  </a:lnTo>
                  <a:lnTo>
                    <a:pt x="410074" y="32530"/>
                  </a:lnTo>
                  <a:lnTo>
                    <a:pt x="424414" y="32530"/>
                  </a:lnTo>
                  <a:lnTo>
                    <a:pt x="424414" y="94043"/>
                  </a:lnTo>
                  <a:lnTo>
                    <a:pt x="410074" y="94043"/>
                  </a:lnTo>
                  <a:lnTo>
                    <a:pt x="408718" y="96705"/>
                  </a:lnTo>
                  <a:close/>
                </a:path>
                <a:path w="686435" h="109855">
                  <a:moveTo>
                    <a:pt x="424857" y="106760"/>
                  </a:moveTo>
                  <a:lnTo>
                    <a:pt x="410370" y="106760"/>
                  </a:lnTo>
                  <a:lnTo>
                    <a:pt x="410292" y="102570"/>
                  </a:lnTo>
                  <a:lnTo>
                    <a:pt x="410173" y="97198"/>
                  </a:lnTo>
                  <a:lnTo>
                    <a:pt x="410074" y="94043"/>
                  </a:lnTo>
                  <a:lnTo>
                    <a:pt x="424414" y="94043"/>
                  </a:lnTo>
                  <a:lnTo>
                    <a:pt x="424526" y="99071"/>
                  </a:lnTo>
                  <a:lnTo>
                    <a:pt x="424619" y="101437"/>
                  </a:lnTo>
                  <a:lnTo>
                    <a:pt x="424670" y="102570"/>
                  </a:lnTo>
                  <a:lnTo>
                    <a:pt x="424790" y="105257"/>
                  </a:lnTo>
                  <a:lnTo>
                    <a:pt x="424857" y="106760"/>
                  </a:lnTo>
                  <a:close/>
                </a:path>
                <a:path w="686435" h="109855">
                  <a:moveTo>
                    <a:pt x="473783" y="44508"/>
                  </a:moveTo>
                  <a:lnTo>
                    <a:pt x="465510" y="44508"/>
                  </a:lnTo>
                  <a:lnTo>
                    <a:pt x="469547" y="38621"/>
                  </a:lnTo>
                  <a:lnTo>
                    <a:pt x="474860" y="34416"/>
                  </a:lnTo>
                  <a:lnTo>
                    <a:pt x="481448" y="31893"/>
                  </a:lnTo>
                  <a:lnTo>
                    <a:pt x="489310" y="31052"/>
                  </a:lnTo>
                  <a:lnTo>
                    <a:pt x="497293" y="31052"/>
                  </a:lnTo>
                  <a:lnTo>
                    <a:pt x="503773" y="33294"/>
                  </a:lnTo>
                  <a:lnTo>
                    <a:pt x="513262" y="41846"/>
                  </a:lnTo>
                  <a:lnTo>
                    <a:pt x="478962" y="41846"/>
                  </a:lnTo>
                  <a:lnTo>
                    <a:pt x="474256" y="43941"/>
                  </a:lnTo>
                  <a:lnTo>
                    <a:pt x="473783" y="44508"/>
                  </a:lnTo>
                  <a:close/>
                </a:path>
                <a:path w="686435" h="109855">
                  <a:moveTo>
                    <a:pt x="465510" y="106760"/>
                  </a:moveTo>
                  <a:lnTo>
                    <a:pt x="451614" y="106760"/>
                  </a:lnTo>
                  <a:lnTo>
                    <a:pt x="451580" y="57471"/>
                  </a:lnTo>
                  <a:lnTo>
                    <a:pt x="451466" y="32530"/>
                  </a:lnTo>
                  <a:lnTo>
                    <a:pt x="465362" y="32530"/>
                  </a:lnTo>
                  <a:lnTo>
                    <a:pt x="465475" y="42265"/>
                  </a:lnTo>
                  <a:lnTo>
                    <a:pt x="465510" y="44508"/>
                  </a:lnTo>
                  <a:lnTo>
                    <a:pt x="473783" y="44508"/>
                  </a:lnTo>
                  <a:lnTo>
                    <a:pt x="467259" y="52320"/>
                  </a:lnTo>
                  <a:lnTo>
                    <a:pt x="465510" y="57471"/>
                  </a:lnTo>
                  <a:lnTo>
                    <a:pt x="465510" y="106760"/>
                  </a:lnTo>
                  <a:close/>
                </a:path>
                <a:path w="686435" h="109855">
                  <a:moveTo>
                    <a:pt x="516215" y="106760"/>
                  </a:moveTo>
                  <a:lnTo>
                    <a:pt x="502023" y="106760"/>
                  </a:lnTo>
                  <a:lnTo>
                    <a:pt x="502023" y="52788"/>
                  </a:lnTo>
                  <a:lnTo>
                    <a:pt x="500373" y="48747"/>
                  </a:lnTo>
                  <a:lnTo>
                    <a:pt x="493770" y="43226"/>
                  </a:lnTo>
                  <a:lnTo>
                    <a:pt x="489704" y="41846"/>
                  </a:lnTo>
                  <a:lnTo>
                    <a:pt x="513262" y="41846"/>
                  </a:lnTo>
                  <a:lnTo>
                    <a:pt x="513726" y="42265"/>
                  </a:lnTo>
                  <a:lnTo>
                    <a:pt x="516215" y="48401"/>
                  </a:lnTo>
                  <a:lnTo>
                    <a:pt x="516215" y="106760"/>
                  </a:lnTo>
                  <a:close/>
                </a:path>
                <a:path w="686435" h="109855">
                  <a:moveTo>
                    <a:pt x="606728" y="42585"/>
                  </a:moveTo>
                  <a:lnTo>
                    <a:pt x="592790" y="42585"/>
                  </a:lnTo>
                  <a:lnTo>
                    <a:pt x="592790" y="147"/>
                  </a:lnTo>
                  <a:lnTo>
                    <a:pt x="606686" y="147"/>
                  </a:lnTo>
                  <a:lnTo>
                    <a:pt x="606728" y="42585"/>
                  </a:lnTo>
                  <a:close/>
                </a:path>
                <a:path w="686435" h="109855">
                  <a:moveTo>
                    <a:pt x="573769" y="108239"/>
                  </a:moveTo>
                  <a:lnTo>
                    <a:pt x="558789" y="108239"/>
                  </a:lnTo>
                  <a:lnTo>
                    <a:pt x="551078" y="104936"/>
                  </a:lnTo>
                  <a:lnTo>
                    <a:pt x="536172" y="70532"/>
                  </a:lnTo>
                  <a:lnTo>
                    <a:pt x="536749" y="61577"/>
                  </a:lnTo>
                  <a:lnTo>
                    <a:pt x="562554" y="30691"/>
                  </a:lnTo>
                  <a:lnTo>
                    <a:pt x="569729" y="30017"/>
                  </a:lnTo>
                  <a:lnTo>
                    <a:pt x="574853" y="30017"/>
                  </a:lnTo>
                  <a:lnTo>
                    <a:pt x="579387" y="31002"/>
                  </a:lnTo>
                  <a:lnTo>
                    <a:pt x="587271" y="34946"/>
                  </a:lnTo>
                  <a:lnTo>
                    <a:pt x="590424" y="38149"/>
                  </a:lnTo>
                  <a:lnTo>
                    <a:pt x="591607" y="40367"/>
                  </a:lnTo>
                  <a:lnTo>
                    <a:pt x="564702" y="40367"/>
                  </a:lnTo>
                  <a:lnTo>
                    <a:pt x="559701" y="42856"/>
                  </a:lnTo>
                  <a:lnTo>
                    <a:pt x="552704" y="52813"/>
                  </a:lnTo>
                  <a:lnTo>
                    <a:pt x="550954" y="60231"/>
                  </a:lnTo>
                  <a:lnTo>
                    <a:pt x="551000" y="70532"/>
                  </a:lnTo>
                  <a:lnTo>
                    <a:pt x="552229" y="82510"/>
                  </a:lnTo>
                  <a:lnTo>
                    <a:pt x="556054" y="91382"/>
                  </a:lnTo>
                  <a:lnTo>
                    <a:pt x="562430" y="96705"/>
                  </a:lnTo>
                  <a:lnTo>
                    <a:pt x="571355" y="98479"/>
                  </a:lnTo>
                  <a:lnTo>
                    <a:pt x="591311" y="98479"/>
                  </a:lnTo>
                  <a:lnTo>
                    <a:pt x="591016" y="99071"/>
                  </a:lnTo>
                  <a:lnTo>
                    <a:pt x="587739" y="102324"/>
                  </a:lnTo>
                  <a:lnTo>
                    <a:pt x="578771" y="107056"/>
                  </a:lnTo>
                  <a:lnTo>
                    <a:pt x="573769" y="108239"/>
                  </a:lnTo>
                  <a:close/>
                </a:path>
                <a:path w="686435" h="109855">
                  <a:moveTo>
                    <a:pt x="591311" y="98479"/>
                  </a:moveTo>
                  <a:lnTo>
                    <a:pt x="578450" y="98479"/>
                  </a:lnTo>
                  <a:lnTo>
                    <a:pt x="583871" y="95990"/>
                  </a:lnTo>
                  <a:lnTo>
                    <a:pt x="591361" y="86034"/>
                  </a:lnTo>
                  <a:lnTo>
                    <a:pt x="593118" y="78979"/>
                  </a:lnTo>
                  <a:lnTo>
                    <a:pt x="593135" y="58900"/>
                  </a:lnTo>
                  <a:lnTo>
                    <a:pt x="591065" y="51827"/>
                  </a:lnTo>
                  <a:lnTo>
                    <a:pt x="583158" y="42856"/>
                  </a:lnTo>
                  <a:lnTo>
                    <a:pt x="582814" y="42585"/>
                  </a:lnTo>
                  <a:lnTo>
                    <a:pt x="577711" y="40367"/>
                  </a:lnTo>
                  <a:lnTo>
                    <a:pt x="591607" y="40367"/>
                  </a:lnTo>
                  <a:lnTo>
                    <a:pt x="592790" y="42585"/>
                  </a:lnTo>
                  <a:lnTo>
                    <a:pt x="606728" y="42585"/>
                  </a:lnTo>
                  <a:lnTo>
                    <a:pt x="606781" y="94931"/>
                  </a:lnTo>
                  <a:lnTo>
                    <a:pt x="593085" y="94931"/>
                  </a:lnTo>
                  <a:lnTo>
                    <a:pt x="591385" y="98331"/>
                  </a:lnTo>
                  <a:lnTo>
                    <a:pt x="591311" y="98479"/>
                  </a:lnTo>
                  <a:close/>
                </a:path>
                <a:path w="686435" h="109855">
                  <a:moveTo>
                    <a:pt x="607277" y="106760"/>
                  </a:moveTo>
                  <a:lnTo>
                    <a:pt x="593381" y="106760"/>
                  </a:lnTo>
                  <a:lnTo>
                    <a:pt x="593319" y="102324"/>
                  </a:lnTo>
                  <a:lnTo>
                    <a:pt x="593206" y="97888"/>
                  </a:lnTo>
                  <a:lnTo>
                    <a:pt x="593085" y="94931"/>
                  </a:lnTo>
                  <a:lnTo>
                    <a:pt x="606781" y="94931"/>
                  </a:lnTo>
                  <a:lnTo>
                    <a:pt x="606880" y="99761"/>
                  </a:lnTo>
                  <a:lnTo>
                    <a:pt x="607170" y="104936"/>
                  </a:lnTo>
                  <a:lnTo>
                    <a:pt x="607277" y="106760"/>
                  </a:lnTo>
                  <a:close/>
                </a:path>
                <a:path w="686435" h="109855">
                  <a:moveTo>
                    <a:pt x="683162" y="98110"/>
                  </a:moveTo>
                  <a:lnTo>
                    <a:pt x="661197" y="98110"/>
                  </a:lnTo>
                  <a:lnTo>
                    <a:pt x="665078" y="97001"/>
                  </a:lnTo>
                  <a:lnTo>
                    <a:pt x="664849" y="97001"/>
                  </a:lnTo>
                  <a:lnTo>
                    <a:pt x="669857" y="92762"/>
                  </a:lnTo>
                  <a:lnTo>
                    <a:pt x="671139" y="89952"/>
                  </a:lnTo>
                  <a:lnTo>
                    <a:pt x="671139" y="82066"/>
                  </a:lnTo>
                  <a:lnTo>
                    <a:pt x="668823" y="79183"/>
                  </a:lnTo>
                  <a:lnTo>
                    <a:pt x="659559" y="76521"/>
                  </a:lnTo>
                  <a:lnTo>
                    <a:pt x="654138" y="75166"/>
                  </a:lnTo>
                  <a:lnTo>
                    <a:pt x="641622" y="72405"/>
                  </a:lnTo>
                  <a:lnTo>
                    <a:pt x="636448" y="70187"/>
                  </a:lnTo>
                  <a:lnTo>
                    <a:pt x="628367" y="64075"/>
                  </a:lnTo>
                  <a:lnTo>
                    <a:pt x="626347" y="59442"/>
                  </a:lnTo>
                  <a:lnTo>
                    <a:pt x="626347" y="46529"/>
                  </a:lnTo>
                  <a:lnTo>
                    <a:pt x="629032" y="41107"/>
                  </a:lnTo>
                  <a:lnTo>
                    <a:pt x="639774" y="32826"/>
                  </a:lnTo>
                  <a:lnTo>
                    <a:pt x="646747" y="30756"/>
                  </a:lnTo>
                  <a:lnTo>
                    <a:pt x="663402" y="30756"/>
                  </a:lnTo>
                  <a:lnTo>
                    <a:pt x="670202" y="32407"/>
                  </a:lnTo>
                  <a:lnTo>
                    <a:pt x="681240" y="39012"/>
                  </a:lnTo>
                  <a:lnTo>
                    <a:pt x="682293" y="40959"/>
                  </a:lnTo>
                  <a:lnTo>
                    <a:pt x="650738" y="40959"/>
                  </a:lnTo>
                  <a:lnTo>
                    <a:pt x="647043" y="41871"/>
                  </a:lnTo>
                  <a:lnTo>
                    <a:pt x="641721" y="45518"/>
                  </a:lnTo>
                  <a:lnTo>
                    <a:pt x="640390" y="48155"/>
                  </a:lnTo>
                  <a:lnTo>
                    <a:pt x="640390" y="56140"/>
                  </a:lnTo>
                  <a:lnTo>
                    <a:pt x="643396" y="59147"/>
                  </a:lnTo>
                  <a:lnTo>
                    <a:pt x="673060" y="66491"/>
                  </a:lnTo>
                  <a:lnTo>
                    <a:pt x="677914" y="68881"/>
                  </a:lnTo>
                  <a:lnTo>
                    <a:pt x="684197" y="75166"/>
                  </a:lnTo>
                  <a:lnTo>
                    <a:pt x="684777" y="76521"/>
                  </a:lnTo>
                  <a:lnTo>
                    <a:pt x="685921" y="79602"/>
                  </a:lnTo>
                  <a:lnTo>
                    <a:pt x="685921" y="92269"/>
                  </a:lnTo>
                  <a:lnTo>
                    <a:pt x="685710" y="92762"/>
                  </a:lnTo>
                  <a:lnTo>
                    <a:pt x="683162" y="98110"/>
                  </a:lnTo>
                  <a:close/>
                </a:path>
                <a:path w="686435" h="109855">
                  <a:moveTo>
                    <a:pt x="684000" y="53084"/>
                  </a:moveTo>
                  <a:lnTo>
                    <a:pt x="669808" y="53084"/>
                  </a:lnTo>
                  <a:lnTo>
                    <a:pt x="669808" y="44705"/>
                  </a:lnTo>
                  <a:lnTo>
                    <a:pt x="665028" y="40959"/>
                  </a:lnTo>
                  <a:lnTo>
                    <a:pt x="682293" y="40959"/>
                  </a:lnTo>
                  <a:lnTo>
                    <a:pt x="684000" y="44113"/>
                  </a:lnTo>
                  <a:lnTo>
                    <a:pt x="684000" y="53084"/>
                  </a:lnTo>
                  <a:close/>
                </a:path>
                <a:path w="686435" h="109855">
                  <a:moveTo>
                    <a:pt x="664338" y="108830"/>
                  </a:moveTo>
                  <a:lnTo>
                    <a:pt x="644825" y="108830"/>
                  </a:lnTo>
                  <a:lnTo>
                    <a:pt x="637497" y="106686"/>
                  </a:lnTo>
                  <a:lnTo>
                    <a:pt x="627406" y="98356"/>
                  </a:lnTo>
                  <a:lnTo>
                    <a:pt x="625016" y="92762"/>
                  </a:lnTo>
                  <a:lnTo>
                    <a:pt x="624868" y="92269"/>
                  </a:lnTo>
                  <a:lnTo>
                    <a:pt x="624868" y="84728"/>
                  </a:lnTo>
                  <a:lnTo>
                    <a:pt x="639503" y="84728"/>
                  </a:lnTo>
                  <a:lnTo>
                    <a:pt x="639503" y="88967"/>
                  </a:lnTo>
                  <a:lnTo>
                    <a:pt x="640908" y="92269"/>
                  </a:lnTo>
                  <a:lnTo>
                    <a:pt x="646525" y="97001"/>
                  </a:lnTo>
                  <a:lnTo>
                    <a:pt x="650336" y="98110"/>
                  </a:lnTo>
                  <a:lnTo>
                    <a:pt x="683162" y="98110"/>
                  </a:lnTo>
                  <a:lnTo>
                    <a:pt x="672124" y="106686"/>
                  </a:lnTo>
                  <a:lnTo>
                    <a:pt x="664338" y="108830"/>
                  </a:lnTo>
                  <a:close/>
                </a:path>
              </a:pathLst>
            </a:custGeom>
            <a:solidFill>
              <a:srgbClr val="00679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6454" y="4264436"/>
            <a:ext cx="2842253" cy="10527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3120" y="3026664"/>
            <a:ext cx="3564635" cy="64160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102296" y="1374098"/>
            <a:ext cx="156337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500" spc="6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r>
              <a:rPr dirty="0" sz="50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Corrections</a:t>
            </a:r>
            <a:r>
              <a:rPr dirty="0" sz="500" spc="7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r>
              <a:rPr dirty="0" sz="50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at</a:t>
            </a:r>
            <a:r>
              <a:rPr dirty="0" sz="500" spc="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Least</a:t>
            </a:r>
            <a:r>
              <a:rPr dirty="0" sz="500" spc="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-10%</a:t>
            </a:r>
            <a:r>
              <a:rPr dirty="0" sz="500" spc="9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since</a:t>
            </a:r>
            <a:r>
              <a:rPr dirty="0" sz="500" spc="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1950</a:t>
            </a:r>
            <a:endParaRPr sz="500">
              <a:latin typeface="Gadugi"/>
              <a:cs typeface="Gadugi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2103120" y="1508759"/>
          <a:ext cx="3641090" cy="215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"/>
                <a:gridCol w="616585"/>
                <a:gridCol w="605155"/>
                <a:gridCol w="562610"/>
                <a:gridCol w="585469"/>
                <a:gridCol w="604519"/>
              </a:tblGrid>
              <a:tr h="100330">
                <a:tc gridSpan="2">
                  <a:txBody>
                    <a:bodyPr/>
                    <a:lstStyle/>
                    <a:p>
                      <a:pPr marL="113664">
                        <a:lnSpc>
                          <a:spcPts val="470"/>
                        </a:lnSpc>
                        <a:spcBef>
                          <a:spcPts val="220"/>
                        </a:spcBef>
                        <a:tabLst>
                          <a:tab pos="669925" algn="l"/>
                        </a:tabLst>
                      </a:pPr>
                      <a:r>
                        <a:rPr dirty="0" baseline="-37037" sz="67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Market</a:t>
                      </a:r>
                      <a:r>
                        <a:rPr dirty="0" baseline="-37037" sz="675" spc="202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baseline="-37037" sz="675" spc="-3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Peak</a:t>
                      </a:r>
                      <a:r>
                        <a:rPr dirty="0" baseline="-37037" sz="67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	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10%</a:t>
                      </a:r>
                      <a:r>
                        <a:rPr dirty="0" sz="450" spc="5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Correction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ts val="470"/>
                        </a:lnSpc>
                        <a:spcBef>
                          <a:spcPts val="22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#</a:t>
                      </a:r>
                      <a:r>
                        <a:rPr dirty="0" sz="450" spc="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of</a:t>
                      </a:r>
                      <a:r>
                        <a:rPr dirty="0" sz="450" spc="3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Trading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470"/>
                        </a:lnSpc>
                        <a:spcBef>
                          <a:spcPts val="22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3-Month</a:t>
                      </a:r>
                      <a:r>
                        <a:rPr dirty="0" sz="450" spc="1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Return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470"/>
                        </a:lnSpc>
                        <a:spcBef>
                          <a:spcPts val="22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6-Month</a:t>
                      </a:r>
                      <a:r>
                        <a:rPr dirty="0" sz="450" spc="1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Return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470"/>
                        </a:lnSpc>
                        <a:spcBef>
                          <a:spcPts val="22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12-Month</a:t>
                      </a:r>
                      <a:r>
                        <a:rPr dirty="0" sz="450" spc="13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Return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Date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8255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6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Days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8255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(%)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8255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(%)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8255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(%)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8255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02/19/2020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02/27/2020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50">
                          <a:latin typeface="Gadugi"/>
                          <a:cs typeface="Gadugi"/>
                        </a:rPr>
                        <a:t>7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1.9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17.0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27.9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18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01/26/2018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02/08/2018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3.5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10.7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4.9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09/23/1955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10/11/1955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13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8.8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18.4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14.7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18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06/12/1950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06/29/1950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14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11.5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17.1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20.2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10/05/1979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10/25/1979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13.6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5.2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29.9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10/07/1997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10/27/1997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10.5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23.9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21.5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18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03/24/2000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04/14/2000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16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11.3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1.3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500" spc="-20">
                          <a:latin typeface="Gadugi"/>
                          <a:cs typeface="Gadugi"/>
                        </a:rPr>
                        <a:t>12.8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02/19/2025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03/13/2025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17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50">
                          <a:latin typeface="Gadugi"/>
                          <a:cs typeface="Gadugi"/>
                        </a:rPr>
                        <a:t>?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50">
                          <a:latin typeface="Gadugi"/>
                          <a:cs typeface="Gadugi"/>
                        </a:rPr>
                        <a:t>?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50">
                          <a:latin typeface="Gadugi"/>
                          <a:cs typeface="Gadugi"/>
                        </a:rPr>
                        <a:t>?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7/15/1975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8/8/1975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3.8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15.6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20.7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18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2/13/1980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3/10/1980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19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7.7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17.2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22.5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18415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04/23/2010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05/20/2010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20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0.0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12.0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24.4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18745">
                <a:tc gridSpan="3">
                  <a:txBody>
                    <a:bodyPr/>
                    <a:lstStyle/>
                    <a:p>
                      <a:pPr marL="9169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10</a:t>
                      </a:r>
                      <a:r>
                        <a:rPr dirty="0" sz="450" spc="1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Fastest</a:t>
                      </a:r>
                      <a:r>
                        <a:rPr dirty="0" sz="450" spc="5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Correction</a:t>
                      </a:r>
                      <a:r>
                        <a:rPr dirty="0" sz="450" spc="14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Average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7.3%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13.8%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17.4%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33985">
                <a:tc gridSpan="3"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10</a:t>
                      </a:r>
                      <a:r>
                        <a:rPr dirty="0" sz="450" spc="9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Fastest</a:t>
                      </a:r>
                      <a:r>
                        <a:rPr dirty="0" sz="450" spc="4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Correction</a:t>
                      </a:r>
                      <a:r>
                        <a:rPr dirty="0" sz="450" spc="1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Hit</a:t>
                      </a:r>
                      <a:r>
                        <a:rPr dirty="0" sz="450" spc="8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Rate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429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100%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429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100%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429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90%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3429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730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20014">
                <a:tc gridSpan="3">
                  <a:txBody>
                    <a:bodyPr/>
                    <a:lstStyle/>
                    <a:p>
                      <a:pPr marL="7797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34</a:t>
                      </a:r>
                      <a:r>
                        <a:rPr dirty="0" sz="450" spc="7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Corrections</a:t>
                      </a:r>
                      <a:r>
                        <a:rPr dirty="0" sz="450" spc="1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Since</a:t>
                      </a:r>
                      <a:r>
                        <a:rPr dirty="0" sz="450" spc="10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1950</a:t>
                      </a:r>
                      <a:r>
                        <a:rPr dirty="0" sz="450" spc="8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Average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3.5%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7.1%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9.8%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  <a:tr h="120014">
                <a:tc gridSpan="3">
                  <a:txBody>
                    <a:bodyPr/>
                    <a:lstStyle/>
                    <a:p>
                      <a:pPr marL="7905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34</a:t>
                      </a:r>
                      <a:r>
                        <a:rPr dirty="0" sz="450" spc="7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Corrections</a:t>
                      </a:r>
                      <a:r>
                        <a:rPr dirty="0" sz="450" spc="9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since</a:t>
                      </a:r>
                      <a:r>
                        <a:rPr dirty="0" sz="450" spc="8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1950</a:t>
                      </a:r>
                      <a:r>
                        <a:rPr dirty="0" sz="450" spc="7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Hit</a:t>
                      </a:r>
                      <a:r>
                        <a:rPr dirty="0" sz="450" spc="7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Rate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71%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71%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74%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T w="6350">
                      <a:solidFill>
                        <a:srgbClr val="BABABA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2187944" y="3759175"/>
            <a:ext cx="340677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4460" indent="-111760">
              <a:lnSpc>
                <a:spcPct val="100000"/>
              </a:lnSpc>
              <a:spcBef>
                <a:spcPts val="13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2446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fastest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corrections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least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-10%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seen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stronger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rebounds.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921546" y="4804695"/>
            <a:ext cx="557085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fastest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corrections of 10%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or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worse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 </a:t>
            </a:r>
            <a:r>
              <a:rPr dirty="0" sz="1300" spc="-10">
                <a:latin typeface="Calibri"/>
                <a:cs typeface="Calibri"/>
              </a:rPr>
              <a:t>historically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seen </a:t>
            </a:r>
            <a:r>
              <a:rPr dirty="0" sz="1300" spc="-10">
                <a:latin typeface="Calibri"/>
                <a:cs typeface="Calibri"/>
              </a:rPr>
              <a:t>stronger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rebounds.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8346"/>
            <a:ext cx="88064" cy="694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728" y="1095403"/>
            <a:ext cx="2896246" cy="1110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741" y="4205471"/>
            <a:ext cx="2461887" cy="16424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908048" y="1929383"/>
            <a:ext cx="271780" cy="1351915"/>
          </a:xfrm>
          <a:custGeom>
            <a:avLst/>
            <a:gdLst/>
            <a:ahLst/>
            <a:cxnLst/>
            <a:rect l="l" t="t" r="r" b="b"/>
            <a:pathLst>
              <a:path w="271780" h="1351914">
                <a:moveTo>
                  <a:pt x="271271" y="1351788"/>
                </a:moveTo>
                <a:lnTo>
                  <a:pt x="0" y="1351788"/>
                </a:lnTo>
                <a:lnTo>
                  <a:pt x="0" y="0"/>
                </a:lnTo>
                <a:lnTo>
                  <a:pt x="271271" y="0"/>
                </a:lnTo>
                <a:lnTo>
                  <a:pt x="271271" y="1351788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754880" y="2243328"/>
            <a:ext cx="271780" cy="1038225"/>
          </a:xfrm>
          <a:custGeom>
            <a:avLst/>
            <a:gdLst/>
            <a:ahLst/>
            <a:cxnLst/>
            <a:rect l="l" t="t" r="r" b="b"/>
            <a:pathLst>
              <a:path w="271779" h="1038225">
                <a:moveTo>
                  <a:pt x="271271" y="1037844"/>
                </a:moveTo>
                <a:lnTo>
                  <a:pt x="0" y="1037844"/>
                </a:lnTo>
                <a:lnTo>
                  <a:pt x="0" y="0"/>
                </a:lnTo>
                <a:lnTo>
                  <a:pt x="271271" y="0"/>
                </a:lnTo>
                <a:lnTo>
                  <a:pt x="271271" y="103784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567171" y="2860548"/>
            <a:ext cx="271780" cy="421005"/>
          </a:xfrm>
          <a:custGeom>
            <a:avLst/>
            <a:gdLst/>
            <a:ahLst/>
            <a:cxnLst/>
            <a:rect l="l" t="t" r="r" b="b"/>
            <a:pathLst>
              <a:path w="271779" h="421004">
                <a:moveTo>
                  <a:pt x="271272" y="420624"/>
                </a:moveTo>
                <a:lnTo>
                  <a:pt x="0" y="420624"/>
                </a:lnTo>
                <a:lnTo>
                  <a:pt x="0" y="0"/>
                </a:lnTo>
                <a:lnTo>
                  <a:pt x="271272" y="0"/>
                </a:lnTo>
                <a:lnTo>
                  <a:pt x="271272" y="42062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313432" y="2231136"/>
            <a:ext cx="271780" cy="1050290"/>
          </a:xfrm>
          <a:custGeom>
            <a:avLst/>
            <a:gdLst/>
            <a:ahLst/>
            <a:cxnLst/>
            <a:rect l="l" t="t" r="r" b="b"/>
            <a:pathLst>
              <a:path w="271780" h="1050289">
                <a:moveTo>
                  <a:pt x="271272" y="1050036"/>
                </a:moveTo>
                <a:lnTo>
                  <a:pt x="0" y="1050036"/>
                </a:lnTo>
                <a:lnTo>
                  <a:pt x="0" y="0"/>
                </a:lnTo>
                <a:lnTo>
                  <a:pt x="271272" y="0"/>
                </a:lnTo>
                <a:lnTo>
                  <a:pt x="271272" y="105003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720340" y="1950720"/>
            <a:ext cx="271780" cy="1330960"/>
          </a:xfrm>
          <a:custGeom>
            <a:avLst/>
            <a:gdLst/>
            <a:ahLst/>
            <a:cxnLst/>
            <a:rect l="l" t="t" r="r" b="b"/>
            <a:pathLst>
              <a:path w="271780" h="1330960">
                <a:moveTo>
                  <a:pt x="271271" y="1330452"/>
                </a:moveTo>
                <a:lnTo>
                  <a:pt x="0" y="1330452"/>
                </a:lnTo>
                <a:lnTo>
                  <a:pt x="0" y="0"/>
                </a:lnTo>
                <a:lnTo>
                  <a:pt x="271271" y="0"/>
                </a:lnTo>
                <a:lnTo>
                  <a:pt x="271271" y="133045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127248" y="2231136"/>
            <a:ext cx="271780" cy="1050290"/>
          </a:xfrm>
          <a:custGeom>
            <a:avLst/>
            <a:gdLst/>
            <a:ahLst/>
            <a:cxnLst/>
            <a:rect l="l" t="t" r="r" b="b"/>
            <a:pathLst>
              <a:path w="271779" h="1050289">
                <a:moveTo>
                  <a:pt x="271271" y="1050036"/>
                </a:moveTo>
                <a:lnTo>
                  <a:pt x="0" y="1050036"/>
                </a:lnTo>
                <a:lnTo>
                  <a:pt x="0" y="0"/>
                </a:lnTo>
                <a:lnTo>
                  <a:pt x="271271" y="0"/>
                </a:lnTo>
                <a:lnTo>
                  <a:pt x="271271" y="105003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534155" y="2313432"/>
            <a:ext cx="271780" cy="967740"/>
          </a:xfrm>
          <a:custGeom>
            <a:avLst/>
            <a:gdLst/>
            <a:ahLst/>
            <a:cxnLst/>
            <a:rect l="l" t="t" r="r" b="b"/>
            <a:pathLst>
              <a:path w="271779" h="967739">
                <a:moveTo>
                  <a:pt x="271271" y="967740"/>
                </a:moveTo>
                <a:lnTo>
                  <a:pt x="0" y="967740"/>
                </a:lnTo>
                <a:lnTo>
                  <a:pt x="0" y="0"/>
                </a:lnTo>
                <a:lnTo>
                  <a:pt x="271271" y="0"/>
                </a:lnTo>
                <a:lnTo>
                  <a:pt x="271271" y="96774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941064" y="2432304"/>
            <a:ext cx="269875" cy="848994"/>
          </a:xfrm>
          <a:custGeom>
            <a:avLst/>
            <a:gdLst/>
            <a:ahLst/>
            <a:cxnLst/>
            <a:rect l="l" t="t" r="r" b="b"/>
            <a:pathLst>
              <a:path w="269875" h="848995">
                <a:moveTo>
                  <a:pt x="269747" y="848867"/>
                </a:moveTo>
                <a:lnTo>
                  <a:pt x="0" y="848867"/>
                </a:lnTo>
                <a:lnTo>
                  <a:pt x="0" y="0"/>
                </a:lnTo>
                <a:lnTo>
                  <a:pt x="269747" y="0"/>
                </a:lnTo>
                <a:lnTo>
                  <a:pt x="269747" y="848867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346448" y="2200655"/>
            <a:ext cx="271780" cy="1080770"/>
          </a:xfrm>
          <a:custGeom>
            <a:avLst/>
            <a:gdLst/>
            <a:ahLst/>
            <a:cxnLst/>
            <a:rect l="l" t="t" r="r" b="b"/>
            <a:pathLst>
              <a:path w="271779" h="1080770">
                <a:moveTo>
                  <a:pt x="271271" y="1080516"/>
                </a:moveTo>
                <a:lnTo>
                  <a:pt x="0" y="1080516"/>
                </a:lnTo>
                <a:lnTo>
                  <a:pt x="0" y="0"/>
                </a:lnTo>
                <a:lnTo>
                  <a:pt x="271271" y="0"/>
                </a:lnTo>
                <a:lnTo>
                  <a:pt x="271271" y="108051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1836927" y="2540508"/>
            <a:ext cx="4072890" cy="743585"/>
            <a:chOff x="1836927" y="2540508"/>
            <a:chExt cx="4072890" cy="743585"/>
          </a:xfrm>
        </p:grpSpPr>
        <p:sp>
          <p:nvSpPr>
            <p:cNvPr id="17" name="object 17" descr=""/>
            <p:cNvSpPr/>
            <p:nvPr/>
          </p:nvSpPr>
          <p:spPr>
            <a:xfrm>
              <a:off x="5160264" y="2540508"/>
              <a:ext cx="271780" cy="741045"/>
            </a:xfrm>
            <a:custGeom>
              <a:avLst/>
              <a:gdLst/>
              <a:ahLst/>
              <a:cxnLst/>
              <a:rect l="l" t="t" r="r" b="b"/>
              <a:pathLst>
                <a:path w="271779" h="741045">
                  <a:moveTo>
                    <a:pt x="271271" y="740664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271271" y="0"/>
                  </a:lnTo>
                  <a:lnTo>
                    <a:pt x="271271" y="740664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839467" y="3281172"/>
              <a:ext cx="4067810" cy="0"/>
            </a:xfrm>
            <a:custGeom>
              <a:avLst/>
              <a:gdLst/>
              <a:ahLst/>
              <a:cxnLst/>
              <a:rect l="l" t="t" r="r" b="b"/>
              <a:pathLst>
                <a:path w="4067810" h="0">
                  <a:moveTo>
                    <a:pt x="0" y="0"/>
                  </a:moveTo>
                  <a:lnTo>
                    <a:pt x="4067555" y="0"/>
                  </a:lnTo>
                </a:path>
              </a:pathLst>
            </a:custGeom>
            <a:ln w="4572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392641" y="2114851"/>
            <a:ext cx="1270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3F3F3F"/>
                </a:solidFill>
                <a:latin typeface="Gadugi"/>
                <a:cs typeface="Gadugi"/>
              </a:rPr>
              <a:t>10.5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98025" y="1834413"/>
            <a:ext cx="1270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3F3F3F"/>
                </a:solidFill>
                <a:latin typeface="Gadugi"/>
                <a:cs typeface="Gadugi"/>
              </a:rPr>
              <a:t>13.3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204935" y="2114851"/>
            <a:ext cx="126364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3F3F3F"/>
                </a:solidFill>
                <a:latin typeface="Gadugi"/>
                <a:cs typeface="Gadugi"/>
              </a:rPr>
              <a:t>10.5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628587" y="2197158"/>
            <a:ext cx="499745" cy="2190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9.7</a:t>
            </a:r>
            <a:endParaRPr sz="450">
              <a:latin typeface="Gadugi"/>
              <a:cs typeface="Gadugi"/>
            </a:endParaRPr>
          </a:p>
          <a:p>
            <a:pPr algn="r" marR="5080">
              <a:lnSpc>
                <a:spcPct val="100000"/>
              </a:lnSpc>
              <a:spcBef>
                <a:spcPts val="405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8.5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425645" y="2084369"/>
            <a:ext cx="126364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3F3F3F"/>
                </a:solidFill>
                <a:latin typeface="Gadugi"/>
                <a:cs typeface="Gadugi"/>
              </a:rPr>
              <a:t>10.8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32536" y="2127039"/>
            <a:ext cx="1270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3F3F3F"/>
                </a:solidFill>
                <a:latin typeface="Gadugi"/>
                <a:cs typeface="Gadugi"/>
              </a:rPr>
              <a:t>10.4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256207" y="2425770"/>
            <a:ext cx="927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7.4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61591" y="2745808"/>
            <a:ext cx="927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4.2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528314" y="1383243"/>
            <a:ext cx="289877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5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5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52-Week</a:t>
            </a:r>
            <a:r>
              <a:rPr dirty="0" sz="550" spc="2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Price</a:t>
            </a:r>
            <a:r>
              <a:rPr dirty="0" sz="5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Change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(%)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Based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on</a:t>
            </a:r>
            <a:r>
              <a:rPr dirty="0" sz="550" spc="11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Starting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AAII</a:t>
            </a:r>
            <a:r>
              <a:rPr dirty="0" sz="5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Bull-Bear</a:t>
            </a:r>
            <a:r>
              <a:rPr dirty="0" sz="5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Spread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endParaRPr sz="550">
              <a:latin typeface="Gadugi"/>
              <a:cs typeface="Gadug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786127" y="3621023"/>
            <a:ext cx="4175760" cy="53340"/>
          </a:xfrm>
          <a:custGeom>
            <a:avLst/>
            <a:gdLst/>
            <a:ahLst/>
            <a:cxnLst/>
            <a:rect l="l" t="t" r="r" b="b"/>
            <a:pathLst>
              <a:path w="4175760" h="53339">
                <a:moveTo>
                  <a:pt x="45720" y="53340"/>
                </a:moveTo>
                <a:lnTo>
                  <a:pt x="44196" y="51816"/>
                </a:lnTo>
                <a:lnTo>
                  <a:pt x="0" y="25908"/>
                </a:lnTo>
                <a:lnTo>
                  <a:pt x="44196" y="0"/>
                </a:lnTo>
                <a:lnTo>
                  <a:pt x="48768" y="0"/>
                </a:lnTo>
                <a:lnTo>
                  <a:pt x="50292" y="3048"/>
                </a:lnTo>
                <a:lnTo>
                  <a:pt x="51816" y="4572"/>
                </a:lnTo>
                <a:lnTo>
                  <a:pt x="50292" y="7620"/>
                </a:lnTo>
                <a:lnTo>
                  <a:pt x="48768" y="9144"/>
                </a:lnTo>
                <a:lnTo>
                  <a:pt x="27867" y="21336"/>
                </a:lnTo>
                <a:lnTo>
                  <a:pt x="9144" y="21336"/>
                </a:lnTo>
                <a:lnTo>
                  <a:pt x="9144" y="30480"/>
                </a:lnTo>
                <a:lnTo>
                  <a:pt x="25254" y="30480"/>
                </a:lnTo>
                <a:lnTo>
                  <a:pt x="48768" y="44196"/>
                </a:lnTo>
                <a:lnTo>
                  <a:pt x="51816" y="47244"/>
                </a:lnTo>
                <a:lnTo>
                  <a:pt x="50292" y="50292"/>
                </a:lnTo>
                <a:lnTo>
                  <a:pt x="48768" y="51816"/>
                </a:lnTo>
                <a:lnTo>
                  <a:pt x="45720" y="53340"/>
                </a:lnTo>
                <a:close/>
              </a:path>
              <a:path w="4175760" h="53339">
                <a:moveTo>
                  <a:pt x="4158560" y="26670"/>
                </a:moveTo>
                <a:lnTo>
                  <a:pt x="4128516" y="9144"/>
                </a:lnTo>
                <a:lnTo>
                  <a:pt x="4125468" y="7620"/>
                </a:lnTo>
                <a:lnTo>
                  <a:pt x="4125468" y="4572"/>
                </a:lnTo>
                <a:lnTo>
                  <a:pt x="4126992" y="3048"/>
                </a:lnTo>
                <a:lnTo>
                  <a:pt x="4126992" y="0"/>
                </a:lnTo>
                <a:lnTo>
                  <a:pt x="4133088" y="0"/>
                </a:lnTo>
                <a:lnTo>
                  <a:pt x="4168229" y="21336"/>
                </a:lnTo>
                <a:lnTo>
                  <a:pt x="4166616" y="21336"/>
                </a:lnTo>
                <a:lnTo>
                  <a:pt x="4166616" y="22860"/>
                </a:lnTo>
                <a:lnTo>
                  <a:pt x="4165092" y="22860"/>
                </a:lnTo>
                <a:lnTo>
                  <a:pt x="4158560" y="26670"/>
                </a:lnTo>
                <a:close/>
              </a:path>
              <a:path w="4175760" h="53339">
                <a:moveTo>
                  <a:pt x="12192" y="30480"/>
                </a:moveTo>
                <a:lnTo>
                  <a:pt x="9144" y="30480"/>
                </a:lnTo>
                <a:lnTo>
                  <a:pt x="9144" y="21336"/>
                </a:lnTo>
                <a:lnTo>
                  <a:pt x="27867" y="21336"/>
                </a:lnTo>
                <a:lnTo>
                  <a:pt x="25254" y="22860"/>
                </a:lnTo>
                <a:lnTo>
                  <a:pt x="12192" y="22860"/>
                </a:lnTo>
                <a:lnTo>
                  <a:pt x="12192" y="30480"/>
                </a:lnTo>
                <a:close/>
              </a:path>
              <a:path w="4175760" h="53339">
                <a:moveTo>
                  <a:pt x="4152029" y="30480"/>
                </a:moveTo>
                <a:lnTo>
                  <a:pt x="25254" y="30480"/>
                </a:lnTo>
                <a:lnTo>
                  <a:pt x="18723" y="26670"/>
                </a:lnTo>
                <a:lnTo>
                  <a:pt x="27867" y="21336"/>
                </a:lnTo>
                <a:lnTo>
                  <a:pt x="4149416" y="21336"/>
                </a:lnTo>
                <a:lnTo>
                  <a:pt x="4158560" y="26670"/>
                </a:lnTo>
                <a:lnTo>
                  <a:pt x="4152029" y="30480"/>
                </a:lnTo>
                <a:close/>
              </a:path>
              <a:path w="4175760" h="53339">
                <a:moveTo>
                  <a:pt x="4168229" y="30480"/>
                </a:moveTo>
                <a:lnTo>
                  <a:pt x="4166616" y="30480"/>
                </a:lnTo>
                <a:lnTo>
                  <a:pt x="4166616" y="21336"/>
                </a:lnTo>
                <a:lnTo>
                  <a:pt x="4168229" y="21336"/>
                </a:lnTo>
                <a:lnTo>
                  <a:pt x="4175760" y="25908"/>
                </a:lnTo>
                <a:lnTo>
                  <a:pt x="4168229" y="30480"/>
                </a:lnTo>
                <a:close/>
              </a:path>
              <a:path w="4175760" h="53339">
                <a:moveTo>
                  <a:pt x="12192" y="30480"/>
                </a:moveTo>
                <a:lnTo>
                  <a:pt x="12192" y="22860"/>
                </a:lnTo>
                <a:lnTo>
                  <a:pt x="18723" y="26670"/>
                </a:lnTo>
                <a:lnTo>
                  <a:pt x="12192" y="30480"/>
                </a:lnTo>
                <a:close/>
              </a:path>
              <a:path w="4175760" h="53339">
                <a:moveTo>
                  <a:pt x="18723" y="26670"/>
                </a:moveTo>
                <a:lnTo>
                  <a:pt x="12192" y="22860"/>
                </a:lnTo>
                <a:lnTo>
                  <a:pt x="25254" y="22860"/>
                </a:lnTo>
                <a:lnTo>
                  <a:pt x="18723" y="26670"/>
                </a:lnTo>
                <a:close/>
              </a:path>
              <a:path w="4175760" h="53339">
                <a:moveTo>
                  <a:pt x="4165092" y="30480"/>
                </a:moveTo>
                <a:lnTo>
                  <a:pt x="4158560" y="26670"/>
                </a:lnTo>
                <a:lnTo>
                  <a:pt x="4165092" y="22860"/>
                </a:lnTo>
                <a:lnTo>
                  <a:pt x="4165092" y="30480"/>
                </a:lnTo>
                <a:close/>
              </a:path>
              <a:path w="4175760" h="53339">
                <a:moveTo>
                  <a:pt x="4166616" y="30480"/>
                </a:moveTo>
                <a:lnTo>
                  <a:pt x="4165092" y="30480"/>
                </a:lnTo>
                <a:lnTo>
                  <a:pt x="4165092" y="22860"/>
                </a:lnTo>
                <a:lnTo>
                  <a:pt x="4166616" y="22860"/>
                </a:lnTo>
                <a:lnTo>
                  <a:pt x="4166616" y="30480"/>
                </a:lnTo>
                <a:close/>
              </a:path>
              <a:path w="4175760" h="53339">
                <a:moveTo>
                  <a:pt x="25254" y="30480"/>
                </a:moveTo>
                <a:lnTo>
                  <a:pt x="12192" y="30480"/>
                </a:lnTo>
                <a:lnTo>
                  <a:pt x="18723" y="26670"/>
                </a:lnTo>
                <a:lnTo>
                  <a:pt x="25254" y="30480"/>
                </a:lnTo>
                <a:close/>
              </a:path>
              <a:path w="4175760" h="53339">
                <a:moveTo>
                  <a:pt x="4130040" y="53340"/>
                </a:moveTo>
                <a:lnTo>
                  <a:pt x="4126992" y="51816"/>
                </a:lnTo>
                <a:lnTo>
                  <a:pt x="4126992" y="50292"/>
                </a:lnTo>
                <a:lnTo>
                  <a:pt x="4125468" y="47244"/>
                </a:lnTo>
                <a:lnTo>
                  <a:pt x="4125468" y="45720"/>
                </a:lnTo>
                <a:lnTo>
                  <a:pt x="4128516" y="44196"/>
                </a:lnTo>
                <a:lnTo>
                  <a:pt x="4158560" y="26670"/>
                </a:lnTo>
                <a:lnTo>
                  <a:pt x="4165092" y="30480"/>
                </a:lnTo>
                <a:lnTo>
                  <a:pt x="4168229" y="30480"/>
                </a:lnTo>
                <a:lnTo>
                  <a:pt x="4133088" y="51816"/>
                </a:lnTo>
                <a:lnTo>
                  <a:pt x="4130040" y="533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1824211" y="3320359"/>
            <a:ext cx="4044950" cy="6559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30"/>
              </a:spcBef>
              <a:tabLst>
                <a:tab pos="483234" algn="l"/>
                <a:tab pos="1302385" algn="l"/>
                <a:tab pos="1709420" algn="l"/>
                <a:tab pos="2115820" algn="l"/>
                <a:tab pos="2523490" algn="l"/>
                <a:tab pos="3336925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1st</a:t>
            </a:r>
            <a:r>
              <a:rPr dirty="0" sz="450" spc="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2nd</a:t>
            </a:r>
            <a:r>
              <a:rPr dirty="0" sz="450" spc="3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 spc="434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3rd</a:t>
            </a:r>
            <a:r>
              <a:rPr dirty="0" sz="450" spc="3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4th</a:t>
            </a:r>
            <a:r>
              <a:rPr dirty="0" sz="450" spc="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5th</a:t>
            </a:r>
            <a:r>
              <a:rPr dirty="0" sz="450" spc="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6th</a:t>
            </a:r>
            <a:r>
              <a:rPr dirty="0" sz="450" spc="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7th</a:t>
            </a:r>
            <a:r>
              <a:rPr dirty="0" sz="450" spc="2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 spc="4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8th</a:t>
            </a:r>
            <a:r>
              <a:rPr dirty="0" sz="450" spc="3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9th</a:t>
            </a:r>
            <a:r>
              <a:rPr dirty="0" sz="450" spc="3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r>
              <a:rPr dirty="0" sz="450" spc="4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10th</a:t>
            </a:r>
            <a:r>
              <a:rPr dirty="0" sz="450" spc="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Decile</a:t>
            </a:r>
            <a:endParaRPr sz="450">
              <a:latin typeface="Gadugi"/>
              <a:cs typeface="Gadugi"/>
            </a:endParaRPr>
          </a:p>
          <a:p>
            <a:pPr marL="142875">
              <a:lnSpc>
                <a:spcPct val="100000"/>
              </a:lnSpc>
              <a:spcBef>
                <a:spcPts val="450"/>
              </a:spcBef>
              <a:tabLst>
                <a:tab pos="3796029" algn="l"/>
              </a:tabLst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Most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Most</a:t>
            </a:r>
            <a:endParaRPr sz="500">
              <a:latin typeface="Gadugi"/>
              <a:cs typeface="Gadugi"/>
            </a:endParaRPr>
          </a:p>
          <a:p>
            <a:pPr marL="106045">
              <a:lnSpc>
                <a:spcPct val="100000"/>
              </a:lnSpc>
              <a:spcBef>
                <a:spcPts val="50"/>
              </a:spcBef>
              <a:tabLst>
                <a:tab pos="3769995" algn="l"/>
              </a:tabLst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Bearish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Bullish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500">
              <a:latin typeface="Gadugi"/>
              <a:cs typeface="Gadugi"/>
            </a:endParaRPr>
          </a:p>
          <a:p>
            <a:pPr marL="137160" marR="142875" indent="-137795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Historically,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retail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investor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sentiment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extremes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contra-indicator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doing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opposite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subsequent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vs.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expectations.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2023872" y="1592580"/>
            <a:ext cx="55244" cy="192405"/>
          </a:xfrm>
          <a:custGeom>
            <a:avLst/>
            <a:gdLst/>
            <a:ahLst/>
            <a:cxnLst/>
            <a:rect l="l" t="t" r="r" b="b"/>
            <a:pathLst>
              <a:path w="55244" h="192405">
                <a:moveTo>
                  <a:pt x="27432" y="173736"/>
                </a:moveTo>
                <a:lnTo>
                  <a:pt x="22860" y="166116"/>
                </a:lnTo>
                <a:lnTo>
                  <a:pt x="22860" y="0"/>
                </a:lnTo>
                <a:lnTo>
                  <a:pt x="32004" y="0"/>
                </a:lnTo>
                <a:lnTo>
                  <a:pt x="32004" y="166116"/>
                </a:lnTo>
                <a:lnTo>
                  <a:pt x="27432" y="173736"/>
                </a:lnTo>
                <a:close/>
              </a:path>
              <a:path w="55244" h="192405">
                <a:moveTo>
                  <a:pt x="27432" y="192024"/>
                </a:moveTo>
                <a:lnTo>
                  <a:pt x="1524" y="147828"/>
                </a:lnTo>
                <a:lnTo>
                  <a:pt x="0" y="146304"/>
                </a:lnTo>
                <a:lnTo>
                  <a:pt x="1524" y="143256"/>
                </a:lnTo>
                <a:lnTo>
                  <a:pt x="3048" y="141732"/>
                </a:lnTo>
                <a:lnTo>
                  <a:pt x="6096" y="140208"/>
                </a:lnTo>
                <a:lnTo>
                  <a:pt x="9144" y="141732"/>
                </a:lnTo>
                <a:lnTo>
                  <a:pt x="9144" y="143256"/>
                </a:lnTo>
                <a:lnTo>
                  <a:pt x="22860" y="166116"/>
                </a:lnTo>
                <a:lnTo>
                  <a:pt x="22860" y="182880"/>
                </a:lnTo>
                <a:lnTo>
                  <a:pt x="32792" y="182880"/>
                </a:lnTo>
                <a:lnTo>
                  <a:pt x="27432" y="192024"/>
                </a:lnTo>
                <a:close/>
              </a:path>
              <a:path w="55244" h="192405">
                <a:moveTo>
                  <a:pt x="32792" y="182880"/>
                </a:moveTo>
                <a:lnTo>
                  <a:pt x="32004" y="182880"/>
                </a:lnTo>
                <a:lnTo>
                  <a:pt x="32004" y="166116"/>
                </a:lnTo>
                <a:lnTo>
                  <a:pt x="45720" y="143256"/>
                </a:lnTo>
                <a:lnTo>
                  <a:pt x="45720" y="141732"/>
                </a:lnTo>
                <a:lnTo>
                  <a:pt x="48768" y="140208"/>
                </a:lnTo>
                <a:lnTo>
                  <a:pt x="51816" y="141732"/>
                </a:lnTo>
                <a:lnTo>
                  <a:pt x="53340" y="143256"/>
                </a:lnTo>
                <a:lnTo>
                  <a:pt x="54864" y="146304"/>
                </a:lnTo>
                <a:lnTo>
                  <a:pt x="53340" y="147828"/>
                </a:lnTo>
                <a:lnTo>
                  <a:pt x="32792" y="182880"/>
                </a:lnTo>
                <a:close/>
              </a:path>
              <a:path w="55244" h="192405">
                <a:moveTo>
                  <a:pt x="22860" y="181356"/>
                </a:moveTo>
                <a:lnTo>
                  <a:pt x="22860" y="166116"/>
                </a:lnTo>
                <a:lnTo>
                  <a:pt x="27432" y="173736"/>
                </a:lnTo>
                <a:lnTo>
                  <a:pt x="22860" y="181356"/>
                </a:lnTo>
                <a:close/>
              </a:path>
              <a:path w="55244" h="192405">
                <a:moveTo>
                  <a:pt x="32004" y="181356"/>
                </a:moveTo>
                <a:lnTo>
                  <a:pt x="27432" y="173736"/>
                </a:lnTo>
                <a:lnTo>
                  <a:pt x="32004" y="166116"/>
                </a:lnTo>
                <a:lnTo>
                  <a:pt x="32004" y="181356"/>
                </a:lnTo>
                <a:close/>
              </a:path>
              <a:path w="55244" h="192405">
                <a:moveTo>
                  <a:pt x="32004" y="182880"/>
                </a:moveTo>
                <a:lnTo>
                  <a:pt x="22860" y="182880"/>
                </a:lnTo>
                <a:lnTo>
                  <a:pt x="22860" y="181356"/>
                </a:lnTo>
                <a:lnTo>
                  <a:pt x="27432" y="173736"/>
                </a:lnTo>
                <a:lnTo>
                  <a:pt x="32004" y="181356"/>
                </a:lnTo>
                <a:lnTo>
                  <a:pt x="32004" y="182880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1927826" y="1479260"/>
            <a:ext cx="253365" cy="434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10" b="1">
                <a:solidFill>
                  <a:srgbClr val="892144"/>
                </a:solidFill>
                <a:latin typeface="Gadugi"/>
                <a:cs typeface="Gadugi"/>
              </a:rPr>
              <a:t>Current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00">
              <a:latin typeface="Gadugi"/>
              <a:cs typeface="Gadugi"/>
            </a:endParaRPr>
          </a:p>
          <a:p>
            <a:pPr marL="57785">
              <a:lnSpc>
                <a:spcPct val="100000"/>
              </a:lnSpc>
            </a:pPr>
            <a:r>
              <a:rPr dirty="0" sz="450" spc="-20">
                <a:solidFill>
                  <a:srgbClr val="3F3F3F"/>
                </a:solidFill>
                <a:latin typeface="Gadugi"/>
                <a:cs typeface="Gadugi"/>
              </a:rPr>
              <a:t>13.5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921546" y="4804695"/>
            <a:ext cx="579945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Historically,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retail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sentiment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extremes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0">
                <a:latin typeface="Calibri"/>
                <a:cs typeface="Calibri"/>
              </a:rPr>
              <a:t> contra-</a:t>
            </a:r>
            <a:r>
              <a:rPr dirty="0" sz="1300">
                <a:latin typeface="Calibri"/>
                <a:cs typeface="Calibri"/>
              </a:rPr>
              <a:t>indicator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the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opposite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subsequent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year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vs.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expectations.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7950"/>
            <a:ext cx="100545" cy="698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152" y="1262057"/>
            <a:ext cx="1480649" cy="9205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7943" y="4205227"/>
            <a:ext cx="2352330" cy="16448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5728" y="1097177"/>
            <a:ext cx="1105309" cy="13648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068576" y="1544319"/>
            <a:ext cx="3776345" cy="1951355"/>
            <a:chOff x="2068576" y="1544319"/>
            <a:chExt cx="3776345" cy="1951355"/>
          </a:xfrm>
        </p:grpSpPr>
        <p:sp>
          <p:nvSpPr>
            <p:cNvPr id="9" name="object 9" descr=""/>
            <p:cNvSpPr/>
            <p:nvPr/>
          </p:nvSpPr>
          <p:spPr>
            <a:xfrm>
              <a:off x="2092439" y="2127503"/>
              <a:ext cx="1442085" cy="1344295"/>
            </a:xfrm>
            <a:custGeom>
              <a:avLst/>
              <a:gdLst/>
              <a:ahLst/>
              <a:cxnLst/>
              <a:rect l="l" t="t" r="r" b="b"/>
              <a:pathLst>
                <a:path w="1442085" h="1344295">
                  <a:moveTo>
                    <a:pt x="7620" y="800112"/>
                  </a:moveTo>
                  <a:lnTo>
                    <a:pt x="0" y="800112"/>
                  </a:lnTo>
                  <a:lnTo>
                    <a:pt x="0" y="1344180"/>
                  </a:lnTo>
                  <a:lnTo>
                    <a:pt x="7620" y="1344180"/>
                  </a:lnTo>
                  <a:lnTo>
                    <a:pt x="7620" y="800112"/>
                  </a:lnTo>
                  <a:close/>
                </a:path>
                <a:path w="1442085" h="1344295">
                  <a:moveTo>
                    <a:pt x="27432" y="521220"/>
                  </a:moveTo>
                  <a:lnTo>
                    <a:pt x="13716" y="521220"/>
                  </a:lnTo>
                  <a:lnTo>
                    <a:pt x="13716" y="1344180"/>
                  </a:lnTo>
                  <a:lnTo>
                    <a:pt x="27432" y="1344180"/>
                  </a:lnTo>
                  <a:lnTo>
                    <a:pt x="27432" y="521220"/>
                  </a:lnTo>
                  <a:close/>
                </a:path>
                <a:path w="1442085" h="1344295">
                  <a:moveTo>
                    <a:pt x="48768" y="339864"/>
                  </a:moveTo>
                  <a:lnTo>
                    <a:pt x="35052" y="339864"/>
                  </a:lnTo>
                  <a:lnTo>
                    <a:pt x="35052" y="1344180"/>
                  </a:lnTo>
                  <a:lnTo>
                    <a:pt x="48768" y="1344180"/>
                  </a:lnTo>
                  <a:lnTo>
                    <a:pt x="48768" y="339864"/>
                  </a:lnTo>
                  <a:close/>
                </a:path>
                <a:path w="1442085" h="1344295">
                  <a:moveTo>
                    <a:pt x="68580" y="585228"/>
                  </a:moveTo>
                  <a:lnTo>
                    <a:pt x="54864" y="585228"/>
                  </a:lnTo>
                  <a:lnTo>
                    <a:pt x="54864" y="1344180"/>
                  </a:lnTo>
                  <a:lnTo>
                    <a:pt x="68580" y="1344180"/>
                  </a:lnTo>
                  <a:lnTo>
                    <a:pt x="68580" y="585228"/>
                  </a:lnTo>
                  <a:close/>
                </a:path>
                <a:path w="1442085" h="1344295">
                  <a:moveTo>
                    <a:pt x="89916" y="649236"/>
                  </a:moveTo>
                  <a:lnTo>
                    <a:pt x="76200" y="649236"/>
                  </a:lnTo>
                  <a:lnTo>
                    <a:pt x="76200" y="1344180"/>
                  </a:lnTo>
                  <a:lnTo>
                    <a:pt x="89916" y="1344180"/>
                  </a:lnTo>
                  <a:lnTo>
                    <a:pt x="89916" y="649236"/>
                  </a:lnTo>
                  <a:close/>
                </a:path>
                <a:path w="1442085" h="1344295">
                  <a:moveTo>
                    <a:pt x="109728" y="76212"/>
                  </a:moveTo>
                  <a:lnTo>
                    <a:pt x="96012" y="76212"/>
                  </a:lnTo>
                  <a:lnTo>
                    <a:pt x="96012" y="1344180"/>
                  </a:lnTo>
                  <a:lnTo>
                    <a:pt x="109728" y="1344180"/>
                  </a:lnTo>
                  <a:lnTo>
                    <a:pt x="109728" y="76212"/>
                  </a:lnTo>
                  <a:close/>
                </a:path>
                <a:path w="1442085" h="1344295">
                  <a:moveTo>
                    <a:pt x="131064" y="364248"/>
                  </a:moveTo>
                  <a:lnTo>
                    <a:pt x="117348" y="364248"/>
                  </a:lnTo>
                  <a:lnTo>
                    <a:pt x="117348" y="1344180"/>
                  </a:lnTo>
                  <a:lnTo>
                    <a:pt x="131064" y="1344180"/>
                  </a:lnTo>
                  <a:lnTo>
                    <a:pt x="131064" y="364248"/>
                  </a:lnTo>
                  <a:close/>
                </a:path>
                <a:path w="1442085" h="1344295">
                  <a:moveTo>
                    <a:pt x="150876" y="248424"/>
                  </a:moveTo>
                  <a:lnTo>
                    <a:pt x="137160" y="248424"/>
                  </a:lnTo>
                  <a:lnTo>
                    <a:pt x="137160" y="1344180"/>
                  </a:lnTo>
                  <a:lnTo>
                    <a:pt x="150876" y="1344180"/>
                  </a:lnTo>
                  <a:lnTo>
                    <a:pt x="150876" y="248424"/>
                  </a:lnTo>
                  <a:close/>
                </a:path>
                <a:path w="1442085" h="1344295">
                  <a:moveTo>
                    <a:pt x="172212" y="765060"/>
                  </a:moveTo>
                  <a:lnTo>
                    <a:pt x="158496" y="765060"/>
                  </a:lnTo>
                  <a:lnTo>
                    <a:pt x="158496" y="1344180"/>
                  </a:lnTo>
                  <a:lnTo>
                    <a:pt x="172212" y="1344180"/>
                  </a:lnTo>
                  <a:lnTo>
                    <a:pt x="172212" y="765060"/>
                  </a:lnTo>
                  <a:close/>
                </a:path>
                <a:path w="1442085" h="1344295">
                  <a:moveTo>
                    <a:pt x="192024" y="644664"/>
                  </a:moveTo>
                  <a:lnTo>
                    <a:pt x="178308" y="644664"/>
                  </a:lnTo>
                  <a:lnTo>
                    <a:pt x="178308" y="1344180"/>
                  </a:lnTo>
                  <a:lnTo>
                    <a:pt x="192024" y="1344180"/>
                  </a:lnTo>
                  <a:lnTo>
                    <a:pt x="192024" y="644664"/>
                  </a:lnTo>
                  <a:close/>
                </a:path>
                <a:path w="1442085" h="1344295">
                  <a:moveTo>
                    <a:pt x="211836" y="690384"/>
                  </a:moveTo>
                  <a:lnTo>
                    <a:pt x="198120" y="690384"/>
                  </a:lnTo>
                  <a:lnTo>
                    <a:pt x="198120" y="1344180"/>
                  </a:lnTo>
                  <a:lnTo>
                    <a:pt x="211836" y="1344180"/>
                  </a:lnTo>
                  <a:lnTo>
                    <a:pt x="211836" y="690384"/>
                  </a:lnTo>
                  <a:close/>
                </a:path>
                <a:path w="1442085" h="1344295">
                  <a:moveTo>
                    <a:pt x="233172" y="812304"/>
                  </a:moveTo>
                  <a:lnTo>
                    <a:pt x="219456" y="812304"/>
                  </a:lnTo>
                  <a:lnTo>
                    <a:pt x="219456" y="1344180"/>
                  </a:lnTo>
                  <a:lnTo>
                    <a:pt x="233172" y="1344180"/>
                  </a:lnTo>
                  <a:lnTo>
                    <a:pt x="233172" y="812304"/>
                  </a:lnTo>
                  <a:close/>
                </a:path>
                <a:path w="1442085" h="1344295">
                  <a:moveTo>
                    <a:pt x="252984" y="711720"/>
                  </a:moveTo>
                  <a:lnTo>
                    <a:pt x="239268" y="711720"/>
                  </a:lnTo>
                  <a:lnTo>
                    <a:pt x="239268" y="1344180"/>
                  </a:lnTo>
                  <a:lnTo>
                    <a:pt x="252984" y="1344180"/>
                  </a:lnTo>
                  <a:lnTo>
                    <a:pt x="252984" y="711720"/>
                  </a:lnTo>
                  <a:close/>
                </a:path>
                <a:path w="1442085" h="1344295">
                  <a:moveTo>
                    <a:pt x="274320" y="303288"/>
                  </a:moveTo>
                  <a:lnTo>
                    <a:pt x="260604" y="303288"/>
                  </a:lnTo>
                  <a:lnTo>
                    <a:pt x="260604" y="1344180"/>
                  </a:lnTo>
                  <a:lnTo>
                    <a:pt x="274320" y="1344180"/>
                  </a:lnTo>
                  <a:lnTo>
                    <a:pt x="274320" y="303288"/>
                  </a:lnTo>
                  <a:close/>
                </a:path>
                <a:path w="1442085" h="1344295">
                  <a:moveTo>
                    <a:pt x="294132" y="333768"/>
                  </a:moveTo>
                  <a:lnTo>
                    <a:pt x="280416" y="333768"/>
                  </a:lnTo>
                  <a:lnTo>
                    <a:pt x="280416" y="1344180"/>
                  </a:lnTo>
                  <a:lnTo>
                    <a:pt x="294132" y="1344180"/>
                  </a:lnTo>
                  <a:lnTo>
                    <a:pt x="294132" y="333768"/>
                  </a:lnTo>
                  <a:close/>
                </a:path>
                <a:path w="1442085" h="1344295">
                  <a:moveTo>
                    <a:pt x="315468" y="635520"/>
                  </a:moveTo>
                  <a:lnTo>
                    <a:pt x="301752" y="635520"/>
                  </a:lnTo>
                  <a:lnTo>
                    <a:pt x="301752" y="1344180"/>
                  </a:lnTo>
                  <a:lnTo>
                    <a:pt x="315468" y="1344180"/>
                  </a:lnTo>
                  <a:lnTo>
                    <a:pt x="315468" y="635520"/>
                  </a:lnTo>
                  <a:close/>
                </a:path>
                <a:path w="1442085" h="1344295">
                  <a:moveTo>
                    <a:pt x="335280" y="542556"/>
                  </a:moveTo>
                  <a:lnTo>
                    <a:pt x="321564" y="542556"/>
                  </a:lnTo>
                  <a:lnTo>
                    <a:pt x="321564" y="1344180"/>
                  </a:lnTo>
                  <a:lnTo>
                    <a:pt x="335280" y="1344180"/>
                  </a:lnTo>
                  <a:lnTo>
                    <a:pt x="335280" y="542556"/>
                  </a:lnTo>
                  <a:close/>
                </a:path>
                <a:path w="1442085" h="1344295">
                  <a:moveTo>
                    <a:pt x="355092" y="278904"/>
                  </a:moveTo>
                  <a:lnTo>
                    <a:pt x="342900" y="278904"/>
                  </a:lnTo>
                  <a:lnTo>
                    <a:pt x="342900" y="1344180"/>
                  </a:lnTo>
                  <a:lnTo>
                    <a:pt x="355092" y="1344180"/>
                  </a:lnTo>
                  <a:lnTo>
                    <a:pt x="355092" y="278904"/>
                  </a:lnTo>
                  <a:close/>
                </a:path>
                <a:path w="1442085" h="1344295">
                  <a:moveTo>
                    <a:pt x="376428" y="359676"/>
                  </a:moveTo>
                  <a:lnTo>
                    <a:pt x="362712" y="359676"/>
                  </a:lnTo>
                  <a:lnTo>
                    <a:pt x="362712" y="1344180"/>
                  </a:lnTo>
                  <a:lnTo>
                    <a:pt x="376428" y="1344180"/>
                  </a:lnTo>
                  <a:lnTo>
                    <a:pt x="376428" y="359676"/>
                  </a:lnTo>
                  <a:close/>
                </a:path>
                <a:path w="1442085" h="1344295">
                  <a:moveTo>
                    <a:pt x="396240" y="519696"/>
                  </a:moveTo>
                  <a:lnTo>
                    <a:pt x="382524" y="519696"/>
                  </a:lnTo>
                  <a:lnTo>
                    <a:pt x="382524" y="1344180"/>
                  </a:lnTo>
                  <a:lnTo>
                    <a:pt x="396240" y="1344180"/>
                  </a:lnTo>
                  <a:lnTo>
                    <a:pt x="396240" y="519696"/>
                  </a:lnTo>
                  <a:close/>
                </a:path>
                <a:path w="1442085" h="1344295">
                  <a:moveTo>
                    <a:pt x="417576" y="510552"/>
                  </a:moveTo>
                  <a:lnTo>
                    <a:pt x="403860" y="510552"/>
                  </a:lnTo>
                  <a:lnTo>
                    <a:pt x="403860" y="1344180"/>
                  </a:lnTo>
                  <a:lnTo>
                    <a:pt x="417576" y="1344180"/>
                  </a:lnTo>
                  <a:lnTo>
                    <a:pt x="417576" y="510552"/>
                  </a:lnTo>
                  <a:close/>
                </a:path>
                <a:path w="1442085" h="1344295">
                  <a:moveTo>
                    <a:pt x="437388" y="577608"/>
                  </a:moveTo>
                  <a:lnTo>
                    <a:pt x="423672" y="577608"/>
                  </a:lnTo>
                  <a:lnTo>
                    <a:pt x="423672" y="1344180"/>
                  </a:lnTo>
                  <a:lnTo>
                    <a:pt x="437388" y="1344180"/>
                  </a:lnTo>
                  <a:lnTo>
                    <a:pt x="437388" y="577608"/>
                  </a:lnTo>
                  <a:close/>
                </a:path>
                <a:path w="1442085" h="1344295">
                  <a:moveTo>
                    <a:pt x="458724" y="627888"/>
                  </a:moveTo>
                  <a:lnTo>
                    <a:pt x="445008" y="627888"/>
                  </a:lnTo>
                  <a:lnTo>
                    <a:pt x="445008" y="1344168"/>
                  </a:lnTo>
                  <a:lnTo>
                    <a:pt x="458724" y="1344168"/>
                  </a:lnTo>
                  <a:lnTo>
                    <a:pt x="458724" y="627888"/>
                  </a:lnTo>
                  <a:close/>
                </a:path>
                <a:path w="1442085" h="1344295">
                  <a:moveTo>
                    <a:pt x="478536" y="617220"/>
                  </a:moveTo>
                  <a:lnTo>
                    <a:pt x="464820" y="617220"/>
                  </a:lnTo>
                  <a:lnTo>
                    <a:pt x="464820" y="1344168"/>
                  </a:lnTo>
                  <a:lnTo>
                    <a:pt x="478536" y="1344168"/>
                  </a:lnTo>
                  <a:lnTo>
                    <a:pt x="478536" y="617220"/>
                  </a:lnTo>
                  <a:close/>
                </a:path>
                <a:path w="1442085" h="1344295">
                  <a:moveTo>
                    <a:pt x="499872" y="676656"/>
                  </a:moveTo>
                  <a:lnTo>
                    <a:pt x="486156" y="676656"/>
                  </a:lnTo>
                  <a:lnTo>
                    <a:pt x="486156" y="1344168"/>
                  </a:lnTo>
                  <a:lnTo>
                    <a:pt x="499872" y="1344168"/>
                  </a:lnTo>
                  <a:lnTo>
                    <a:pt x="499872" y="676656"/>
                  </a:lnTo>
                  <a:close/>
                </a:path>
                <a:path w="1442085" h="1344295">
                  <a:moveTo>
                    <a:pt x="519684" y="268224"/>
                  </a:moveTo>
                  <a:lnTo>
                    <a:pt x="505968" y="268224"/>
                  </a:lnTo>
                  <a:lnTo>
                    <a:pt x="505968" y="1344168"/>
                  </a:lnTo>
                  <a:lnTo>
                    <a:pt x="519684" y="1344168"/>
                  </a:lnTo>
                  <a:lnTo>
                    <a:pt x="519684" y="268224"/>
                  </a:lnTo>
                  <a:close/>
                </a:path>
                <a:path w="1442085" h="1344295">
                  <a:moveTo>
                    <a:pt x="539496" y="348996"/>
                  </a:moveTo>
                  <a:lnTo>
                    <a:pt x="525780" y="348996"/>
                  </a:lnTo>
                  <a:lnTo>
                    <a:pt x="525780" y="1344168"/>
                  </a:lnTo>
                  <a:lnTo>
                    <a:pt x="539496" y="1344168"/>
                  </a:lnTo>
                  <a:lnTo>
                    <a:pt x="539496" y="348996"/>
                  </a:lnTo>
                  <a:close/>
                </a:path>
                <a:path w="1442085" h="1344295">
                  <a:moveTo>
                    <a:pt x="560832" y="719328"/>
                  </a:moveTo>
                  <a:lnTo>
                    <a:pt x="547116" y="719328"/>
                  </a:lnTo>
                  <a:lnTo>
                    <a:pt x="547116" y="1344168"/>
                  </a:lnTo>
                  <a:lnTo>
                    <a:pt x="560832" y="1344168"/>
                  </a:lnTo>
                  <a:lnTo>
                    <a:pt x="560832" y="719328"/>
                  </a:lnTo>
                  <a:close/>
                </a:path>
                <a:path w="1442085" h="1344295">
                  <a:moveTo>
                    <a:pt x="580644" y="547116"/>
                  </a:moveTo>
                  <a:lnTo>
                    <a:pt x="566928" y="547116"/>
                  </a:lnTo>
                  <a:lnTo>
                    <a:pt x="566928" y="1344168"/>
                  </a:lnTo>
                  <a:lnTo>
                    <a:pt x="580644" y="1344168"/>
                  </a:lnTo>
                  <a:lnTo>
                    <a:pt x="580644" y="547116"/>
                  </a:lnTo>
                  <a:close/>
                </a:path>
                <a:path w="1442085" h="1344295">
                  <a:moveTo>
                    <a:pt x="601980" y="0"/>
                  </a:moveTo>
                  <a:lnTo>
                    <a:pt x="588264" y="0"/>
                  </a:lnTo>
                  <a:lnTo>
                    <a:pt x="588264" y="1344168"/>
                  </a:lnTo>
                  <a:lnTo>
                    <a:pt x="601980" y="1344168"/>
                  </a:lnTo>
                  <a:lnTo>
                    <a:pt x="601980" y="0"/>
                  </a:lnTo>
                  <a:close/>
                </a:path>
                <a:path w="1442085" h="1344295">
                  <a:moveTo>
                    <a:pt x="621792" y="443484"/>
                  </a:moveTo>
                  <a:lnTo>
                    <a:pt x="608076" y="443484"/>
                  </a:lnTo>
                  <a:lnTo>
                    <a:pt x="608076" y="1344168"/>
                  </a:lnTo>
                  <a:lnTo>
                    <a:pt x="621792" y="1344168"/>
                  </a:lnTo>
                  <a:lnTo>
                    <a:pt x="621792" y="443484"/>
                  </a:lnTo>
                  <a:close/>
                </a:path>
                <a:path w="1442085" h="1344295">
                  <a:moveTo>
                    <a:pt x="643128" y="478536"/>
                  </a:moveTo>
                  <a:lnTo>
                    <a:pt x="629412" y="478536"/>
                  </a:lnTo>
                  <a:lnTo>
                    <a:pt x="629412" y="1344168"/>
                  </a:lnTo>
                  <a:lnTo>
                    <a:pt x="643128" y="1344168"/>
                  </a:lnTo>
                  <a:lnTo>
                    <a:pt x="643128" y="478536"/>
                  </a:lnTo>
                  <a:close/>
                </a:path>
                <a:path w="1442085" h="1344295">
                  <a:moveTo>
                    <a:pt x="662940" y="829068"/>
                  </a:moveTo>
                  <a:lnTo>
                    <a:pt x="649224" y="829068"/>
                  </a:lnTo>
                  <a:lnTo>
                    <a:pt x="649224" y="1344168"/>
                  </a:lnTo>
                  <a:lnTo>
                    <a:pt x="662940" y="1344168"/>
                  </a:lnTo>
                  <a:lnTo>
                    <a:pt x="662940" y="829068"/>
                  </a:lnTo>
                  <a:close/>
                </a:path>
                <a:path w="1442085" h="1344295">
                  <a:moveTo>
                    <a:pt x="682752" y="731520"/>
                  </a:moveTo>
                  <a:lnTo>
                    <a:pt x="670560" y="731520"/>
                  </a:lnTo>
                  <a:lnTo>
                    <a:pt x="670560" y="1344168"/>
                  </a:lnTo>
                  <a:lnTo>
                    <a:pt x="682752" y="1344168"/>
                  </a:lnTo>
                  <a:lnTo>
                    <a:pt x="682752" y="731520"/>
                  </a:lnTo>
                  <a:close/>
                </a:path>
                <a:path w="1442085" h="1344295">
                  <a:moveTo>
                    <a:pt x="704088" y="478536"/>
                  </a:moveTo>
                  <a:lnTo>
                    <a:pt x="690372" y="478536"/>
                  </a:lnTo>
                  <a:lnTo>
                    <a:pt x="690372" y="1344168"/>
                  </a:lnTo>
                  <a:lnTo>
                    <a:pt x="704088" y="1344168"/>
                  </a:lnTo>
                  <a:lnTo>
                    <a:pt x="704088" y="478536"/>
                  </a:lnTo>
                  <a:close/>
                </a:path>
                <a:path w="1442085" h="1344295">
                  <a:moveTo>
                    <a:pt x="723900" y="789432"/>
                  </a:moveTo>
                  <a:lnTo>
                    <a:pt x="710184" y="789432"/>
                  </a:lnTo>
                  <a:lnTo>
                    <a:pt x="710184" y="1344168"/>
                  </a:lnTo>
                  <a:lnTo>
                    <a:pt x="723900" y="1344168"/>
                  </a:lnTo>
                  <a:lnTo>
                    <a:pt x="723900" y="789432"/>
                  </a:lnTo>
                  <a:close/>
                </a:path>
                <a:path w="1442085" h="1344295">
                  <a:moveTo>
                    <a:pt x="745236" y="714756"/>
                  </a:moveTo>
                  <a:lnTo>
                    <a:pt x="731520" y="714756"/>
                  </a:lnTo>
                  <a:lnTo>
                    <a:pt x="731520" y="1344168"/>
                  </a:lnTo>
                  <a:lnTo>
                    <a:pt x="745236" y="1344168"/>
                  </a:lnTo>
                  <a:lnTo>
                    <a:pt x="745236" y="714756"/>
                  </a:lnTo>
                  <a:close/>
                </a:path>
                <a:path w="1442085" h="1344295">
                  <a:moveTo>
                    <a:pt x="765048" y="310896"/>
                  </a:moveTo>
                  <a:lnTo>
                    <a:pt x="751332" y="310896"/>
                  </a:lnTo>
                  <a:lnTo>
                    <a:pt x="751332" y="1344168"/>
                  </a:lnTo>
                  <a:lnTo>
                    <a:pt x="765048" y="1344168"/>
                  </a:lnTo>
                  <a:lnTo>
                    <a:pt x="765048" y="310896"/>
                  </a:lnTo>
                  <a:close/>
                </a:path>
                <a:path w="1442085" h="1344295">
                  <a:moveTo>
                    <a:pt x="786384" y="106680"/>
                  </a:moveTo>
                  <a:lnTo>
                    <a:pt x="772668" y="106680"/>
                  </a:lnTo>
                  <a:lnTo>
                    <a:pt x="772668" y="1344168"/>
                  </a:lnTo>
                  <a:lnTo>
                    <a:pt x="786384" y="1344168"/>
                  </a:lnTo>
                  <a:lnTo>
                    <a:pt x="786384" y="106680"/>
                  </a:lnTo>
                  <a:close/>
                </a:path>
                <a:path w="1442085" h="1344295">
                  <a:moveTo>
                    <a:pt x="806196" y="650748"/>
                  </a:moveTo>
                  <a:lnTo>
                    <a:pt x="792480" y="650748"/>
                  </a:lnTo>
                  <a:lnTo>
                    <a:pt x="792480" y="1344168"/>
                  </a:lnTo>
                  <a:lnTo>
                    <a:pt x="806196" y="1344168"/>
                  </a:lnTo>
                  <a:lnTo>
                    <a:pt x="806196" y="650748"/>
                  </a:lnTo>
                  <a:close/>
                </a:path>
                <a:path w="1442085" h="1344295">
                  <a:moveTo>
                    <a:pt x="827532" y="740664"/>
                  </a:moveTo>
                  <a:lnTo>
                    <a:pt x="813816" y="740664"/>
                  </a:lnTo>
                  <a:lnTo>
                    <a:pt x="813816" y="1344168"/>
                  </a:lnTo>
                  <a:lnTo>
                    <a:pt x="827532" y="1344168"/>
                  </a:lnTo>
                  <a:lnTo>
                    <a:pt x="827532" y="740664"/>
                  </a:lnTo>
                  <a:close/>
                </a:path>
                <a:path w="1442085" h="1344295">
                  <a:moveTo>
                    <a:pt x="847344" y="345948"/>
                  </a:moveTo>
                  <a:lnTo>
                    <a:pt x="833628" y="345948"/>
                  </a:lnTo>
                  <a:lnTo>
                    <a:pt x="833628" y="1344168"/>
                  </a:lnTo>
                  <a:lnTo>
                    <a:pt x="847344" y="1344168"/>
                  </a:lnTo>
                  <a:lnTo>
                    <a:pt x="847344" y="345948"/>
                  </a:lnTo>
                  <a:close/>
                </a:path>
                <a:path w="1442085" h="1344295">
                  <a:moveTo>
                    <a:pt x="867156" y="492252"/>
                  </a:moveTo>
                  <a:lnTo>
                    <a:pt x="853440" y="492252"/>
                  </a:lnTo>
                  <a:lnTo>
                    <a:pt x="853440" y="1344168"/>
                  </a:lnTo>
                  <a:lnTo>
                    <a:pt x="867156" y="1344168"/>
                  </a:lnTo>
                  <a:lnTo>
                    <a:pt x="867156" y="492252"/>
                  </a:lnTo>
                  <a:close/>
                </a:path>
                <a:path w="1442085" h="1344295">
                  <a:moveTo>
                    <a:pt x="888492" y="569976"/>
                  </a:moveTo>
                  <a:lnTo>
                    <a:pt x="874776" y="569976"/>
                  </a:lnTo>
                  <a:lnTo>
                    <a:pt x="874776" y="1344168"/>
                  </a:lnTo>
                  <a:lnTo>
                    <a:pt x="888492" y="1344168"/>
                  </a:lnTo>
                  <a:lnTo>
                    <a:pt x="888492" y="569976"/>
                  </a:lnTo>
                  <a:close/>
                </a:path>
                <a:path w="1442085" h="1344295">
                  <a:moveTo>
                    <a:pt x="908316" y="917448"/>
                  </a:moveTo>
                  <a:lnTo>
                    <a:pt x="894600" y="917448"/>
                  </a:lnTo>
                  <a:lnTo>
                    <a:pt x="894600" y="1344168"/>
                  </a:lnTo>
                  <a:lnTo>
                    <a:pt x="908316" y="1344168"/>
                  </a:lnTo>
                  <a:lnTo>
                    <a:pt x="908316" y="917448"/>
                  </a:lnTo>
                  <a:close/>
                </a:path>
                <a:path w="1442085" h="1344295">
                  <a:moveTo>
                    <a:pt x="929652" y="787908"/>
                  </a:moveTo>
                  <a:lnTo>
                    <a:pt x="915936" y="787908"/>
                  </a:lnTo>
                  <a:lnTo>
                    <a:pt x="915936" y="1344168"/>
                  </a:lnTo>
                  <a:lnTo>
                    <a:pt x="929652" y="1344168"/>
                  </a:lnTo>
                  <a:lnTo>
                    <a:pt x="929652" y="787908"/>
                  </a:lnTo>
                  <a:close/>
                </a:path>
                <a:path w="1442085" h="1344295">
                  <a:moveTo>
                    <a:pt x="949464" y="644652"/>
                  </a:moveTo>
                  <a:lnTo>
                    <a:pt x="935748" y="644652"/>
                  </a:lnTo>
                  <a:lnTo>
                    <a:pt x="935748" y="1344168"/>
                  </a:lnTo>
                  <a:lnTo>
                    <a:pt x="949464" y="1344168"/>
                  </a:lnTo>
                  <a:lnTo>
                    <a:pt x="949464" y="644652"/>
                  </a:lnTo>
                  <a:close/>
                </a:path>
                <a:path w="1442085" h="1344295">
                  <a:moveTo>
                    <a:pt x="970800" y="841248"/>
                  </a:moveTo>
                  <a:lnTo>
                    <a:pt x="957084" y="841248"/>
                  </a:lnTo>
                  <a:lnTo>
                    <a:pt x="957084" y="1344168"/>
                  </a:lnTo>
                  <a:lnTo>
                    <a:pt x="970800" y="1344168"/>
                  </a:lnTo>
                  <a:lnTo>
                    <a:pt x="970800" y="841248"/>
                  </a:lnTo>
                  <a:close/>
                </a:path>
                <a:path w="1442085" h="1344295">
                  <a:moveTo>
                    <a:pt x="990612" y="790956"/>
                  </a:moveTo>
                  <a:lnTo>
                    <a:pt x="976896" y="790956"/>
                  </a:lnTo>
                  <a:lnTo>
                    <a:pt x="976896" y="1344168"/>
                  </a:lnTo>
                  <a:lnTo>
                    <a:pt x="990612" y="1344168"/>
                  </a:lnTo>
                  <a:lnTo>
                    <a:pt x="990612" y="790956"/>
                  </a:lnTo>
                  <a:close/>
                </a:path>
                <a:path w="1442085" h="1344295">
                  <a:moveTo>
                    <a:pt x="1010424" y="213360"/>
                  </a:moveTo>
                  <a:lnTo>
                    <a:pt x="998232" y="213360"/>
                  </a:lnTo>
                  <a:lnTo>
                    <a:pt x="998232" y="1344168"/>
                  </a:lnTo>
                  <a:lnTo>
                    <a:pt x="1010424" y="1344168"/>
                  </a:lnTo>
                  <a:lnTo>
                    <a:pt x="1010424" y="213360"/>
                  </a:lnTo>
                  <a:close/>
                </a:path>
                <a:path w="1442085" h="1344295">
                  <a:moveTo>
                    <a:pt x="1031760" y="224028"/>
                  </a:moveTo>
                  <a:lnTo>
                    <a:pt x="1018044" y="224028"/>
                  </a:lnTo>
                  <a:lnTo>
                    <a:pt x="1018044" y="1344168"/>
                  </a:lnTo>
                  <a:lnTo>
                    <a:pt x="1031760" y="1344168"/>
                  </a:lnTo>
                  <a:lnTo>
                    <a:pt x="1031760" y="224028"/>
                  </a:lnTo>
                  <a:close/>
                </a:path>
                <a:path w="1442085" h="1344295">
                  <a:moveTo>
                    <a:pt x="1051572" y="623316"/>
                  </a:moveTo>
                  <a:lnTo>
                    <a:pt x="1037856" y="623316"/>
                  </a:lnTo>
                  <a:lnTo>
                    <a:pt x="1037856" y="1344168"/>
                  </a:lnTo>
                  <a:lnTo>
                    <a:pt x="1051572" y="1344168"/>
                  </a:lnTo>
                  <a:lnTo>
                    <a:pt x="1051572" y="623316"/>
                  </a:lnTo>
                  <a:close/>
                </a:path>
                <a:path w="1442085" h="1344295">
                  <a:moveTo>
                    <a:pt x="1072908" y="684276"/>
                  </a:moveTo>
                  <a:lnTo>
                    <a:pt x="1059192" y="684276"/>
                  </a:lnTo>
                  <a:lnTo>
                    <a:pt x="1059192" y="1344168"/>
                  </a:lnTo>
                  <a:lnTo>
                    <a:pt x="1072908" y="1344168"/>
                  </a:lnTo>
                  <a:lnTo>
                    <a:pt x="1072908" y="684276"/>
                  </a:lnTo>
                  <a:close/>
                </a:path>
                <a:path w="1442085" h="1344295">
                  <a:moveTo>
                    <a:pt x="1092720" y="318516"/>
                  </a:moveTo>
                  <a:lnTo>
                    <a:pt x="1079004" y="318516"/>
                  </a:lnTo>
                  <a:lnTo>
                    <a:pt x="1079004" y="1344168"/>
                  </a:lnTo>
                  <a:lnTo>
                    <a:pt x="1092720" y="1344168"/>
                  </a:lnTo>
                  <a:lnTo>
                    <a:pt x="1092720" y="318516"/>
                  </a:lnTo>
                  <a:close/>
                </a:path>
                <a:path w="1442085" h="1344295">
                  <a:moveTo>
                    <a:pt x="1114056" y="710184"/>
                  </a:moveTo>
                  <a:lnTo>
                    <a:pt x="1100340" y="710184"/>
                  </a:lnTo>
                  <a:lnTo>
                    <a:pt x="1100340" y="1344168"/>
                  </a:lnTo>
                  <a:lnTo>
                    <a:pt x="1114056" y="1344168"/>
                  </a:lnTo>
                  <a:lnTo>
                    <a:pt x="1114056" y="710184"/>
                  </a:lnTo>
                  <a:close/>
                </a:path>
                <a:path w="1442085" h="1344295">
                  <a:moveTo>
                    <a:pt x="1133868" y="627888"/>
                  </a:moveTo>
                  <a:lnTo>
                    <a:pt x="1120152" y="627888"/>
                  </a:lnTo>
                  <a:lnTo>
                    <a:pt x="1120152" y="1344168"/>
                  </a:lnTo>
                  <a:lnTo>
                    <a:pt x="1133868" y="1344168"/>
                  </a:lnTo>
                  <a:lnTo>
                    <a:pt x="1133868" y="627888"/>
                  </a:lnTo>
                  <a:close/>
                </a:path>
                <a:path w="1442085" h="1344295">
                  <a:moveTo>
                    <a:pt x="1155204" y="894588"/>
                  </a:moveTo>
                  <a:lnTo>
                    <a:pt x="1141488" y="894588"/>
                  </a:lnTo>
                  <a:lnTo>
                    <a:pt x="1141488" y="1344168"/>
                  </a:lnTo>
                  <a:lnTo>
                    <a:pt x="1155204" y="1344168"/>
                  </a:lnTo>
                  <a:lnTo>
                    <a:pt x="1155204" y="894588"/>
                  </a:lnTo>
                  <a:close/>
                </a:path>
                <a:path w="1442085" h="1344295">
                  <a:moveTo>
                    <a:pt x="1175016" y="751332"/>
                  </a:moveTo>
                  <a:lnTo>
                    <a:pt x="1161300" y="751332"/>
                  </a:lnTo>
                  <a:lnTo>
                    <a:pt x="1161300" y="1344168"/>
                  </a:lnTo>
                  <a:lnTo>
                    <a:pt x="1175016" y="1344168"/>
                  </a:lnTo>
                  <a:lnTo>
                    <a:pt x="1175016" y="751332"/>
                  </a:lnTo>
                  <a:close/>
                </a:path>
                <a:path w="1442085" h="1344295">
                  <a:moveTo>
                    <a:pt x="1194828" y="784860"/>
                  </a:moveTo>
                  <a:lnTo>
                    <a:pt x="1181112" y="784860"/>
                  </a:lnTo>
                  <a:lnTo>
                    <a:pt x="1181112" y="1344168"/>
                  </a:lnTo>
                  <a:lnTo>
                    <a:pt x="1194828" y="1344168"/>
                  </a:lnTo>
                  <a:lnTo>
                    <a:pt x="1194828" y="784860"/>
                  </a:lnTo>
                  <a:close/>
                </a:path>
                <a:path w="1442085" h="1344295">
                  <a:moveTo>
                    <a:pt x="1216164" y="816864"/>
                  </a:moveTo>
                  <a:lnTo>
                    <a:pt x="1202448" y="816864"/>
                  </a:lnTo>
                  <a:lnTo>
                    <a:pt x="1202448" y="1344168"/>
                  </a:lnTo>
                  <a:lnTo>
                    <a:pt x="1216164" y="1344168"/>
                  </a:lnTo>
                  <a:lnTo>
                    <a:pt x="1216164" y="816864"/>
                  </a:lnTo>
                  <a:close/>
                </a:path>
                <a:path w="1442085" h="1344295">
                  <a:moveTo>
                    <a:pt x="1235976" y="754380"/>
                  </a:moveTo>
                  <a:lnTo>
                    <a:pt x="1222260" y="754380"/>
                  </a:lnTo>
                  <a:lnTo>
                    <a:pt x="1222260" y="1344168"/>
                  </a:lnTo>
                  <a:lnTo>
                    <a:pt x="1235976" y="1344168"/>
                  </a:lnTo>
                  <a:lnTo>
                    <a:pt x="1235976" y="754380"/>
                  </a:lnTo>
                  <a:close/>
                </a:path>
                <a:path w="1442085" h="1344295">
                  <a:moveTo>
                    <a:pt x="1257312" y="211836"/>
                  </a:moveTo>
                  <a:lnTo>
                    <a:pt x="1243596" y="211836"/>
                  </a:lnTo>
                  <a:lnTo>
                    <a:pt x="1243596" y="1344168"/>
                  </a:lnTo>
                  <a:lnTo>
                    <a:pt x="1257312" y="1344168"/>
                  </a:lnTo>
                  <a:lnTo>
                    <a:pt x="1257312" y="211836"/>
                  </a:lnTo>
                  <a:close/>
                </a:path>
                <a:path w="1442085" h="1344295">
                  <a:moveTo>
                    <a:pt x="1277124" y="222504"/>
                  </a:moveTo>
                  <a:lnTo>
                    <a:pt x="1263408" y="222504"/>
                  </a:lnTo>
                  <a:lnTo>
                    <a:pt x="1263408" y="1344168"/>
                  </a:lnTo>
                  <a:lnTo>
                    <a:pt x="1277124" y="1344168"/>
                  </a:lnTo>
                  <a:lnTo>
                    <a:pt x="1277124" y="222504"/>
                  </a:lnTo>
                  <a:close/>
                </a:path>
                <a:path w="1442085" h="1344295">
                  <a:moveTo>
                    <a:pt x="1298460" y="675132"/>
                  </a:moveTo>
                  <a:lnTo>
                    <a:pt x="1284744" y="675132"/>
                  </a:lnTo>
                  <a:lnTo>
                    <a:pt x="1284744" y="1344168"/>
                  </a:lnTo>
                  <a:lnTo>
                    <a:pt x="1298460" y="1344168"/>
                  </a:lnTo>
                  <a:lnTo>
                    <a:pt x="1298460" y="675132"/>
                  </a:lnTo>
                  <a:close/>
                </a:path>
                <a:path w="1442085" h="1344295">
                  <a:moveTo>
                    <a:pt x="1318272" y="653796"/>
                  </a:moveTo>
                  <a:lnTo>
                    <a:pt x="1304556" y="653796"/>
                  </a:lnTo>
                  <a:lnTo>
                    <a:pt x="1304556" y="1344168"/>
                  </a:lnTo>
                  <a:lnTo>
                    <a:pt x="1318272" y="1344168"/>
                  </a:lnTo>
                  <a:lnTo>
                    <a:pt x="1318272" y="653796"/>
                  </a:lnTo>
                  <a:close/>
                </a:path>
                <a:path w="1442085" h="1344295">
                  <a:moveTo>
                    <a:pt x="1339608" y="446532"/>
                  </a:moveTo>
                  <a:lnTo>
                    <a:pt x="1325892" y="446532"/>
                  </a:lnTo>
                  <a:lnTo>
                    <a:pt x="1325892" y="1344168"/>
                  </a:lnTo>
                  <a:lnTo>
                    <a:pt x="1339608" y="1344168"/>
                  </a:lnTo>
                  <a:lnTo>
                    <a:pt x="1339608" y="446532"/>
                  </a:lnTo>
                  <a:close/>
                </a:path>
                <a:path w="1442085" h="1344295">
                  <a:moveTo>
                    <a:pt x="1359408" y="635508"/>
                  </a:moveTo>
                  <a:lnTo>
                    <a:pt x="1345692" y="635508"/>
                  </a:lnTo>
                  <a:lnTo>
                    <a:pt x="1345692" y="1344168"/>
                  </a:lnTo>
                  <a:lnTo>
                    <a:pt x="1359408" y="1344168"/>
                  </a:lnTo>
                  <a:lnTo>
                    <a:pt x="1359408" y="635508"/>
                  </a:lnTo>
                  <a:close/>
                </a:path>
                <a:path w="1442085" h="1344295">
                  <a:moveTo>
                    <a:pt x="1379220" y="403860"/>
                  </a:moveTo>
                  <a:lnTo>
                    <a:pt x="1365504" y="403860"/>
                  </a:lnTo>
                  <a:lnTo>
                    <a:pt x="1365504" y="1344168"/>
                  </a:lnTo>
                  <a:lnTo>
                    <a:pt x="1379220" y="1344168"/>
                  </a:lnTo>
                  <a:lnTo>
                    <a:pt x="1379220" y="403860"/>
                  </a:lnTo>
                  <a:close/>
                </a:path>
                <a:path w="1442085" h="1344295">
                  <a:moveTo>
                    <a:pt x="1400556" y="809244"/>
                  </a:moveTo>
                  <a:lnTo>
                    <a:pt x="1386840" y="809244"/>
                  </a:lnTo>
                  <a:lnTo>
                    <a:pt x="1386840" y="1344168"/>
                  </a:lnTo>
                  <a:lnTo>
                    <a:pt x="1400556" y="1344168"/>
                  </a:lnTo>
                  <a:lnTo>
                    <a:pt x="1400556" y="809244"/>
                  </a:lnTo>
                  <a:close/>
                </a:path>
                <a:path w="1442085" h="1344295">
                  <a:moveTo>
                    <a:pt x="1420368" y="672084"/>
                  </a:moveTo>
                  <a:lnTo>
                    <a:pt x="1406652" y="672084"/>
                  </a:lnTo>
                  <a:lnTo>
                    <a:pt x="1406652" y="1344168"/>
                  </a:lnTo>
                  <a:lnTo>
                    <a:pt x="1420368" y="1344168"/>
                  </a:lnTo>
                  <a:lnTo>
                    <a:pt x="1420368" y="672084"/>
                  </a:lnTo>
                  <a:close/>
                </a:path>
                <a:path w="1442085" h="1344295">
                  <a:moveTo>
                    <a:pt x="1441704" y="707136"/>
                  </a:moveTo>
                  <a:lnTo>
                    <a:pt x="1427988" y="707136"/>
                  </a:lnTo>
                  <a:lnTo>
                    <a:pt x="1427988" y="1344168"/>
                  </a:lnTo>
                  <a:lnTo>
                    <a:pt x="1441704" y="1344168"/>
                  </a:lnTo>
                  <a:lnTo>
                    <a:pt x="1441704" y="707136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20427" y="2122931"/>
              <a:ext cx="1468120" cy="1349375"/>
            </a:xfrm>
            <a:custGeom>
              <a:avLst/>
              <a:gdLst/>
              <a:ahLst/>
              <a:cxnLst/>
              <a:rect l="l" t="t" r="r" b="b"/>
              <a:pathLst>
                <a:path w="1468120" h="1349375">
                  <a:moveTo>
                    <a:pt x="13716" y="711708"/>
                  </a:moveTo>
                  <a:lnTo>
                    <a:pt x="0" y="711708"/>
                  </a:lnTo>
                  <a:lnTo>
                    <a:pt x="0" y="1348740"/>
                  </a:lnTo>
                  <a:lnTo>
                    <a:pt x="13716" y="1348740"/>
                  </a:lnTo>
                  <a:lnTo>
                    <a:pt x="13716" y="711708"/>
                  </a:lnTo>
                  <a:close/>
                </a:path>
                <a:path w="1468120" h="1349375">
                  <a:moveTo>
                    <a:pt x="33528" y="792480"/>
                  </a:moveTo>
                  <a:lnTo>
                    <a:pt x="19812" y="792480"/>
                  </a:lnTo>
                  <a:lnTo>
                    <a:pt x="19812" y="1348740"/>
                  </a:lnTo>
                  <a:lnTo>
                    <a:pt x="33528" y="1348740"/>
                  </a:lnTo>
                  <a:lnTo>
                    <a:pt x="33528" y="792480"/>
                  </a:lnTo>
                  <a:close/>
                </a:path>
                <a:path w="1468120" h="1349375">
                  <a:moveTo>
                    <a:pt x="54864" y="787908"/>
                  </a:moveTo>
                  <a:lnTo>
                    <a:pt x="41148" y="787908"/>
                  </a:lnTo>
                  <a:lnTo>
                    <a:pt x="41148" y="1348740"/>
                  </a:lnTo>
                  <a:lnTo>
                    <a:pt x="54864" y="1348740"/>
                  </a:lnTo>
                  <a:lnTo>
                    <a:pt x="54864" y="787908"/>
                  </a:lnTo>
                  <a:close/>
                </a:path>
                <a:path w="1468120" h="1349375">
                  <a:moveTo>
                    <a:pt x="74676" y="134112"/>
                  </a:moveTo>
                  <a:lnTo>
                    <a:pt x="60960" y="134112"/>
                  </a:lnTo>
                  <a:lnTo>
                    <a:pt x="60960" y="1348740"/>
                  </a:lnTo>
                  <a:lnTo>
                    <a:pt x="74676" y="1348740"/>
                  </a:lnTo>
                  <a:lnTo>
                    <a:pt x="74676" y="134112"/>
                  </a:lnTo>
                  <a:close/>
                </a:path>
                <a:path w="1468120" h="1349375">
                  <a:moveTo>
                    <a:pt x="94488" y="0"/>
                  </a:moveTo>
                  <a:lnTo>
                    <a:pt x="80772" y="0"/>
                  </a:lnTo>
                  <a:lnTo>
                    <a:pt x="80772" y="1348740"/>
                  </a:lnTo>
                  <a:lnTo>
                    <a:pt x="94488" y="1348740"/>
                  </a:lnTo>
                  <a:lnTo>
                    <a:pt x="94488" y="0"/>
                  </a:lnTo>
                  <a:close/>
                </a:path>
                <a:path w="1468120" h="1349375">
                  <a:moveTo>
                    <a:pt x="115824" y="705612"/>
                  </a:moveTo>
                  <a:lnTo>
                    <a:pt x="102108" y="705612"/>
                  </a:lnTo>
                  <a:lnTo>
                    <a:pt x="102108" y="1348740"/>
                  </a:lnTo>
                  <a:lnTo>
                    <a:pt x="115824" y="1348740"/>
                  </a:lnTo>
                  <a:lnTo>
                    <a:pt x="115824" y="705612"/>
                  </a:lnTo>
                  <a:close/>
                </a:path>
                <a:path w="1468120" h="1349375">
                  <a:moveTo>
                    <a:pt x="135636" y="699516"/>
                  </a:moveTo>
                  <a:lnTo>
                    <a:pt x="121920" y="699516"/>
                  </a:lnTo>
                  <a:lnTo>
                    <a:pt x="121920" y="1348740"/>
                  </a:lnTo>
                  <a:lnTo>
                    <a:pt x="135636" y="1348740"/>
                  </a:lnTo>
                  <a:lnTo>
                    <a:pt x="135636" y="699516"/>
                  </a:lnTo>
                  <a:close/>
                </a:path>
                <a:path w="1468120" h="1349375">
                  <a:moveTo>
                    <a:pt x="156972" y="333756"/>
                  </a:moveTo>
                  <a:lnTo>
                    <a:pt x="143256" y="333756"/>
                  </a:lnTo>
                  <a:lnTo>
                    <a:pt x="143256" y="1348740"/>
                  </a:lnTo>
                  <a:lnTo>
                    <a:pt x="156972" y="1348740"/>
                  </a:lnTo>
                  <a:lnTo>
                    <a:pt x="156972" y="333756"/>
                  </a:lnTo>
                  <a:close/>
                </a:path>
                <a:path w="1468120" h="1349375">
                  <a:moveTo>
                    <a:pt x="176784" y="637032"/>
                  </a:moveTo>
                  <a:lnTo>
                    <a:pt x="163068" y="637032"/>
                  </a:lnTo>
                  <a:lnTo>
                    <a:pt x="163068" y="1348740"/>
                  </a:lnTo>
                  <a:lnTo>
                    <a:pt x="176784" y="1348740"/>
                  </a:lnTo>
                  <a:lnTo>
                    <a:pt x="176784" y="637032"/>
                  </a:lnTo>
                  <a:close/>
                </a:path>
                <a:path w="1468120" h="1349375">
                  <a:moveTo>
                    <a:pt x="198120" y="658368"/>
                  </a:moveTo>
                  <a:lnTo>
                    <a:pt x="184404" y="658368"/>
                  </a:lnTo>
                  <a:lnTo>
                    <a:pt x="184404" y="1348740"/>
                  </a:lnTo>
                  <a:lnTo>
                    <a:pt x="198120" y="1348740"/>
                  </a:lnTo>
                  <a:lnTo>
                    <a:pt x="198120" y="658368"/>
                  </a:lnTo>
                  <a:close/>
                </a:path>
                <a:path w="1468120" h="1349375">
                  <a:moveTo>
                    <a:pt x="217932" y="1011936"/>
                  </a:moveTo>
                  <a:lnTo>
                    <a:pt x="204216" y="1011936"/>
                  </a:lnTo>
                  <a:lnTo>
                    <a:pt x="204216" y="1348740"/>
                  </a:lnTo>
                  <a:lnTo>
                    <a:pt x="217932" y="1348740"/>
                  </a:lnTo>
                  <a:lnTo>
                    <a:pt x="217932" y="1011936"/>
                  </a:lnTo>
                  <a:close/>
                </a:path>
                <a:path w="1468120" h="1349375">
                  <a:moveTo>
                    <a:pt x="239268" y="821436"/>
                  </a:moveTo>
                  <a:lnTo>
                    <a:pt x="225552" y="821436"/>
                  </a:lnTo>
                  <a:lnTo>
                    <a:pt x="225552" y="1348740"/>
                  </a:lnTo>
                  <a:lnTo>
                    <a:pt x="239268" y="1348740"/>
                  </a:lnTo>
                  <a:lnTo>
                    <a:pt x="239268" y="821436"/>
                  </a:lnTo>
                  <a:close/>
                </a:path>
                <a:path w="1468120" h="1349375">
                  <a:moveTo>
                    <a:pt x="259080" y="624840"/>
                  </a:moveTo>
                  <a:lnTo>
                    <a:pt x="245364" y="624840"/>
                  </a:lnTo>
                  <a:lnTo>
                    <a:pt x="245364" y="1348740"/>
                  </a:lnTo>
                  <a:lnTo>
                    <a:pt x="259080" y="1348740"/>
                  </a:lnTo>
                  <a:lnTo>
                    <a:pt x="259080" y="624840"/>
                  </a:lnTo>
                  <a:close/>
                </a:path>
                <a:path w="1468120" h="1349375">
                  <a:moveTo>
                    <a:pt x="278892" y="867156"/>
                  </a:moveTo>
                  <a:lnTo>
                    <a:pt x="265176" y="867156"/>
                  </a:lnTo>
                  <a:lnTo>
                    <a:pt x="265176" y="1348740"/>
                  </a:lnTo>
                  <a:lnTo>
                    <a:pt x="278892" y="1348740"/>
                  </a:lnTo>
                  <a:lnTo>
                    <a:pt x="278892" y="867156"/>
                  </a:lnTo>
                  <a:close/>
                </a:path>
                <a:path w="1468120" h="1349375">
                  <a:moveTo>
                    <a:pt x="300228" y="851916"/>
                  </a:moveTo>
                  <a:lnTo>
                    <a:pt x="286512" y="851916"/>
                  </a:lnTo>
                  <a:lnTo>
                    <a:pt x="286512" y="1348740"/>
                  </a:lnTo>
                  <a:lnTo>
                    <a:pt x="300228" y="1348740"/>
                  </a:lnTo>
                  <a:lnTo>
                    <a:pt x="300228" y="851916"/>
                  </a:lnTo>
                  <a:close/>
                </a:path>
                <a:path w="1468120" h="1349375">
                  <a:moveTo>
                    <a:pt x="320040" y="413004"/>
                  </a:moveTo>
                  <a:lnTo>
                    <a:pt x="306324" y="413004"/>
                  </a:lnTo>
                  <a:lnTo>
                    <a:pt x="306324" y="1348740"/>
                  </a:lnTo>
                  <a:lnTo>
                    <a:pt x="320040" y="1348740"/>
                  </a:lnTo>
                  <a:lnTo>
                    <a:pt x="320040" y="413004"/>
                  </a:lnTo>
                  <a:close/>
                </a:path>
                <a:path w="1468120" h="1349375">
                  <a:moveTo>
                    <a:pt x="341376" y="163068"/>
                  </a:moveTo>
                  <a:lnTo>
                    <a:pt x="327660" y="163068"/>
                  </a:lnTo>
                  <a:lnTo>
                    <a:pt x="327660" y="1348740"/>
                  </a:lnTo>
                  <a:lnTo>
                    <a:pt x="341376" y="1348740"/>
                  </a:lnTo>
                  <a:lnTo>
                    <a:pt x="341376" y="163068"/>
                  </a:lnTo>
                  <a:close/>
                </a:path>
                <a:path w="1468120" h="1349375">
                  <a:moveTo>
                    <a:pt x="361188" y="725424"/>
                  </a:moveTo>
                  <a:lnTo>
                    <a:pt x="347472" y="725424"/>
                  </a:lnTo>
                  <a:lnTo>
                    <a:pt x="347472" y="1348740"/>
                  </a:lnTo>
                  <a:lnTo>
                    <a:pt x="361188" y="1348740"/>
                  </a:lnTo>
                  <a:lnTo>
                    <a:pt x="361188" y="725424"/>
                  </a:lnTo>
                  <a:close/>
                </a:path>
                <a:path w="1468120" h="1349375">
                  <a:moveTo>
                    <a:pt x="382536" y="633996"/>
                  </a:moveTo>
                  <a:lnTo>
                    <a:pt x="368820" y="633996"/>
                  </a:lnTo>
                  <a:lnTo>
                    <a:pt x="368820" y="1348752"/>
                  </a:lnTo>
                  <a:lnTo>
                    <a:pt x="382536" y="1348752"/>
                  </a:lnTo>
                  <a:lnTo>
                    <a:pt x="382536" y="633996"/>
                  </a:lnTo>
                  <a:close/>
                </a:path>
                <a:path w="1468120" h="1349375">
                  <a:moveTo>
                    <a:pt x="402348" y="283476"/>
                  </a:moveTo>
                  <a:lnTo>
                    <a:pt x="388632" y="283476"/>
                  </a:lnTo>
                  <a:lnTo>
                    <a:pt x="388632" y="1348752"/>
                  </a:lnTo>
                  <a:lnTo>
                    <a:pt x="402348" y="1348752"/>
                  </a:lnTo>
                  <a:lnTo>
                    <a:pt x="402348" y="283476"/>
                  </a:lnTo>
                  <a:close/>
                </a:path>
                <a:path w="1468120" h="1349375">
                  <a:moveTo>
                    <a:pt x="422160" y="678192"/>
                  </a:moveTo>
                  <a:lnTo>
                    <a:pt x="409968" y="678192"/>
                  </a:lnTo>
                  <a:lnTo>
                    <a:pt x="409968" y="1348752"/>
                  </a:lnTo>
                  <a:lnTo>
                    <a:pt x="422160" y="1348752"/>
                  </a:lnTo>
                  <a:lnTo>
                    <a:pt x="422160" y="678192"/>
                  </a:lnTo>
                  <a:close/>
                </a:path>
                <a:path w="1468120" h="1349375">
                  <a:moveTo>
                    <a:pt x="443496" y="637044"/>
                  </a:moveTo>
                  <a:lnTo>
                    <a:pt x="429780" y="637044"/>
                  </a:lnTo>
                  <a:lnTo>
                    <a:pt x="429780" y="1348752"/>
                  </a:lnTo>
                  <a:lnTo>
                    <a:pt x="443496" y="1348752"/>
                  </a:lnTo>
                  <a:lnTo>
                    <a:pt x="443496" y="637044"/>
                  </a:lnTo>
                  <a:close/>
                </a:path>
                <a:path w="1468120" h="1349375">
                  <a:moveTo>
                    <a:pt x="463308" y="973848"/>
                  </a:moveTo>
                  <a:lnTo>
                    <a:pt x="449592" y="973848"/>
                  </a:lnTo>
                  <a:lnTo>
                    <a:pt x="449592" y="1348752"/>
                  </a:lnTo>
                  <a:lnTo>
                    <a:pt x="463308" y="1348752"/>
                  </a:lnTo>
                  <a:lnTo>
                    <a:pt x="463308" y="973848"/>
                  </a:lnTo>
                  <a:close/>
                </a:path>
                <a:path w="1468120" h="1349375">
                  <a:moveTo>
                    <a:pt x="484644" y="868692"/>
                  </a:moveTo>
                  <a:lnTo>
                    <a:pt x="470928" y="868692"/>
                  </a:lnTo>
                  <a:lnTo>
                    <a:pt x="470928" y="1348752"/>
                  </a:lnTo>
                  <a:lnTo>
                    <a:pt x="484644" y="1348752"/>
                  </a:lnTo>
                  <a:lnTo>
                    <a:pt x="484644" y="868692"/>
                  </a:lnTo>
                  <a:close/>
                </a:path>
                <a:path w="1468120" h="1349375">
                  <a:moveTo>
                    <a:pt x="504456" y="754392"/>
                  </a:moveTo>
                  <a:lnTo>
                    <a:pt x="490740" y="754392"/>
                  </a:lnTo>
                  <a:lnTo>
                    <a:pt x="490740" y="1348752"/>
                  </a:lnTo>
                  <a:lnTo>
                    <a:pt x="504456" y="1348752"/>
                  </a:lnTo>
                  <a:lnTo>
                    <a:pt x="504456" y="754392"/>
                  </a:lnTo>
                  <a:close/>
                </a:path>
                <a:path w="1468120" h="1349375">
                  <a:moveTo>
                    <a:pt x="525792" y="891552"/>
                  </a:moveTo>
                  <a:lnTo>
                    <a:pt x="512076" y="891552"/>
                  </a:lnTo>
                  <a:lnTo>
                    <a:pt x="512076" y="1348752"/>
                  </a:lnTo>
                  <a:lnTo>
                    <a:pt x="525792" y="1348752"/>
                  </a:lnTo>
                  <a:lnTo>
                    <a:pt x="525792" y="891552"/>
                  </a:lnTo>
                  <a:close/>
                </a:path>
                <a:path w="1468120" h="1349375">
                  <a:moveTo>
                    <a:pt x="545604" y="891552"/>
                  </a:moveTo>
                  <a:lnTo>
                    <a:pt x="531888" y="891552"/>
                  </a:lnTo>
                  <a:lnTo>
                    <a:pt x="531888" y="1348752"/>
                  </a:lnTo>
                  <a:lnTo>
                    <a:pt x="545604" y="1348752"/>
                  </a:lnTo>
                  <a:lnTo>
                    <a:pt x="545604" y="891552"/>
                  </a:lnTo>
                  <a:close/>
                </a:path>
                <a:path w="1468120" h="1349375">
                  <a:moveTo>
                    <a:pt x="566940" y="426732"/>
                  </a:moveTo>
                  <a:lnTo>
                    <a:pt x="553224" y="426732"/>
                  </a:lnTo>
                  <a:lnTo>
                    <a:pt x="553224" y="1348752"/>
                  </a:lnTo>
                  <a:lnTo>
                    <a:pt x="566940" y="1348752"/>
                  </a:lnTo>
                  <a:lnTo>
                    <a:pt x="566940" y="426732"/>
                  </a:lnTo>
                  <a:close/>
                </a:path>
                <a:path w="1468120" h="1349375">
                  <a:moveTo>
                    <a:pt x="606564" y="629424"/>
                  </a:moveTo>
                  <a:lnTo>
                    <a:pt x="592848" y="629424"/>
                  </a:lnTo>
                  <a:lnTo>
                    <a:pt x="592848" y="1348752"/>
                  </a:lnTo>
                  <a:lnTo>
                    <a:pt x="606564" y="1348752"/>
                  </a:lnTo>
                  <a:lnTo>
                    <a:pt x="606564" y="629424"/>
                  </a:lnTo>
                  <a:close/>
                </a:path>
                <a:path w="1468120" h="1349375">
                  <a:moveTo>
                    <a:pt x="627900" y="591324"/>
                  </a:moveTo>
                  <a:lnTo>
                    <a:pt x="614184" y="591324"/>
                  </a:lnTo>
                  <a:lnTo>
                    <a:pt x="614184" y="1348752"/>
                  </a:lnTo>
                  <a:lnTo>
                    <a:pt x="627900" y="1348752"/>
                  </a:lnTo>
                  <a:lnTo>
                    <a:pt x="627900" y="591324"/>
                  </a:lnTo>
                  <a:close/>
                </a:path>
                <a:path w="1468120" h="1349375">
                  <a:moveTo>
                    <a:pt x="647712" y="251472"/>
                  </a:moveTo>
                  <a:lnTo>
                    <a:pt x="633996" y="251472"/>
                  </a:lnTo>
                  <a:lnTo>
                    <a:pt x="633996" y="1348752"/>
                  </a:lnTo>
                  <a:lnTo>
                    <a:pt x="647712" y="1348752"/>
                  </a:lnTo>
                  <a:lnTo>
                    <a:pt x="647712" y="251472"/>
                  </a:lnTo>
                  <a:close/>
                </a:path>
                <a:path w="1468120" h="1349375">
                  <a:moveTo>
                    <a:pt x="669048" y="685812"/>
                  </a:moveTo>
                  <a:lnTo>
                    <a:pt x="655332" y="685812"/>
                  </a:lnTo>
                  <a:lnTo>
                    <a:pt x="655332" y="1348752"/>
                  </a:lnTo>
                  <a:lnTo>
                    <a:pt x="669048" y="1348752"/>
                  </a:lnTo>
                  <a:lnTo>
                    <a:pt x="669048" y="685812"/>
                  </a:lnTo>
                  <a:close/>
                </a:path>
                <a:path w="1468120" h="1349375">
                  <a:moveTo>
                    <a:pt x="688860" y="591324"/>
                  </a:moveTo>
                  <a:lnTo>
                    <a:pt x="675144" y="591324"/>
                  </a:lnTo>
                  <a:lnTo>
                    <a:pt x="675144" y="1348752"/>
                  </a:lnTo>
                  <a:lnTo>
                    <a:pt x="688860" y="1348752"/>
                  </a:lnTo>
                  <a:lnTo>
                    <a:pt x="688860" y="591324"/>
                  </a:lnTo>
                  <a:close/>
                </a:path>
                <a:path w="1468120" h="1349375">
                  <a:moveTo>
                    <a:pt x="710196" y="950988"/>
                  </a:moveTo>
                  <a:lnTo>
                    <a:pt x="696480" y="950988"/>
                  </a:lnTo>
                  <a:lnTo>
                    <a:pt x="696480" y="1348752"/>
                  </a:lnTo>
                  <a:lnTo>
                    <a:pt x="710196" y="1348752"/>
                  </a:lnTo>
                  <a:lnTo>
                    <a:pt x="710196" y="950988"/>
                  </a:lnTo>
                  <a:close/>
                </a:path>
                <a:path w="1468120" h="1349375">
                  <a:moveTo>
                    <a:pt x="730008" y="870216"/>
                  </a:moveTo>
                  <a:lnTo>
                    <a:pt x="716292" y="870216"/>
                  </a:lnTo>
                  <a:lnTo>
                    <a:pt x="716292" y="1348752"/>
                  </a:lnTo>
                  <a:lnTo>
                    <a:pt x="730008" y="1348752"/>
                  </a:lnTo>
                  <a:lnTo>
                    <a:pt x="730008" y="870216"/>
                  </a:lnTo>
                  <a:close/>
                </a:path>
                <a:path w="1468120" h="1349375">
                  <a:moveTo>
                    <a:pt x="749820" y="550176"/>
                  </a:moveTo>
                  <a:lnTo>
                    <a:pt x="737628" y="550176"/>
                  </a:lnTo>
                  <a:lnTo>
                    <a:pt x="737628" y="1348752"/>
                  </a:lnTo>
                  <a:lnTo>
                    <a:pt x="749820" y="1348752"/>
                  </a:lnTo>
                  <a:lnTo>
                    <a:pt x="749820" y="550176"/>
                  </a:lnTo>
                  <a:close/>
                </a:path>
                <a:path w="1468120" h="1349375">
                  <a:moveTo>
                    <a:pt x="771156" y="821448"/>
                  </a:moveTo>
                  <a:lnTo>
                    <a:pt x="757440" y="821448"/>
                  </a:lnTo>
                  <a:lnTo>
                    <a:pt x="757440" y="1348752"/>
                  </a:lnTo>
                  <a:lnTo>
                    <a:pt x="771156" y="1348752"/>
                  </a:lnTo>
                  <a:lnTo>
                    <a:pt x="771156" y="821448"/>
                  </a:lnTo>
                  <a:close/>
                </a:path>
                <a:path w="1468120" h="1349375">
                  <a:moveTo>
                    <a:pt x="790968" y="781824"/>
                  </a:moveTo>
                  <a:lnTo>
                    <a:pt x="777252" y="781824"/>
                  </a:lnTo>
                  <a:lnTo>
                    <a:pt x="777252" y="1348752"/>
                  </a:lnTo>
                  <a:lnTo>
                    <a:pt x="790968" y="1348752"/>
                  </a:lnTo>
                  <a:lnTo>
                    <a:pt x="790968" y="781824"/>
                  </a:lnTo>
                  <a:close/>
                </a:path>
                <a:path w="1468120" h="1349375">
                  <a:moveTo>
                    <a:pt x="812304" y="266700"/>
                  </a:moveTo>
                  <a:lnTo>
                    <a:pt x="798588" y="266700"/>
                  </a:lnTo>
                  <a:lnTo>
                    <a:pt x="798588" y="1348752"/>
                  </a:lnTo>
                  <a:lnTo>
                    <a:pt x="812304" y="1348752"/>
                  </a:lnTo>
                  <a:lnTo>
                    <a:pt x="812304" y="266700"/>
                  </a:lnTo>
                  <a:close/>
                </a:path>
                <a:path w="1468120" h="1349375">
                  <a:moveTo>
                    <a:pt x="832116" y="15252"/>
                  </a:moveTo>
                  <a:lnTo>
                    <a:pt x="818400" y="15252"/>
                  </a:lnTo>
                  <a:lnTo>
                    <a:pt x="818400" y="1348752"/>
                  </a:lnTo>
                  <a:lnTo>
                    <a:pt x="832116" y="1348752"/>
                  </a:lnTo>
                  <a:lnTo>
                    <a:pt x="832116" y="15252"/>
                  </a:lnTo>
                  <a:close/>
                </a:path>
                <a:path w="1468120" h="1349375">
                  <a:moveTo>
                    <a:pt x="853452" y="701052"/>
                  </a:moveTo>
                  <a:lnTo>
                    <a:pt x="839736" y="701052"/>
                  </a:lnTo>
                  <a:lnTo>
                    <a:pt x="839736" y="1348752"/>
                  </a:lnTo>
                  <a:lnTo>
                    <a:pt x="853452" y="1348752"/>
                  </a:lnTo>
                  <a:lnTo>
                    <a:pt x="853452" y="701052"/>
                  </a:lnTo>
                  <a:close/>
                </a:path>
                <a:path w="1468120" h="1349375">
                  <a:moveTo>
                    <a:pt x="873264" y="775728"/>
                  </a:moveTo>
                  <a:lnTo>
                    <a:pt x="859548" y="775728"/>
                  </a:lnTo>
                  <a:lnTo>
                    <a:pt x="859548" y="1348752"/>
                  </a:lnTo>
                  <a:lnTo>
                    <a:pt x="873264" y="1348752"/>
                  </a:lnTo>
                  <a:lnTo>
                    <a:pt x="873264" y="775728"/>
                  </a:lnTo>
                  <a:close/>
                </a:path>
                <a:path w="1468120" h="1349375">
                  <a:moveTo>
                    <a:pt x="894600" y="204228"/>
                  </a:moveTo>
                  <a:lnTo>
                    <a:pt x="880884" y="204228"/>
                  </a:lnTo>
                  <a:lnTo>
                    <a:pt x="880884" y="1348752"/>
                  </a:lnTo>
                  <a:lnTo>
                    <a:pt x="894600" y="1348752"/>
                  </a:lnTo>
                  <a:lnTo>
                    <a:pt x="894600" y="204228"/>
                  </a:lnTo>
                  <a:close/>
                </a:path>
                <a:path w="1468120" h="1349375">
                  <a:moveTo>
                    <a:pt x="914412" y="649236"/>
                  </a:moveTo>
                  <a:lnTo>
                    <a:pt x="900696" y="649236"/>
                  </a:lnTo>
                  <a:lnTo>
                    <a:pt x="900696" y="1348752"/>
                  </a:lnTo>
                  <a:lnTo>
                    <a:pt x="914412" y="1348752"/>
                  </a:lnTo>
                  <a:lnTo>
                    <a:pt x="914412" y="649236"/>
                  </a:lnTo>
                  <a:close/>
                </a:path>
                <a:path w="1468120" h="1349375">
                  <a:moveTo>
                    <a:pt x="934224" y="647712"/>
                  </a:moveTo>
                  <a:lnTo>
                    <a:pt x="920508" y="647712"/>
                  </a:lnTo>
                  <a:lnTo>
                    <a:pt x="920508" y="1348752"/>
                  </a:lnTo>
                  <a:lnTo>
                    <a:pt x="934224" y="1348752"/>
                  </a:lnTo>
                  <a:lnTo>
                    <a:pt x="934224" y="647712"/>
                  </a:lnTo>
                  <a:close/>
                </a:path>
                <a:path w="1468120" h="1349375">
                  <a:moveTo>
                    <a:pt x="955560" y="941844"/>
                  </a:moveTo>
                  <a:lnTo>
                    <a:pt x="941844" y="941844"/>
                  </a:lnTo>
                  <a:lnTo>
                    <a:pt x="941844" y="1348752"/>
                  </a:lnTo>
                  <a:lnTo>
                    <a:pt x="955560" y="1348752"/>
                  </a:lnTo>
                  <a:lnTo>
                    <a:pt x="955560" y="941844"/>
                  </a:lnTo>
                  <a:close/>
                </a:path>
                <a:path w="1468120" h="1349375">
                  <a:moveTo>
                    <a:pt x="975372" y="926604"/>
                  </a:moveTo>
                  <a:lnTo>
                    <a:pt x="961656" y="926604"/>
                  </a:lnTo>
                  <a:lnTo>
                    <a:pt x="961656" y="1348752"/>
                  </a:lnTo>
                  <a:lnTo>
                    <a:pt x="975372" y="1348752"/>
                  </a:lnTo>
                  <a:lnTo>
                    <a:pt x="975372" y="926604"/>
                  </a:lnTo>
                  <a:close/>
                </a:path>
                <a:path w="1468120" h="1349375">
                  <a:moveTo>
                    <a:pt x="996708" y="672096"/>
                  </a:moveTo>
                  <a:lnTo>
                    <a:pt x="982992" y="672096"/>
                  </a:lnTo>
                  <a:lnTo>
                    <a:pt x="982992" y="1348752"/>
                  </a:lnTo>
                  <a:lnTo>
                    <a:pt x="996708" y="1348752"/>
                  </a:lnTo>
                  <a:lnTo>
                    <a:pt x="996708" y="672096"/>
                  </a:lnTo>
                  <a:close/>
                </a:path>
                <a:path w="1468120" h="1349375">
                  <a:moveTo>
                    <a:pt x="1016520" y="822972"/>
                  </a:moveTo>
                  <a:lnTo>
                    <a:pt x="1002804" y="822972"/>
                  </a:lnTo>
                  <a:lnTo>
                    <a:pt x="1002804" y="1348752"/>
                  </a:lnTo>
                  <a:lnTo>
                    <a:pt x="1016520" y="1348752"/>
                  </a:lnTo>
                  <a:lnTo>
                    <a:pt x="1016520" y="822972"/>
                  </a:lnTo>
                  <a:close/>
                </a:path>
                <a:path w="1468120" h="1349375">
                  <a:moveTo>
                    <a:pt x="1037856" y="858024"/>
                  </a:moveTo>
                  <a:lnTo>
                    <a:pt x="1024140" y="858024"/>
                  </a:lnTo>
                  <a:lnTo>
                    <a:pt x="1024140" y="1348752"/>
                  </a:lnTo>
                  <a:lnTo>
                    <a:pt x="1037856" y="1348752"/>
                  </a:lnTo>
                  <a:lnTo>
                    <a:pt x="1037856" y="858024"/>
                  </a:lnTo>
                  <a:close/>
                </a:path>
                <a:path w="1468120" h="1349375">
                  <a:moveTo>
                    <a:pt x="1057668" y="304812"/>
                  </a:moveTo>
                  <a:lnTo>
                    <a:pt x="1043952" y="304812"/>
                  </a:lnTo>
                  <a:lnTo>
                    <a:pt x="1043952" y="1348752"/>
                  </a:lnTo>
                  <a:lnTo>
                    <a:pt x="1057668" y="1348752"/>
                  </a:lnTo>
                  <a:lnTo>
                    <a:pt x="1057668" y="304812"/>
                  </a:lnTo>
                  <a:close/>
                </a:path>
                <a:path w="1468120" h="1349375">
                  <a:moveTo>
                    <a:pt x="1077480" y="169176"/>
                  </a:moveTo>
                  <a:lnTo>
                    <a:pt x="1065288" y="169176"/>
                  </a:lnTo>
                  <a:lnTo>
                    <a:pt x="1065288" y="1348752"/>
                  </a:lnTo>
                  <a:lnTo>
                    <a:pt x="1077480" y="1348752"/>
                  </a:lnTo>
                  <a:lnTo>
                    <a:pt x="1077480" y="169176"/>
                  </a:lnTo>
                  <a:close/>
                </a:path>
                <a:path w="1468120" h="1349375">
                  <a:moveTo>
                    <a:pt x="1098816" y="632472"/>
                  </a:moveTo>
                  <a:lnTo>
                    <a:pt x="1085100" y="632472"/>
                  </a:lnTo>
                  <a:lnTo>
                    <a:pt x="1085100" y="1348752"/>
                  </a:lnTo>
                  <a:lnTo>
                    <a:pt x="1098816" y="1348752"/>
                  </a:lnTo>
                  <a:lnTo>
                    <a:pt x="1098816" y="632472"/>
                  </a:lnTo>
                  <a:close/>
                </a:path>
                <a:path w="1468120" h="1349375">
                  <a:moveTo>
                    <a:pt x="1118628" y="537984"/>
                  </a:moveTo>
                  <a:lnTo>
                    <a:pt x="1104912" y="537984"/>
                  </a:lnTo>
                  <a:lnTo>
                    <a:pt x="1104912" y="1348752"/>
                  </a:lnTo>
                  <a:lnTo>
                    <a:pt x="1118628" y="1348752"/>
                  </a:lnTo>
                  <a:lnTo>
                    <a:pt x="1118628" y="537984"/>
                  </a:lnTo>
                  <a:close/>
                </a:path>
                <a:path w="1468120" h="1349375">
                  <a:moveTo>
                    <a:pt x="1139964" y="115836"/>
                  </a:moveTo>
                  <a:lnTo>
                    <a:pt x="1126248" y="115836"/>
                  </a:lnTo>
                  <a:lnTo>
                    <a:pt x="1126248" y="1348752"/>
                  </a:lnTo>
                  <a:lnTo>
                    <a:pt x="1139964" y="1348752"/>
                  </a:lnTo>
                  <a:lnTo>
                    <a:pt x="1139964" y="115836"/>
                  </a:lnTo>
                  <a:close/>
                </a:path>
                <a:path w="1468120" h="1349375">
                  <a:moveTo>
                    <a:pt x="1159776" y="801636"/>
                  </a:moveTo>
                  <a:lnTo>
                    <a:pt x="1146060" y="801636"/>
                  </a:lnTo>
                  <a:lnTo>
                    <a:pt x="1146060" y="1348752"/>
                  </a:lnTo>
                  <a:lnTo>
                    <a:pt x="1159776" y="1348752"/>
                  </a:lnTo>
                  <a:lnTo>
                    <a:pt x="1159776" y="801636"/>
                  </a:lnTo>
                  <a:close/>
                </a:path>
                <a:path w="1468120" h="1349375">
                  <a:moveTo>
                    <a:pt x="1181112" y="705624"/>
                  </a:moveTo>
                  <a:lnTo>
                    <a:pt x="1167396" y="705624"/>
                  </a:lnTo>
                  <a:lnTo>
                    <a:pt x="1167396" y="1348752"/>
                  </a:lnTo>
                  <a:lnTo>
                    <a:pt x="1181112" y="1348752"/>
                  </a:lnTo>
                  <a:lnTo>
                    <a:pt x="1181112" y="705624"/>
                  </a:lnTo>
                  <a:close/>
                </a:path>
                <a:path w="1468120" h="1349375">
                  <a:moveTo>
                    <a:pt x="1200924" y="955560"/>
                  </a:moveTo>
                  <a:lnTo>
                    <a:pt x="1187208" y="955560"/>
                  </a:lnTo>
                  <a:lnTo>
                    <a:pt x="1187208" y="1348752"/>
                  </a:lnTo>
                  <a:lnTo>
                    <a:pt x="1200924" y="1348752"/>
                  </a:lnTo>
                  <a:lnTo>
                    <a:pt x="1200924" y="955560"/>
                  </a:lnTo>
                  <a:close/>
                </a:path>
                <a:path w="1468120" h="1349375">
                  <a:moveTo>
                    <a:pt x="1222260" y="833640"/>
                  </a:moveTo>
                  <a:lnTo>
                    <a:pt x="1208544" y="833640"/>
                  </a:lnTo>
                  <a:lnTo>
                    <a:pt x="1208544" y="1348752"/>
                  </a:lnTo>
                  <a:lnTo>
                    <a:pt x="1222260" y="1348752"/>
                  </a:lnTo>
                  <a:lnTo>
                    <a:pt x="1222260" y="833640"/>
                  </a:lnTo>
                  <a:close/>
                </a:path>
                <a:path w="1468120" h="1349375">
                  <a:moveTo>
                    <a:pt x="1242072" y="513600"/>
                  </a:moveTo>
                  <a:lnTo>
                    <a:pt x="1228356" y="513600"/>
                  </a:lnTo>
                  <a:lnTo>
                    <a:pt x="1228356" y="1348752"/>
                  </a:lnTo>
                  <a:lnTo>
                    <a:pt x="1242072" y="1348752"/>
                  </a:lnTo>
                  <a:lnTo>
                    <a:pt x="1242072" y="513600"/>
                  </a:lnTo>
                  <a:close/>
                </a:path>
                <a:path w="1468120" h="1349375">
                  <a:moveTo>
                    <a:pt x="1261884" y="915936"/>
                  </a:moveTo>
                  <a:lnTo>
                    <a:pt x="1248168" y="915936"/>
                  </a:lnTo>
                  <a:lnTo>
                    <a:pt x="1248168" y="1348752"/>
                  </a:lnTo>
                  <a:lnTo>
                    <a:pt x="1261884" y="1348752"/>
                  </a:lnTo>
                  <a:lnTo>
                    <a:pt x="1261884" y="915936"/>
                  </a:lnTo>
                  <a:close/>
                </a:path>
                <a:path w="1468120" h="1349375">
                  <a:moveTo>
                    <a:pt x="1283220" y="906792"/>
                  </a:moveTo>
                  <a:lnTo>
                    <a:pt x="1269504" y="906792"/>
                  </a:lnTo>
                  <a:lnTo>
                    <a:pt x="1269504" y="1348752"/>
                  </a:lnTo>
                  <a:lnTo>
                    <a:pt x="1283220" y="1348752"/>
                  </a:lnTo>
                  <a:lnTo>
                    <a:pt x="1283220" y="906792"/>
                  </a:lnTo>
                  <a:close/>
                </a:path>
                <a:path w="1468120" h="1349375">
                  <a:moveTo>
                    <a:pt x="1303020" y="234708"/>
                  </a:moveTo>
                  <a:lnTo>
                    <a:pt x="1289304" y="234708"/>
                  </a:lnTo>
                  <a:lnTo>
                    <a:pt x="1289304" y="1348752"/>
                  </a:lnTo>
                  <a:lnTo>
                    <a:pt x="1303020" y="1348752"/>
                  </a:lnTo>
                  <a:lnTo>
                    <a:pt x="1303020" y="234708"/>
                  </a:lnTo>
                  <a:close/>
                </a:path>
                <a:path w="1468120" h="1349375">
                  <a:moveTo>
                    <a:pt x="1324356" y="199656"/>
                  </a:moveTo>
                  <a:lnTo>
                    <a:pt x="1310640" y="199656"/>
                  </a:lnTo>
                  <a:lnTo>
                    <a:pt x="1310640" y="1348752"/>
                  </a:lnTo>
                  <a:lnTo>
                    <a:pt x="1324356" y="1348752"/>
                  </a:lnTo>
                  <a:lnTo>
                    <a:pt x="1324356" y="199656"/>
                  </a:lnTo>
                  <a:close/>
                </a:path>
                <a:path w="1468120" h="1349375">
                  <a:moveTo>
                    <a:pt x="1344168" y="704100"/>
                  </a:moveTo>
                  <a:lnTo>
                    <a:pt x="1330452" y="704100"/>
                  </a:lnTo>
                  <a:lnTo>
                    <a:pt x="1330452" y="1348752"/>
                  </a:lnTo>
                  <a:lnTo>
                    <a:pt x="1344168" y="1348752"/>
                  </a:lnTo>
                  <a:lnTo>
                    <a:pt x="1344168" y="704100"/>
                  </a:lnTo>
                  <a:close/>
                </a:path>
                <a:path w="1468120" h="1349375">
                  <a:moveTo>
                    <a:pt x="1365504" y="772680"/>
                  </a:moveTo>
                  <a:lnTo>
                    <a:pt x="1351788" y="772680"/>
                  </a:lnTo>
                  <a:lnTo>
                    <a:pt x="1351788" y="1348752"/>
                  </a:lnTo>
                  <a:lnTo>
                    <a:pt x="1365504" y="1348752"/>
                  </a:lnTo>
                  <a:lnTo>
                    <a:pt x="1365504" y="772680"/>
                  </a:lnTo>
                  <a:close/>
                </a:path>
                <a:path w="1468120" h="1349375">
                  <a:moveTo>
                    <a:pt x="1385316" y="341388"/>
                  </a:moveTo>
                  <a:lnTo>
                    <a:pt x="1371600" y="341388"/>
                  </a:lnTo>
                  <a:lnTo>
                    <a:pt x="1371600" y="1348752"/>
                  </a:lnTo>
                  <a:lnTo>
                    <a:pt x="1385316" y="1348752"/>
                  </a:lnTo>
                  <a:lnTo>
                    <a:pt x="1385316" y="341388"/>
                  </a:lnTo>
                  <a:close/>
                </a:path>
                <a:path w="1468120" h="1349375">
                  <a:moveTo>
                    <a:pt x="1406652" y="748296"/>
                  </a:moveTo>
                  <a:lnTo>
                    <a:pt x="1392936" y="748296"/>
                  </a:lnTo>
                  <a:lnTo>
                    <a:pt x="1392936" y="1348752"/>
                  </a:lnTo>
                  <a:lnTo>
                    <a:pt x="1406652" y="1348752"/>
                  </a:lnTo>
                  <a:lnTo>
                    <a:pt x="1406652" y="748296"/>
                  </a:lnTo>
                  <a:close/>
                </a:path>
                <a:path w="1468120" h="1349375">
                  <a:moveTo>
                    <a:pt x="1426464" y="688860"/>
                  </a:moveTo>
                  <a:lnTo>
                    <a:pt x="1412748" y="688860"/>
                  </a:lnTo>
                  <a:lnTo>
                    <a:pt x="1412748" y="1348752"/>
                  </a:lnTo>
                  <a:lnTo>
                    <a:pt x="1426464" y="1348752"/>
                  </a:lnTo>
                  <a:lnTo>
                    <a:pt x="1426464" y="688860"/>
                  </a:lnTo>
                  <a:close/>
                </a:path>
                <a:path w="1468120" h="1349375">
                  <a:moveTo>
                    <a:pt x="1446276" y="931176"/>
                  </a:moveTo>
                  <a:lnTo>
                    <a:pt x="1432560" y="931176"/>
                  </a:lnTo>
                  <a:lnTo>
                    <a:pt x="1432560" y="1348752"/>
                  </a:lnTo>
                  <a:lnTo>
                    <a:pt x="1446276" y="1348752"/>
                  </a:lnTo>
                  <a:lnTo>
                    <a:pt x="1446276" y="931176"/>
                  </a:lnTo>
                  <a:close/>
                </a:path>
                <a:path w="1468120" h="1349375">
                  <a:moveTo>
                    <a:pt x="1467612" y="886980"/>
                  </a:moveTo>
                  <a:lnTo>
                    <a:pt x="1453896" y="886980"/>
                  </a:lnTo>
                  <a:lnTo>
                    <a:pt x="1453896" y="1348752"/>
                  </a:lnTo>
                  <a:lnTo>
                    <a:pt x="1467612" y="1348752"/>
                  </a:lnTo>
                  <a:lnTo>
                    <a:pt x="1467612" y="886980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74323" y="1932444"/>
              <a:ext cx="870585" cy="1539240"/>
            </a:xfrm>
            <a:custGeom>
              <a:avLst/>
              <a:gdLst/>
              <a:ahLst/>
              <a:cxnLst/>
              <a:rect l="l" t="t" r="r" b="b"/>
              <a:pathLst>
                <a:path w="870585" h="1539239">
                  <a:moveTo>
                    <a:pt x="13716" y="1077468"/>
                  </a:moveTo>
                  <a:lnTo>
                    <a:pt x="0" y="1077468"/>
                  </a:lnTo>
                  <a:lnTo>
                    <a:pt x="0" y="1539240"/>
                  </a:lnTo>
                  <a:lnTo>
                    <a:pt x="13716" y="1539240"/>
                  </a:lnTo>
                  <a:lnTo>
                    <a:pt x="13716" y="1077468"/>
                  </a:lnTo>
                  <a:close/>
                </a:path>
                <a:path w="870585" h="1539239">
                  <a:moveTo>
                    <a:pt x="33528" y="893064"/>
                  </a:moveTo>
                  <a:lnTo>
                    <a:pt x="19812" y="893064"/>
                  </a:lnTo>
                  <a:lnTo>
                    <a:pt x="19812" y="1539240"/>
                  </a:lnTo>
                  <a:lnTo>
                    <a:pt x="33528" y="1539240"/>
                  </a:lnTo>
                  <a:lnTo>
                    <a:pt x="33528" y="893064"/>
                  </a:lnTo>
                  <a:close/>
                </a:path>
                <a:path w="870585" h="1539239">
                  <a:moveTo>
                    <a:pt x="54864" y="1014984"/>
                  </a:moveTo>
                  <a:lnTo>
                    <a:pt x="41148" y="1014984"/>
                  </a:lnTo>
                  <a:lnTo>
                    <a:pt x="41148" y="1539240"/>
                  </a:lnTo>
                  <a:lnTo>
                    <a:pt x="54864" y="1539240"/>
                  </a:lnTo>
                  <a:lnTo>
                    <a:pt x="54864" y="1014984"/>
                  </a:lnTo>
                  <a:close/>
                </a:path>
                <a:path w="870585" h="1539239">
                  <a:moveTo>
                    <a:pt x="74676" y="1054608"/>
                  </a:moveTo>
                  <a:lnTo>
                    <a:pt x="60960" y="1054608"/>
                  </a:lnTo>
                  <a:lnTo>
                    <a:pt x="60960" y="1539240"/>
                  </a:lnTo>
                  <a:lnTo>
                    <a:pt x="74676" y="1539240"/>
                  </a:lnTo>
                  <a:lnTo>
                    <a:pt x="74676" y="1054608"/>
                  </a:lnTo>
                  <a:close/>
                </a:path>
                <a:path w="870585" h="1539239">
                  <a:moveTo>
                    <a:pt x="96012" y="377952"/>
                  </a:moveTo>
                  <a:lnTo>
                    <a:pt x="82296" y="377952"/>
                  </a:lnTo>
                  <a:lnTo>
                    <a:pt x="82296" y="1539240"/>
                  </a:lnTo>
                  <a:lnTo>
                    <a:pt x="96012" y="1539240"/>
                  </a:lnTo>
                  <a:lnTo>
                    <a:pt x="96012" y="377952"/>
                  </a:lnTo>
                  <a:close/>
                </a:path>
                <a:path w="870585" h="1539239">
                  <a:moveTo>
                    <a:pt x="115824" y="135636"/>
                  </a:moveTo>
                  <a:lnTo>
                    <a:pt x="102108" y="135636"/>
                  </a:lnTo>
                  <a:lnTo>
                    <a:pt x="102108" y="1539240"/>
                  </a:lnTo>
                  <a:lnTo>
                    <a:pt x="115824" y="1539240"/>
                  </a:lnTo>
                  <a:lnTo>
                    <a:pt x="115824" y="135636"/>
                  </a:lnTo>
                  <a:close/>
                </a:path>
                <a:path w="870585" h="1539239">
                  <a:moveTo>
                    <a:pt x="135636" y="995172"/>
                  </a:moveTo>
                  <a:lnTo>
                    <a:pt x="121920" y="995172"/>
                  </a:lnTo>
                  <a:lnTo>
                    <a:pt x="121920" y="1539240"/>
                  </a:lnTo>
                  <a:lnTo>
                    <a:pt x="135636" y="1539240"/>
                  </a:lnTo>
                  <a:lnTo>
                    <a:pt x="135636" y="995172"/>
                  </a:lnTo>
                  <a:close/>
                </a:path>
                <a:path w="870585" h="1539239">
                  <a:moveTo>
                    <a:pt x="156972" y="722376"/>
                  </a:moveTo>
                  <a:lnTo>
                    <a:pt x="143256" y="722376"/>
                  </a:lnTo>
                  <a:lnTo>
                    <a:pt x="143256" y="1539240"/>
                  </a:lnTo>
                  <a:lnTo>
                    <a:pt x="156972" y="1539240"/>
                  </a:lnTo>
                  <a:lnTo>
                    <a:pt x="156972" y="722376"/>
                  </a:lnTo>
                  <a:close/>
                </a:path>
                <a:path w="870585" h="1539239">
                  <a:moveTo>
                    <a:pt x="176784" y="181356"/>
                  </a:moveTo>
                  <a:lnTo>
                    <a:pt x="163068" y="181356"/>
                  </a:lnTo>
                  <a:lnTo>
                    <a:pt x="163068" y="1539240"/>
                  </a:lnTo>
                  <a:lnTo>
                    <a:pt x="176784" y="1539240"/>
                  </a:lnTo>
                  <a:lnTo>
                    <a:pt x="176784" y="181356"/>
                  </a:lnTo>
                  <a:close/>
                </a:path>
                <a:path w="870585" h="1539239">
                  <a:moveTo>
                    <a:pt x="198120" y="792480"/>
                  </a:moveTo>
                  <a:lnTo>
                    <a:pt x="184404" y="792480"/>
                  </a:lnTo>
                  <a:lnTo>
                    <a:pt x="184404" y="1539240"/>
                  </a:lnTo>
                  <a:lnTo>
                    <a:pt x="198120" y="1539240"/>
                  </a:lnTo>
                  <a:lnTo>
                    <a:pt x="198120" y="792480"/>
                  </a:lnTo>
                  <a:close/>
                </a:path>
                <a:path w="870585" h="1539239">
                  <a:moveTo>
                    <a:pt x="217932" y="743712"/>
                  </a:moveTo>
                  <a:lnTo>
                    <a:pt x="204216" y="743712"/>
                  </a:lnTo>
                  <a:lnTo>
                    <a:pt x="204216" y="1539240"/>
                  </a:lnTo>
                  <a:lnTo>
                    <a:pt x="217932" y="1539240"/>
                  </a:lnTo>
                  <a:lnTo>
                    <a:pt x="217932" y="743712"/>
                  </a:lnTo>
                  <a:close/>
                </a:path>
                <a:path w="870585" h="1539239">
                  <a:moveTo>
                    <a:pt x="239268" y="1036320"/>
                  </a:moveTo>
                  <a:lnTo>
                    <a:pt x="225552" y="1036320"/>
                  </a:lnTo>
                  <a:lnTo>
                    <a:pt x="225552" y="1539240"/>
                  </a:lnTo>
                  <a:lnTo>
                    <a:pt x="239268" y="1539240"/>
                  </a:lnTo>
                  <a:lnTo>
                    <a:pt x="239268" y="1036320"/>
                  </a:lnTo>
                  <a:close/>
                </a:path>
                <a:path w="870585" h="1539239">
                  <a:moveTo>
                    <a:pt x="259080" y="940308"/>
                  </a:moveTo>
                  <a:lnTo>
                    <a:pt x="245364" y="940308"/>
                  </a:lnTo>
                  <a:lnTo>
                    <a:pt x="245364" y="1539240"/>
                  </a:lnTo>
                  <a:lnTo>
                    <a:pt x="259080" y="1539240"/>
                  </a:lnTo>
                  <a:lnTo>
                    <a:pt x="259080" y="940308"/>
                  </a:lnTo>
                  <a:close/>
                </a:path>
                <a:path w="870585" h="1539239">
                  <a:moveTo>
                    <a:pt x="280416" y="826008"/>
                  </a:moveTo>
                  <a:lnTo>
                    <a:pt x="266700" y="826008"/>
                  </a:lnTo>
                  <a:lnTo>
                    <a:pt x="266700" y="1539240"/>
                  </a:lnTo>
                  <a:lnTo>
                    <a:pt x="280416" y="1539240"/>
                  </a:lnTo>
                  <a:lnTo>
                    <a:pt x="280416" y="826008"/>
                  </a:lnTo>
                  <a:close/>
                </a:path>
                <a:path w="870585" h="1539239">
                  <a:moveTo>
                    <a:pt x="300240" y="957072"/>
                  </a:moveTo>
                  <a:lnTo>
                    <a:pt x="286524" y="957072"/>
                  </a:lnTo>
                  <a:lnTo>
                    <a:pt x="286524" y="1539240"/>
                  </a:lnTo>
                  <a:lnTo>
                    <a:pt x="300240" y="1539240"/>
                  </a:lnTo>
                  <a:lnTo>
                    <a:pt x="300240" y="957072"/>
                  </a:lnTo>
                  <a:close/>
                </a:path>
                <a:path w="870585" h="1539239">
                  <a:moveTo>
                    <a:pt x="320052" y="800100"/>
                  </a:moveTo>
                  <a:lnTo>
                    <a:pt x="306336" y="800100"/>
                  </a:lnTo>
                  <a:lnTo>
                    <a:pt x="306336" y="1539240"/>
                  </a:lnTo>
                  <a:lnTo>
                    <a:pt x="320052" y="1539240"/>
                  </a:lnTo>
                  <a:lnTo>
                    <a:pt x="320052" y="800100"/>
                  </a:lnTo>
                  <a:close/>
                </a:path>
                <a:path w="870585" h="1539239">
                  <a:moveTo>
                    <a:pt x="341388" y="316992"/>
                  </a:moveTo>
                  <a:lnTo>
                    <a:pt x="327672" y="316992"/>
                  </a:lnTo>
                  <a:lnTo>
                    <a:pt x="327672" y="1539240"/>
                  </a:lnTo>
                  <a:lnTo>
                    <a:pt x="341388" y="1539240"/>
                  </a:lnTo>
                  <a:lnTo>
                    <a:pt x="341388" y="316992"/>
                  </a:lnTo>
                  <a:close/>
                </a:path>
                <a:path w="870585" h="1539239">
                  <a:moveTo>
                    <a:pt x="361200" y="332232"/>
                  </a:moveTo>
                  <a:lnTo>
                    <a:pt x="347484" y="332232"/>
                  </a:lnTo>
                  <a:lnTo>
                    <a:pt x="347484" y="1539240"/>
                  </a:lnTo>
                  <a:lnTo>
                    <a:pt x="361200" y="1539240"/>
                  </a:lnTo>
                  <a:lnTo>
                    <a:pt x="361200" y="332232"/>
                  </a:lnTo>
                  <a:close/>
                </a:path>
                <a:path w="870585" h="1539239">
                  <a:moveTo>
                    <a:pt x="382536" y="1086612"/>
                  </a:moveTo>
                  <a:lnTo>
                    <a:pt x="368820" y="1086612"/>
                  </a:lnTo>
                  <a:lnTo>
                    <a:pt x="368820" y="1539240"/>
                  </a:lnTo>
                  <a:lnTo>
                    <a:pt x="382536" y="1539240"/>
                  </a:lnTo>
                  <a:lnTo>
                    <a:pt x="382536" y="1086612"/>
                  </a:lnTo>
                  <a:close/>
                </a:path>
                <a:path w="870585" h="1539239">
                  <a:moveTo>
                    <a:pt x="402348" y="710184"/>
                  </a:moveTo>
                  <a:lnTo>
                    <a:pt x="388632" y="710184"/>
                  </a:lnTo>
                  <a:lnTo>
                    <a:pt x="388632" y="1539240"/>
                  </a:lnTo>
                  <a:lnTo>
                    <a:pt x="402348" y="1539240"/>
                  </a:lnTo>
                  <a:lnTo>
                    <a:pt x="402348" y="710184"/>
                  </a:lnTo>
                  <a:close/>
                </a:path>
                <a:path w="870585" h="1539239">
                  <a:moveTo>
                    <a:pt x="423684" y="216408"/>
                  </a:moveTo>
                  <a:lnTo>
                    <a:pt x="409968" y="216408"/>
                  </a:lnTo>
                  <a:lnTo>
                    <a:pt x="409968" y="1539240"/>
                  </a:lnTo>
                  <a:lnTo>
                    <a:pt x="423684" y="1539240"/>
                  </a:lnTo>
                  <a:lnTo>
                    <a:pt x="423684" y="216408"/>
                  </a:lnTo>
                  <a:close/>
                </a:path>
                <a:path w="870585" h="1539239">
                  <a:moveTo>
                    <a:pt x="443496" y="894588"/>
                  </a:moveTo>
                  <a:lnTo>
                    <a:pt x="429780" y="894588"/>
                  </a:lnTo>
                  <a:lnTo>
                    <a:pt x="429780" y="1539240"/>
                  </a:lnTo>
                  <a:lnTo>
                    <a:pt x="443496" y="1539240"/>
                  </a:lnTo>
                  <a:lnTo>
                    <a:pt x="443496" y="894588"/>
                  </a:lnTo>
                  <a:close/>
                </a:path>
                <a:path w="870585" h="1539239">
                  <a:moveTo>
                    <a:pt x="463308" y="900684"/>
                  </a:moveTo>
                  <a:lnTo>
                    <a:pt x="451116" y="900684"/>
                  </a:lnTo>
                  <a:lnTo>
                    <a:pt x="451116" y="1539240"/>
                  </a:lnTo>
                  <a:lnTo>
                    <a:pt x="463308" y="1539240"/>
                  </a:lnTo>
                  <a:lnTo>
                    <a:pt x="463308" y="900684"/>
                  </a:lnTo>
                  <a:close/>
                </a:path>
                <a:path w="870585" h="1539239">
                  <a:moveTo>
                    <a:pt x="484644" y="1124712"/>
                  </a:moveTo>
                  <a:lnTo>
                    <a:pt x="470928" y="1124712"/>
                  </a:lnTo>
                  <a:lnTo>
                    <a:pt x="470928" y="1539240"/>
                  </a:lnTo>
                  <a:lnTo>
                    <a:pt x="484644" y="1539240"/>
                  </a:lnTo>
                  <a:lnTo>
                    <a:pt x="484644" y="1124712"/>
                  </a:lnTo>
                  <a:close/>
                </a:path>
                <a:path w="870585" h="1539239">
                  <a:moveTo>
                    <a:pt x="504456" y="1141476"/>
                  </a:moveTo>
                  <a:lnTo>
                    <a:pt x="490740" y="1141476"/>
                  </a:lnTo>
                  <a:lnTo>
                    <a:pt x="490740" y="1539240"/>
                  </a:lnTo>
                  <a:lnTo>
                    <a:pt x="504456" y="1539240"/>
                  </a:lnTo>
                  <a:lnTo>
                    <a:pt x="504456" y="1141476"/>
                  </a:lnTo>
                  <a:close/>
                </a:path>
                <a:path w="870585" h="1539239">
                  <a:moveTo>
                    <a:pt x="525792" y="748284"/>
                  </a:moveTo>
                  <a:lnTo>
                    <a:pt x="512076" y="748284"/>
                  </a:lnTo>
                  <a:lnTo>
                    <a:pt x="512076" y="1539240"/>
                  </a:lnTo>
                  <a:lnTo>
                    <a:pt x="525792" y="1539240"/>
                  </a:lnTo>
                  <a:lnTo>
                    <a:pt x="525792" y="748284"/>
                  </a:lnTo>
                  <a:close/>
                </a:path>
                <a:path w="870585" h="1539239">
                  <a:moveTo>
                    <a:pt x="545604" y="1001268"/>
                  </a:moveTo>
                  <a:lnTo>
                    <a:pt x="531888" y="1001268"/>
                  </a:lnTo>
                  <a:lnTo>
                    <a:pt x="531888" y="1539240"/>
                  </a:lnTo>
                  <a:lnTo>
                    <a:pt x="545604" y="1539240"/>
                  </a:lnTo>
                  <a:lnTo>
                    <a:pt x="545604" y="1001268"/>
                  </a:lnTo>
                  <a:close/>
                </a:path>
                <a:path w="870585" h="1539239">
                  <a:moveTo>
                    <a:pt x="566940" y="1078992"/>
                  </a:moveTo>
                  <a:lnTo>
                    <a:pt x="553224" y="1078992"/>
                  </a:lnTo>
                  <a:lnTo>
                    <a:pt x="553224" y="1539240"/>
                  </a:lnTo>
                  <a:lnTo>
                    <a:pt x="566940" y="1539240"/>
                  </a:lnTo>
                  <a:lnTo>
                    <a:pt x="566940" y="1078992"/>
                  </a:lnTo>
                  <a:close/>
                </a:path>
                <a:path w="870585" h="1539239">
                  <a:moveTo>
                    <a:pt x="586752" y="335280"/>
                  </a:moveTo>
                  <a:lnTo>
                    <a:pt x="573036" y="335280"/>
                  </a:lnTo>
                  <a:lnTo>
                    <a:pt x="573036" y="1539240"/>
                  </a:lnTo>
                  <a:lnTo>
                    <a:pt x="586752" y="1539240"/>
                  </a:lnTo>
                  <a:lnTo>
                    <a:pt x="586752" y="335280"/>
                  </a:lnTo>
                  <a:close/>
                </a:path>
                <a:path w="870585" h="1539239">
                  <a:moveTo>
                    <a:pt x="608088" y="473964"/>
                  </a:moveTo>
                  <a:lnTo>
                    <a:pt x="594372" y="473964"/>
                  </a:lnTo>
                  <a:lnTo>
                    <a:pt x="594372" y="1539240"/>
                  </a:lnTo>
                  <a:lnTo>
                    <a:pt x="608088" y="1539240"/>
                  </a:lnTo>
                  <a:lnTo>
                    <a:pt x="608088" y="473964"/>
                  </a:lnTo>
                  <a:close/>
                </a:path>
                <a:path w="870585" h="1539239">
                  <a:moveTo>
                    <a:pt x="627900" y="947928"/>
                  </a:moveTo>
                  <a:lnTo>
                    <a:pt x="614184" y="947928"/>
                  </a:lnTo>
                  <a:lnTo>
                    <a:pt x="614184" y="1539240"/>
                  </a:lnTo>
                  <a:lnTo>
                    <a:pt x="627900" y="1539240"/>
                  </a:lnTo>
                  <a:lnTo>
                    <a:pt x="627900" y="947928"/>
                  </a:lnTo>
                  <a:close/>
                </a:path>
                <a:path w="870585" h="1539239">
                  <a:moveTo>
                    <a:pt x="647712" y="766572"/>
                  </a:moveTo>
                  <a:lnTo>
                    <a:pt x="633996" y="766572"/>
                  </a:lnTo>
                  <a:lnTo>
                    <a:pt x="633996" y="1539240"/>
                  </a:lnTo>
                  <a:lnTo>
                    <a:pt x="647712" y="1539240"/>
                  </a:lnTo>
                  <a:lnTo>
                    <a:pt x="647712" y="766572"/>
                  </a:lnTo>
                  <a:close/>
                </a:path>
                <a:path w="870585" h="1539239">
                  <a:moveTo>
                    <a:pt x="669048" y="388620"/>
                  </a:moveTo>
                  <a:lnTo>
                    <a:pt x="655332" y="388620"/>
                  </a:lnTo>
                  <a:lnTo>
                    <a:pt x="655332" y="1539240"/>
                  </a:lnTo>
                  <a:lnTo>
                    <a:pt x="669048" y="1539240"/>
                  </a:lnTo>
                  <a:lnTo>
                    <a:pt x="669048" y="388620"/>
                  </a:lnTo>
                  <a:close/>
                </a:path>
                <a:path w="870585" h="1539239">
                  <a:moveTo>
                    <a:pt x="688860" y="835152"/>
                  </a:moveTo>
                  <a:lnTo>
                    <a:pt x="675144" y="835152"/>
                  </a:lnTo>
                  <a:lnTo>
                    <a:pt x="675144" y="1539240"/>
                  </a:lnTo>
                  <a:lnTo>
                    <a:pt x="688860" y="1539240"/>
                  </a:lnTo>
                  <a:lnTo>
                    <a:pt x="688860" y="835152"/>
                  </a:lnTo>
                  <a:close/>
                </a:path>
                <a:path w="870585" h="1539239">
                  <a:moveTo>
                    <a:pt x="710196" y="854964"/>
                  </a:moveTo>
                  <a:lnTo>
                    <a:pt x="696480" y="854964"/>
                  </a:lnTo>
                  <a:lnTo>
                    <a:pt x="696480" y="1539240"/>
                  </a:lnTo>
                  <a:lnTo>
                    <a:pt x="710196" y="1539240"/>
                  </a:lnTo>
                  <a:lnTo>
                    <a:pt x="710196" y="854964"/>
                  </a:lnTo>
                  <a:close/>
                </a:path>
                <a:path w="870585" h="1539239">
                  <a:moveTo>
                    <a:pt x="730008" y="1170432"/>
                  </a:moveTo>
                  <a:lnTo>
                    <a:pt x="716292" y="1170432"/>
                  </a:lnTo>
                  <a:lnTo>
                    <a:pt x="716292" y="1539240"/>
                  </a:lnTo>
                  <a:lnTo>
                    <a:pt x="730008" y="1539240"/>
                  </a:lnTo>
                  <a:lnTo>
                    <a:pt x="730008" y="1170432"/>
                  </a:lnTo>
                  <a:close/>
                </a:path>
                <a:path w="870585" h="1539239">
                  <a:moveTo>
                    <a:pt x="751344" y="1072896"/>
                  </a:moveTo>
                  <a:lnTo>
                    <a:pt x="737628" y="1072896"/>
                  </a:lnTo>
                  <a:lnTo>
                    <a:pt x="737628" y="1539240"/>
                  </a:lnTo>
                  <a:lnTo>
                    <a:pt x="751344" y="1539240"/>
                  </a:lnTo>
                  <a:lnTo>
                    <a:pt x="751344" y="1072896"/>
                  </a:lnTo>
                  <a:close/>
                </a:path>
                <a:path w="870585" h="1539239">
                  <a:moveTo>
                    <a:pt x="771156" y="970788"/>
                  </a:moveTo>
                  <a:lnTo>
                    <a:pt x="757440" y="970788"/>
                  </a:lnTo>
                  <a:lnTo>
                    <a:pt x="757440" y="1539240"/>
                  </a:lnTo>
                  <a:lnTo>
                    <a:pt x="771156" y="1539240"/>
                  </a:lnTo>
                  <a:lnTo>
                    <a:pt x="771156" y="970788"/>
                  </a:lnTo>
                  <a:close/>
                </a:path>
                <a:path w="870585" h="1539239">
                  <a:moveTo>
                    <a:pt x="790968" y="1104900"/>
                  </a:moveTo>
                  <a:lnTo>
                    <a:pt x="778776" y="1104900"/>
                  </a:lnTo>
                  <a:lnTo>
                    <a:pt x="778776" y="1539240"/>
                  </a:lnTo>
                  <a:lnTo>
                    <a:pt x="790968" y="1539240"/>
                  </a:lnTo>
                  <a:lnTo>
                    <a:pt x="790968" y="1104900"/>
                  </a:lnTo>
                  <a:close/>
                </a:path>
                <a:path w="870585" h="1539239">
                  <a:moveTo>
                    <a:pt x="812304" y="1031748"/>
                  </a:moveTo>
                  <a:lnTo>
                    <a:pt x="798588" y="1031748"/>
                  </a:lnTo>
                  <a:lnTo>
                    <a:pt x="798588" y="1539240"/>
                  </a:lnTo>
                  <a:lnTo>
                    <a:pt x="812304" y="1539240"/>
                  </a:lnTo>
                  <a:lnTo>
                    <a:pt x="812304" y="1031748"/>
                  </a:lnTo>
                  <a:close/>
                </a:path>
                <a:path w="870585" h="1539239">
                  <a:moveTo>
                    <a:pt x="832116" y="426720"/>
                  </a:moveTo>
                  <a:lnTo>
                    <a:pt x="818400" y="426720"/>
                  </a:lnTo>
                  <a:lnTo>
                    <a:pt x="818400" y="1539240"/>
                  </a:lnTo>
                  <a:lnTo>
                    <a:pt x="832116" y="1539240"/>
                  </a:lnTo>
                  <a:lnTo>
                    <a:pt x="832116" y="426720"/>
                  </a:lnTo>
                  <a:close/>
                </a:path>
                <a:path w="870585" h="1539239">
                  <a:moveTo>
                    <a:pt x="853452" y="102108"/>
                  </a:moveTo>
                  <a:lnTo>
                    <a:pt x="839736" y="102108"/>
                  </a:lnTo>
                  <a:lnTo>
                    <a:pt x="839736" y="1539240"/>
                  </a:lnTo>
                  <a:lnTo>
                    <a:pt x="853452" y="1539240"/>
                  </a:lnTo>
                  <a:lnTo>
                    <a:pt x="853452" y="102108"/>
                  </a:lnTo>
                  <a:close/>
                </a:path>
                <a:path w="870585" h="1539239">
                  <a:moveTo>
                    <a:pt x="870216" y="0"/>
                  </a:moveTo>
                  <a:lnTo>
                    <a:pt x="859548" y="0"/>
                  </a:lnTo>
                  <a:lnTo>
                    <a:pt x="859548" y="1539240"/>
                  </a:lnTo>
                  <a:lnTo>
                    <a:pt x="870216" y="1539240"/>
                  </a:lnTo>
                  <a:lnTo>
                    <a:pt x="870216" y="0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93976" y="1546859"/>
              <a:ext cx="0" cy="1925320"/>
            </a:xfrm>
            <a:custGeom>
              <a:avLst/>
              <a:gdLst/>
              <a:ahLst/>
              <a:cxnLst/>
              <a:rect l="l" t="t" r="r" b="b"/>
              <a:pathLst>
                <a:path w="0" h="1925320">
                  <a:moveTo>
                    <a:pt x="0" y="1924812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071116" y="1546860"/>
              <a:ext cx="22860" cy="1925320"/>
            </a:xfrm>
            <a:custGeom>
              <a:avLst/>
              <a:gdLst/>
              <a:ahLst/>
              <a:cxnLst/>
              <a:rect l="l" t="t" r="r" b="b"/>
              <a:pathLst>
                <a:path w="22860" h="1925320">
                  <a:moveTo>
                    <a:pt x="0" y="1924812"/>
                  </a:moveTo>
                  <a:lnTo>
                    <a:pt x="22859" y="1924812"/>
                  </a:lnTo>
                </a:path>
                <a:path w="22860" h="1925320">
                  <a:moveTo>
                    <a:pt x="0" y="1732788"/>
                  </a:moveTo>
                  <a:lnTo>
                    <a:pt x="22859" y="1732788"/>
                  </a:lnTo>
                </a:path>
                <a:path w="22860" h="1925320">
                  <a:moveTo>
                    <a:pt x="0" y="1540764"/>
                  </a:moveTo>
                  <a:lnTo>
                    <a:pt x="22859" y="1540764"/>
                  </a:lnTo>
                </a:path>
                <a:path w="22860" h="1925320">
                  <a:moveTo>
                    <a:pt x="0" y="1347216"/>
                  </a:moveTo>
                  <a:lnTo>
                    <a:pt x="22859" y="1347216"/>
                  </a:lnTo>
                </a:path>
                <a:path w="22860" h="1925320">
                  <a:moveTo>
                    <a:pt x="0" y="1155191"/>
                  </a:moveTo>
                  <a:lnTo>
                    <a:pt x="22859" y="1155191"/>
                  </a:lnTo>
                </a:path>
                <a:path w="22860" h="1925320">
                  <a:moveTo>
                    <a:pt x="0" y="963168"/>
                  </a:moveTo>
                  <a:lnTo>
                    <a:pt x="22859" y="963168"/>
                  </a:lnTo>
                </a:path>
                <a:path w="22860" h="1925320">
                  <a:moveTo>
                    <a:pt x="0" y="771143"/>
                  </a:moveTo>
                  <a:lnTo>
                    <a:pt x="22859" y="771143"/>
                  </a:lnTo>
                </a:path>
                <a:path w="22860" h="1925320">
                  <a:moveTo>
                    <a:pt x="0" y="577596"/>
                  </a:moveTo>
                  <a:lnTo>
                    <a:pt x="22859" y="577596"/>
                  </a:lnTo>
                </a:path>
                <a:path w="22860" h="1925320">
                  <a:moveTo>
                    <a:pt x="0" y="385571"/>
                  </a:moveTo>
                  <a:lnTo>
                    <a:pt x="22859" y="385571"/>
                  </a:lnTo>
                </a:path>
                <a:path w="22860" h="1925320">
                  <a:moveTo>
                    <a:pt x="0" y="193548"/>
                  </a:moveTo>
                  <a:lnTo>
                    <a:pt x="22859" y="193548"/>
                  </a:lnTo>
                </a:path>
                <a:path w="22860" h="192532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093976" y="3471672"/>
              <a:ext cx="3747770" cy="0"/>
            </a:xfrm>
            <a:custGeom>
              <a:avLst/>
              <a:gdLst/>
              <a:ahLst/>
              <a:cxnLst/>
              <a:rect l="l" t="t" r="r" b="b"/>
              <a:pathLst>
                <a:path w="3747770" h="0">
                  <a:moveTo>
                    <a:pt x="0" y="0"/>
                  </a:moveTo>
                  <a:lnTo>
                    <a:pt x="374751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093976" y="3471672"/>
              <a:ext cx="3686810" cy="21590"/>
            </a:xfrm>
            <a:custGeom>
              <a:avLst/>
              <a:gdLst/>
              <a:ahLst/>
              <a:cxnLst/>
              <a:rect l="l" t="t" r="r" b="b"/>
              <a:pathLst>
                <a:path w="3686810" h="21589">
                  <a:moveTo>
                    <a:pt x="0" y="0"/>
                  </a:moveTo>
                  <a:lnTo>
                    <a:pt x="0" y="21336"/>
                  </a:lnTo>
                </a:path>
                <a:path w="3686810" h="21589">
                  <a:moveTo>
                    <a:pt x="245364" y="0"/>
                  </a:moveTo>
                  <a:lnTo>
                    <a:pt x="245364" y="21336"/>
                  </a:lnTo>
                </a:path>
                <a:path w="3686810" h="21589">
                  <a:moveTo>
                    <a:pt x="490728" y="0"/>
                  </a:moveTo>
                  <a:lnTo>
                    <a:pt x="490728" y="21336"/>
                  </a:lnTo>
                </a:path>
                <a:path w="3686810" h="21589">
                  <a:moveTo>
                    <a:pt x="736091" y="0"/>
                  </a:moveTo>
                  <a:lnTo>
                    <a:pt x="736091" y="21336"/>
                  </a:lnTo>
                </a:path>
                <a:path w="3686810" h="21589">
                  <a:moveTo>
                    <a:pt x="982979" y="0"/>
                  </a:moveTo>
                  <a:lnTo>
                    <a:pt x="982979" y="21336"/>
                  </a:lnTo>
                </a:path>
                <a:path w="3686810" h="21589">
                  <a:moveTo>
                    <a:pt x="1228344" y="0"/>
                  </a:moveTo>
                  <a:lnTo>
                    <a:pt x="1228344" y="21336"/>
                  </a:lnTo>
                </a:path>
                <a:path w="3686810" h="21589">
                  <a:moveTo>
                    <a:pt x="1473708" y="0"/>
                  </a:moveTo>
                  <a:lnTo>
                    <a:pt x="1473708" y="21336"/>
                  </a:lnTo>
                </a:path>
                <a:path w="3686810" h="21589">
                  <a:moveTo>
                    <a:pt x="1719071" y="0"/>
                  </a:moveTo>
                  <a:lnTo>
                    <a:pt x="1719071" y="21336"/>
                  </a:lnTo>
                </a:path>
                <a:path w="3686810" h="21589">
                  <a:moveTo>
                    <a:pt x="1965959" y="0"/>
                  </a:moveTo>
                  <a:lnTo>
                    <a:pt x="1965959" y="21336"/>
                  </a:lnTo>
                </a:path>
                <a:path w="3686810" h="21589">
                  <a:moveTo>
                    <a:pt x="2211324" y="0"/>
                  </a:moveTo>
                  <a:lnTo>
                    <a:pt x="2211324" y="21336"/>
                  </a:lnTo>
                </a:path>
                <a:path w="3686810" h="21589">
                  <a:moveTo>
                    <a:pt x="2456688" y="0"/>
                  </a:moveTo>
                  <a:lnTo>
                    <a:pt x="2456688" y="21336"/>
                  </a:lnTo>
                </a:path>
                <a:path w="3686810" h="21589">
                  <a:moveTo>
                    <a:pt x="2702051" y="0"/>
                  </a:moveTo>
                  <a:lnTo>
                    <a:pt x="2702051" y="21336"/>
                  </a:lnTo>
                </a:path>
                <a:path w="3686810" h="21589">
                  <a:moveTo>
                    <a:pt x="2948940" y="0"/>
                  </a:moveTo>
                  <a:lnTo>
                    <a:pt x="2948940" y="21336"/>
                  </a:lnTo>
                </a:path>
                <a:path w="3686810" h="21589">
                  <a:moveTo>
                    <a:pt x="3194303" y="0"/>
                  </a:moveTo>
                  <a:lnTo>
                    <a:pt x="3194303" y="21336"/>
                  </a:lnTo>
                </a:path>
                <a:path w="3686810" h="21589">
                  <a:moveTo>
                    <a:pt x="3439667" y="0"/>
                  </a:moveTo>
                  <a:lnTo>
                    <a:pt x="3439667" y="21336"/>
                  </a:lnTo>
                </a:path>
                <a:path w="3686810" h="21589">
                  <a:moveTo>
                    <a:pt x="3686556" y="0"/>
                  </a:moveTo>
                  <a:lnTo>
                    <a:pt x="3686556" y="21336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92452" y="2503931"/>
              <a:ext cx="3738879" cy="10795"/>
            </a:xfrm>
            <a:custGeom>
              <a:avLst/>
              <a:gdLst/>
              <a:ahLst/>
              <a:cxnLst/>
              <a:rect l="l" t="t" r="r" b="b"/>
              <a:pathLst>
                <a:path w="3738879" h="10794">
                  <a:moveTo>
                    <a:pt x="25908" y="10667"/>
                  </a:moveTo>
                  <a:lnTo>
                    <a:pt x="0" y="10667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8956" y="3048"/>
                  </a:lnTo>
                  <a:lnTo>
                    <a:pt x="28956" y="9143"/>
                  </a:lnTo>
                  <a:lnTo>
                    <a:pt x="25908" y="10667"/>
                  </a:lnTo>
                  <a:close/>
                </a:path>
                <a:path w="3738879" h="10794">
                  <a:moveTo>
                    <a:pt x="68580" y="10667"/>
                  </a:moveTo>
                  <a:lnTo>
                    <a:pt x="41148" y="10667"/>
                  </a:lnTo>
                  <a:lnTo>
                    <a:pt x="39624" y="9143"/>
                  </a:lnTo>
                  <a:lnTo>
                    <a:pt x="39624" y="3048"/>
                  </a:lnTo>
                  <a:lnTo>
                    <a:pt x="41148" y="0"/>
                  </a:lnTo>
                  <a:lnTo>
                    <a:pt x="68580" y="0"/>
                  </a:lnTo>
                  <a:lnTo>
                    <a:pt x="71628" y="3048"/>
                  </a:lnTo>
                  <a:lnTo>
                    <a:pt x="71628" y="9143"/>
                  </a:lnTo>
                  <a:lnTo>
                    <a:pt x="68580" y="10667"/>
                  </a:lnTo>
                  <a:close/>
                </a:path>
                <a:path w="3738879" h="10794">
                  <a:moveTo>
                    <a:pt x="112776" y="10667"/>
                  </a:moveTo>
                  <a:lnTo>
                    <a:pt x="85344" y="10667"/>
                  </a:lnTo>
                  <a:lnTo>
                    <a:pt x="82296" y="9143"/>
                  </a:lnTo>
                  <a:lnTo>
                    <a:pt x="82296" y="3048"/>
                  </a:lnTo>
                  <a:lnTo>
                    <a:pt x="85344" y="0"/>
                  </a:lnTo>
                  <a:lnTo>
                    <a:pt x="112776" y="0"/>
                  </a:lnTo>
                  <a:lnTo>
                    <a:pt x="114300" y="3048"/>
                  </a:lnTo>
                  <a:lnTo>
                    <a:pt x="114300" y="9143"/>
                  </a:lnTo>
                  <a:lnTo>
                    <a:pt x="112776" y="10667"/>
                  </a:lnTo>
                  <a:close/>
                </a:path>
                <a:path w="3738879" h="10794">
                  <a:moveTo>
                    <a:pt x="155448" y="10667"/>
                  </a:moveTo>
                  <a:lnTo>
                    <a:pt x="128016" y="10667"/>
                  </a:lnTo>
                  <a:lnTo>
                    <a:pt x="124968" y="9143"/>
                  </a:lnTo>
                  <a:lnTo>
                    <a:pt x="124968" y="3048"/>
                  </a:lnTo>
                  <a:lnTo>
                    <a:pt x="128016" y="0"/>
                  </a:lnTo>
                  <a:lnTo>
                    <a:pt x="155448" y="0"/>
                  </a:lnTo>
                  <a:lnTo>
                    <a:pt x="158496" y="3048"/>
                  </a:lnTo>
                  <a:lnTo>
                    <a:pt x="158496" y="9143"/>
                  </a:lnTo>
                  <a:lnTo>
                    <a:pt x="155448" y="10667"/>
                  </a:lnTo>
                  <a:close/>
                </a:path>
                <a:path w="3738879" h="10794">
                  <a:moveTo>
                    <a:pt x="198120" y="10667"/>
                  </a:moveTo>
                  <a:lnTo>
                    <a:pt x="170688" y="10667"/>
                  </a:lnTo>
                  <a:lnTo>
                    <a:pt x="169164" y="9143"/>
                  </a:lnTo>
                  <a:lnTo>
                    <a:pt x="169164" y="3048"/>
                  </a:lnTo>
                  <a:lnTo>
                    <a:pt x="170688" y="0"/>
                  </a:lnTo>
                  <a:lnTo>
                    <a:pt x="198120" y="0"/>
                  </a:lnTo>
                  <a:lnTo>
                    <a:pt x="201168" y="3048"/>
                  </a:lnTo>
                  <a:lnTo>
                    <a:pt x="201168" y="9143"/>
                  </a:lnTo>
                  <a:lnTo>
                    <a:pt x="198120" y="10667"/>
                  </a:lnTo>
                  <a:close/>
                </a:path>
                <a:path w="3738879" h="10794">
                  <a:moveTo>
                    <a:pt x="242316" y="10667"/>
                  </a:moveTo>
                  <a:lnTo>
                    <a:pt x="214884" y="10667"/>
                  </a:lnTo>
                  <a:lnTo>
                    <a:pt x="211836" y="9143"/>
                  </a:lnTo>
                  <a:lnTo>
                    <a:pt x="211836" y="3048"/>
                  </a:lnTo>
                  <a:lnTo>
                    <a:pt x="214884" y="0"/>
                  </a:lnTo>
                  <a:lnTo>
                    <a:pt x="242316" y="0"/>
                  </a:lnTo>
                  <a:lnTo>
                    <a:pt x="243840" y="3048"/>
                  </a:lnTo>
                  <a:lnTo>
                    <a:pt x="243840" y="9143"/>
                  </a:lnTo>
                  <a:lnTo>
                    <a:pt x="242316" y="10667"/>
                  </a:lnTo>
                  <a:close/>
                </a:path>
                <a:path w="3738879" h="10794">
                  <a:moveTo>
                    <a:pt x="284988" y="10667"/>
                  </a:moveTo>
                  <a:lnTo>
                    <a:pt x="257556" y="10667"/>
                  </a:lnTo>
                  <a:lnTo>
                    <a:pt x="254508" y="9143"/>
                  </a:lnTo>
                  <a:lnTo>
                    <a:pt x="254508" y="3048"/>
                  </a:lnTo>
                  <a:lnTo>
                    <a:pt x="257556" y="0"/>
                  </a:lnTo>
                  <a:lnTo>
                    <a:pt x="284988" y="0"/>
                  </a:lnTo>
                  <a:lnTo>
                    <a:pt x="286512" y="3048"/>
                  </a:lnTo>
                  <a:lnTo>
                    <a:pt x="286512" y="9143"/>
                  </a:lnTo>
                  <a:lnTo>
                    <a:pt x="284988" y="10667"/>
                  </a:lnTo>
                  <a:close/>
                </a:path>
                <a:path w="3738879" h="10794">
                  <a:moveTo>
                    <a:pt x="327660" y="10667"/>
                  </a:moveTo>
                  <a:lnTo>
                    <a:pt x="300228" y="10667"/>
                  </a:lnTo>
                  <a:lnTo>
                    <a:pt x="298704" y="9143"/>
                  </a:lnTo>
                  <a:lnTo>
                    <a:pt x="298704" y="3048"/>
                  </a:lnTo>
                  <a:lnTo>
                    <a:pt x="300228" y="0"/>
                  </a:lnTo>
                  <a:lnTo>
                    <a:pt x="327660" y="0"/>
                  </a:lnTo>
                  <a:lnTo>
                    <a:pt x="330708" y="3048"/>
                  </a:lnTo>
                  <a:lnTo>
                    <a:pt x="330708" y="9143"/>
                  </a:lnTo>
                  <a:lnTo>
                    <a:pt x="327660" y="10667"/>
                  </a:lnTo>
                  <a:close/>
                </a:path>
                <a:path w="3738879" h="10794">
                  <a:moveTo>
                    <a:pt x="370332" y="10667"/>
                  </a:moveTo>
                  <a:lnTo>
                    <a:pt x="342900" y="10667"/>
                  </a:lnTo>
                  <a:lnTo>
                    <a:pt x="341376" y="9143"/>
                  </a:lnTo>
                  <a:lnTo>
                    <a:pt x="341376" y="3048"/>
                  </a:lnTo>
                  <a:lnTo>
                    <a:pt x="342900" y="0"/>
                  </a:lnTo>
                  <a:lnTo>
                    <a:pt x="370332" y="0"/>
                  </a:lnTo>
                  <a:lnTo>
                    <a:pt x="373380" y="3048"/>
                  </a:lnTo>
                  <a:lnTo>
                    <a:pt x="373380" y="9143"/>
                  </a:lnTo>
                  <a:lnTo>
                    <a:pt x="370332" y="10667"/>
                  </a:lnTo>
                  <a:close/>
                </a:path>
                <a:path w="3738879" h="10794">
                  <a:moveTo>
                    <a:pt x="414528" y="10667"/>
                  </a:moveTo>
                  <a:lnTo>
                    <a:pt x="387096" y="10667"/>
                  </a:lnTo>
                  <a:lnTo>
                    <a:pt x="384048" y="9143"/>
                  </a:lnTo>
                  <a:lnTo>
                    <a:pt x="384048" y="3048"/>
                  </a:lnTo>
                  <a:lnTo>
                    <a:pt x="387096" y="0"/>
                  </a:lnTo>
                  <a:lnTo>
                    <a:pt x="414528" y="0"/>
                  </a:lnTo>
                  <a:lnTo>
                    <a:pt x="416051" y="3048"/>
                  </a:lnTo>
                  <a:lnTo>
                    <a:pt x="416051" y="9143"/>
                  </a:lnTo>
                  <a:lnTo>
                    <a:pt x="414528" y="10667"/>
                  </a:lnTo>
                  <a:close/>
                </a:path>
                <a:path w="3738879" h="10794">
                  <a:moveTo>
                    <a:pt x="457200" y="10667"/>
                  </a:moveTo>
                  <a:lnTo>
                    <a:pt x="429767" y="10667"/>
                  </a:lnTo>
                  <a:lnTo>
                    <a:pt x="426720" y="9143"/>
                  </a:lnTo>
                  <a:lnTo>
                    <a:pt x="426720" y="3048"/>
                  </a:lnTo>
                  <a:lnTo>
                    <a:pt x="429767" y="0"/>
                  </a:lnTo>
                  <a:lnTo>
                    <a:pt x="457200" y="0"/>
                  </a:lnTo>
                  <a:lnTo>
                    <a:pt x="460248" y="3048"/>
                  </a:lnTo>
                  <a:lnTo>
                    <a:pt x="460248" y="9143"/>
                  </a:lnTo>
                  <a:lnTo>
                    <a:pt x="457200" y="10667"/>
                  </a:lnTo>
                  <a:close/>
                </a:path>
                <a:path w="3738879" h="10794">
                  <a:moveTo>
                    <a:pt x="499872" y="10667"/>
                  </a:moveTo>
                  <a:lnTo>
                    <a:pt x="472440" y="10667"/>
                  </a:lnTo>
                  <a:lnTo>
                    <a:pt x="470916" y="9143"/>
                  </a:lnTo>
                  <a:lnTo>
                    <a:pt x="470916" y="3048"/>
                  </a:lnTo>
                  <a:lnTo>
                    <a:pt x="472440" y="0"/>
                  </a:lnTo>
                  <a:lnTo>
                    <a:pt x="499872" y="0"/>
                  </a:lnTo>
                  <a:lnTo>
                    <a:pt x="502920" y="3048"/>
                  </a:lnTo>
                  <a:lnTo>
                    <a:pt x="502920" y="9143"/>
                  </a:lnTo>
                  <a:lnTo>
                    <a:pt x="499872" y="10667"/>
                  </a:lnTo>
                  <a:close/>
                </a:path>
                <a:path w="3738879" h="10794">
                  <a:moveTo>
                    <a:pt x="544067" y="10667"/>
                  </a:moveTo>
                  <a:lnTo>
                    <a:pt x="516636" y="10667"/>
                  </a:lnTo>
                  <a:lnTo>
                    <a:pt x="513588" y="9143"/>
                  </a:lnTo>
                  <a:lnTo>
                    <a:pt x="513588" y="3048"/>
                  </a:lnTo>
                  <a:lnTo>
                    <a:pt x="516636" y="0"/>
                  </a:lnTo>
                  <a:lnTo>
                    <a:pt x="544067" y="0"/>
                  </a:lnTo>
                  <a:lnTo>
                    <a:pt x="545592" y="3048"/>
                  </a:lnTo>
                  <a:lnTo>
                    <a:pt x="545592" y="9143"/>
                  </a:lnTo>
                  <a:lnTo>
                    <a:pt x="544067" y="10667"/>
                  </a:lnTo>
                  <a:close/>
                </a:path>
                <a:path w="3738879" h="10794">
                  <a:moveTo>
                    <a:pt x="586740" y="10667"/>
                  </a:moveTo>
                  <a:lnTo>
                    <a:pt x="559308" y="10667"/>
                  </a:lnTo>
                  <a:lnTo>
                    <a:pt x="556259" y="9143"/>
                  </a:lnTo>
                  <a:lnTo>
                    <a:pt x="556259" y="3048"/>
                  </a:lnTo>
                  <a:lnTo>
                    <a:pt x="559308" y="0"/>
                  </a:lnTo>
                  <a:lnTo>
                    <a:pt x="586740" y="0"/>
                  </a:lnTo>
                  <a:lnTo>
                    <a:pt x="589788" y="3048"/>
                  </a:lnTo>
                  <a:lnTo>
                    <a:pt x="589788" y="9143"/>
                  </a:lnTo>
                  <a:lnTo>
                    <a:pt x="586740" y="10667"/>
                  </a:lnTo>
                  <a:close/>
                </a:path>
                <a:path w="3738879" h="10794">
                  <a:moveTo>
                    <a:pt x="629412" y="10667"/>
                  </a:moveTo>
                  <a:lnTo>
                    <a:pt x="601980" y="10667"/>
                  </a:lnTo>
                  <a:lnTo>
                    <a:pt x="600456" y="9143"/>
                  </a:lnTo>
                  <a:lnTo>
                    <a:pt x="600456" y="3048"/>
                  </a:lnTo>
                  <a:lnTo>
                    <a:pt x="601980" y="0"/>
                  </a:lnTo>
                  <a:lnTo>
                    <a:pt x="629412" y="0"/>
                  </a:lnTo>
                  <a:lnTo>
                    <a:pt x="632459" y="3048"/>
                  </a:lnTo>
                  <a:lnTo>
                    <a:pt x="632459" y="9143"/>
                  </a:lnTo>
                  <a:lnTo>
                    <a:pt x="629412" y="10667"/>
                  </a:lnTo>
                  <a:close/>
                </a:path>
                <a:path w="3738879" h="10794">
                  <a:moveTo>
                    <a:pt x="673608" y="10667"/>
                  </a:moveTo>
                  <a:lnTo>
                    <a:pt x="646176" y="10667"/>
                  </a:lnTo>
                  <a:lnTo>
                    <a:pt x="643128" y="9143"/>
                  </a:lnTo>
                  <a:lnTo>
                    <a:pt x="643128" y="3048"/>
                  </a:lnTo>
                  <a:lnTo>
                    <a:pt x="646176" y="0"/>
                  </a:lnTo>
                  <a:lnTo>
                    <a:pt x="673608" y="0"/>
                  </a:lnTo>
                  <a:lnTo>
                    <a:pt x="675132" y="3048"/>
                  </a:lnTo>
                  <a:lnTo>
                    <a:pt x="675132" y="9143"/>
                  </a:lnTo>
                  <a:lnTo>
                    <a:pt x="673608" y="10667"/>
                  </a:lnTo>
                  <a:close/>
                </a:path>
                <a:path w="3738879" h="10794">
                  <a:moveTo>
                    <a:pt x="716280" y="10667"/>
                  </a:moveTo>
                  <a:lnTo>
                    <a:pt x="688848" y="10667"/>
                  </a:lnTo>
                  <a:lnTo>
                    <a:pt x="685800" y="9143"/>
                  </a:lnTo>
                  <a:lnTo>
                    <a:pt x="685800" y="3048"/>
                  </a:lnTo>
                  <a:lnTo>
                    <a:pt x="688848" y="0"/>
                  </a:lnTo>
                  <a:lnTo>
                    <a:pt x="716280" y="0"/>
                  </a:lnTo>
                  <a:lnTo>
                    <a:pt x="717804" y="3048"/>
                  </a:lnTo>
                  <a:lnTo>
                    <a:pt x="717804" y="9143"/>
                  </a:lnTo>
                  <a:lnTo>
                    <a:pt x="716280" y="10667"/>
                  </a:lnTo>
                  <a:close/>
                </a:path>
                <a:path w="3738879" h="10794">
                  <a:moveTo>
                    <a:pt x="758951" y="10667"/>
                  </a:moveTo>
                  <a:lnTo>
                    <a:pt x="731520" y="10667"/>
                  </a:lnTo>
                  <a:lnTo>
                    <a:pt x="729996" y="9143"/>
                  </a:lnTo>
                  <a:lnTo>
                    <a:pt x="729996" y="3048"/>
                  </a:lnTo>
                  <a:lnTo>
                    <a:pt x="731520" y="0"/>
                  </a:lnTo>
                  <a:lnTo>
                    <a:pt x="758951" y="0"/>
                  </a:lnTo>
                  <a:lnTo>
                    <a:pt x="762000" y="3048"/>
                  </a:lnTo>
                  <a:lnTo>
                    <a:pt x="762000" y="9143"/>
                  </a:lnTo>
                  <a:lnTo>
                    <a:pt x="758951" y="10667"/>
                  </a:lnTo>
                  <a:close/>
                </a:path>
                <a:path w="3738879" h="10794">
                  <a:moveTo>
                    <a:pt x="803148" y="10667"/>
                  </a:moveTo>
                  <a:lnTo>
                    <a:pt x="774192" y="10667"/>
                  </a:lnTo>
                  <a:lnTo>
                    <a:pt x="772667" y="9143"/>
                  </a:lnTo>
                  <a:lnTo>
                    <a:pt x="772667" y="3048"/>
                  </a:lnTo>
                  <a:lnTo>
                    <a:pt x="774192" y="0"/>
                  </a:lnTo>
                  <a:lnTo>
                    <a:pt x="803148" y="0"/>
                  </a:lnTo>
                  <a:lnTo>
                    <a:pt x="804672" y="3048"/>
                  </a:lnTo>
                  <a:lnTo>
                    <a:pt x="804672" y="9143"/>
                  </a:lnTo>
                  <a:lnTo>
                    <a:pt x="803148" y="10667"/>
                  </a:lnTo>
                  <a:close/>
                </a:path>
                <a:path w="3738879" h="10794">
                  <a:moveTo>
                    <a:pt x="845820" y="10667"/>
                  </a:moveTo>
                  <a:lnTo>
                    <a:pt x="818388" y="10667"/>
                  </a:lnTo>
                  <a:lnTo>
                    <a:pt x="815340" y="9143"/>
                  </a:lnTo>
                  <a:lnTo>
                    <a:pt x="815340" y="3048"/>
                  </a:lnTo>
                  <a:lnTo>
                    <a:pt x="818388" y="0"/>
                  </a:lnTo>
                  <a:lnTo>
                    <a:pt x="845820" y="0"/>
                  </a:lnTo>
                  <a:lnTo>
                    <a:pt x="847344" y="3048"/>
                  </a:lnTo>
                  <a:lnTo>
                    <a:pt x="847344" y="9143"/>
                  </a:lnTo>
                  <a:lnTo>
                    <a:pt x="845820" y="10667"/>
                  </a:lnTo>
                  <a:close/>
                </a:path>
                <a:path w="3738879" h="10794">
                  <a:moveTo>
                    <a:pt x="888492" y="10667"/>
                  </a:moveTo>
                  <a:lnTo>
                    <a:pt x="861059" y="10667"/>
                  </a:lnTo>
                  <a:lnTo>
                    <a:pt x="858012" y="9143"/>
                  </a:lnTo>
                  <a:lnTo>
                    <a:pt x="858012" y="3048"/>
                  </a:lnTo>
                  <a:lnTo>
                    <a:pt x="861059" y="0"/>
                  </a:lnTo>
                  <a:lnTo>
                    <a:pt x="888492" y="0"/>
                  </a:lnTo>
                  <a:lnTo>
                    <a:pt x="891540" y="3048"/>
                  </a:lnTo>
                  <a:lnTo>
                    <a:pt x="891540" y="9143"/>
                  </a:lnTo>
                  <a:lnTo>
                    <a:pt x="888492" y="10667"/>
                  </a:lnTo>
                  <a:close/>
                </a:path>
                <a:path w="3738879" h="10794">
                  <a:moveTo>
                    <a:pt x="931164" y="10667"/>
                  </a:moveTo>
                  <a:lnTo>
                    <a:pt x="903732" y="10667"/>
                  </a:lnTo>
                  <a:lnTo>
                    <a:pt x="902208" y="9143"/>
                  </a:lnTo>
                  <a:lnTo>
                    <a:pt x="902208" y="3048"/>
                  </a:lnTo>
                  <a:lnTo>
                    <a:pt x="903732" y="0"/>
                  </a:lnTo>
                  <a:lnTo>
                    <a:pt x="931164" y="0"/>
                  </a:lnTo>
                  <a:lnTo>
                    <a:pt x="934212" y="3048"/>
                  </a:lnTo>
                  <a:lnTo>
                    <a:pt x="934212" y="9143"/>
                  </a:lnTo>
                  <a:lnTo>
                    <a:pt x="931164" y="10667"/>
                  </a:lnTo>
                  <a:close/>
                </a:path>
                <a:path w="3738879" h="10794">
                  <a:moveTo>
                    <a:pt x="975360" y="10667"/>
                  </a:moveTo>
                  <a:lnTo>
                    <a:pt x="947928" y="10667"/>
                  </a:lnTo>
                  <a:lnTo>
                    <a:pt x="944880" y="9143"/>
                  </a:lnTo>
                  <a:lnTo>
                    <a:pt x="944880" y="3048"/>
                  </a:lnTo>
                  <a:lnTo>
                    <a:pt x="947928" y="0"/>
                  </a:lnTo>
                  <a:lnTo>
                    <a:pt x="975360" y="0"/>
                  </a:lnTo>
                  <a:lnTo>
                    <a:pt x="976884" y="3048"/>
                  </a:lnTo>
                  <a:lnTo>
                    <a:pt x="976884" y="9143"/>
                  </a:lnTo>
                  <a:lnTo>
                    <a:pt x="975360" y="10667"/>
                  </a:lnTo>
                  <a:close/>
                </a:path>
                <a:path w="3738879" h="10794">
                  <a:moveTo>
                    <a:pt x="1018032" y="10667"/>
                  </a:moveTo>
                  <a:lnTo>
                    <a:pt x="990600" y="10667"/>
                  </a:lnTo>
                  <a:lnTo>
                    <a:pt x="987551" y="9143"/>
                  </a:lnTo>
                  <a:lnTo>
                    <a:pt x="987551" y="3048"/>
                  </a:lnTo>
                  <a:lnTo>
                    <a:pt x="990600" y="0"/>
                  </a:lnTo>
                  <a:lnTo>
                    <a:pt x="1018032" y="0"/>
                  </a:lnTo>
                  <a:lnTo>
                    <a:pt x="1021080" y="3048"/>
                  </a:lnTo>
                  <a:lnTo>
                    <a:pt x="1021080" y="9143"/>
                  </a:lnTo>
                  <a:lnTo>
                    <a:pt x="1018032" y="10667"/>
                  </a:lnTo>
                  <a:close/>
                </a:path>
                <a:path w="3738879" h="10794">
                  <a:moveTo>
                    <a:pt x="1060704" y="10667"/>
                  </a:moveTo>
                  <a:lnTo>
                    <a:pt x="1033272" y="10667"/>
                  </a:lnTo>
                  <a:lnTo>
                    <a:pt x="1031748" y="9143"/>
                  </a:lnTo>
                  <a:lnTo>
                    <a:pt x="1031748" y="3048"/>
                  </a:lnTo>
                  <a:lnTo>
                    <a:pt x="1033272" y="0"/>
                  </a:lnTo>
                  <a:lnTo>
                    <a:pt x="1060704" y="0"/>
                  </a:lnTo>
                  <a:lnTo>
                    <a:pt x="1063751" y="3048"/>
                  </a:lnTo>
                  <a:lnTo>
                    <a:pt x="1063751" y="9143"/>
                  </a:lnTo>
                  <a:lnTo>
                    <a:pt x="1060704" y="10667"/>
                  </a:lnTo>
                  <a:close/>
                </a:path>
                <a:path w="3738879" h="10794">
                  <a:moveTo>
                    <a:pt x="1104900" y="10667"/>
                  </a:moveTo>
                  <a:lnTo>
                    <a:pt x="1077468" y="10667"/>
                  </a:lnTo>
                  <a:lnTo>
                    <a:pt x="1074420" y="9143"/>
                  </a:lnTo>
                  <a:lnTo>
                    <a:pt x="1074420" y="3048"/>
                  </a:lnTo>
                  <a:lnTo>
                    <a:pt x="1077468" y="0"/>
                  </a:lnTo>
                  <a:lnTo>
                    <a:pt x="1104900" y="0"/>
                  </a:lnTo>
                  <a:lnTo>
                    <a:pt x="1106424" y="3048"/>
                  </a:lnTo>
                  <a:lnTo>
                    <a:pt x="1106424" y="9143"/>
                  </a:lnTo>
                  <a:lnTo>
                    <a:pt x="1104900" y="10667"/>
                  </a:lnTo>
                  <a:close/>
                </a:path>
                <a:path w="3738879" h="10794">
                  <a:moveTo>
                    <a:pt x="1147572" y="10667"/>
                  </a:moveTo>
                  <a:lnTo>
                    <a:pt x="1120140" y="10667"/>
                  </a:lnTo>
                  <a:lnTo>
                    <a:pt x="1117092" y="9143"/>
                  </a:lnTo>
                  <a:lnTo>
                    <a:pt x="1117092" y="3048"/>
                  </a:lnTo>
                  <a:lnTo>
                    <a:pt x="1120140" y="0"/>
                  </a:lnTo>
                  <a:lnTo>
                    <a:pt x="1147572" y="0"/>
                  </a:lnTo>
                  <a:lnTo>
                    <a:pt x="1149096" y="3048"/>
                  </a:lnTo>
                  <a:lnTo>
                    <a:pt x="1149096" y="9143"/>
                  </a:lnTo>
                  <a:lnTo>
                    <a:pt x="1147572" y="10667"/>
                  </a:lnTo>
                  <a:close/>
                </a:path>
                <a:path w="3738879" h="10794">
                  <a:moveTo>
                    <a:pt x="1190244" y="10667"/>
                  </a:moveTo>
                  <a:lnTo>
                    <a:pt x="1162812" y="10667"/>
                  </a:lnTo>
                  <a:lnTo>
                    <a:pt x="1161288" y="9143"/>
                  </a:lnTo>
                  <a:lnTo>
                    <a:pt x="1161288" y="3048"/>
                  </a:lnTo>
                  <a:lnTo>
                    <a:pt x="1162812" y="0"/>
                  </a:lnTo>
                  <a:lnTo>
                    <a:pt x="1190244" y="0"/>
                  </a:lnTo>
                  <a:lnTo>
                    <a:pt x="1193292" y="3048"/>
                  </a:lnTo>
                  <a:lnTo>
                    <a:pt x="1193292" y="9143"/>
                  </a:lnTo>
                  <a:lnTo>
                    <a:pt x="1190244" y="10667"/>
                  </a:lnTo>
                  <a:close/>
                </a:path>
                <a:path w="3738879" h="10794">
                  <a:moveTo>
                    <a:pt x="1234440" y="10667"/>
                  </a:moveTo>
                  <a:lnTo>
                    <a:pt x="1205484" y="10667"/>
                  </a:lnTo>
                  <a:lnTo>
                    <a:pt x="1203960" y="9143"/>
                  </a:lnTo>
                  <a:lnTo>
                    <a:pt x="1203960" y="3048"/>
                  </a:lnTo>
                  <a:lnTo>
                    <a:pt x="1205484" y="0"/>
                  </a:lnTo>
                  <a:lnTo>
                    <a:pt x="1234440" y="0"/>
                  </a:lnTo>
                  <a:lnTo>
                    <a:pt x="1235964" y="3048"/>
                  </a:lnTo>
                  <a:lnTo>
                    <a:pt x="1235964" y="9143"/>
                  </a:lnTo>
                  <a:lnTo>
                    <a:pt x="1234440" y="10667"/>
                  </a:lnTo>
                  <a:close/>
                </a:path>
                <a:path w="3738879" h="10794">
                  <a:moveTo>
                    <a:pt x="1277112" y="10667"/>
                  </a:moveTo>
                  <a:lnTo>
                    <a:pt x="1249680" y="10667"/>
                  </a:lnTo>
                  <a:lnTo>
                    <a:pt x="1246632" y="9143"/>
                  </a:lnTo>
                  <a:lnTo>
                    <a:pt x="1246632" y="3048"/>
                  </a:lnTo>
                  <a:lnTo>
                    <a:pt x="1249680" y="0"/>
                  </a:lnTo>
                  <a:lnTo>
                    <a:pt x="1277112" y="0"/>
                  </a:lnTo>
                  <a:lnTo>
                    <a:pt x="1278636" y="3048"/>
                  </a:lnTo>
                  <a:lnTo>
                    <a:pt x="1278636" y="9143"/>
                  </a:lnTo>
                  <a:lnTo>
                    <a:pt x="1277112" y="10667"/>
                  </a:lnTo>
                  <a:close/>
                </a:path>
                <a:path w="3738879" h="10794">
                  <a:moveTo>
                    <a:pt x="1319784" y="10667"/>
                  </a:moveTo>
                  <a:lnTo>
                    <a:pt x="1292352" y="10667"/>
                  </a:lnTo>
                  <a:lnTo>
                    <a:pt x="1289304" y="9143"/>
                  </a:lnTo>
                  <a:lnTo>
                    <a:pt x="1289304" y="3048"/>
                  </a:lnTo>
                  <a:lnTo>
                    <a:pt x="1292352" y="0"/>
                  </a:lnTo>
                  <a:lnTo>
                    <a:pt x="1319784" y="0"/>
                  </a:lnTo>
                  <a:lnTo>
                    <a:pt x="1322832" y="3048"/>
                  </a:lnTo>
                  <a:lnTo>
                    <a:pt x="1322832" y="9143"/>
                  </a:lnTo>
                  <a:lnTo>
                    <a:pt x="1319784" y="10667"/>
                  </a:lnTo>
                  <a:close/>
                </a:path>
                <a:path w="3738879" h="10794">
                  <a:moveTo>
                    <a:pt x="1362456" y="10667"/>
                  </a:moveTo>
                  <a:lnTo>
                    <a:pt x="1335024" y="10667"/>
                  </a:lnTo>
                  <a:lnTo>
                    <a:pt x="1333500" y="9143"/>
                  </a:lnTo>
                  <a:lnTo>
                    <a:pt x="1333500" y="3048"/>
                  </a:lnTo>
                  <a:lnTo>
                    <a:pt x="1335024" y="0"/>
                  </a:lnTo>
                  <a:lnTo>
                    <a:pt x="1362456" y="0"/>
                  </a:lnTo>
                  <a:lnTo>
                    <a:pt x="1365504" y="3048"/>
                  </a:lnTo>
                  <a:lnTo>
                    <a:pt x="1365504" y="9143"/>
                  </a:lnTo>
                  <a:lnTo>
                    <a:pt x="1362456" y="10667"/>
                  </a:lnTo>
                  <a:close/>
                </a:path>
                <a:path w="3738879" h="10794">
                  <a:moveTo>
                    <a:pt x="1406652" y="10667"/>
                  </a:moveTo>
                  <a:lnTo>
                    <a:pt x="1379220" y="10667"/>
                  </a:lnTo>
                  <a:lnTo>
                    <a:pt x="1376172" y="9143"/>
                  </a:lnTo>
                  <a:lnTo>
                    <a:pt x="1376172" y="3048"/>
                  </a:lnTo>
                  <a:lnTo>
                    <a:pt x="1379220" y="0"/>
                  </a:lnTo>
                  <a:lnTo>
                    <a:pt x="1406652" y="0"/>
                  </a:lnTo>
                  <a:lnTo>
                    <a:pt x="1408176" y="3048"/>
                  </a:lnTo>
                  <a:lnTo>
                    <a:pt x="1408176" y="9143"/>
                  </a:lnTo>
                  <a:lnTo>
                    <a:pt x="1406652" y="10667"/>
                  </a:lnTo>
                  <a:close/>
                </a:path>
                <a:path w="3738879" h="10794">
                  <a:moveTo>
                    <a:pt x="1449324" y="10667"/>
                  </a:moveTo>
                  <a:lnTo>
                    <a:pt x="1421892" y="10667"/>
                  </a:lnTo>
                  <a:lnTo>
                    <a:pt x="1418844" y="9143"/>
                  </a:lnTo>
                  <a:lnTo>
                    <a:pt x="1418844" y="3048"/>
                  </a:lnTo>
                  <a:lnTo>
                    <a:pt x="1421892" y="0"/>
                  </a:lnTo>
                  <a:lnTo>
                    <a:pt x="1449324" y="0"/>
                  </a:lnTo>
                  <a:lnTo>
                    <a:pt x="1452372" y="3048"/>
                  </a:lnTo>
                  <a:lnTo>
                    <a:pt x="1452372" y="9143"/>
                  </a:lnTo>
                  <a:lnTo>
                    <a:pt x="1449324" y="10667"/>
                  </a:lnTo>
                  <a:close/>
                </a:path>
                <a:path w="3738879" h="10794">
                  <a:moveTo>
                    <a:pt x="1491996" y="10667"/>
                  </a:moveTo>
                  <a:lnTo>
                    <a:pt x="1464564" y="10667"/>
                  </a:lnTo>
                  <a:lnTo>
                    <a:pt x="1463040" y="9143"/>
                  </a:lnTo>
                  <a:lnTo>
                    <a:pt x="1463040" y="3048"/>
                  </a:lnTo>
                  <a:lnTo>
                    <a:pt x="1464564" y="0"/>
                  </a:lnTo>
                  <a:lnTo>
                    <a:pt x="1491996" y="0"/>
                  </a:lnTo>
                  <a:lnTo>
                    <a:pt x="1495044" y="3048"/>
                  </a:lnTo>
                  <a:lnTo>
                    <a:pt x="1495044" y="9143"/>
                  </a:lnTo>
                  <a:lnTo>
                    <a:pt x="1491996" y="10667"/>
                  </a:lnTo>
                  <a:close/>
                </a:path>
                <a:path w="3738879" h="10794">
                  <a:moveTo>
                    <a:pt x="1536192" y="10667"/>
                  </a:moveTo>
                  <a:lnTo>
                    <a:pt x="1508760" y="10667"/>
                  </a:lnTo>
                  <a:lnTo>
                    <a:pt x="1505712" y="9143"/>
                  </a:lnTo>
                  <a:lnTo>
                    <a:pt x="1505712" y="3048"/>
                  </a:lnTo>
                  <a:lnTo>
                    <a:pt x="1508760" y="0"/>
                  </a:lnTo>
                  <a:lnTo>
                    <a:pt x="1536192" y="0"/>
                  </a:lnTo>
                  <a:lnTo>
                    <a:pt x="1537716" y="3048"/>
                  </a:lnTo>
                  <a:lnTo>
                    <a:pt x="1537716" y="9143"/>
                  </a:lnTo>
                  <a:lnTo>
                    <a:pt x="1536192" y="10667"/>
                  </a:lnTo>
                  <a:close/>
                </a:path>
                <a:path w="3738879" h="10794">
                  <a:moveTo>
                    <a:pt x="1578864" y="10667"/>
                  </a:moveTo>
                  <a:lnTo>
                    <a:pt x="1551432" y="10667"/>
                  </a:lnTo>
                  <a:lnTo>
                    <a:pt x="1548384" y="9143"/>
                  </a:lnTo>
                  <a:lnTo>
                    <a:pt x="1548384" y="3048"/>
                  </a:lnTo>
                  <a:lnTo>
                    <a:pt x="1551432" y="0"/>
                  </a:lnTo>
                  <a:lnTo>
                    <a:pt x="1578864" y="0"/>
                  </a:lnTo>
                  <a:lnTo>
                    <a:pt x="1581912" y="3048"/>
                  </a:lnTo>
                  <a:lnTo>
                    <a:pt x="1581912" y="9143"/>
                  </a:lnTo>
                  <a:lnTo>
                    <a:pt x="1578864" y="10667"/>
                  </a:lnTo>
                  <a:close/>
                </a:path>
                <a:path w="3738879" h="10794">
                  <a:moveTo>
                    <a:pt x="1621536" y="10667"/>
                  </a:moveTo>
                  <a:lnTo>
                    <a:pt x="1594104" y="10667"/>
                  </a:lnTo>
                  <a:lnTo>
                    <a:pt x="1592580" y="9143"/>
                  </a:lnTo>
                  <a:lnTo>
                    <a:pt x="1592580" y="3048"/>
                  </a:lnTo>
                  <a:lnTo>
                    <a:pt x="1594104" y="0"/>
                  </a:lnTo>
                  <a:lnTo>
                    <a:pt x="1621536" y="0"/>
                  </a:lnTo>
                  <a:lnTo>
                    <a:pt x="1624584" y="3048"/>
                  </a:lnTo>
                  <a:lnTo>
                    <a:pt x="1624584" y="9143"/>
                  </a:lnTo>
                  <a:lnTo>
                    <a:pt x="1621536" y="10667"/>
                  </a:lnTo>
                  <a:close/>
                </a:path>
                <a:path w="3738879" h="10794">
                  <a:moveTo>
                    <a:pt x="1665732" y="10667"/>
                  </a:moveTo>
                  <a:lnTo>
                    <a:pt x="1636776" y="10667"/>
                  </a:lnTo>
                  <a:lnTo>
                    <a:pt x="1635252" y="9143"/>
                  </a:lnTo>
                  <a:lnTo>
                    <a:pt x="1635252" y="3048"/>
                  </a:lnTo>
                  <a:lnTo>
                    <a:pt x="1636776" y="0"/>
                  </a:lnTo>
                  <a:lnTo>
                    <a:pt x="1665732" y="0"/>
                  </a:lnTo>
                  <a:lnTo>
                    <a:pt x="1667256" y="3048"/>
                  </a:lnTo>
                  <a:lnTo>
                    <a:pt x="1667256" y="9143"/>
                  </a:lnTo>
                  <a:lnTo>
                    <a:pt x="1665732" y="10667"/>
                  </a:lnTo>
                  <a:close/>
                </a:path>
                <a:path w="3738879" h="10794">
                  <a:moveTo>
                    <a:pt x="1708404" y="10667"/>
                  </a:moveTo>
                  <a:lnTo>
                    <a:pt x="1680972" y="10667"/>
                  </a:lnTo>
                  <a:lnTo>
                    <a:pt x="1677924" y="9143"/>
                  </a:lnTo>
                  <a:lnTo>
                    <a:pt x="1677924" y="3048"/>
                  </a:lnTo>
                  <a:lnTo>
                    <a:pt x="1680972" y="0"/>
                  </a:lnTo>
                  <a:lnTo>
                    <a:pt x="1708404" y="0"/>
                  </a:lnTo>
                  <a:lnTo>
                    <a:pt x="1709928" y="3048"/>
                  </a:lnTo>
                  <a:lnTo>
                    <a:pt x="1709928" y="9143"/>
                  </a:lnTo>
                  <a:lnTo>
                    <a:pt x="1708404" y="10667"/>
                  </a:lnTo>
                  <a:close/>
                </a:path>
                <a:path w="3738879" h="10794">
                  <a:moveTo>
                    <a:pt x="1751076" y="10667"/>
                  </a:moveTo>
                  <a:lnTo>
                    <a:pt x="1723644" y="10667"/>
                  </a:lnTo>
                  <a:lnTo>
                    <a:pt x="1720596" y="9143"/>
                  </a:lnTo>
                  <a:lnTo>
                    <a:pt x="1720596" y="3048"/>
                  </a:lnTo>
                  <a:lnTo>
                    <a:pt x="1723644" y="0"/>
                  </a:lnTo>
                  <a:lnTo>
                    <a:pt x="1751076" y="0"/>
                  </a:lnTo>
                  <a:lnTo>
                    <a:pt x="1754124" y="3048"/>
                  </a:lnTo>
                  <a:lnTo>
                    <a:pt x="1754124" y="9143"/>
                  </a:lnTo>
                  <a:lnTo>
                    <a:pt x="1751076" y="10667"/>
                  </a:lnTo>
                  <a:close/>
                </a:path>
                <a:path w="3738879" h="10794">
                  <a:moveTo>
                    <a:pt x="1793748" y="10667"/>
                  </a:moveTo>
                  <a:lnTo>
                    <a:pt x="1766316" y="10667"/>
                  </a:lnTo>
                  <a:lnTo>
                    <a:pt x="1764792" y="9143"/>
                  </a:lnTo>
                  <a:lnTo>
                    <a:pt x="1764792" y="3048"/>
                  </a:lnTo>
                  <a:lnTo>
                    <a:pt x="1766316" y="0"/>
                  </a:lnTo>
                  <a:lnTo>
                    <a:pt x="1793748" y="0"/>
                  </a:lnTo>
                  <a:lnTo>
                    <a:pt x="1796796" y="3048"/>
                  </a:lnTo>
                  <a:lnTo>
                    <a:pt x="1796796" y="9143"/>
                  </a:lnTo>
                  <a:lnTo>
                    <a:pt x="1793748" y="10667"/>
                  </a:lnTo>
                  <a:close/>
                </a:path>
                <a:path w="3738879" h="10794">
                  <a:moveTo>
                    <a:pt x="1837944" y="10667"/>
                  </a:moveTo>
                  <a:lnTo>
                    <a:pt x="1810512" y="10667"/>
                  </a:lnTo>
                  <a:lnTo>
                    <a:pt x="1807464" y="9143"/>
                  </a:lnTo>
                  <a:lnTo>
                    <a:pt x="1807464" y="3048"/>
                  </a:lnTo>
                  <a:lnTo>
                    <a:pt x="1810512" y="0"/>
                  </a:lnTo>
                  <a:lnTo>
                    <a:pt x="1837944" y="0"/>
                  </a:lnTo>
                  <a:lnTo>
                    <a:pt x="1839468" y="3048"/>
                  </a:lnTo>
                  <a:lnTo>
                    <a:pt x="1839468" y="9143"/>
                  </a:lnTo>
                  <a:lnTo>
                    <a:pt x="1837944" y="10667"/>
                  </a:lnTo>
                  <a:close/>
                </a:path>
                <a:path w="3738879" h="10794">
                  <a:moveTo>
                    <a:pt x="1880616" y="10667"/>
                  </a:moveTo>
                  <a:lnTo>
                    <a:pt x="1853184" y="10667"/>
                  </a:lnTo>
                  <a:lnTo>
                    <a:pt x="1850136" y="9143"/>
                  </a:lnTo>
                  <a:lnTo>
                    <a:pt x="1850136" y="3048"/>
                  </a:lnTo>
                  <a:lnTo>
                    <a:pt x="1853184" y="0"/>
                  </a:lnTo>
                  <a:lnTo>
                    <a:pt x="1880616" y="0"/>
                  </a:lnTo>
                  <a:lnTo>
                    <a:pt x="1883664" y="3048"/>
                  </a:lnTo>
                  <a:lnTo>
                    <a:pt x="1883664" y="9143"/>
                  </a:lnTo>
                  <a:lnTo>
                    <a:pt x="1880616" y="10667"/>
                  </a:lnTo>
                  <a:close/>
                </a:path>
                <a:path w="3738879" h="10794">
                  <a:moveTo>
                    <a:pt x="1923288" y="10667"/>
                  </a:moveTo>
                  <a:lnTo>
                    <a:pt x="1895856" y="10667"/>
                  </a:lnTo>
                  <a:lnTo>
                    <a:pt x="1894332" y="9143"/>
                  </a:lnTo>
                  <a:lnTo>
                    <a:pt x="1894332" y="3048"/>
                  </a:lnTo>
                  <a:lnTo>
                    <a:pt x="1895856" y="0"/>
                  </a:lnTo>
                  <a:lnTo>
                    <a:pt x="1923288" y="0"/>
                  </a:lnTo>
                  <a:lnTo>
                    <a:pt x="1926336" y="3048"/>
                  </a:lnTo>
                  <a:lnTo>
                    <a:pt x="1926336" y="9143"/>
                  </a:lnTo>
                  <a:lnTo>
                    <a:pt x="1923288" y="10667"/>
                  </a:lnTo>
                  <a:close/>
                </a:path>
                <a:path w="3738879" h="10794">
                  <a:moveTo>
                    <a:pt x="1967484" y="10667"/>
                  </a:moveTo>
                  <a:lnTo>
                    <a:pt x="1940052" y="10667"/>
                  </a:lnTo>
                  <a:lnTo>
                    <a:pt x="1937004" y="9143"/>
                  </a:lnTo>
                  <a:lnTo>
                    <a:pt x="1937004" y="3048"/>
                  </a:lnTo>
                  <a:lnTo>
                    <a:pt x="1940052" y="0"/>
                  </a:lnTo>
                  <a:lnTo>
                    <a:pt x="1967484" y="0"/>
                  </a:lnTo>
                  <a:lnTo>
                    <a:pt x="1969008" y="3048"/>
                  </a:lnTo>
                  <a:lnTo>
                    <a:pt x="1969008" y="9143"/>
                  </a:lnTo>
                  <a:lnTo>
                    <a:pt x="1967484" y="10667"/>
                  </a:lnTo>
                  <a:close/>
                </a:path>
                <a:path w="3738879" h="10794">
                  <a:moveTo>
                    <a:pt x="2010156" y="10667"/>
                  </a:moveTo>
                  <a:lnTo>
                    <a:pt x="1982724" y="10667"/>
                  </a:lnTo>
                  <a:lnTo>
                    <a:pt x="1979676" y="9143"/>
                  </a:lnTo>
                  <a:lnTo>
                    <a:pt x="1979676" y="3048"/>
                  </a:lnTo>
                  <a:lnTo>
                    <a:pt x="1982724" y="0"/>
                  </a:lnTo>
                  <a:lnTo>
                    <a:pt x="2010156" y="0"/>
                  </a:lnTo>
                  <a:lnTo>
                    <a:pt x="2013204" y="3048"/>
                  </a:lnTo>
                  <a:lnTo>
                    <a:pt x="2013204" y="9143"/>
                  </a:lnTo>
                  <a:lnTo>
                    <a:pt x="2010156" y="10667"/>
                  </a:lnTo>
                  <a:close/>
                </a:path>
                <a:path w="3738879" h="10794">
                  <a:moveTo>
                    <a:pt x="2052828" y="10667"/>
                  </a:moveTo>
                  <a:lnTo>
                    <a:pt x="2025396" y="10667"/>
                  </a:lnTo>
                  <a:lnTo>
                    <a:pt x="2023872" y="9143"/>
                  </a:lnTo>
                  <a:lnTo>
                    <a:pt x="2023872" y="3048"/>
                  </a:lnTo>
                  <a:lnTo>
                    <a:pt x="2025396" y="0"/>
                  </a:lnTo>
                  <a:lnTo>
                    <a:pt x="2052828" y="0"/>
                  </a:lnTo>
                  <a:lnTo>
                    <a:pt x="2055876" y="3048"/>
                  </a:lnTo>
                  <a:lnTo>
                    <a:pt x="2055876" y="9143"/>
                  </a:lnTo>
                  <a:lnTo>
                    <a:pt x="2052828" y="10667"/>
                  </a:lnTo>
                  <a:close/>
                </a:path>
                <a:path w="3738879" h="10794">
                  <a:moveTo>
                    <a:pt x="2097024" y="10667"/>
                  </a:moveTo>
                  <a:lnTo>
                    <a:pt x="2068068" y="10667"/>
                  </a:lnTo>
                  <a:lnTo>
                    <a:pt x="2066544" y="9143"/>
                  </a:lnTo>
                  <a:lnTo>
                    <a:pt x="2066544" y="3048"/>
                  </a:lnTo>
                  <a:lnTo>
                    <a:pt x="2068068" y="0"/>
                  </a:lnTo>
                  <a:lnTo>
                    <a:pt x="2097024" y="0"/>
                  </a:lnTo>
                  <a:lnTo>
                    <a:pt x="2098548" y="3048"/>
                  </a:lnTo>
                  <a:lnTo>
                    <a:pt x="2098548" y="9143"/>
                  </a:lnTo>
                  <a:lnTo>
                    <a:pt x="2097024" y="10667"/>
                  </a:lnTo>
                  <a:close/>
                </a:path>
                <a:path w="3738879" h="10794">
                  <a:moveTo>
                    <a:pt x="2139696" y="10667"/>
                  </a:moveTo>
                  <a:lnTo>
                    <a:pt x="2112264" y="10667"/>
                  </a:lnTo>
                  <a:lnTo>
                    <a:pt x="2109216" y="9143"/>
                  </a:lnTo>
                  <a:lnTo>
                    <a:pt x="2109216" y="3048"/>
                  </a:lnTo>
                  <a:lnTo>
                    <a:pt x="2112264" y="0"/>
                  </a:lnTo>
                  <a:lnTo>
                    <a:pt x="2139696" y="0"/>
                  </a:lnTo>
                  <a:lnTo>
                    <a:pt x="2141220" y="3048"/>
                  </a:lnTo>
                  <a:lnTo>
                    <a:pt x="2141220" y="9143"/>
                  </a:lnTo>
                  <a:lnTo>
                    <a:pt x="2139696" y="10667"/>
                  </a:lnTo>
                  <a:close/>
                </a:path>
                <a:path w="3738879" h="10794">
                  <a:moveTo>
                    <a:pt x="2182368" y="10667"/>
                  </a:moveTo>
                  <a:lnTo>
                    <a:pt x="2154936" y="10667"/>
                  </a:lnTo>
                  <a:lnTo>
                    <a:pt x="2151888" y="9143"/>
                  </a:lnTo>
                  <a:lnTo>
                    <a:pt x="2151888" y="3048"/>
                  </a:lnTo>
                  <a:lnTo>
                    <a:pt x="2154936" y="0"/>
                  </a:lnTo>
                  <a:lnTo>
                    <a:pt x="2182368" y="0"/>
                  </a:lnTo>
                  <a:lnTo>
                    <a:pt x="2185416" y="3048"/>
                  </a:lnTo>
                  <a:lnTo>
                    <a:pt x="2185416" y="9143"/>
                  </a:lnTo>
                  <a:lnTo>
                    <a:pt x="2182368" y="10667"/>
                  </a:lnTo>
                  <a:close/>
                </a:path>
                <a:path w="3738879" h="10794">
                  <a:moveTo>
                    <a:pt x="2225040" y="10667"/>
                  </a:moveTo>
                  <a:lnTo>
                    <a:pt x="2197608" y="10667"/>
                  </a:lnTo>
                  <a:lnTo>
                    <a:pt x="2196084" y="9143"/>
                  </a:lnTo>
                  <a:lnTo>
                    <a:pt x="2196084" y="3048"/>
                  </a:lnTo>
                  <a:lnTo>
                    <a:pt x="2197608" y="0"/>
                  </a:lnTo>
                  <a:lnTo>
                    <a:pt x="2225040" y="0"/>
                  </a:lnTo>
                  <a:lnTo>
                    <a:pt x="2228088" y="3048"/>
                  </a:lnTo>
                  <a:lnTo>
                    <a:pt x="2228088" y="9143"/>
                  </a:lnTo>
                  <a:lnTo>
                    <a:pt x="2225040" y="10667"/>
                  </a:lnTo>
                  <a:close/>
                </a:path>
                <a:path w="3738879" h="10794">
                  <a:moveTo>
                    <a:pt x="2269236" y="10667"/>
                  </a:moveTo>
                  <a:lnTo>
                    <a:pt x="2241804" y="10667"/>
                  </a:lnTo>
                  <a:lnTo>
                    <a:pt x="2238756" y="9143"/>
                  </a:lnTo>
                  <a:lnTo>
                    <a:pt x="2238756" y="3048"/>
                  </a:lnTo>
                  <a:lnTo>
                    <a:pt x="2241804" y="0"/>
                  </a:lnTo>
                  <a:lnTo>
                    <a:pt x="2269236" y="0"/>
                  </a:lnTo>
                  <a:lnTo>
                    <a:pt x="2270760" y="3048"/>
                  </a:lnTo>
                  <a:lnTo>
                    <a:pt x="2270760" y="9143"/>
                  </a:lnTo>
                  <a:lnTo>
                    <a:pt x="2269236" y="10667"/>
                  </a:lnTo>
                  <a:close/>
                </a:path>
                <a:path w="3738879" h="10794">
                  <a:moveTo>
                    <a:pt x="2311908" y="10667"/>
                  </a:moveTo>
                  <a:lnTo>
                    <a:pt x="2284476" y="10667"/>
                  </a:lnTo>
                  <a:lnTo>
                    <a:pt x="2281428" y="9143"/>
                  </a:lnTo>
                  <a:lnTo>
                    <a:pt x="2281428" y="3048"/>
                  </a:lnTo>
                  <a:lnTo>
                    <a:pt x="2284476" y="0"/>
                  </a:lnTo>
                  <a:lnTo>
                    <a:pt x="2311908" y="0"/>
                  </a:lnTo>
                  <a:lnTo>
                    <a:pt x="2314956" y="3048"/>
                  </a:lnTo>
                  <a:lnTo>
                    <a:pt x="2314956" y="9143"/>
                  </a:lnTo>
                  <a:lnTo>
                    <a:pt x="2311908" y="10667"/>
                  </a:lnTo>
                  <a:close/>
                </a:path>
                <a:path w="3738879" h="10794">
                  <a:moveTo>
                    <a:pt x="2354580" y="10667"/>
                  </a:moveTo>
                  <a:lnTo>
                    <a:pt x="2327148" y="10667"/>
                  </a:lnTo>
                  <a:lnTo>
                    <a:pt x="2325624" y="9143"/>
                  </a:lnTo>
                  <a:lnTo>
                    <a:pt x="2325624" y="3048"/>
                  </a:lnTo>
                  <a:lnTo>
                    <a:pt x="2327148" y="0"/>
                  </a:lnTo>
                  <a:lnTo>
                    <a:pt x="2354580" y="0"/>
                  </a:lnTo>
                  <a:lnTo>
                    <a:pt x="2357628" y="3048"/>
                  </a:lnTo>
                  <a:lnTo>
                    <a:pt x="2357628" y="9143"/>
                  </a:lnTo>
                  <a:lnTo>
                    <a:pt x="2354580" y="10667"/>
                  </a:lnTo>
                  <a:close/>
                </a:path>
                <a:path w="3738879" h="10794">
                  <a:moveTo>
                    <a:pt x="2398776" y="10667"/>
                  </a:moveTo>
                  <a:lnTo>
                    <a:pt x="2371344" y="10667"/>
                  </a:lnTo>
                  <a:lnTo>
                    <a:pt x="2368296" y="9143"/>
                  </a:lnTo>
                  <a:lnTo>
                    <a:pt x="2368296" y="3048"/>
                  </a:lnTo>
                  <a:lnTo>
                    <a:pt x="2371344" y="0"/>
                  </a:lnTo>
                  <a:lnTo>
                    <a:pt x="2398776" y="0"/>
                  </a:lnTo>
                  <a:lnTo>
                    <a:pt x="2400300" y="3048"/>
                  </a:lnTo>
                  <a:lnTo>
                    <a:pt x="2400300" y="9143"/>
                  </a:lnTo>
                  <a:lnTo>
                    <a:pt x="2398776" y="10667"/>
                  </a:lnTo>
                  <a:close/>
                </a:path>
                <a:path w="3738879" h="10794">
                  <a:moveTo>
                    <a:pt x="2441448" y="10667"/>
                  </a:moveTo>
                  <a:lnTo>
                    <a:pt x="2414016" y="10667"/>
                  </a:lnTo>
                  <a:lnTo>
                    <a:pt x="2410968" y="9143"/>
                  </a:lnTo>
                  <a:lnTo>
                    <a:pt x="2410968" y="3048"/>
                  </a:lnTo>
                  <a:lnTo>
                    <a:pt x="2414016" y="0"/>
                  </a:lnTo>
                  <a:lnTo>
                    <a:pt x="2441448" y="0"/>
                  </a:lnTo>
                  <a:lnTo>
                    <a:pt x="2444496" y="3048"/>
                  </a:lnTo>
                  <a:lnTo>
                    <a:pt x="2444496" y="9143"/>
                  </a:lnTo>
                  <a:lnTo>
                    <a:pt x="2441448" y="10667"/>
                  </a:lnTo>
                  <a:close/>
                </a:path>
                <a:path w="3738879" h="10794">
                  <a:moveTo>
                    <a:pt x="2484120" y="10667"/>
                  </a:moveTo>
                  <a:lnTo>
                    <a:pt x="2456688" y="10667"/>
                  </a:lnTo>
                  <a:lnTo>
                    <a:pt x="2455164" y="9143"/>
                  </a:lnTo>
                  <a:lnTo>
                    <a:pt x="2455164" y="3048"/>
                  </a:lnTo>
                  <a:lnTo>
                    <a:pt x="2456688" y="0"/>
                  </a:lnTo>
                  <a:lnTo>
                    <a:pt x="2484120" y="0"/>
                  </a:lnTo>
                  <a:lnTo>
                    <a:pt x="2487168" y="3048"/>
                  </a:lnTo>
                  <a:lnTo>
                    <a:pt x="2487168" y="9143"/>
                  </a:lnTo>
                  <a:lnTo>
                    <a:pt x="2484120" y="10667"/>
                  </a:lnTo>
                  <a:close/>
                </a:path>
                <a:path w="3738879" h="10794">
                  <a:moveTo>
                    <a:pt x="2528316" y="10667"/>
                  </a:moveTo>
                  <a:lnTo>
                    <a:pt x="2499360" y="10667"/>
                  </a:lnTo>
                  <a:lnTo>
                    <a:pt x="2497836" y="9143"/>
                  </a:lnTo>
                  <a:lnTo>
                    <a:pt x="2497836" y="3048"/>
                  </a:lnTo>
                  <a:lnTo>
                    <a:pt x="2499360" y="0"/>
                  </a:lnTo>
                  <a:lnTo>
                    <a:pt x="2528316" y="0"/>
                  </a:lnTo>
                  <a:lnTo>
                    <a:pt x="2529840" y="3048"/>
                  </a:lnTo>
                  <a:lnTo>
                    <a:pt x="2529840" y="9143"/>
                  </a:lnTo>
                  <a:lnTo>
                    <a:pt x="2528316" y="10667"/>
                  </a:lnTo>
                  <a:close/>
                </a:path>
                <a:path w="3738879" h="10794">
                  <a:moveTo>
                    <a:pt x="2570988" y="10667"/>
                  </a:moveTo>
                  <a:lnTo>
                    <a:pt x="2543556" y="10667"/>
                  </a:lnTo>
                  <a:lnTo>
                    <a:pt x="2540508" y="9143"/>
                  </a:lnTo>
                  <a:lnTo>
                    <a:pt x="2540508" y="3048"/>
                  </a:lnTo>
                  <a:lnTo>
                    <a:pt x="2543556" y="0"/>
                  </a:lnTo>
                  <a:lnTo>
                    <a:pt x="2570988" y="0"/>
                  </a:lnTo>
                  <a:lnTo>
                    <a:pt x="2572512" y="3048"/>
                  </a:lnTo>
                  <a:lnTo>
                    <a:pt x="2572512" y="9143"/>
                  </a:lnTo>
                  <a:lnTo>
                    <a:pt x="2570988" y="10667"/>
                  </a:lnTo>
                  <a:close/>
                </a:path>
                <a:path w="3738879" h="10794">
                  <a:moveTo>
                    <a:pt x="2613660" y="10667"/>
                  </a:moveTo>
                  <a:lnTo>
                    <a:pt x="2586228" y="10667"/>
                  </a:lnTo>
                  <a:lnTo>
                    <a:pt x="2584704" y="9143"/>
                  </a:lnTo>
                  <a:lnTo>
                    <a:pt x="2584704" y="3048"/>
                  </a:lnTo>
                  <a:lnTo>
                    <a:pt x="2586228" y="0"/>
                  </a:lnTo>
                  <a:lnTo>
                    <a:pt x="2613660" y="0"/>
                  </a:lnTo>
                  <a:lnTo>
                    <a:pt x="2616708" y="3048"/>
                  </a:lnTo>
                  <a:lnTo>
                    <a:pt x="2616708" y="9143"/>
                  </a:lnTo>
                  <a:lnTo>
                    <a:pt x="2613660" y="10667"/>
                  </a:lnTo>
                  <a:close/>
                </a:path>
                <a:path w="3738879" h="10794">
                  <a:moveTo>
                    <a:pt x="2656332" y="10667"/>
                  </a:moveTo>
                  <a:lnTo>
                    <a:pt x="2628900" y="10667"/>
                  </a:lnTo>
                  <a:lnTo>
                    <a:pt x="2627376" y="9143"/>
                  </a:lnTo>
                  <a:lnTo>
                    <a:pt x="2627376" y="3048"/>
                  </a:lnTo>
                  <a:lnTo>
                    <a:pt x="2628900" y="0"/>
                  </a:lnTo>
                  <a:lnTo>
                    <a:pt x="2656332" y="0"/>
                  </a:lnTo>
                  <a:lnTo>
                    <a:pt x="2659380" y="3048"/>
                  </a:lnTo>
                  <a:lnTo>
                    <a:pt x="2659380" y="9143"/>
                  </a:lnTo>
                  <a:lnTo>
                    <a:pt x="2656332" y="10667"/>
                  </a:lnTo>
                  <a:close/>
                </a:path>
                <a:path w="3738879" h="10794">
                  <a:moveTo>
                    <a:pt x="2700528" y="10667"/>
                  </a:moveTo>
                  <a:lnTo>
                    <a:pt x="2673096" y="10667"/>
                  </a:lnTo>
                  <a:lnTo>
                    <a:pt x="2670048" y="9143"/>
                  </a:lnTo>
                  <a:lnTo>
                    <a:pt x="2670048" y="3048"/>
                  </a:lnTo>
                  <a:lnTo>
                    <a:pt x="2673096" y="0"/>
                  </a:lnTo>
                  <a:lnTo>
                    <a:pt x="2700528" y="0"/>
                  </a:lnTo>
                  <a:lnTo>
                    <a:pt x="2702052" y="3048"/>
                  </a:lnTo>
                  <a:lnTo>
                    <a:pt x="2702052" y="9143"/>
                  </a:lnTo>
                  <a:lnTo>
                    <a:pt x="2700528" y="10667"/>
                  </a:lnTo>
                  <a:close/>
                </a:path>
                <a:path w="3738879" h="10794">
                  <a:moveTo>
                    <a:pt x="2743200" y="10667"/>
                  </a:moveTo>
                  <a:lnTo>
                    <a:pt x="2715768" y="10667"/>
                  </a:lnTo>
                  <a:lnTo>
                    <a:pt x="2712720" y="9143"/>
                  </a:lnTo>
                  <a:lnTo>
                    <a:pt x="2712720" y="3048"/>
                  </a:lnTo>
                  <a:lnTo>
                    <a:pt x="2715768" y="0"/>
                  </a:lnTo>
                  <a:lnTo>
                    <a:pt x="2743200" y="0"/>
                  </a:lnTo>
                  <a:lnTo>
                    <a:pt x="2746248" y="3048"/>
                  </a:lnTo>
                  <a:lnTo>
                    <a:pt x="2746248" y="9143"/>
                  </a:lnTo>
                  <a:lnTo>
                    <a:pt x="2743200" y="10667"/>
                  </a:lnTo>
                  <a:close/>
                </a:path>
                <a:path w="3738879" h="10794">
                  <a:moveTo>
                    <a:pt x="2785871" y="10667"/>
                  </a:moveTo>
                  <a:lnTo>
                    <a:pt x="2758440" y="10667"/>
                  </a:lnTo>
                  <a:lnTo>
                    <a:pt x="2756916" y="9143"/>
                  </a:lnTo>
                  <a:lnTo>
                    <a:pt x="2756916" y="3048"/>
                  </a:lnTo>
                  <a:lnTo>
                    <a:pt x="2758440" y="0"/>
                  </a:lnTo>
                  <a:lnTo>
                    <a:pt x="2785871" y="0"/>
                  </a:lnTo>
                  <a:lnTo>
                    <a:pt x="2788920" y="3048"/>
                  </a:lnTo>
                  <a:lnTo>
                    <a:pt x="2788920" y="9143"/>
                  </a:lnTo>
                  <a:lnTo>
                    <a:pt x="2785871" y="10667"/>
                  </a:lnTo>
                  <a:close/>
                </a:path>
                <a:path w="3738879" h="10794">
                  <a:moveTo>
                    <a:pt x="2830068" y="10667"/>
                  </a:moveTo>
                  <a:lnTo>
                    <a:pt x="2802636" y="10667"/>
                  </a:lnTo>
                  <a:lnTo>
                    <a:pt x="2799588" y="9143"/>
                  </a:lnTo>
                  <a:lnTo>
                    <a:pt x="2799588" y="3048"/>
                  </a:lnTo>
                  <a:lnTo>
                    <a:pt x="2802636" y="0"/>
                  </a:lnTo>
                  <a:lnTo>
                    <a:pt x="2830068" y="0"/>
                  </a:lnTo>
                  <a:lnTo>
                    <a:pt x="2831592" y="3048"/>
                  </a:lnTo>
                  <a:lnTo>
                    <a:pt x="2831592" y="9143"/>
                  </a:lnTo>
                  <a:lnTo>
                    <a:pt x="2830068" y="10667"/>
                  </a:lnTo>
                  <a:close/>
                </a:path>
                <a:path w="3738879" h="10794">
                  <a:moveTo>
                    <a:pt x="2872740" y="10667"/>
                  </a:moveTo>
                  <a:lnTo>
                    <a:pt x="2845308" y="10667"/>
                  </a:lnTo>
                  <a:lnTo>
                    <a:pt x="2842260" y="9143"/>
                  </a:lnTo>
                  <a:lnTo>
                    <a:pt x="2842260" y="3048"/>
                  </a:lnTo>
                  <a:lnTo>
                    <a:pt x="2845308" y="0"/>
                  </a:lnTo>
                  <a:lnTo>
                    <a:pt x="2872740" y="0"/>
                  </a:lnTo>
                  <a:lnTo>
                    <a:pt x="2875788" y="3048"/>
                  </a:lnTo>
                  <a:lnTo>
                    <a:pt x="2875788" y="9143"/>
                  </a:lnTo>
                  <a:lnTo>
                    <a:pt x="2872740" y="10667"/>
                  </a:lnTo>
                  <a:close/>
                </a:path>
                <a:path w="3738879" h="10794">
                  <a:moveTo>
                    <a:pt x="2915412" y="10667"/>
                  </a:moveTo>
                  <a:lnTo>
                    <a:pt x="2887980" y="10667"/>
                  </a:lnTo>
                  <a:lnTo>
                    <a:pt x="2886455" y="9143"/>
                  </a:lnTo>
                  <a:lnTo>
                    <a:pt x="2886455" y="3048"/>
                  </a:lnTo>
                  <a:lnTo>
                    <a:pt x="2887980" y="0"/>
                  </a:lnTo>
                  <a:lnTo>
                    <a:pt x="2915412" y="0"/>
                  </a:lnTo>
                  <a:lnTo>
                    <a:pt x="2918460" y="3048"/>
                  </a:lnTo>
                  <a:lnTo>
                    <a:pt x="2918460" y="9143"/>
                  </a:lnTo>
                  <a:lnTo>
                    <a:pt x="2915412" y="10667"/>
                  </a:lnTo>
                  <a:close/>
                </a:path>
                <a:path w="3738879" h="10794">
                  <a:moveTo>
                    <a:pt x="2959608" y="10667"/>
                  </a:moveTo>
                  <a:lnTo>
                    <a:pt x="2932176" y="10667"/>
                  </a:lnTo>
                  <a:lnTo>
                    <a:pt x="2929128" y="9143"/>
                  </a:lnTo>
                  <a:lnTo>
                    <a:pt x="2929128" y="3048"/>
                  </a:lnTo>
                  <a:lnTo>
                    <a:pt x="2932176" y="0"/>
                  </a:lnTo>
                  <a:lnTo>
                    <a:pt x="2959608" y="0"/>
                  </a:lnTo>
                  <a:lnTo>
                    <a:pt x="2961132" y="3048"/>
                  </a:lnTo>
                  <a:lnTo>
                    <a:pt x="2961132" y="9143"/>
                  </a:lnTo>
                  <a:lnTo>
                    <a:pt x="2959608" y="10667"/>
                  </a:lnTo>
                  <a:close/>
                </a:path>
                <a:path w="3738879" h="10794">
                  <a:moveTo>
                    <a:pt x="3002280" y="10667"/>
                  </a:moveTo>
                  <a:lnTo>
                    <a:pt x="2974848" y="10667"/>
                  </a:lnTo>
                  <a:lnTo>
                    <a:pt x="2971800" y="9143"/>
                  </a:lnTo>
                  <a:lnTo>
                    <a:pt x="2971800" y="3048"/>
                  </a:lnTo>
                  <a:lnTo>
                    <a:pt x="2974848" y="0"/>
                  </a:lnTo>
                  <a:lnTo>
                    <a:pt x="3002280" y="0"/>
                  </a:lnTo>
                  <a:lnTo>
                    <a:pt x="3003804" y="3048"/>
                  </a:lnTo>
                  <a:lnTo>
                    <a:pt x="3003804" y="9143"/>
                  </a:lnTo>
                  <a:lnTo>
                    <a:pt x="3002280" y="10667"/>
                  </a:lnTo>
                  <a:close/>
                </a:path>
                <a:path w="3738879" h="10794">
                  <a:moveTo>
                    <a:pt x="3044952" y="10667"/>
                  </a:moveTo>
                  <a:lnTo>
                    <a:pt x="3017520" y="10667"/>
                  </a:lnTo>
                  <a:lnTo>
                    <a:pt x="3015996" y="9143"/>
                  </a:lnTo>
                  <a:lnTo>
                    <a:pt x="3015996" y="3048"/>
                  </a:lnTo>
                  <a:lnTo>
                    <a:pt x="3017520" y="0"/>
                  </a:lnTo>
                  <a:lnTo>
                    <a:pt x="3044952" y="0"/>
                  </a:lnTo>
                  <a:lnTo>
                    <a:pt x="3048000" y="3048"/>
                  </a:lnTo>
                  <a:lnTo>
                    <a:pt x="3048000" y="9143"/>
                  </a:lnTo>
                  <a:lnTo>
                    <a:pt x="3044952" y="10667"/>
                  </a:lnTo>
                  <a:close/>
                </a:path>
                <a:path w="3738879" h="10794">
                  <a:moveTo>
                    <a:pt x="3087624" y="10667"/>
                  </a:moveTo>
                  <a:lnTo>
                    <a:pt x="3060192" y="10667"/>
                  </a:lnTo>
                  <a:lnTo>
                    <a:pt x="3058668" y="9143"/>
                  </a:lnTo>
                  <a:lnTo>
                    <a:pt x="3058668" y="3048"/>
                  </a:lnTo>
                  <a:lnTo>
                    <a:pt x="3060192" y="0"/>
                  </a:lnTo>
                  <a:lnTo>
                    <a:pt x="3087624" y="0"/>
                  </a:lnTo>
                  <a:lnTo>
                    <a:pt x="3090671" y="3048"/>
                  </a:lnTo>
                  <a:lnTo>
                    <a:pt x="3090671" y="9143"/>
                  </a:lnTo>
                  <a:lnTo>
                    <a:pt x="3087624" y="10667"/>
                  </a:lnTo>
                  <a:close/>
                </a:path>
                <a:path w="3738879" h="10794">
                  <a:moveTo>
                    <a:pt x="3131820" y="10667"/>
                  </a:moveTo>
                  <a:lnTo>
                    <a:pt x="3104388" y="10667"/>
                  </a:lnTo>
                  <a:lnTo>
                    <a:pt x="3101340" y="9143"/>
                  </a:lnTo>
                  <a:lnTo>
                    <a:pt x="3101340" y="3048"/>
                  </a:lnTo>
                  <a:lnTo>
                    <a:pt x="3104388" y="0"/>
                  </a:lnTo>
                  <a:lnTo>
                    <a:pt x="3131820" y="0"/>
                  </a:lnTo>
                  <a:lnTo>
                    <a:pt x="3133344" y="3048"/>
                  </a:lnTo>
                  <a:lnTo>
                    <a:pt x="3133344" y="9143"/>
                  </a:lnTo>
                  <a:lnTo>
                    <a:pt x="3131820" y="10667"/>
                  </a:lnTo>
                  <a:close/>
                </a:path>
                <a:path w="3738879" h="10794">
                  <a:moveTo>
                    <a:pt x="3174492" y="10667"/>
                  </a:moveTo>
                  <a:lnTo>
                    <a:pt x="3147060" y="10667"/>
                  </a:lnTo>
                  <a:lnTo>
                    <a:pt x="3144012" y="9143"/>
                  </a:lnTo>
                  <a:lnTo>
                    <a:pt x="3144012" y="3048"/>
                  </a:lnTo>
                  <a:lnTo>
                    <a:pt x="3147060" y="0"/>
                  </a:lnTo>
                  <a:lnTo>
                    <a:pt x="3174492" y="0"/>
                  </a:lnTo>
                  <a:lnTo>
                    <a:pt x="3177540" y="3048"/>
                  </a:lnTo>
                  <a:lnTo>
                    <a:pt x="3177540" y="9143"/>
                  </a:lnTo>
                  <a:lnTo>
                    <a:pt x="3174492" y="10667"/>
                  </a:lnTo>
                  <a:close/>
                </a:path>
                <a:path w="3738879" h="10794">
                  <a:moveTo>
                    <a:pt x="3217164" y="10667"/>
                  </a:moveTo>
                  <a:lnTo>
                    <a:pt x="3189732" y="10667"/>
                  </a:lnTo>
                  <a:lnTo>
                    <a:pt x="3188208" y="9143"/>
                  </a:lnTo>
                  <a:lnTo>
                    <a:pt x="3188208" y="3048"/>
                  </a:lnTo>
                  <a:lnTo>
                    <a:pt x="3189732" y="0"/>
                  </a:lnTo>
                  <a:lnTo>
                    <a:pt x="3217164" y="0"/>
                  </a:lnTo>
                  <a:lnTo>
                    <a:pt x="3220212" y="3048"/>
                  </a:lnTo>
                  <a:lnTo>
                    <a:pt x="3220212" y="9143"/>
                  </a:lnTo>
                  <a:lnTo>
                    <a:pt x="3217164" y="10667"/>
                  </a:lnTo>
                  <a:close/>
                </a:path>
                <a:path w="3738879" h="10794">
                  <a:moveTo>
                    <a:pt x="3261360" y="10667"/>
                  </a:moveTo>
                  <a:lnTo>
                    <a:pt x="3233928" y="10667"/>
                  </a:lnTo>
                  <a:lnTo>
                    <a:pt x="3230880" y="9143"/>
                  </a:lnTo>
                  <a:lnTo>
                    <a:pt x="3230880" y="3048"/>
                  </a:lnTo>
                  <a:lnTo>
                    <a:pt x="3233928" y="0"/>
                  </a:lnTo>
                  <a:lnTo>
                    <a:pt x="3261360" y="0"/>
                  </a:lnTo>
                  <a:lnTo>
                    <a:pt x="3262884" y="3048"/>
                  </a:lnTo>
                  <a:lnTo>
                    <a:pt x="3262884" y="9143"/>
                  </a:lnTo>
                  <a:lnTo>
                    <a:pt x="3261360" y="10667"/>
                  </a:lnTo>
                  <a:close/>
                </a:path>
                <a:path w="3738879" h="10794">
                  <a:moveTo>
                    <a:pt x="3304032" y="10667"/>
                  </a:moveTo>
                  <a:lnTo>
                    <a:pt x="3276600" y="10667"/>
                  </a:lnTo>
                  <a:lnTo>
                    <a:pt x="3273552" y="9143"/>
                  </a:lnTo>
                  <a:lnTo>
                    <a:pt x="3273552" y="3048"/>
                  </a:lnTo>
                  <a:lnTo>
                    <a:pt x="3276600" y="0"/>
                  </a:lnTo>
                  <a:lnTo>
                    <a:pt x="3304032" y="0"/>
                  </a:lnTo>
                  <a:lnTo>
                    <a:pt x="3307080" y="3048"/>
                  </a:lnTo>
                  <a:lnTo>
                    <a:pt x="3307080" y="9143"/>
                  </a:lnTo>
                  <a:lnTo>
                    <a:pt x="3304032" y="10667"/>
                  </a:lnTo>
                  <a:close/>
                </a:path>
                <a:path w="3738879" h="10794">
                  <a:moveTo>
                    <a:pt x="3346704" y="10667"/>
                  </a:moveTo>
                  <a:lnTo>
                    <a:pt x="3319272" y="10667"/>
                  </a:lnTo>
                  <a:lnTo>
                    <a:pt x="3317748" y="9143"/>
                  </a:lnTo>
                  <a:lnTo>
                    <a:pt x="3317748" y="3048"/>
                  </a:lnTo>
                  <a:lnTo>
                    <a:pt x="3319272" y="0"/>
                  </a:lnTo>
                  <a:lnTo>
                    <a:pt x="3346704" y="0"/>
                  </a:lnTo>
                  <a:lnTo>
                    <a:pt x="3349752" y="3048"/>
                  </a:lnTo>
                  <a:lnTo>
                    <a:pt x="3349752" y="9143"/>
                  </a:lnTo>
                  <a:lnTo>
                    <a:pt x="3346704" y="10667"/>
                  </a:lnTo>
                  <a:close/>
                </a:path>
                <a:path w="3738879" h="10794">
                  <a:moveTo>
                    <a:pt x="3390900" y="10667"/>
                  </a:moveTo>
                  <a:lnTo>
                    <a:pt x="3363468" y="10667"/>
                  </a:lnTo>
                  <a:lnTo>
                    <a:pt x="3360420" y="9143"/>
                  </a:lnTo>
                  <a:lnTo>
                    <a:pt x="3360420" y="3048"/>
                  </a:lnTo>
                  <a:lnTo>
                    <a:pt x="3363468" y="0"/>
                  </a:lnTo>
                  <a:lnTo>
                    <a:pt x="3390900" y="0"/>
                  </a:lnTo>
                  <a:lnTo>
                    <a:pt x="3392424" y="3048"/>
                  </a:lnTo>
                  <a:lnTo>
                    <a:pt x="3392424" y="9143"/>
                  </a:lnTo>
                  <a:lnTo>
                    <a:pt x="3390900" y="10667"/>
                  </a:lnTo>
                  <a:close/>
                </a:path>
                <a:path w="3738879" h="10794">
                  <a:moveTo>
                    <a:pt x="3433572" y="10667"/>
                  </a:moveTo>
                  <a:lnTo>
                    <a:pt x="3406140" y="10667"/>
                  </a:lnTo>
                  <a:lnTo>
                    <a:pt x="3403092" y="9143"/>
                  </a:lnTo>
                  <a:lnTo>
                    <a:pt x="3403092" y="3048"/>
                  </a:lnTo>
                  <a:lnTo>
                    <a:pt x="3406140" y="0"/>
                  </a:lnTo>
                  <a:lnTo>
                    <a:pt x="3433572" y="0"/>
                  </a:lnTo>
                  <a:lnTo>
                    <a:pt x="3435096" y="3048"/>
                  </a:lnTo>
                  <a:lnTo>
                    <a:pt x="3435096" y="9143"/>
                  </a:lnTo>
                  <a:lnTo>
                    <a:pt x="3433572" y="10667"/>
                  </a:lnTo>
                  <a:close/>
                </a:path>
                <a:path w="3738879" h="10794">
                  <a:moveTo>
                    <a:pt x="3476244" y="10667"/>
                  </a:moveTo>
                  <a:lnTo>
                    <a:pt x="3448812" y="10667"/>
                  </a:lnTo>
                  <a:lnTo>
                    <a:pt x="3447288" y="9143"/>
                  </a:lnTo>
                  <a:lnTo>
                    <a:pt x="3447288" y="3048"/>
                  </a:lnTo>
                  <a:lnTo>
                    <a:pt x="3448812" y="0"/>
                  </a:lnTo>
                  <a:lnTo>
                    <a:pt x="3476244" y="0"/>
                  </a:lnTo>
                  <a:lnTo>
                    <a:pt x="3479292" y="3048"/>
                  </a:lnTo>
                  <a:lnTo>
                    <a:pt x="3479292" y="9143"/>
                  </a:lnTo>
                  <a:lnTo>
                    <a:pt x="3476244" y="10667"/>
                  </a:lnTo>
                  <a:close/>
                </a:path>
                <a:path w="3738879" h="10794">
                  <a:moveTo>
                    <a:pt x="3518916" y="10667"/>
                  </a:moveTo>
                  <a:lnTo>
                    <a:pt x="3491484" y="10667"/>
                  </a:lnTo>
                  <a:lnTo>
                    <a:pt x="3489960" y="9143"/>
                  </a:lnTo>
                  <a:lnTo>
                    <a:pt x="3489960" y="3048"/>
                  </a:lnTo>
                  <a:lnTo>
                    <a:pt x="3491484" y="0"/>
                  </a:lnTo>
                  <a:lnTo>
                    <a:pt x="3518916" y="0"/>
                  </a:lnTo>
                  <a:lnTo>
                    <a:pt x="3521964" y="3048"/>
                  </a:lnTo>
                  <a:lnTo>
                    <a:pt x="3521964" y="9143"/>
                  </a:lnTo>
                  <a:lnTo>
                    <a:pt x="3518916" y="10667"/>
                  </a:lnTo>
                  <a:close/>
                </a:path>
                <a:path w="3738879" h="10794">
                  <a:moveTo>
                    <a:pt x="3563112" y="10667"/>
                  </a:moveTo>
                  <a:lnTo>
                    <a:pt x="3535680" y="10667"/>
                  </a:lnTo>
                  <a:lnTo>
                    <a:pt x="3532632" y="9143"/>
                  </a:lnTo>
                  <a:lnTo>
                    <a:pt x="3532632" y="3048"/>
                  </a:lnTo>
                  <a:lnTo>
                    <a:pt x="3535680" y="0"/>
                  </a:lnTo>
                  <a:lnTo>
                    <a:pt x="3563112" y="0"/>
                  </a:lnTo>
                  <a:lnTo>
                    <a:pt x="3564636" y="3048"/>
                  </a:lnTo>
                  <a:lnTo>
                    <a:pt x="3564636" y="9143"/>
                  </a:lnTo>
                  <a:lnTo>
                    <a:pt x="3563112" y="10667"/>
                  </a:lnTo>
                  <a:close/>
                </a:path>
                <a:path w="3738879" h="10794">
                  <a:moveTo>
                    <a:pt x="3605784" y="10667"/>
                  </a:moveTo>
                  <a:lnTo>
                    <a:pt x="3578352" y="10667"/>
                  </a:lnTo>
                  <a:lnTo>
                    <a:pt x="3575304" y="9143"/>
                  </a:lnTo>
                  <a:lnTo>
                    <a:pt x="3575304" y="3048"/>
                  </a:lnTo>
                  <a:lnTo>
                    <a:pt x="3578352" y="0"/>
                  </a:lnTo>
                  <a:lnTo>
                    <a:pt x="3605784" y="0"/>
                  </a:lnTo>
                  <a:lnTo>
                    <a:pt x="3608832" y="3048"/>
                  </a:lnTo>
                  <a:lnTo>
                    <a:pt x="3608832" y="9143"/>
                  </a:lnTo>
                  <a:lnTo>
                    <a:pt x="3605784" y="10667"/>
                  </a:lnTo>
                  <a:close/>
                </a:path>
                <a:path w="3738879" h="10794">
                  <a:moveTo>
                    <a:pt x="3648456" y="10667"/>
                  </a:moveTo>
                  <a:lnTo>
                    <a:pt x="3621024" y="10667"/>
                  </a:lnTo>
                  <a:lnTo>
                    <a:pt x="3619500" y="9143"/>
                  </a:lnTo>
                  <a:lnTo>
                    <a:pt x="3619500" y="3048"/>
                  </a:lnTo>
                  <a:lnTo>
                    <a:pt x="3621024" y="0"/>
                  </a:lnTo>
                  <a:lnTo>
                    <a:pt x="3648456" y="0"/>
                  </a:lnTo>
                  <a:lnTo>
                    <a:pt x="3651504" y="3048"/>
                  </a:lnTo>
                  <a:lnTo>
                    <a:pt x="3651504" y="9143"/>
                  </a:lnTo>
                  <a:lnTo>
                    <a:pt x="3648456" y="10667"/>
                  </a:lnTo>
                  <a:close/>
                </a:path>
                <a:path w="3738879" h="10794">
                  <a:moveTo>
                    <a:pt x="3692652" y="10667"/>
                  </a:moveTo>
                  <a:lnTo>
                    <a:pt x="3665220" y="10667"/>
                  </a:lnTo>
                  <a:lnTo>
                    <a:pt x="3662172" y="9143"/>
                  </a:lnTo>
                  <a:lnTo>
                    <a:pt x="3662172" y="3048"/>
                  </a:lnTo>
                  <a:lnTo>
                    <a:pt x="3665220" y="0"/>
                  </a:lnTo>
                  <a:lnTo>
                    <a:pt x="3692652" y="0"/>
                  </a:lnTo>
                  <a:lnTo>
                    <a:pt x="3694176" y="3048"/>
                  </a:lnTo>
                  <a:lnTo>
                    <a:pt x="3694176" y="9143"/>
                  </a:lnTo>
                  <a:lnTo>
                    <a:pt x="3692652" y="10667"/>
                  </a:lnTo>
                  <a:close/>
                </a:path>
                <a:path w="3738879" h="10794">
                  <a:moveTo>
                    <a:pt x="3735324" y="10667"/>
                  </a:moveTo>
                  <a:lnTo>
                    <a:pt x="3707892" y="10667"/>
                  </a:lnTo>
                  <a:lnTo>
                    <a:pt x="3704844" y="9143"/>
                  </a:lnTo>
                  <a:lnTo>
                    <a:pt x="3704844" y="3048"/>
                  </a:lnTo>
                  <a:lnTo>
                    <a:pt x="3707892" y="0"/>
                  </a:lnTo>
                  <a:lnTo>
                    <a:pt x="3735324" y="0"/>
                  </a:lnTo>
                  <a:lnTo>
                    <a:pt x="3738372" y="3048"/>
                  </a:lnTo>
                  <a:lnTo>
                    <a:pt x="3738372" y="9143"/>
                  </a:lnTo>
                  <a:lnTo>
                    <a:pt x="3735324" y="10667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923244" y="1496087"/>
            <a:ext cx="120014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5.0x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71656" y="2141360"/>
            <a:ext cx="106680" cy="95758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Corporate</a:t>
            </a:r>
            <a:r>
              <a:rPr dirty="0" sz="450" spc="13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Insider</a:t>
            </a:r>
            <a:r>
              <a:rPr dirty="0" sz="450" spc="1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Buy/Sell</a:t>
            </a:r>
            <a:r>
              <a:rPr dirty="0" sz="450" spc="1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Ratio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652645" y="1382141"/>
            <a:ext cx="1183005" cy="488315"/>
            <a:chOff x="4652645" y="1382141"/>
            <a:chExt cx="1183005" cy="488315"/>
          </a:xfrm>
        </p:grpSpPr>
        <p:sp>
          <p:nvSpPr>
            <p:cNvPr id="20" name="object 20" descr=""/>
            <p:cNvSpPr/>
            <p:nvPr/>
          </p:nvSpPr>
          <p:spPr>
            <a:xfrm>
              <a:off x="4655820" y="1552955"/>
              <a:ext cx="1176655" cy="177165"/>
            </a:xfrm>
            <a:custGeom>
              <a:avLst/>
              <a:gdLst/>
              <a:ahLst/>
              <a:cxnLst/>
              <a:rect l="l" t="t" r="r" b="b"/>
              <a:pathLst>
                <a:path w="1176654" h="177164">
                  <a:moveTo>
                    <a:pt x="0" y="0"/>
                  </a:moveTo>
                  <a:lnTo>
                    <a:pt x="1176528" y="0"/>
                  </a:lnTo>
                </a:path>
                <a:path w="1176654" h="177164">
                  <a:moveTo>
                    <a:pt x="0" y="176784"/>
                  </a:moveTo>
                  <a:lnTo>
                    <a:pt x="1176528" y="176784"/>
                  </a:lnTo>
                </a:path>
              </a:pathLst>
            </a:custGeom>
            <a:ln w="609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660392" y="1385316"/>
              <a:ext cx="1169035" cy="347980"/>
            </a:xfrm>
            <a:custGeom>
              <a:avLst/>
              <a:gdLst/>
              <a:ahLst/>
              <a:cxnLst/>
              <a:rect l="l" t="t" r="r" b="b"/>
              <a:pathLst>
                <a:path w="1169035" h="347980">
                  <a:moveTo>
                    <a:pt x="0" y="0"/>
                  </a:moveTo>
                  <a:lnTo>
                    <a:pt x="0" y="347471"/>
                  </a:lnTo>
                </a:path>
                <a:path w="1169035" h="347980">
                  <a:moveTo>
                    <a:pt x="1168908" y="0"/>
                  </a:moveTo>
                  <a:lnTo>
                    <a:pt x="1168908" y="347471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660392" y="1866900"/>
              <a:ext cx="1169035" cy="0"/>
            </a:xfrm>
            <a:custGeom>
              <a:avLst/>
              <a:gdLst/>
              <a:ahLst/>
              <a:cxnLst/>
              <a:rect l="l" t="t" r="r" b="b"/>
              <a:pathLst>
                <a:path w="1169035" h="0">
                  <a:moveTo>
                    <a:pt x="0" y="0"/>
                  </a:moveTo>
                  <a:lnTo>
                    <a:pt x="1168908" y="0"/>
                  </a:lnTo>
                </a:path>
              </a:pathLst>
            </a:custGeom>
            <a:ln w="609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863008" y="1383302"/>
            <a:ext cx="925830" cy="271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6360" marR="153670" indent="-86995">
              <a:lnSpc>
                <a:spcPct val="106700"/>
              </a:lnSpc>
              <a:spcBef>
                <a:spcPts val="9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450" spc="7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r>
              <a:rPr dirty="0" sz="45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Following</a:t>
            </a:r>
            <a:r>
              <a:rPr dirty="0" sz="450" spc="114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Insider</a:t>
            </a:r>
            <a:r>
              <a:rPr dirty="0" sz="450" spc="5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Buy/Sell</a:t>
            </a:r>
            <a:r>
              <a:rPr dirty="0" sz="450" spc="9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Ratio</a:t>
            </a:r>
            <a:r>
              <a:rPr dirty="0" sz="450" spc="1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&gt;2.5x</a:t>
            </a:r>
            <a:endParaRPr sz="450">
              <a:latin typeface="Gadugi"/>
              <a:cs typeface="Gadugi"/>
            </a:endParaRPr>
          </a:p>
          <a:p>
            <a:pPr marL="360680">
              <a:lnSpc>
                <a:spcPct val="100000"/>
              </a:lnSpc>
              <a:spcBef>
                <a:spcPts val="305"/>
              </a:spcBef>
              <a:tabLst>
                <a:tab pos="593725" algn="l"/>
                <a:tab pos="810260" algn="l"/>
              </a:tabLst>
            </a:pPr>
            <a:r>
              <a:rPr dirty="0" sz="400" spc="-25" b="1">
                <a:solidFill>
                  <a:srgbClr val="576460"/>
                </a:solidFill>
                <a:latin typeface="Gadugi"/>
                <a:cs typeface="Gadugi"/>
              </a:rPr>
              <a:t>+3</a:t>
            </a:r>
            <a:r>
              <a:rPr dirty="0" sz="400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00" spc="-25" b="1">
                <a:solidFill>
                  <a:srgbClr val="576460"/>
                </a:solidFill>
                <a:latin typeface="Gadugi"/>
                <a:cs typeface="Gadugi"/>
              </a:rPr>
              <a:t>+6</a:t>
            </a:r>
            <a:r>
              <a:rPr dirty="0" sz="400" b="1">
                <a:solidFill>
                  <a:srgbClr val="576460"/>
                </a:solidFill>
                <a:latin typeface="Gadugi"/>
                <a:cs typeface="Gadugi"/>
              </a:rPr>
              <a:t>	</a:t>
            </a:r>
            <a:r>
              <a:rPr dirty="0" sz="400" spc="-25" b="1">
                <a:solidFill>
                  <a:srgbClr val="576460"/>
                </a:solidFill>
                <a:latin typeface="Gadugi"/>
                <a:cs typeface="Gadugi"/>
              </a:rPr>
              <a:t>+12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11080" y="1628638"/>
            <a:ext cx="4062729" cy="24390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248660">
              <a:lnSpc>
                <a:spcPts val="475"/>
              </a:lnSpc>
              <a:spcBef>
                <a:spcPts val="130"/>
              </a:spcBef>
            </a:pPr>
            <a:r>
              <a:rPr dirty="0" sz="400" b="1">
                <a:solidFill>
                  <a:srgbClr val="576460"/>
                </a:solidFill>
                <a:latin typeface="Gadugi"/>
                <a:cs typeface="Gadugi"/>
              </a:rPr>
              <a:t>Months</a:t>
            </a:r>
            <a:r>
              <a:rPr dirty="0" sz="400" spc="2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576460"/>
                </a:solidFill>
                <a:latin typeface="Gadugi"/>
                <a:cs typeface="Gadugi"/>
              </a:rPr>
              <a:t>Months</a:t>
            </a:r>
            <a:r>
              <a:rPr dirty="0" sz="400" spc="27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spc="-10" b="1">
                <a:solidFill>
                  <a:srgbClr val="576460"/>
                </a:solidFill>
                <a:latin typeface="Gadugi"/>
                <a:cs typeface="Gadugi"/>
              </a:rPr>
              <a:t>Months</a:t>
            </a:r>
            <a:endParaRPr sz="400">
              <a:latin typeface="Gadugi"/>
              <a:cs typeface="Gadugi"/>
            </a:endParaRPr>
          </a:p>
          <a:p>
            <a:pPr marL="12065">
              <a:lnSpc>
                <a:spcPts val="505"/>
              </a:lnSpc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4.5x</a:t>
            </a:r>
            <a:endParaRPr sz="450">
              <a:latin typeface="Gadugi"/>
              <a:cs typeface="Gadugi"/>
            </a:endParaRPr>
          </a:p>
          <a:p>
            <a:pPr marL="2762885">
              <a:lnSpc>
                <a:spcPts val="509"/>
              </a:lnSpc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Avg.</a:t>
            </a:r>
            <a:r>
              <a:rPr dirty="0" sz="450" spc="3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Price</a:t>
            </a:r>
            <a:r>
              <a:rPr dirty="0" sz="450" spc="3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Return</a:t>
            </a:r>
            <a:r>
              <a:rPr dirty="0" sz="450" spc="38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3.2%</a:t>
            </a:r>
            <a:r>
              <a:rPr dirty="0" sz="450" spc="345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7.1%</a:t>
            </a:r>
            <a:r>
              <a:rPr dirty="0" sz="450" spc="2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13.4%</a:t>
            </a: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  <a:spcBef>
                <a:spcPts val="495"/>
              </a:spcBef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4.0x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3.5x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3.0x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2.5x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2.0x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1.5x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1.0x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0.5x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450">
              <a:latin typeface="Gadugi"/>
              <a:cs typeface="Gadugi"/>
            </a:endParaRPr>
          </a:p>
          <a:p>
            <a:pPr marL="12065">
              <a:lnSpc>
                <a:spcPct val="100000"/>
              </a:lnSpc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0.0x</a:t>
            </a:r>
            <a:endParaRPr sz="450">
              <a:latin typeface="Gadugi"/>
              <a:cs typeface="Gadugi"/>
            </a:endParaRPr>
          </a:p>
          <a:p>
            <a:pPr marL="116839">
              <a:lnSpc>
                <a:spcPct val="100000"/>
              </a:lnSpc>
              <a:spcBef>
                <a:spcPts val="18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2009</a:t>
            </a:r>
            <a:r>
              <a:rPr dirty="0" sz="450" spc="36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2010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2011</a:t>
            </a:r>
            <a:r>
              <a:rPr dirty="0" sz="450" spc="365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2012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2013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2014</a:t>
            </a:r>
            <a:r>
              <a:rPr dirty="0" sz="450" spc="365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2015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2016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2017</a:t>
            </a:r>
            <a:r>
              <a:rPr dirty="0" sz="450" spc="365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2018</a:t>
            </a:r>
            <a:r>
              <a:rPr dirty="0" sz="450" spc="365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2019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2020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2021</a:t>
            </a:r>
            <a:r>
              <a:rPr dirty="0" sz="450" spc="365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2022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2023</a:t>
            </a:r>
            <a:r>
              <a:rPr dirty="0" sz="450" spc="370">
                <a:solidFill>
                  <a:srgbClr val="576460"/>
                </a:solidFill>
                <a:latin typeface="Gadugi"/>
                <a:cs typeface="Gadugi"/>
              </a:rPr>
              <a:t> 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2024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450">
              <a:latin typeface="Gadugi"/>
              <a:cs typeface="Gadugi"/>
            </a:endParaRPr>
          </a:p>
          <a:p>
            <a:pPr marL="112395" marR="133985" indent="-113030">
              <a:lnSpc>
                <a:spcPct val="104700"/>
              </a:lnSpc>
              <a:spcBef>
                <a:spcPts val="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Corporate</a:t>
            </a:r>
            <a:r>
              <a:rPr dirty="0" sz="650" spc="-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insiders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are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currently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executing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4.0x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more purchases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than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sales, the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highest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ratio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14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post-GFC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era.</a:t>
            </a:r>
            <a:endParaRPr sz="650">
              <a:latin typeface="Gadugi"/>
              <a:cs typeface="Gadugi"/>
            </a:endParaRPr>
          </a:p>
          <a:p>
            <a:pPr marL="112395" indent="-112395">
              <a:lnSpc>
                <a:spcPct val="100000"/>
              </a:lnSpc>
              <a:spcBef>
                <a:spcPts val="32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500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delivered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superior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returns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once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2.5x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threshold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crossed.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921546" y="4804695"/>
            <a:ext cx="5910580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Corporate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insiders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are</a:t>
            </a:r>
            <a:r>
              <a:rPr dirty="0" sz="1300" spc="-10">
                <a:latin typeface="Calibri"/>
                <a:cs typeface="Calibri"/>
              </a:rPr>
              <a:t> currently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executing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4.0x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more </a:t>
            </a:r>
            <a:r>
              <a:rPr dirty="0" sz="1300" spc="-10">
                <a:latin typeface="Calibri"/>
                <a:cs typeface="Calibri"/>
              </a:rPr>
              <a:t>purchases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sales,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highest </a:t>
            </a:r>
            <a:r>
              <a:rPr dirty="0" sz="1300">
                <a:latin typeface="Calibri"/>
                <a:cs typeface="Calibri"/>
              </a:rPr>
              <a:t>ratio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post-</a:t>
            </a:r>
            <a:r>
              <a:rPr dirty="0" sz="1300">
                <a:latin typeface="Calibri"/>
                <a:cs typeface="Calibri"/>
              </a:rPr>
              <a:t>GFC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era.</a:t>
            </a:r>
            <a:endParaRPr sz="1300">
              <a:latin typeface="Calibri"/>
              <a:cs typeface="Calibri"/>
            </a:endParaRPr>
          </a:p>
          <a:p>
            <a:pPr marL="12700" marR="22479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delivered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superior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returns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once 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2.5x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threshold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has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crossed.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7950"/>
            <a:ext cx="102130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4049" y="1095107"/>
            <a:ext cx="2610199" cy="1385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0258" y="4264436"/>
            <a:ext cx="2516185" cy="10527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080767" y="1567180"/>
            <a:ext cx="3675379" cy="1772920"/>
            <a:chOff x="2080767" y="1567180"/>
            <a:chExt cx="3675379" cy="1772920"/>
          </a:xfrm>
        </p:grpSpPr>
        <p:sp>
          <p:nvSpPr>
            <p:cNvPr id="8" name="object 8" descr=""/>
            <p:cNvSpPr/>
            <p:nvPr/>
          </p:nvSpPr>
          <p:spPr>
            <a:xfrm>
              <a:off x="2104644" y="1569720"/>
              <a:ext cx="0" cy="1744980"/>
            </a:xfrm>
            <a:custGeom>
              <a:avLst/>
              <a:gdLst/>
              <a:ahLst/>
              <a:cxnLst/>
              <a:rect l="l" t="t" r="r" b="b"/>
              <a:pathLst>
                <a:path w="0" h="1744979">
                  <a:moveTo>
                    <a:pt x="0" y="1744979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83307" y="1569720"/>
              <a:ext cx="21590" cy="1744980"/>
            </a:xfrm>
            <a:custGeom>
              <a:avLst/>
              <a:gdLst/>
              <a:ahLst/>
              <a:cxnLst/>
              <a:rect l="l" t="t" r="r" b="b"/>
              <a:pathLst>
                <a:path w="21589" h="1744979">
                  <a:moveTo>
                    <a:pt x="0" y="1744979"/>
                  </a:moveTo>
                  <a:lnTo>
                    <a:pt x="21336" y="1744979"/>
                  </a:lnTo>
                </a:path>
                <a:path w="21589" h="1744979">
                  <a:moveTo>
                    <a:pt x="0" y="1496567"/>
                  </a:moveTo>
                  <a:lnTo>
                    <a:pt x="21336" y="1496567"/>
                  </a:lnTo>
                </a:path>
                <a:path w="21589" h="1744979">
                  <a:moveTo>
                    <a:pt x="0" y="1248155"/>
                  </a:moveTo>
                  <a:lnTo>
                    <a:pt x="21336" y="1248155"/>
                  </a:lnTo>
                </a:path>
                <a:path w="21589" h="1744979">
                  <a:moveTo>
                    <a:pt x="0" y="998219"/>
                  </a:moveTo>
                  <a:lnTo>
                    <a:pt x="21336" y="998219"/>
                  </a:lnTo>
                </a:path>
                <a:path w="21589" h="1744979">
                  <a:moveTo>
                    <a:pt x="0" y="748283"/>
                  </a:moveTo>
                  <a:lnTo>
                    <a:pt x="21336" y="748283"/>
                  </a:lnTo>
                </a:path>
                <a:path w="21589" h="1744979">
                  <a:moveTo>
                    <a:pt x="0" y="499871"/>
                  </a:moveTo>
                  <a:lnTo>
                    <a:pt x="21336" y="499871"/>
                  </a:lnTo>
                </a:path>
                <a:path w="21589" h="1744979">
                  <a:moveTo>
                    <a:pt x="0" y="249935"/>
                  </a:moveTo>
                  <a:lnTo>
                    <a:pt x="21336" y="249935"/>
                  </a:lnTo>
                </a:path>
                <a:path w="21589" h="1744979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04644" y="3314699"/>
              <a:ext cx="3648710" cy="0"/>
            </a:xfrm>
            <a:custGeom>
              <a:avLst/>
              <a:gdLst/>
              <a:ahLst/>
              <a:cxnLst/>
              <a:rect l="l" t="t" r="r" b="b"/>
              <a:pathLst>
                <a:path w="3648710" h="0">
                  <a:moveTo>
                    <a:pt x="0" y="0"/>
                  </a:moveTo>
                  <a:lnTo>
                    <a:pt x="3648455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04644" y="3314699"/>
              <a:ext cx="3502660" cy="22860"/>
            </a:xfrm>
            <a:custGeom>
              <a:avLst/>
              <a:gdLst/>
              <a:ahLst/>
              <a:cxnLst/>
              <a:rect l="l" t="t" r="r" b="b"/>
              <a:pathLst>
                <a:path w="3502660" h="22860">
                  <a:moveTo>
                    <a:pt x="0" y="0"/>
                  </a:moveTo>
                  <a:lnTo>
                    <a:pt x="0" y="22859"/>
                  </a:lnTo>
                </a:path>
                <a:path w="3502660" h="22860">
                  <a:moveTo>
                    <a:pt x="233172" y="0"/>
                  </a:moveTo>
                  <a:lnTo>
                    <a:pt x="233172" y="22859"/>
                  </a:lnTo>
                </a:path>
                <a:path w="3502660" h="22860">
                  <a:moveTo>
                    <a:pt x="466343" y="0"/>
                  </a:moveTo>
                  <a:lnTo>
                    <a:pt x="466343" y="22859"/>
                  </a:lnTo>
                </a:path>
                <a:path w="3502660" h="22860">
                  <a:moveTo>
                    <a:pt x="699516" y="0"/>
                  </a:moveTo>
                  <a:lnTo>
                    <a:pt x="699516" y="22859"/>
                  </a:lnTo>
                </a:path>
                <a:path w="3502660" h="22860">
                  <a:moveTo>
                    <a:pt x="934212" y="0"/>
                  </a:moveTo>
                  <a:lnTo>
                    <a:pt x="934212" y="22859"/>
                  </a:lnTo>
                </a:path>
                <a:path w="3502660" h="22860">
                  <a:moveTo>
                    <a:pt x="1167383" y="0"/>
                  </a:moveTo>
                  <a:lnTo>
                    <a:pt x="1167383" y="22859"/>
                  </a:lnTo>
                </a:path>
                <a:path w="3502660" h="22860">
                  <a:moveTo>
                    <a:pt x="1400555" y="0"/>
                  </a:moveTo>
                  <a:lnTo>
                    <a:pt x="1400555" y="22859"/>
                  </a:lnTo>
                </a:path>
                <a:path w="3502660" h="22860">
                  <a:moveTo>
                    <a:pt x="1633728" y="0"/>
                  </a:moveTo>
                  <a:lnTo>
                    <a:pt x="1633728" y="22859"/>
                  </a:lnTo>
                </a:path>
                <a:path w="3502660" h="22860">
                  <a:moveTo>
                    <a:pt x="1866900" y="0"/>
                  </a:moveTo>
                  <a:lnTo>
                    <a:pt x="1866900" y="22859"/>
                  </a:lnTo>
                </a:path>
                <a:path w="3502660" h="22860">
                  <a:moveTo>
                    <a:pt x="2101595" y="0"/>
                  </a:moveTo>
                  <a:lnTo>
                    <a:pt x="2101595" y="22859"/>
                  </a:lnTo>
                </a:path>
                <a:path w="3502660" h="22860">
                  <a:moveTo>
                    <a:pt x="2334767" y="0"/>
                  </a:moveTo>
                  <a:lnTo>
                    <a:pt x="2334767" y="22859"/>
                  </a:lnTo>
                </a:path>
                <a:path w="3502660" h="22860">
                  <a:moveTo>
                    <a:pt x="2567940" y="0"/>
                  </a:moveTo>
                  <a:lnTo>
                    <a:pt x="2567940" y="22859"/>
                  </a:lnTo>
                </a:path>
                <a:path w="3502660" h="22860">
                  <a:moveTo>
                    <a:pt x="2801111" y="0"/>
                  </a:moveTo>
                  <a:lnTo>
                    <a:pt x="2801111" y="22859"/>
                  </a:lnTo>
                </a:path>
                <a:path w="3502660" h="22860">
                  <a:moveTo>
                    <a:pt x="3034283" y="0"/>
                  </a:moveTo>
                  <a:lnTo>
                    <a:pt x="3034283" y="22859"/>
                  </a:lnTo>
                </a:path>
                <a:path w="3502660" h="22860">
                  <a:moveTo>
                    <a:pt x="3267456" y="0"/>
                  </a:moveTo>
                  <a:lnTo>
                    <a:pt x="3267456" y="22859"/>
                  </a:lnTo>
                </a:path>
                <a:path w="3502660" h="22860">
                  <a:moveTo>
                    <a:pt x="3502151" y="0"/>
                  </a:moveTo>
                  <a:lnTo>
                    <a:pt x="3502151" y="22859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03120" y="1789175"/>
              <a:ext cx="3644265" cy="1417320"/>
            </a:xfrm>
            <a:custGeom>
              <a:avLst/>
              <a:gdLst/>
              <a:ahLst/>
              <a:cxnLst/>
              <a:rect l="l" t="t" r="r" b="b"/>
              <a:pathLst>
                <a:path w="3644265" h="1417320">
                  <a:moveTo>
                    <a:pt x="0" y="586231"/>
                  </a:moveTo>
                  <a:lnTo>
                    <a:pt x="6095" y="569975"/>
                  </a:lnTo>
                  <a:lnTo>
                    <a:pt x="16763" y="626364"/>
                  </a:lnTo>
                  <a:lnTo>
                    <a:pt x="25908" y="713232"/>
                  </a:lnTo>
                  <a:lnTo>
                    <a:pt x="35051" y="719327"/>
                  </a:lnTo>
                  <a:lnTo>
                    <a:pt x="45720" y="739140"/>
                  </a:lnTo>
                  <a:lnTo>
                    <a:pt x="54863" y="812292"/>
                  </a:lnTo>
                  <a:lnTo>
                    <a:pt x="64008" y="789432"/>
                  </a:lnTo>
                  <a:lnTo>
                    <a:pt x="74675" y="739140"/>
                  </a:lnTo>
                  <a:lnTo>
                    <a:pt x="83820" y="821435"/>
                  </a:lnTo>
                  <a:lnTo>
                    <a:pt x="94487" y="842772"/>
                  </a:lnTo>
                  <a:lnTo>
                    <a:pt x="103631" y="937259"/>
                  </a:lnTo>
                  <a:lnTo>
                    <a:pt x="112775" y="961643"/>
                  </a:lnTo>
                  <a:lnTo>
                    <a:pt x="123443" y="943356"/>
                  </a:lnTo>
                  <a:lnTo>
                    <a:pt x="132587" y="908304"/>
                  </a:lnTo>
                  <a:lnTo>
                    <a:pt x="143255" y="880872"/>
                  </a:lnTo>
                  <a:lnTo>
                    <a:pt x="152400" y="880872"/>
                  </a:lnTo>
                  <a:lnTo>
                    <a:pt x="161543" y="850392"/>
                  </a:lnTo>
                  <a:lnTo>
                    <a:pt x="172212" y="826008"/>
                  </a:lnTo>
                  <a:lnTo>
                    <a:pt x="181355" y="797051"/>
                  </a:lnTo>
                  <a:lnTo>
                    <a:pt x="190500" y="803148"/>
                  </a:lnTo>
                  <a:lnTo>
                    <a:pt x="201167" y="772667"/>
                  </a:lnTo>
                  <a:lnTo>
                    <a:pt x="210312" y="822959"/>
                  </a:lnTo>
                  <a:lnTo>
                    <a:pt x="220979" y="748284"/>
                  </a:lnTo>
                  <a:lnTo>
                    <a:pt x="230124" y="765048"/>
                  </a:lnTo>
                  <a:lnTo>
                    <a:pt x="239267" y="688848"/>
                  </a:lnTo>
                  <a:lnTo>
                    <a:pt x="249935" y="656843"/>
                  </a:lnTo>
                  <a:lnTo>
                    <a:pt x="259079" y="612648"/>
                  </a:lnTo>
                  <a:lnTo>
                    <a:pt x="268224" y="559308"/>
                  </a:lnTo>
                  <a:lnTo>
                    <a:pt x="278891" y="554736"/>
                  </a:lnTo>
                  <a:lnTo>
                    <a:pt x="288035" y="580644"/>
                  </a:lnTo>
                  <a:lnTo>
                    <a:pt x="298704" y="678180"/>
                  </a:lnTo>
                  <a:lnTo>
                    <a:pt x="307847" y="643128"/>
                  </a:lnTo>
                  <a:lnTo>
                    <a:pt x="316991" y="574548"/>
                  </a:lnTo>
                  <a:lnTo>
                    <a:pt x="327659" y="541020"/>
                  </a:lnTo>
                  <a:lnTo>
                    <a:pt x="336804" y="446532"/>
                  </a:lnTo>
                  <a:lnTo>
                    <a:pt x="347471" y="659892"/>
                  </a:lnTo>
                  <a:lnTo>
                    <a:pt x="356615" y="598932"/>
                  </a:lnTo>
                  <a:lnTo>
                    <a:pt x="365760" y="612648"/>
                  </a:lnTo>
                  <a:lnTo>
                    <a:pt x="376428" y="691896"/>
                  </a:lnTo>
                  <a:lnTo>
                    <a:pt x="385571" y="656843"/>
                  </a:lnTo>
                  <a:lnTo>
                    <a:pt x="394715" y="548640"/>
                  </a:lnTo>
                  <a:lnTo>
                    <a:pt x="405383" y="505968"/>
                  </a:lnTo>
                  <a:lnTo>
                    <a:pt x="414528" y="385572"/>
                  </a:lnTo>
                  <a:lnTo>
                    <a:pt x="425196" y="516636"/>
                  </a:lnTo>
                  <a:lnTo>
                    <a:pt x="434339" y="428244"/>
                  </a:lnTo>
                  <a:lnTo>
                    <a:pt x="443483" y="554736"/>
                  </a:lnTo>
                  <a:lnTo>
                    <a:pt x="454152" y="518160"/>
                  </a:lnTo>
                  <a:lnTo>
                    <a:pt x="463296" y="521208"/>
                  </a:lnTo>
                  <a:lnTo>
                    <a:pt x="473963" y="495300"/>
                  </a:lnTo>
                  <a:lnTo>
                    <a:pt x="483107" y="297179"/>
                  </a:lnTo>
                  <a:lnTo>
                    <a:pt x="492252" y="182879"/>
                  </a:lnTo>
                  <a:lnTo>
                    <a:pt x="502920" y="196596"/>
                  </a:lnTo>
                  <a:lnTo>
                    <a:pt x="512063" y="298704"/>
                  </a:lnTo>
                  <a:lnTo>
                    <a:pt x="521207" y="306324"/>
                  </a:lnTo>
                  <a:lnTo>
                    <a:pt x="531876" y="431292"/>
                  </a:lnTo>
                  <a:lnTo>
                    <a:pt x="541020" y="751332"/>
                  </a:lnTo>
                  <a:lnTo>
                    <a:pt x="551687" y="714756"/>
                  </a:lnTo>
                  <a:lnTo>
                    <a:pt x="560831" y="527304"/>
                  </a:lnTo>
                  <a:lnTo>
                    <a:pt x="569976" y="379475"/>
                  </a:lnTo>
                  <a:lnTo>
                    <a:pt x="580644" y="345948"/>
                  </a:lnTo>
                  <a:lnTo>
                    <a:pt x="589787" y="339852"/>
                  </a:lnTo>
                  <a:lnTo>
                    <a:pt x="598931" y="400812"/>
                  </a:lnTo>
                  <a:lnTo>
                    <a:pt x="609599" y="409956"/>
                  </a:lnTo>
                  <a:lnTo>
                    <a:pt x="618744" y="225552"/>
                  </a:lnTo>
                  <a:lnTo>
                    <a:pt x="629412" y="272796"/>
                  </a:lnTo>
                  <a:lnTo>
                    <a:pt x="638555" y="243840"/>
                  </a:lnTo>
                  <a:lnTo>
                    <a:pt x="647699" y="361188"/>
                  </a:lnTo>
                  <a:lnTo>
                    <a:pt x="658368" y="470916"/>
                  </a:lnTo>
                  <a:lnTo>
                    <a:pt x="667512" y="605028"/>
                  </a:lnTo>
                  <a:lnTo>
                    <a:pt x="678179" y="583692"/>
                  </a:lnTo>
                  <a:lnTo>
                    <a:pt x="687323" y="623316"/>
                  </a:lnTo>
                  <a:lnTo>
                    <a:pt x="696468" y="598932"/>
                  </a:lnTo>
                  <a:lnTo>
                    <a:pt x="707136" y="758951"/>
                  </a:lnTo>
                  <a:lnTo>
                    <a:pt x="716279" y="917448"/>
                  </a:lnTo>
                  <a:lnTo>
                    <a:pt x="725423" y="766572"/>
                  </a:lnTo>
                  <a:lnTo>
                    <a:pt x="736091" y="780288"/>
                  </a:lnTo>
                  <a:lnTo>
                    <a:pt x="745236" y="763524"/>
                  </a:lnTo>
                  <a:lnTo>
                    <a:pt x="755904" y="859535"/>
                  </a:lnTo>
                  <a:lnTo>
                    <a:pt x="765047" y="865632"/>
                  </a:lnTo>
                  <a:lnTo>
                    <a:pt x="774191" y="780288"/>
                  </a:lnTo>
                  <a:lnTo>
                    <a:pt x="784860" y="839724"/>
                  </a:lnTo>
                  <a:lnTo>
                    <a:pt x="794004" y="798575"/>
                  </a:lnTo>
                  <a:lnTo>
                    <a:pt x="803147" y="832104"/>
                  </a:lnTo>
                  <a:lnTo>
                    <a:pt x="813815" y="591312"/>
                  </a:lnTo>
                  <a:lnTo>
                    <a:pt x="822960" y="437388"/>
                  </a:lnTo>
                  <a:lnTo>
                    <a:pt x="833628" y="457200"/>
                  </a:lnTo>
                  <a:lnTo>
                    <a:pt x="842771" y="507492"/>
                  </a:lnTo>
                  <a:lnTo>
                    <a:pt x="851915" y="344424"/>
                  </a:lnTo>
                  <a:lnTo>
                    <a:pt x="862583" y="289560"/>
                  </a:lnTo>
                  <a:lnTo>
                    <a:pt x="871728" y="350520"/>
                  </a:lnTo>
                  <a:lnTo>
                    <a:pt x="882396" y="323088"/>
                  </a:lnTo>
                  <a:lnTo>
                    <a:pt x="891539" y="390144"/>
                  </a:lnTo>
                  <a:lnTo>
                    <a:pt x="900683" y="608075"/>
                  </a:lnTo>
                  <a:lnTo>
                    <a:pt x="911352" y="525779"/>
                  </a:lnTo>
                  <a:lnTo>
                    <a:pt x="920496" y="323088"/>
                  </a:lnTo>
                  <a:lnTo>
                    <a:pt x="929639" y="237744"/>
                  </a:lnTo>
                  <a:lnTo>
                    <a:pt x="940307" y="228600"/>
                  </a:lnTo>
                  <a:lnTo>
                    <a:pt x="949452" y="283464"/>
                  </a:lnTo>
                  <a:lnTo>
                    <a:pt x="960120" y="156972"/>
                  </a:lnTo>
                  <a:lnTo>
                    <a:pt x="969263" y="242316"/>
                  </a:lnTo>
                  <a:lnTo>
                    <a:pt x="978407" y="303275"/>
                  </a:lnTo>
                  <a:lnTo>
                    <a:pt x="989076" y="496824"/>
                  </a:lnTo>
                  <a:lnTo>
                    <a:pt x="998220" y="722375"/>
                  </a:lnTo>
                  <a:lnTo>
                    <a:pt x="1008888" y="685800"/>
                  </a:lnTo>
                  <a:lnTo>
                    <a:pt x="1018031" y="906780"/>
                  </a:lnTo>
                  <a:lnTo>
                    <a:pt x="1027176" y="858012"/>
                  </a:lnTo>
                  <a:lnTo>
                    <a:pt x="1037844" y="681227"/>
                  </a:lnTo>
                  <a:lnTo>
                    <a:pt x="1046988" y="745235"/>
                  </a:lnTo>
                  <a:lnTo>
                    <a:pt x="1056131" y="760475"/>
                  </a:lnTo>
                  <a:lnTo>
                    <a:pt x="1066799" y="812292"/>
                  </a:lnTo>
                  <a:lnTo>
                    <a:pt x="1075944" y="797051"/>
                  </a:lnTo>
                  <a:lnTo>
                    <a:pt x="1086612" y="650748"/>
                  </a:lnTo>
                  <a:lnTo>
                    <a:pt x="1095755" y="516636"/>
                  </a:lnTo>
                  <a:lnTo>
                    <a:pt x="1104899" y="510540"/>
                  </a:lnTo>
                  <a:lnTo>
                    <a:pt x="1115568" y="486156"/>
                  </a:lnTo>
                  <a:lnTo>
                    <a:pt x="1124712" y="441960"/>
                  </a:lnTo>
                  <a:lnTo>
                    <a:pt x="1133855" y="498348"/>
                  </a:lnTo>
                  <a:lnTo>
                    <a:pt x="1144523" y="400812"/>
                  </a:lnTo>
                  <a:lnTo>
                    <a:pt x="1153668" y="377952"/>
                  </a:lnTo>
                  <a:lnTo>
                    <a:pt x="1164336" y="306324"/>
                  </a:lnTo>
                  <a:lnTo>
                    <a:pt x="1173480" y="312420"/>
                  </a:lnTo>
                  <a:lnTo>
                    <a:pt x="1182623" y="300228"/>
                  </a:lnTo>
                  <a:lnTo>
                    <a:pt x="1193291" y="338328"/>
                  </a:lnTo>
                  <a:lnTo>
                    <a:pt x="1202436" y="446532"/>
                  </a:lnTo>
                  <a:lnTo>
                    <a:pt x="1213104" y="466344"/>
                  </a:lnTo>
                  <a:lnTo>
                    <a:pt x="1222247" y="441960"/>
                  </a:lnTo>
                  <a:lnTo>
                    <a:pt x="1231391" y="545592"/>
                  </a:lnTo>
                  <a:lnTo>
                    <a:pt x="1242060" y="563879"/>
                  </a:lnTo>
                  <a:lnTo>
                    <a:pt x="1251204" y="525779"/>
                  </a:lnTo>
                  <a:lnTo>
                    <a:pt x="1260347" y="515112"/>
                  </a:lnTo>
                  <a:lnTo>
                    <a:pt x="1271015" y="443483"/>
                  </a:lnTo>
                  <a:lnTo>
                    <a:pt x="1280160" y="399288"/>
                  </a:lnTo>
                  <a:lnTo>
                    <a:pt x="1290828" y="470916"/>
                  </a:lnTo>
                  <a:lnTo>
                    <a:pt x="1299972" y="445008"/>
                  </a:lnTo>
                  <a:lnTo>
                    <a:pt x="1309115" y="501396"/>
                  </a:lnTo>
                  <a:lnTo>
                    <a:pt x="1319783" y="582168"/>
                  </a:lnTo>
                  <a:lnTo>
                    <a:pt x="1328928" y="534924"/>
                  </a:lnTo>
                  <a:lnTo>
                    <a:pt x="1339596" y="521208"/>
                  </a:lnTo>
                  <a:lnTo>
                    <a:pt x="1348739" y="463296"/>
                  </a:lnTo>
                  <a:lnTo>
                    <a:pt x="1357883" y="519683"/>
                  </a:lnTo>
                  <a:lnTo>
                    <a:pt x="1368552" y="534924"/>
                  </a:lnTo>
                  <a:lnTo>
                    <a:pt x="1377696" y="598932"/>
                  </a:lnTo>
                  <a:lnTo>
                    <a:pt x="1386839" y="541020"/>
                  </a:lnTo>
                  <a:lnTo>
                    <a:pt x="1397507" y="548640"/>
                  </a:lnTo>
                  <a:lnTo>
                    <a:pt x="1406652" y="498348"/>
                  </a:lnTo>
                  <a:lnTo>
                    <a:pt x="1417320" y="509016"/>
                  </a:lnTo>
                  <a:lnTo>
                    <a:pt x="1426463" y="499872"/>
                  </a:lnTo>
                  <a:lnTo>
                    <a:pt x="1435607" y="501396"/>
                  </a:lnTo>
                  <a:lnTo>
                    <a:pt x="1446276" y="579120"/>
                  </a:lnTo>
                  <a:lnTo>
                    <a:pt x="1455420" y="597408"/>
                  </a:lnTo>
                  <a:lnTo>
                    <a:pt x="1464563" y="641604"/>
                  </a:lnTo>
                  <a:lnTo>
                    <a:pt x="1475231" y="618744"/>
                  </a:lnTo>
                  <a:lnTo>
                    <a:pt x="1484376" y="585216"/>
                  </a:lnTo>
                  <a:lnTo>
                    <a:pt x="1495044" y="525779"/>
                  </a:lnTo>
                  <a:lnTo>
                    <a:pt x="1504188" y="496824"/>
                  </a:lnTo>
                  <a:lnTo>
                    <a:pt x="1513331" y="496824"/>
                  </a:lnTo>
                  <a:lnTo>
                    <a:pt x="1523999" y="457200"/>
                  </a:lnTo>
                  <a:lnTo>
                    <a:pt x="1533144" y="483108"/>
                  </a:lnTo>
                  <a:lnTo>
                    <a:pt x="1543812" y="473964"/>
                  </a:lnTo>
                  <a:lnTo>
                    <a:pt x="1552955" y="417575"/>
                  </a:lnTo>
                  <a:lnTo>
                    <a:pt x="1562099" y="368808"/>
                  </a:lnTo>
                  <a:lnTo>
                    <a:pt x="1572768" y="431292"/>
                  </a:lnTo>
                  <a:lnTo>
                    <a:pt x="1581912" y="556260"/>
                  </a:lnTo>
                  <a:lnTo>
                    <a:pt x="1591055" y="579120"/>
                  </a:lnTo>
                  <a:lnTo>
                    <a:pt x="1601723" y="553212"/>
                  </a:lnTo>
                  <a:lnTo>
                    <a:pt x="1610868" y="545592"/>
                  </a:lnTo>
                  <a:lnTo>
                    <a:pt x="1621536" y="646175"/>
                  </a:lnTo>
                  <a:lnTo>
                    <a:pt x="1630680" y="691896"/>
                  </a:lnTo>
                  <a:lnTo>
                    <a:pt x="1639823" y="737616"/>
                  </a:lnTo>
                  <a:lnTo>
                    <a:pt x="1650491" y="775716"/>
                  </a:lnTo>
                  <a:lnTo>
                    <a:pt x="1659636" y="835151"/>
                  </a:lnTo>
                  <a:lnTo>
                    <a:pt x="1668780" y="742188"/>
                  </a:lnTo>
                  <a:lnTo>
                    <a:pt x="1679447" y="722375"/>
                  </a:lnTo>
                  <a:lnTo>
                    <a:pt x="1688591" y="870204"/>
                  </a:lnTo>
                  <a:lnTo>
                    <a:pt x="1699260" y="868680"/>
                  </a:lnTo>
                  <a:lnTo>
                    <a:pt x="1708404" y="842772"/>
                  </a:lnTo>
                  <a:lnTo>
                    <a:pt x="1717547" y="1059180"/>
                  </a:lnTo>
                  <a:lnTo>
                    <a:pt x="1728215" y="1284732"/>
                  </a:lnTo>
                  <a:lnTo>
                    <a:pt x="1737360" y="1388364"/>
                  </a:lnTo>
                  <a:lnTo>
                    <a:pt x="1748028" y="1254251"/>
                  </a:lnTo>
                  <a:lnTo>
                    <a:pt x="1757172" y="1254251"/>
                  </a:lnTo>
                  <a:lnTo>
                    <a:pt x="1766315" y="1417320"/>
                  </a:lnTo>
                  <a:lnTo>
                    <a:pt x="1776983" y="1226820"/>
                  </a:lnTo>
                  <a:lnTo>
                    <a:pt x="1786128" y="932688"/>
                  </a:lnTo>
                  <a:lnTo>
                    <a:pt x="1795272" y="813816"/>
                  </a:lnTo>
                  <a:lnTo>
                    <a:pt x="1805939" y="848867"/>
                  </a:lnTo>
                  <a:lnTo>
                    <a:pt x="1815083" y="702564"/>
                  </a:lnTo>
                  <a:lnTo>
                    <a:pt x="1825752" y="650748"/>
                  </a:lnTo>
                  <a:lnTo>
                    <a:pt x="1834896" y="583692"/>
                  </a:lnTo>
                  <a:lnTo>
                    <a:pt x="1844039" y="702564"/>
                  </a:lnTo>
                  <a:lnTo>
                    <a:pt x="1854707" y="655320"/>
                  </a:lnTo>
                  <a:lnTo>
                    <a:pt x="1863852" y="621792"/>
                  </a:lnTo>
                  <a:lnTo>
                    <a:pt x="1874520" y="733043"/>
                  </a:lnTo>
                  <a:lnTo>
                    <a:pt x="1883664" y="704088"/>
                  </a:lnTo>
                  <a:lnTo>
                    <a:pt x="1892807" y="609600"/>
                  </a:lnTo>
                  <a:lnTo>
                    <a:pt x="1903476" y="649224"/>
                  </a:lnTo>
                  <a:lnTo>
                    <a:pt x="1912620" y="804672"/>
                  </a:lnTo>
                  <a:lnTo>
                    <a:pt x="1921764" y="926592"/>
                  </a:lnTo>
                  <a:lnTo>
                    <a:pt x="1932431" y="850392"/>
                  </a:lnTo>
                  <a:lnTo>
                    <a:pt x="1941576" y="955548"/>
                  </a:lnTo>
                  <a:lnTo>
                    <a:pt x="1952244" y="818388"/>
                  </a:lnTo>
                  <a:lnTo>
                    <a:pt x="1961388" y="778764"/>
                  </a:lnTo>
                  <a:lnTo>
                    <a:pt x="1970531" y="790956"/>
                  </a:lnTo>
                  <a:lnTo>
                    <a:pt x="1981199" y="704088"/>
                  </a:lnTo>
                  <a:lnTo>
                    <a:pt x="1990344" y="699516"/>
                  </a:lnTo>
                  <a:lnTo>
                    <a:pt x="1999488" y="664464"/>
                  </a:lnTo>
                  <a:lnTo>
                    <a:pt x="2010155" y="676656"/>
                  </a:lnTo>
                  <a:lnTo>
                    <a:pt x="2029968" y="710184"/>
                  </a:lnTo>
                  <a:lnTo>
                    <a:pt x="2039112" y="763524"/>
                  </a:lnTo>
                  <a:lnTo>
                    <a:pt x="2048255" y="842772"/>
                  </a:lnTo>
                  <a:lnTo>
                    <a:pt x="2058923" y="958596"/>
                  </a:lnTo>
                  <a:lnTo>
                    <a:pt x="2068068" y="1110996"/>
                  </a:lnTo>
                  <a:lnTo>
                    <a:pt x="2078736" y="911351"/>
                  </a:lnTo>
                  <a:lnTo>
                    <a:pt x="2087880" y="932688"/>
                  </a:lnTo>
                  <a:lnTo>
                    <a:pt x="2097023" y="941832"/>
                  </a:lnTo>
                  <a:lnTo>
                    <a:pt x="2107691" y="853440"/>
                  </a:lnTo>
                  <a:lnTo>
                    <a:pt x="2116836" y="789432"/>
                  </a:lnTo>
                  <a:lnTo>
                    <a:pt x="2125980" y="784859"/>
                  </a:lnTo>
                  <a:lnTo>
                    <a:pt x="2136647" y="827532"/>
                  </a:lnTo>
                  <a:lnTo>
                    <a:pt x="2145791" y="966216"/>
                  </a:lnTo>
                  <a:lnTo>
                    <a:pt x="2156460" y="911351"/>
                  </a:lnTo>
                  <a:lnTo>
                    <a:pt x="2165604" y="911351"/>
                  </a:lnTo>
                  <a:lnTo>
                    <a:pt x="2174747" y="868680"/>
                  </a:lnTo>
                  <a:lnTo>
                    <a:pt x="2185415" y="845820"/>
                  </a:lnTo>
                  <a:lnTo>
                    <a:pt x="2194560" y="850392"/>
                  </a:lnTo>
                  <a:lnTo>
                    <a:pt x="2205228" y="839724"/>
                  </a:lnTo>
                  <a:lnTo>
                    <a:pt x="2214372" y="804672"/>
                  </a:lnTo>
                  <a:lnTo>
                    <a:pt x="2223515" y="708659"/>
                  </a:lnTo>
                  <a:lnTo>
                    <a:pt x="2234183" y="702564"/>
                  </a:lnTo>
                  <a:lnTo>
                    <a:pt x="2243328" y="641604"/>
                  </a:lnTo>
                  <a:lnTo>
                    <a:pt x="2252472" y="637032"/>
                  </a:lnTo>
                  <a:lnTo>
                    <a:pt x="2263139" y="592836"/>
                  </a:lnTo>
                  <a:lnTo>
                    <a:pt x="2272283" y="624840"/>
                  </a:lnTo>
                  <a:lnTo>
                    <a:pt x="2282952" y="528828"/>
                  </a:lnTo>
                  <a:lnTo>
                    <a:pt x="2292096" y="601979"/>
                  </a:lnTo>
                  <a:lnTo>
                    <a:pt x="2301239" y="553212"/>
                  </a:lnTo>
                  <a:lnTo>
                    <a:pt x="2311907" y="492252"/>
                  </a:lnTo>
                  <a:lnTo>
                    <a:pt x="2321052" y="455675"/>
                  </a:lnTo>
                  <a:lnTo>
                    <a:pt x="2330196" y="402336"/>
                  </a:lnTo>
                  <a:lnTo>
                    <a:pt x="2340864" y="483108"/>
                  </a:lnTo>
                  <a:lnTo>
                    <a:pt x="2350007" y="396240"/>
                  </a:lnTo>
                  <a:lnTo>
                    <a:pt x="2360676" y="388620"/>
                  </a:lnTo>
                  <a:lnTo>
                    <a:pt x="2369820" y="411479"/>
                  </a:lnTo>
                  <a:lnTo>
                    <a:pt x="2378964" y="397764"/>
                  </a:lnTo>
                  <a:lnTo>
                    <a:pt x="2389631" y="365760"/>
                  </a:lnTo>
                  <a:lnTo>
                    <a:pt x="2398776" y="437388"/>
                  </a:lnTo>
                  <a:lnTo>
                    <a:pt x="2409444" y="371856"/>
                  </a:lnTo>
                  <a:lnTo>
                    <a:pt x="2418588" y="451104"/>
                  </a:lnTo>
                  <a:lnTo>
                    <a:pt x="2427731" y="390144"/>
                  </a:lnTo>
                  <a:lnTo>
                    <a:pt x="2438399" y="353568"/>
                  </a:lnTo>
                  <a:lnTo>
                    <a:pt x="2447544" y="330708"/>
                  </a:lnTo>
                  <a:lnTo>
                    <a:pt x="2456688" y="374904"/>
                  </a:lnTo>
                  <a:lnTo>
                    <a:pt x="2467356" y="243840"/>
                  </a:lnTo>
                  <a:lnTo>
                    <a:pt x="2476499" y="291083"/>
                  </a:lnTo>
                  <a:lnTo>
                    <a:pt x="2487168" y="278891"/>
                  </a:lnTo>
                  <a:lnTo>
                    <a:pt x="2496312" y="272796"/>
                  </a:lnTo>
                  <a:lnTo>
                    <a:pt x="2505456" y="335279"/>
                  </a:lnTo>
                  <a:lnTo>
                    <a:pt x="2516123" y="316991"/>
                  </a:lnTo>
                  <a:lnTo>
                    <a:pt x="2525268" y="451104"/>
                  </a:lnTo>
                  <a:lnTo>
                    <a:pt x="2535936" y="544068"/>
                  </a:lnTo>
                  <a:lnTo>
                    <a:pt x="2545080" y="406908"/>
                  </a:lnTo>
                  <a:lnTo>
                    <a:pt x="2554223" y="394716"/>
                  </a:lnTo>
                  <a:lnTo>
                    <a:pt x="2564891" y="458724"/>
                  </a:lnTo>
                  <a:lnTo>
                    <a:pt x="2574036" y="594360"/>
                  </a:lnTo>
                  <a:lnTo>
                    <a:pt x="2583180" y="566928"/>
                  </a:lnTo>
                  <a:lnTo>
                    <a:pt x="2593848" y="423672"/>
                  </a:lnTo>
                  <a:lnTo>
                    <a:pt x="2602991" y="435864"/>
                  </a:lnTo>
                  <a:lnTo>
                    <a:pt x="2613660" y="440436"/>
                  </a:lnTo>
                  <a:lnTo>
                    <a:pt x="2622804" y="475488"/>
                  </a:lnTo>
                  <a:lnTo>
                    <a:pt x="2631948" y="376428"/>
                  </a:lnTo>
                  <a:lnTo>
                    <a:pt x="2642615" y="377952"/>
                  </a:lnTo>
                  <a:lnTo>
                    <a:pt x="2651760" y="399288"/>
                  </a:lnTo>
                  <a:lnTo>
                    <a:pt x="2660904" y="452628"/>
                  </a:lnTo>
                  <a:lnTo>
                    <a:pt x="2671572" y="330708"/>
                  </a:lnTo>
                  <a:lnTo>
                    <a:pt x="2680715" y="320040"/>
                  </a:lnTo>
                  <a:lnTo>
                    <a:pt x="2691383" y="291083"/>
                  </a:lnTo>
                  <a:lnTo>
                    <a:pt x="2700528" y="222504"/>
                  </a:lnTo>
                  <a:lnTo>
                    <a:pt x="2709672" y="224028"/>
                  </a:lnTo>
                  <a:lnTo>
                    <a:pt x="2720339" y="240791"/>
                  </a:lnTo>
                  <a:lnTo>
                    <a:pt x="2729483" y="268224"/>
                  </a:lnTo>
                  <a:lnTo>
                    <a:pt x="2740152" y="248412"/>
                  </a:lnTo>
                  <a:lnTo>
                    <a:pt x="2749296" y="227075"/>
                  </a:lnTo>
                  <a:lnTo>
                    <a:pt x="2758439" y="280416"/>
                  </a:lnTo>
                  <a:lnTo>
                    <a:pt x="2769107" y="220979"/>
                  </a:lnTo>
                  <a:lnTo>
                    <a:pt x="2778251" y="222504"/>
                  </a:lnTo>
                  <a:lnTo>
                    <a:pt x="2787396" y="158496"/>
                  </a:lnTo>
                  <a:lnTo>
                    <a:pt x="2798064" y="173736"/>
                  </a:lnTo>
                  <a:lnTo>
                    <a:pt x="2807208" y="193548"/>
                  </a:lnTo>
                  <a:lnTo>
                    <a:pt x="2817876" y="352044"/>
                  </a:lnTo>
                  <a:lnTo>
                    <a:pt x="2827019" y="396240"/>
                  </a:lnTo>
                  <a:lnTo>
                    <a:pt x="2836164" y="429768"/>
                  </a:lnTo>
                  <a:lnTo>
                    <a:pt x="2846831" y="434340"/>
                  </a:lnTo>
                  <a:lnTo>
                    <a:pt x="2855976" y="438912"/>
                  </a:lnTo>
                  <a:lnTo>
                    <a:pt x="2865119" y="396240"/>
                  </a:lnTo>
                  <a:lnTo>
                    <a:pt x="2875787" y="394716"/>
                  </a:lnTo>
                  <a:lnTo>
                    <a:pt x="2884931" y="413004"/>
                  </a:lnTo>
                  <a:lnTo>
                    <a:pt x="2895599" y="571500"/>
                  </a:lnTo>
                  <a:lnTo>
                    <a:pt x="2904744" y="534924"/>
                  </a:lnTo>
                  <a:lnTo>
                    <a:pt x="2913887" y="734567"/>
                  </a:lnTo>
                  <a:lnTo>
                    <a:pt x="2924556" y="533400"/>
                  </a:lnTo>
                  <a:lnTo>
                    <a:pt x="2933699" y="466344"/>
                  </a:lnTo>
                  <a:lnTo>
                    <a:pt x="2944367" y="489204"/>
                  </a:lnTo>
                  <a:lnTo>
                    <a:pt x="2953512" y="420624"/>
                  </a:lnTo>
                  <a:lnTo>
                    <a:pt x="2962656" y="609600"/>
                  </a:lnTo>
                  <a:lnTo>
                    <a:pt x="2973324" y="467868"/>
                  </a:lnTo>
                  <a:lnTo>
                    <a:pt x="2982467" y="454152"/>
                  </a:lnTo>
                  <a:lnTo>
                    <a:pt x="2991612" y="565404"/>
                  </a:lnTo>
                  <a:lnTo>
                    <a:pt x="3002280" y="496824"/>
                  </a:lnTo>
                  <a:lnTo>
                    <a:pt x="3011424" y="461772"/>
                  </a:lnTo>
                  <a:lnTo>
                    <a:pt x="3022092" y="379475"/>
                  </a:lnTo>
                  <a:lnTo>
                    <a:pt x="3031235" y="318516"/>
                  </a:lnTo>
                  <a:lnTo>
                    <a:pt x="3040380" y="394716"/>
                  </a:lnTo>
                  <a:lnTo>
                    <a:pt x="3051048" y="592836"/>
                  </a:lnTo>
                  <a:lnTo>
                    <a:pt x="3060192" y="839724"/>
                  </a:lnTo>
                  <a:lnTo>
                    <a:pt x="3070860" y="329183"/>
                  </a:lnTo>
                  <a:lnTo>
                    <a:pt x="3080003" y="170687"/>
                  </a:lnTo>
                  <a:lnTo>
                    <a:pt x="3089148" y="167640"/>
                  </a:lnTo>
                  <a:lnTo>
                    <a:pt x="3099815" y="178308"/>
                  </a:lnTo>
                  <a:lnTo>
                    <a:pt x="3108960" y="150875"/>
                  </a:lnTo>
                  <a:lnTo>
                    <a:pt x="3118103" y="259079"/>
                  </a:lnTo>
                  <a:lnTo>
                    <a:pt x="3128772" y="355092"/>
                  </a:lnTo>
                  <a:lnTo>
                    <a:pt x="3137915" y="137160"/>
                  </a:lnTo>
                  <a:lnTo>
                    <a:pt x="3148583" y="89916"/>
                  </a:lnTo>
                  <a:lnTo>
                    <a:pt x="3157728" y="176783"/>
                  </a:lnTo>
                  <a:lnTo>
                    <a:pt x="3166872" y="120396"/>
                  </a:lnTo>
                  <a:lnTo>
                    <a:pt x="3177540" y="0"/>
                  </a:lnTo>
                  <a:lnTo>
                    <a:pt x="3186683" y="12191"/>
                  </a:lnTo>
                  <a:lnTo>
                    <a:pt x="3195828" y="25908"/>
                  </a:lnTo>
                  <a:lnTo>
                    <a:pt x="3206496" y="109728"/>
                  </a:lnTo>
                  <a:lnTo>
                    <a:pt x="3215640" y="178308"/>
                  </a:lnTo>
                  <a:lnTo>
                    <a:pt x="3226308" y="179832"/>
                  </a:lnTo>
                  <a:lnTo>
                    <a:pt x="3235451" y="263652"/>
                  </a:lnTo>
                  <a:lnTo>
                    <a:pt x="3244596" y="205740"/>
                  </a:lnTo>
                  <a:lnTo>
                    <a:pt x="3255264" y="310896"/>
                  </a:lnTo>
                  <a:lnTo>
                    <a:pt x="3264408" y="184404"/>
                  </a:lnTo>
                  <a:lnTo>
                    <a:pt x="3275076" y="260604"/>
                  </a:lnTo>
                  <a:lnTo>
                    <a:pt x="3284219" y="327660"/>
                  </a:lnTo>
                  <a:lnTo>
                    <a:pt x="3293364" y="335279"/>
                  </a:lnTo>
                  <a:lnTo>
                    <a:pt x="3304032" y="502920"/>
                  </a:lnTo>
                  <a:lnTo>
                    <a:pt x="3313176" y="473964"/>
                  </a:lnTo>
                  <a:lnTo>
                    <a:pt x="3322319" y="705612"/>
                  </a:lnTo>
                  <a:lnTo>
                    <a:pt x="3332987" y="545592"/>
                  </a:lnTo>
                  <a:lnTo>
                    <a:pt x="3342132" y="595883"/>
                  </a:lnTo>
                  <a:lnTo>
                    <a:pt x="3352799" y="760475"/>
                  </a:lnTo>
                  <a:lnTo>
                    <a:pt x="3361944" y="544068"/>
                  </a:lnTo>
                  <a:lnTo>
                    <a:pt x="3371087" y="420624"/>
                  </a:lnTo>
                  <a:lnTo>
                    <a:pt x="3381756" y="534924"/>
                  </a:lnTo>
                  <a:lnTo>
                    <a:pt x="3390899" y="379475"/>
                  </a:lnTo>
                  <a:lnTo>
                    <a:pt x="3401567" y="445008"/>
                  </a:lnTo>
                  <a:lnTo>
                    <a:pt x="3410712" y="518160"/>
                  </a:lnTo>
                  <a:lnTo>
                    <a:pt x="3419856" y="507492"/>
                  </a:lnTo>
                  <a:lnTo>
                    <a:pt x="3430524" y="612648"/>
                  </a:lnTo>
                  <a:lnTo>
                    <a:pt x="3439667" y="467868"/>
                  </a:lnTo>
                  <a:lnTo>
                    <a:pt x="3448812" y="393192"/>
                  </a:lnTo>
                  <a:lnTo>
                    <a:pt x="3459480" y="489204"/>
                  </a:lnTo>
                  <a:lnTo>
                    <a:pt x="3468624" y="580644"/>
                  </a:lnTo>
                  <a:lnTo>
                    <a:pt x="3479292" y="632460"/>
                  </a:lnTo>
                  <a:lnTo>
                    <a:pt x="3488435" y="477012"/>
                  </a:lnTo>
                  <a:lnTo>
                    <a:pt x="3497580" y="345948"/>
                  </a:lnTo>
                  <a:lnTo>
                    <a:pt x="3508248" y="373379"/>
                  </a:lnTo>
                  <a:lnTo>
                    <a:pt x="3517392" y="316991"/>
                  </a:lnTo>
                  <a:lnTo>
                    <a:pt x="3526535" y="220979"/>
                  </a:lnTo>
                  <a:lnTo>
                    <a:pt x="3537203" y="355092"/>
                  </a:lnTo>
                  <a:lnTo>
                    <a:pt x="3546348" y="324612"/>
                  </a:lnTo>
                  <a:lnTo>
                    <a:pt x="3557015" y="364236"/>
                  </a:lnTo>
                  <a:lnTo>
                    <a:pt x="3566160" y="280416"/>
                  </a:lnTo>
                  <a:lnTo>
                    <a:pt x="3575303" y="263652"/>
                  </a:lnTo>
                  <a:lnTo>
                    <a:pt x="3585972" y="222504"/>
                  </a:lnTo>
                  <a:lnTo>
                    <a:pt x="3595115" y="260604"/>
                  </a:lnTo>
                  <a:lnTo>
                    <a:pt x="3605783" y="153924"/>
                  </a:lnTo>
                  <a:lnTo>
                    <a:pt x="3614928" y="309372"/>
                  </a:lnTo>
                  <a:lnTo>
                    <a:pt x="3624072" y="248412"/>
                  </a:lnTo>
                  <a:lnTo>
                    <a:pt x="3634740" y="268224"/>
                  </a:lnTo>
                  <a:lnTo>
                    <a:pt x="3643883" y="330708"/>
                  </a:lnTo>
                </a:path>
              </a:pathLst>
            </a:custGeom>
            <a:ln w="9144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03120" y="2302763"/>
              <a:ext cx="3639820" cy="10795"/>
            </a:xfrm>
            <a:custGeom>
              <a:avLst/>
              <a:gdLst/>
              <a:ahLst/>
              <a:cxnLst/>
              <a:rect l="l" t="t" r="r" b="b"/>
              <a:pathLst>
                <a:path w="3639820" h="10794">
                  <a:moveTo>
                    <a:pt x="15239" y="10668"/>
                  </a:moveTo>
                  <a:lnTo>
                    <a:pt x="0" y="10668"/>
                  </a:lnTo>
                  <a:lnTo>
                    <a:pt x="0" y="0"/>
                  </a:lnTo>
                  <a:lnTo>
                    <a:pt x="15239" y="0"/>
                  </a:lnTo>
                  <a:lnTo>
                    <a:pt x="16763" y="3048"/>
                  </a:lnTo>
                  <a:lnTo>
                    <a:pt x="16763" y="7620"/>
                  </a:lnTo>
                  <a:lnTo>
                    <a:pt x="15239" y="10668"/>
                  </a:lnTo>
                  <a:close/>
                </a:path>
                <a:path w="3639820" h="10794">
                  <a:moveTo>
                    <a:pt x="51816" y="10668"/>
                  </a:moveTo>
                  <a:lnTo>
                    <a:pt x="27431" y="10668"/>
                  </a:lnTo>
                  <a:lnTo>
                    <a:pt x="25908" y="7620"/>
                  </a:lnTo>
                  <a:lnTo>
                    <a:pt x="25908" y="3048"/>
                  </a:lnTo>
                  <a:lnTo>
                    <a:pt x="27431" y="0"/>
                  </a:lnTo>
                  <a:lnTo>
                    <a:pt x="51816" y="0"/>
                  </a:lnTo>
                  <a:lnTo>
                    <a:pt x="53339" y="3048"/>
                  </a:lnTo>
                  <a:lnTo>
                    <a:pt x="53339" y="7620"/>
                  </a:lnTo>
                  <a:lnTo>
                    <a:pt x="51816" y="10668"/>
                  </a:lnTo>
                  <a:close/>
                </a:path>
                <a:path w="3639820" h="10794">
                  <a:moveTo>
                    <a:pt x="88391" y="10668"/>
                  </a:moveTo>
                  <a:lnTo>
                    <a:pt x="65531" y="10668"/>
                  </a:lnTo>
                  <a:lnTo>
                    <a:pt x="62483" y="7620"/>
                  </a:lnTo>
                  <a:lnTo>
                    <a:pt x="62483" y="3048"/>
                  </a:lnTo>
                  <a:lnTo>
                    <a:pt x="65531" y="0"/>
                  </a:lnTo>
                  <a:lnTo>
                    <a:pt x="88391" y="0"/>
                  </a:lnTo>
                  <a:lnTo>
                    <a:pt x="89916" y="3048"/>
                  </a:lnTo>
                  <a:lnTo>
                    <a:pt x="89916" y="7620"/>
                  </a:lnTo>
                  <a:lnTo>
                    <a:pt x="88391" y="10668"/>
                  </a:lnTo>
                  <a:close/>
                </a:path>
                <a:path w="3639820" h="10794">
                  <a:moveTo>
                    <a:pt x="124967" y="10668"/>
                  </a:moveTo>
                  <a:lnTo>
                    <a:pt x="102108" y="10668"/>
                  </a:lnTo>
                  <a:lnTo>
                    <a:pt x="100583" y="7620"/>
                  </a:lnTo>
                  <a:lnTo>
                    <a:pt x="100583" y="3048"/>
                  </a:lnTo>
                  <a:lnTo>
                    <a:pt x="102108" y="0"/>
                  </a:lnTo>
                  <a:lnTo>
                    <a:pt x="124967" y="0"/>
                  </a:lnTo>
                  <a:lnTo>
                    <a:pt x="128016" y="3048"/>
                  </a:lnTo>
                  <a:lnTo>
                    <a:pt x="128016" y="7620"/>
                  </a:lnTo>
                  <a:lnTo>
                    <a:pt x="124967" y="10668"/>
                  </a:lnTo>
                  <a:close/>
                </a:path>
                <a:path w="3639820" h="10794">
                  <a:moveTo>
                    <a:pt x="163067" y="10668"/>
                  </a:moveTo>
                  <a:lnTo>
                    <a:pt x="138683" y="10668"/>
                  </a:lnTo>
                  <a:lnTo>
                    <a:pt x="137159" y="7620"/>
                  </a:lnTo>
                  <a:lnTo>
                    <a:pt x="137159" y="3048"/>
                  </a:lnTo>
                  <a:lnTo>
                    <a:pt x="138683" y="0"/>
                  </a:lnTo>
                  <a:lnTo>
                    <a:pt x="163067" y="0"/>
                  </a:lnTo>
                  <a:lnTo>
                    <a:pt x="164592" y="3048"/>
                  </a:lnTo>
                  <a:lnTo>
                    <a:pt x="164592" y="7620"/>
                  </a:lnTo>
                  <a:lnTo>
                    <a:pt x="163067" y="10668"/>
                  </a:lnTo>
                  <a:close/>
                </a:path>
                <a:path w="3639820" h="10794">
                  <a:moveTo>
                    <a:pt x="199643" y="10668"/>
                  </a:moveTo>
                  <a:lnTo>
                    <a:pt x="175259" y="10668"/>
                  </a:lnTo>
                  <a:lnTo>
                    <a:pt x="173735" y="7620"/>
                  </a:lnTo>
                  <a:lnTo>
                    <a:pt x="173735" y="3048"/>
                  </a:lnTo>
                  <a:lnTo>
                    <a:pt x="175259" y="0"/>
                  </a:lnTo>
                  <a:lnTo>
                    <a:pt x="199643" y="0"/>
                  </a:lnTo>
                  <a:lnTo>
                    <a:pt x="201167" y="3048"/>
                  </a:lnTo>
                  <a:lnTo>
                    <a:pt x="201167" y="7620"/>
                  </a:lnTo>
                  <a:lnTo>
                    <a:pt x="199643" y="10668"/>
                  </a:lnTo>
                  <a:close/>
                </a:path>
                <a:path w="3639820" h="10794">
                  <a:moveTo>
                    <a:pt x="236220" y="10668"/>
                  </a:moveTo>
                  <a:lnTo>
                    <a:pt x="213359" y="10668"/>
                  </a:lnTo>
                  <a:lnTo>
                    <a:pt x="210312" y="7620"/>
                  </a:lnTo>
                  <a:lnTo>
                    <a:pt x="210312" y="3048"/>
                  </a:lnTo>
                  <a:lnTo>
                    <a:pt x="213359" y="0"/>
                  </a:lnTo>
                  <a:lnTo>
                    <a:pt x="236220" y="0"/>
                  </a:lnTo>
                  <a:lnTo>
                    <a:pt x="237743" y="3048"/>
                  </a:lnTo>
                  <a:lnTo>
                    <a:pt x="237743" y="7620"/>
                  </a:lnTo>
                  <a:lnTo>
                    <a:pt x="236220" y="10668"/>
                  </a:lnTo>
                  <a:close/>
                </a:path>
                <a:path w="3639820" h="10794">
                  <a:moveTo>
                    <a:pt x="272796" y="10668"/>
                  </a:moveTo>
                  <a:lnTo>
                    <a:pt x="249935" y="10668"/>
                  </a:lnTo>
                  <a:lnTo>
                    <a:pt x="248412" y="7620"/>
                  </a:lnTo>
                  <a:lnTo>
                    <a:pt x="248412" y="3048"/>
                  </a:lnTo>
                  <a:lnTo>
                    <a:pt x="249935" y="0"/>
                  </a:lnTo>
                  <a:lnTo>
                    <a:pt x="272796" y="0"/>
                  </a:lnTo>
                  <a:lnTo>
                    <a:pt x="275843" y="3048"/>
                  </a:lnTo>
                  <a:lnTo>
                    <a:pt x="275843" y="7620"/>
                  </a:lnTo>
                  <a:lnTo>
                    <a:pt x="272796" y="10668"/>
                  </a:lnTo>
                  <a:close/>
                </a:path>
                <a:path w="3639820" h="10794">
                  <a:moveTo>
                    <a:pt x="310896" y="10668"/>
                  </a:moveTo>
                  <a:lnTo>
                    <a:pt x="286512" y="10668"/>
                  </a:lnTo>
                  <a:lnTo>
                    <a:pt x="284987" y="7620"/>
                  </a:lnTo>
                  <a:lnTo>
                    <a:pt x="284987" y="3048"/>
                  </a:lnTo>
                  <a:lnTo>
                    <a:pt x="286512" y="0"/>
                  </a:lnTo>
                  <a:lnTo>
                    <a:pt x="310896" y="0"/>
                  </a:lnTo>
                  <a:lnTo>
                    <a:pt x="312420" y="3048"/>
                  </a:lnTo>
                  <a:lnTo>
                    <a:pt x="312420" y="7620"/>
                  </a:lnTo>
                  <a:lnTo>
                    <a:pt x="310896" y="10668"/>
                  </a:lnTo>
                  <a:close/>
                </a:path>
                <a:path w="3639820" h="10794">
                  <a:moveTo>
                    <a:pt x="347471" y="10668"/>
                  </a:moveTo>
                  <a:lnTo>
                    <a:pt x="323088" y="10668"/>
                  </a:lnTo>
                  <a:lnTo>
                    <a:pt x="321563" y="7620"/>
                  </a:lnTo>
                  <a:lnTo>
                    <a:pt x="321563" y="3048"/>
                  </a:lnTo>
                  <a:lnTo>
                    <a:pt x="323088" y="0"/>
                  </a:lnTo>
                  <a:lnTo>
                    <a:pt x="347471" y="0"/>
                  </a:lnTo>
                  <a:lnTo>
                    <a:pt x="348996" y="3048"/>
                  </a:lnTo>
                  <a:lnTo>
                    <a:pt x="348996" y="7620"/>
                  </a:lnTo>
                  <a:lnTo>
                    <a:pt x="347471" y="10668"/>
                  </a:lnTo>
                  <a:close/>
                </a:path>
                <a:path w="3639820" h="10794">
                  <a:moveTo>
                    <a:pt x="384047" y="10668"/>
                  </a:moveTo>
                  <a:lnTo>
                    <a:pt x="361188" y="10668"/>
                  </a:lnTo>
                  <a:lnTo>
                    <a:pt x="358139" y="7620"/>
                  </a:lnTo>
                  <a:lnTo>
                    <a:pt x="358139" y="3048"/>
                  </a:lnTo>
                  <a:lnTo>
                    <a:pt x="361188" y="0"/>
                  </a:lnTo>
                  <a:lnTo>
                    <a:pt x="384047" y="0"/>
                  </a:lnTo>
                  <a:lnTo>
                    <a:pt x="387096" y="3048"/>
                  </a:lnTo>
                  <a:lnTo>
                    <a:pt x="387096" y="7620"/>
                  </a:lnTo>
                  <a:lnTo>
                    <a:pt x="384047" y="10668"/>
                  </a:lnTo>
                  <a:close/>
                </a:path>
                <a:path w="3639820" h="10794">
                  <a:moveTo>
                    <a:pt x="420623" y="10668"/>
                  </a:moveTo>
                  <a:lnTo>
                    <a:pt x="397763" y="10668"/>
                  </a:lnTo>
                  <a:lnTo>
                    <a:pt x="396239" y="7620"/>
                  </a:lnTo>
                  <a:lnTo>
                    <a:pt x="396239" y="3048"/>
                  </a:lnTo>
                  <a:lnTo>
                    <a:pt x="397763" y="0"/>
                  </a:lnTo>
                  <a:lnTo>
                    <a:pt x="420623" y="0"/>
                  </a:lnTo>
                  <a:lnTo>
                    <a:pt x="423671" y="3048"/>
                  </a:lnTo>
                  <a:lnTo>
                    <a:pt x="423671" y="7620"/>
                  </a:lnTo>
                  <a:lnTo>
                    <a:pt x="420623" y="10668"/>
                  </a:lnTo>
                  <a:close/>
                </a:path>
                <a:path w="3639820" h="10794">
                  <a:moveTo>
                    <a:pt x="458723" y="10668"/>
                  </a:moveTo>
                  <a:lnTo>
                    <a:pt x="434339" y="10668"/>
                  </a:lnTo>
                  <a:lnTo>
                    <a:pt x="432815" y="7620"/>
                  </a:lnTo>
                  <a:lnTo>
                    <a:pt x="432815" y="3048"/>
                  </a:lnTo>
                  <a:lnTo>
                    <a:pt x="434339" y="0"/>
                  </a:lnTo>
                  <a:lnTo>
                    <a:pt x="458723" y="0"/>
                  </a:lnTo>
                  <a:lnTo>
                    <a:pt x="460247" y="3048"/>
                  </a:lnTo>
                  <a:lnTo>
                    <a:pt x="460247" y="7620"/>
                  </a:lnTo>
                  <a:lnTo>
                    <a:pt x="458723" y="10668"/>
                  </a:lnTo>
                  <a:close/>
                </a:path>
                <a:path w="3639820" h="10794">
                  <a:moveTo>
                    <a:pt x="495299" y="10668"/>
                  </a:moveTo>
                  <a:lnTo>
                    <a:pt x="470915" y="10668"/>
                  </a:lnTo>
                  <a:lnTo>
                    <a:pt x="469391" y="7620"/>
                  </a:lnTo>
                  <a:lnTo>
                    <a:pt x="469391" y="3048"/>
                  </a:lnTo>
                  <a:lnTo>
                    <a:pt x="470915" y="0"/>
                  </a:lnTo>
                  <a:lnTo>
                    <a:pt x="495299" y="0"/>
                  </a:lnTo>
                  <a:lnTo>
                    <a:pt x="496823" y="3048"/>
                  </a:lnTo>
                  <a:lnTo>
                    <a:pt x="496823" y="7620"/>
                  </a:lnTo>
                  <a:lnTo>
                    <a:pt x="495299" y="10668"/>
                  </a:lnTo>
                  <a:close/>
                </a:path>
                <a:path w="3639820" h="10794">
                  <a:moveTo>
                    <a:pt x="531876" y="10668"/>
                  </a:moveTo>
                  <a:lnTo>
                    <a:pt x="509015" y="10668"/>
                  </a:lnTo>
                  <a:lnTo>
                    <a:pt x="505968" y="7620"/>
                  </a:lnTo>
                  <a:lnTo>
                    <a:pt x="505968" y="3048"/>
                  </a:lnTo>
                  <a:lnTo>
                    <a:pt x="509015" y="0"/>
                  </a:lnTo>
                  <a:lnTo>
                    <a:pt x="531876" y="0"/>
                  </a:lnTo>
                  <a:lnTo>
                    <a:pt x="534923" y="3048"/>
                  </a:lnTo>
                  <a:lnTo>
                    <a:pt x="534923" y="7620"/>
                  </a:lnTo>
                  <a:lnTo>
                    <a:pt x="531876" y="10668"/>
                  </a:lnTo>
                  <a:close/>
                </a:path>
                <a:path w="3639820" h="10794">
                  <a:moveTo>
                    <a:pt x="568452" y="10668"/>
                  </a:moveTo>
                  <a:lnTo>
                    <a:pt x="545591" y="10668"/>
                  </a:lnTo>
                  <a:lnTo>
                    <a:pt x="544068" y="7620"/>
                  </a:lnTo>
                  <a:lnTo>
                    <a:pt x="544068" y="3048"/>
                  </a:lnTo>
                  <a:lnTo>
                    <a:pt x="545591" y="0"/>
                  </a:lnTo>
                  <a:lnTo>
                    <a:pt x="568452" y="0"/>
                  </a:lnTo>
                  <a:lnTo>
                    <a:pt x="571499" y="3048"/>
                  </a:lnTo>
                  <a:lnTo>
                    <a:pt x="571499" y="7620"/>
                  </a:lnTo>
                  <a:lnTo>
                    <a:pt x="568452" y="10668"/>
                  </a:lnTo>
                  <a:close/>
                </a:path>
                <a:path w="3639820" h="10794">
                  <a:moveTo>
                    <a:pt x="606552" y="10668"/>
                  </a:moveTo>
                  <a:lnTo>
                    <a:pt x="582168" y="10668"/>
                  </a:lnTo>
                  <a:lnTo>
                    <a:pt x="580644" y="7620"/>
                  </a:lnTo>
                  <a:lnTo>
                    <a:pt x="580644" y="3048"/>
                  </a:lnTo>
                  <a:lnTo>
                    <a:pt x="582168" y="0"/>
                  </a:lnTo>
                  <a:lnTo>
                    <a:pt x="606552" y="0"/>
                  </a:lnTo>
                  <a:lnTo>
                    <a:pt x="608076" y="3048"/>
                  </a:lnTo>
                  <a:lnTo>
                    <a:pt x="608076" y="7620"/>
                  </a:lnTo>
                  <a:lnTo>
                    <a:pt x="606552" y="10668"/>
                  </a:lnTo>
                  <a:close/>
                </a:path>
                <a:path w="3639820" h="10794">
                  <a:moveTo>
                    <a:pt x="643128" y="10668"/>
                  </a:moveTo>
                  <a:lnTo>
                    <a:pt x="618744" y="10668"/>
                  </a:lnTo>
                  <a:lnTo>
                    <a:pt x="617220" y="7620"/>
                  </a:lnTo>
                  <a:lnTo>
                    <a:pt x="617220" y="3048"/>
                  </a:lnTo>
                  <a:lnTo>
                    <a:pt x="618744" y="0"/>
                  </a:lnTo>
                  <a:lnTo>
                    <a:pt x="643128" y="0"/>
                  </a:lnTo>
                  <a:lnTo>
                    <a:pt x="644652" y="3048"/>
                  </a:lnTo>
                  <a:lnTo>
                    <a:pt x="644652" y="7620"/>
                  </a:lnTo>
                  <a:lnTo>
                    <a:pt x="643128" y="10668"/>
                  </a:lnTo>
                  <a:close/>
                </a:path>
                <a:path w="3639820" h="10794">
                  <a:moveTo>
                    <a:pt x="679704" y="10668"/>
                  </a:moveTo>
                  <a:lnTo>
                    <a:pt x="656844" y="10668"/>
                  </a:lnTo>
                  <a:lnTo>
                    <a:pt x="653796" y="7620"/>
                  </a:lnTo>
                  <a:lnTo>
                    <a:pt x="653796" y="3048"/>
                  </a:lnTo>
                  <a:lnTo>
                    <a:pt x="656844" y="0"/>
                  </a:lnTo>
                  <a:lnTo>
                    <a:pt x="679704" y="0"/>
                  </a:lnTo>
                  <a:lnTo>
                    <a:pt x="682752" y="3048"/>
                  </a:lnTo>
                  <a:lnTo>
                    <a:pt x="682752" y="7620"/>
                  </a:lnTo>
                  <a:lnTo>
                    <a:pt x="679704" y="10668"/>
                  </a:lnTo>
                  <a:close/>
                </a:path>
                <a:path w="3639820" h="10794">
                  <a:moveTo>
                    <a:pt x="716280" y="10668"/>
                  </a:moveTo>
                  <a:lnTo>
                    <a:pt x="693420" y="10668"/>
                  </a:lnTo>
                  <a:lnTo>
                    <a:pt x="691896" y="7620"/>
                  </a:lnTo>
                  <a:lnTo>
                    <a:pt x="691896" y="3048"/>
                  </a:lnTo>
                  <a:lnTo>
                    <a:pt x="693420" y="0"/>
                  </a:lnTo>
                  <a:lnTo>
                    <a:pt x="716280" y="0"/>
                  </a:lnTo>
                  <a:lnTo>
                    <a:pt x="719328" y="3048"/>
                  </a:lnTo>
                  <a:lnTo>
                    <a:pt x="719328" y="7620"/>
                  </a:lnTo>
                  <a:lnTo>
                    <a:pt x="716280" y="10668"/>
                  </a:lnTo>
                  <a:close/>
                </a:path>
                <a:path w="3639820" h="10794">
                  <a:moveTo>
                    <a:pt x="754380" y="10668"/>
                  </a:moveTo>
                  <a:lnTo>
                    <a:pt x="729996" y="10668"/>
                  </a:lnTo>
                  <a:lnTo>
                    <a:pt x="728472" y="7620"/>
                  </a:lnTo>
                  <a:lnTo>
                    <a:pt x="728472" y="3048"/>
                  </a:lnTo>
                  <a:lnTo>
                    <a:pt x="729996" y="0"/>
                  </a:lnTo>
                  <a:lnTo>
                    <a:pt x="754380" y="0"/>
                  </a:lnTo>
                  <a:lnTo>
                    <a:pt x="755904" y="3048"/>
                  </a:lnTo>
                  <a:lnTo>
                    <a:pt x="755904" y="7620"/>
                  </a:lnTo>
                  <a:lnTo>
                    <a:pt x="754380" y="10668"/>
                  </a:lnTo>
                  <a:close/>
                </a:path>
                <a:path w="3639820" h="10794">
                  <a:moveTo>
                    <a:pt x="790955" y="10668"/>
                  </a:moveTo>
                  <a:lnTo>
                    <a:pt x="768096" y="10668"/>
                  </a:lnTo>
                  <a:lnTo>
                    <a:pt x="765047" y="7620"/>
                  </a:lnTo>
                  <a:lnTo>
                    <a:pt x="765047" y="3048"/>
                  </a:lnTo>
                  <a:lnTo>
                    <a:pt x="768096" y="0"/>
                  </a:lnTo>
                  <a:lnTo>
                    <a:pt x="790955" y="0"/>
                  </a:lnTo>
                  <a:lnTo>
                    <a:pt x="792480" y="3048"/>
                  </a:lnTo>
                  <a:lnTo>
                    <a:pt x="792480" y="7620"/>
                  </a:lnTo>
                  <a:lnTo>
                    <a:pt x="790955" y="10668"/>
                  </a:lnTo>
                  <a:close/>
                </a:path>
                <a:path w="3639820" h="10794">
                  <a:moveTo>
                    <a:pt x="827531" y="10668"/>
                  </a:moveTo>
                  <a:lnTo>
                    <a:pt x="804672" y="10668"/>
                  </a:lnTo>
                  <a:lnTo>
                    <a:pt x="801623" y="7620"/>
                  </a:lnTo>
                  <a:lnTo>
                    <a:pt x="801623" y="3048"/>
                  </a:lnTo>
                  <a:lnTo>
                    <a:pt x="804672" y="0"/>
                  </a:lnTo>
                  <a:lnTo>
                    <a:pt x="827531" y="0"/>
                  </a:lnTo>
                  <a:lnTo>
                    <a:pt x="830580" y="3048"/>
                  </a:lnTo>
                  <a:lnTo>
                    <a:pt x="830580" y="7620"/>
                  </a:lnTo>
                  <a:lnTo>
                    <a:pt x="827531" y="10668"/>
                  </a:lnTo>
                  <a:close/>
                </a:path>
                <a:path w="3639820" h="10794">
                  <a:moveTo>
                    <a:pt x="865631" y="10668"/>
                  </a:moveTo>
                  <a:lnTo>
                    <a:pt x="841247" y="10668"/>
                  </a:lnTo>
                  <a:lnTo>
                    <a:pt x="839723" y="7620"/>
                  </a:lnTo>
                  <a:lnTo>
                    <a:pt x="839723" y="3048"/>
                  </a:lnTo>
                  <a:lnTo>
                    <a:pt x="841247" y="0"/>
                  </a:lnTo>
                  <a:lnTo>
                    <a:pt x="865631" y="0"/>
                  </a:lnTo>
                  <a:lnTo>
                    <a:pt x="867155" y="3048"/>
                  </a:lnTo>
                  <a:lnTo>
                    <a:pt x="867155" y="7620"/>
                  </a:lnTo>
                  <a:lnTo>
                    <a:pt x="865631" y="10668"/>
                  </a:lnTo>
                  <a:close/>
                </a:path>
                <a:path w="3639820" h="10794">
                  <a:moveTo>
                    <a:pt x="902207" y="10668"/>
                  </a:moveTo>
                  <a:lnTo>
                    <a:pt x="877823" y="10668"/>
                  </a:lnTo>
                  <a:lnTo>
                    <a:pt x="876299" y="7620"/>
                  </a:lnTo>
                  <a:lnTo>
                    <a:pt x="876299" y="3048"/>
                  </a:lnTo>
                  <a:lnTo>
                    <a:pt x="877823" y="0"/>
                  </a:lnTo>
                  <a:lnTo>
                    <a:pt x="902207" y="0"/>
                  </a:lnTo>
                  <a:lnTo>
                    <a:pt x="903731" y="3048"/>
                  </a:lnTo>
                  <a:lnTo>
                    <a:pt x="903731" y="7620"/>
                  </a:lnTo>
                  <a:lnTo>
                    <a:pt x="902207" y="10668"/>
                  </a:lnTo>
                  <a:close/>
                </a:path>
                <a:path w="3639820" h="10794">
                  <a:moveTo>
                    <a:pt x="938783" y="10668"/>
                  </a:moveTo>
                  <a:lnTo>
                    <a:pt x="915923" y="10668"/>
                  </a:lnTo>
                  <a:lnTo>
                    <a:pt x="912876" y="7620"/>
                  </a:lnTo>
                  <a:lnTo>
                    <a:pt x="912876" y="3048"/>
                  </a:lnTo>
                  <a:lnTo>
                    <a:pt x="915923" y="0"/>
                  </a:lnTo>
                  <a:lnTo>
                    <a:pt x="938783" y="0"/>
                  </a:lnTo>
                  <a:lnTo>
                    <a:pt x="940307" y="3048"/>
                  </a:lnTo>
                  <a:lnTo>
                    <a:pt x="940307" y="7620"/>
                  </a:lnTo>
                  <a:lnTo>
                    <a:pt x="938783" y="10668"/>
                  </a:lnTo>
                  <a:close/>
                </a:path>
                <a:path w="3639820" h="10794">
                  <a:moveTo>
                    <a:pt x="975360" y="10668"/>
                  </a:moveTo>
                  <a:lnTo>
                    <a:pt x="952499" y="10668"/>
                  </a:lnTo>
                  <a:lnTo>
                    <a:pt x="949452" y="7620"/>
                  </a:lnTo>
                  <a:lnTo>
                    <a:pt x="949452" y="3048"/>
                  </a:lnTo>
                  <a:lnTo>
                    <a:pt x="952499" y="0"/>
                  </a:lnTo>
                  <a:lnTo>
                    <a:pt x="975360" y="0"/>
                  </a:lnTo>
                  <a:lnTo>
                    <a:pt x="978407" y="3048"/>
                  </a:lnTo>
                  <a:lnTo>
                    <a:pt x="978407" y="7620"/>
                  </a:lnTo>
                  <a:lnTo>
                    <a:pt x="975360" y="10668"/>
                  </a:lnTo>
                  <a:close/>
                </a:path>
                <a:path w="3639820" h="10794">
                  <a:moveTo>
                    <a:pt x="1013460" y="10668"/>
                  </a:moveTo>
                  <a:lnTo>
                    <a:pt x="989076" y="10668"/>
                  </a:lnTo>
                  <a:lnTo>
                    <a:pt x="987552" y="7620"/>
                  </a:lnTo>
                  <a:lnTo>
                    <a:pt x="987552" y="3048"/>
                  </a:lnTo>
                  <a:lnTo>
                    <a:pt x="989076" y="0"/>
                  </a:lnTo>
                  <a:lnTo>
                    <a:pt x="1013460" y="0"/>
                  </a:lnTo>
                  <a:lnTo>
                    <a:pt x="1014983" y="3048"/>
                  </a:lnTo>
                  <a:lnTo>
                    <a:pt x="1014983" y="7620"/>
                  </a:lnTo>
                  <a:lnTo>
                    <a:pt x="1013460" y="10668"/>
                  </a:lnTo>
                  <a:close/>
                </a:path>
                <a:path w="3639820" h="10794">
                  <a:moveTo>
                    <a:pt x="1050036" y="10668"/>
                  </a:moveTo>
                  <a:lnTo>
                    <a:pt x="1025652" y="10668"/>
                  </a:lnTo>
                  <a:lnTo>
                    <a:pt x="1024128" y="7620"/>
                  </a:lnTo>
                  <a:lnTo>
                    <a:pt x="1024128" y="3048"/>
                  </a:lnTo>
                  <a:lnTo>
                    <a:pt x="1025652" y="0"/>
                  </a:lnTo>
                  <a:lnTo>
                    <a:pt x="1050036" y="0"/>
                  </a:lnTo>
                  <a:lnTo>
                    <a:pt x="1051560" y="3048"/>
                  </a:lnTo>
                  <a:lnTo>
                    <a:pt x="1051560" y="7620"/>
                  </a:lnTo>
                  <a:lnTo>
                    <a:pt x="1050036" y="10668"/>
                  </a:lnTo>
                  <a:close/>
                </a:path>
                <a:path w="3639820" h="10794">
                  <a:moveTo>
                    <a:pt x="1086612" y="10668"/>
                  </a:moveTo>
                  <a:lnTo>
                    <a:pt x="1063752" y="10668"/>
                  </a:lnTo>
                  <a:lnTo>
                    <a:pt x="1060704" y="7620"/>
                  </a:lnTo>
                  <a:lnTo>
                    <a:pt x="1060704" y="3048"/>
                  </a:lnTo>
                  <a:lnTo>
                    <a:pt x="1063752" y="0"/>
                  </a:lnTo>
                  <a:lnTo>
                    <a:pt x="1086612" y="0"/>
                  </a:lnTo>
                  <a:lnTo>
                    <a:pt x="1088136" y="3048"/>
                  </a:lnTo>
                  <a:lnTo>
                    <a:pt x="1088136" y="7620"/>
                  </a:lnTo>
                  <a:lnTo>
                    <a:pt x="1086612" y="10668"/>
                  </a:lnTo>
                  <a:close/>
                </a:path>
                <a:path w="3639820" h="10794">
                  <a:moveTo>
                    <a:pt x="1123188" y="10668"/>
                  </a:moveTo>
                  <a:lnTo>
                    <a:pt x="1100328" y="10668"/>
                  </a:lnTo>
                  <a:lnTo>
                    <a:pt x="1097280" y="7620"/>
                  </a:lnTo>
                  <a:lnTo>
                    <a:pt x="1097280" y="3048"/>
                  </a:lnTo>
                  <a:lnTo>
                    <a:pt x="1100328" y="0"/>
                  </a:lnTo>
                  <a:lnTo>
                    <a:pt x="1123188" y="0"/>
                  </a:lnTo>
                  <a:lnTo>
                    <a:pt x="1126236" y="3048"/>
                  </a:lnTo>
                  <a:lnTo>
                    <a:pt x="1126236" y="7620"/>
                  </a:lnTo>
                  <a:lnTo>
                    <a:pt x="1123188" y="10668"/>
                  </a:lnTo>
                  <a:close/>
                </a:path>
                <a:path w="3639820" h="10794">
                  <a:moveTo>
                    <a:pt x="1161288" y="10668"/>
                  </a:moveTo>
                  <a:lnTo>
                    <a:pt x="1136904" y="10668"/>
                  </a:lnTo>
                  <a:lnTo>
                    <a:pt x="1135380" y="7620"/>
                  </a:lnTo>
                  <a:lnTo>
                    <a:pt x="1135380" y="3048"/>
                  </a:lnTo>
                  <a:lnTo>
                    <a:pt x="1136904" y="0"/>
                  </a:lnTo>
                  <a:lnTo>
                    <a:pt x="1161288" y="0"/>
                  </a:lnTo>
                  <a:lnTo>
                    <a:pt x="1162812" y="3048"/>
                  </a:lnTo>
                  <a:lnTo>
                    <a:pt x="1162812" y="7620"/>
                  </a:lnTo>
                  <a:lnTo>
                    <a:pt x="1161288" y="10668"/>
                  </a:lnTo>
                  <a:close/>
                </a:path>
                <a:path w="3639820" h="10794">
                  <a:moveTo>
                    <a:pt x="1197864" y="10668"/>
                  </a:moveTo>
                  <a:lnTo>
                    <a:pt x="1173480" y="10668"/>
                  </a:lnTo>
                  <a:lnTo>
                    <a:pt x="1171956" y="7620"/>
                  </a:lnTo>
                  <a:lnTo>
                    <a:pt x="1171956" y="3048"/>
                  </a:lnTo>
                  <a:lnTo>
                    <a:pt x="1173480" y="0"/>
                  </a:lnTo>
                  <a:lnTo>
                    <a:pt x="1197864" y="0"/>
                  </a:lnTo>
                  <a:lnTo>
                    <a:pt x="1199388" y="3048"/>
                  </a:lnTo>
                  <a:lnTo>
                    <a:pt x="1199388" y="7620"/>
                  </a:lnTo>
                  <a:lnTo>
                    <a:pt x="1197864" y="10668"/>
                  </a:lnTo>
                  <a:close/>
                </a:path>
                <a:path w="3639820" h="10794">
                  <a:moveTo>
                    <a:pt x="1234439" y="10668"/>
                  </a:moveTo>
                  <a:lnTo>
                    <a:pt x="1211580" y="10668"/>
                  </a:lnTo>
                  <a:lnTo>
                    <a:pt x="1208531" y="7620"/>
                  </a:lnTo>
                  <a:lnTo>
                    <a:pt x="1208531" y="3048"/>
                  </a:lnTo>
                  <a:lnTo>
                    <a:pt x="1211580" y="0"/>
                  </a:lnTo>
                  <a:lnTo>
                    <a:pt x="1234439" y="0"/>
                  </a:lnTo>
                  <a:lnTo>
                    <a:pt x="1235964" y="3048"/>
                  </a:lnTo>
                  <a:lnTo>
                    <a:pt x="1235964" y="7620"/>
                  </a:lnTo>
                  <a:lnTo>
                    <a:pt x="1234439" y="10668"/>
                  </a:lnTo>
                  <a:close/>
                </a:path>
                <a:path w="3639820" h="10794">
                  <a:moveTo>
                    <a:pt x="1271015" y="10668"/>
                  </a:moveTo>
                  <a:lnTo>
                    <a:pt x="1248156" y="10668"/>
                  </a:lnTo>
                  <a:lnTo>
                    <a:pt x="1246631" y="7620"/>
                  </a:lnTo>
                  <a:lnTo>
                    <a:pt x="1246631" y="3048"/>
                  </a:lnTo>
                  <a:lnTo>
                    <a:pt x="1248156" y="0"/>
                  </a:lnTo>
                  <a:lnTo>
                    <a:pt x="1271015" y="0"/>
                  </a:lnTo>
                  <a:lnTo>
                    <a:pt x="1274064" y="3048"/>
                  </a:lnTo>
                  <a:lnTo>
                    <a:pt x="1274064" y="7620"/>
                  </a:lnTo>
                  <a:lnTo>
                    <a:pt x="1271015" y="10668"/>
                  </a:lnTo>
                  <a:close/>
                </a:path>
                <a:path w="3639820" h="10794">
                  <a:moveTo>
                    <a:pt x="1309115" y="10668"/>
                  </a:moveTo>
                  <a:lnTo>
                    <a:pt x="1284731" y="10668"/>
                  </a:lnTo>
                  <a:lnTo>
                    <a:pt x="1283207" y="7620"/>
                  </a:lnTo>
                  <a:lnTo>
                    <a:pt x="1283207" y="3048"/>
                  </a:lnTo>
                  <a:lnTo>
                    <a:pt x="1284731" y="0"/>
                  </a:lnTo>
                  <a:lnTo>
                    <a:pt x="1309115" y="0"/>
                  </a:lnTo>
                  <a:lnTo>
                    <a:pt x="1310639" y="3048"/>
                  </a:lnTo>
                  <a:lnTo>
                    <a:pt x="1310639" y="7620"/>
                  </a:lnTo>
                  <a:lnTo>
                    <a:pt x="1309115" y="10668"/>
                  </a:lnTo>
                  <a:close/>
                </a:path>
                <a:path w="3639820" h="10794">
                  <a:moveTo>
                    <a:pt x="1345691" y="10668"/>
                  </a:moveTo>
                  <a:lnTo>
                    <a:pt x="1321307" y="10668"/>
                  </a:lnTo>
                  <a:lnTo>
                    <a:pt x="1319783" y="7620"/>
                  </a:lnTo>
                  <a:lnTo>
                    <a:pt x="1319783" y="3048"/>
                  </a:lnTo>
                  <a:lnTo>
                    <a:pt x="1321307" y="0"/>
                  </a:lnTo>
                  <a:lnTo>
                    <a:pt x="1345691" y="0"/>
                  </a:lnTo>
                  <a:lnTo>
                    <a:pt x="1347215" y="3048"/>
                  </a:lnTo>
                  <a:lnTo>
                    <a:pt x="1347215" y="7620"/>
                  </a:lnTo>
                  <a:lnTo>
                    <a:pt x="1345691" y="10668"/>
                  </a:lnTo>
                  <a:close/>
                </a:path>
                <a:path w="3639820" h="10794">
                  <a:moveTo>
                    <a:pt x="1382268" y="10668"/>
                  </a:moveTo>
                  <a:lnTo>
                    <a:pt x="1359407" y="10668"/>
                  </a:lnTo>
                  <a:lnTo>
                    <a:pt x="1356360" y="7620"/>
                  </a:lnTo>
                  <a:lnTo>
                    <a:pt x="1356360" y="3048"/>
                  </a:lnTo>
                  <a:lnTo>
                    <a:pt x="1359407" y="0"/>
                  </a:lnTo>
                  <a:lnTo>
                    <a:pt x="1382268" y="0"/>
                  </a:lnTo>
                  <a:lnTo>
                    <a:pt x="1383791" y="3048"/>
                  </a:lnTo>
                  <a:lnTo>
                    <a:pt x="1383791" y="7620"/>
                  </a:lnTo>
                  <a:lnTo>
                    <a:pt x="1382268" y="10668"/>
                  </a:lnTo>
                  <a:close/>
                </a:path>
                <a:path w="3639820" h="10794">
                  <a:moveTo>
                    <a:pt x="1418844" y="10668"/>
                  </a:moveTo>
                  <a:lnTo>
                    <a:pt x="1395983" y="10668"/>
                  </a:lnTo>
                  <a:lnTo>
                    <a:pt x="1394460" y="7620"/>
                  </a:lnTo>
                  <a:lnTo>
                    <a:pt x="1394460" y="3048"/>
                  </a:lnTo>
                  <a:lnTo>
                    <a:pt x="1395983" y="0"/>
                  </a:lnTo>
                  <a:lnTo>
                    <a:pt x="1418844" y="0"/>
                  </a:lnTo>
                  <a:lnTo>
                    <a:pt x="1421891" y="3048"/>
                  </a:lnTo>
                  <a:lnTo>
                    <a:pt x="1421891" y="7620"/>
                  </a:lnTo>
                  <a:lnTo>
                    <a:pt x="1418844" y="10668"/>
                  </a:lnTo>
                  <a:close/>
                </a:path>
                <a:path w="3639820" h="10794">
                  <a:moveTo>
                    <a:pt x="1456944" y="10668"/>
                  </a:moveTo>
                  <a:lnTo>
                    <a:pt x="1432560" y="10668"/>
                  </a:lnTo>
                  <a:lnTo>
                    <a:pt x="1431036" y="7620"/>
                  </a:lnTo>
                  <a:lnTo>
                    <a:pt x="1431036" y="3048"/>
                  </a:lnTo>
                  <a:lnTo>
                    <a:pt x="1432560" y="0"/>
                  </a:lnTo>
                  <a:lnTo>
                    <a:pt x="1456944" y="0"/>
                  </a:lnTo>
                  <a:lnTo>
                    <a:pt x="1458468" y="3048"/>
                  </a:lnTo>
                  <a:lnTo>
                    <a:pt x="1458468" y="7620"/>
                  </a:lnTo>
                  <a:lnTo>
                    <a:pt x="1456944" y="10668"/>
                  </a:lnTo>
                  <a:close/>
                </a:path>
                <a:path w="3639820" h="10794">
                  <a:moveTo>
                    <a:pt x="1493520" y="10668"/>
                  </a:moveTo>
                  <a:lnTo>
                    <a:pt x="1469136" y="10668"/>
                  </a:lnTo>
                  <a:lnTo>
                    <a:pt x="1467612" y="7620"/>
                  </a:lnTo>
                  <a:lnTo>
                    <a:pt x="1467612" y="3048"/>
                  </a:lnTo>
                  <a:lnTo>
                    <a:pt x="1469136" y="0"/>
                  </a:lnTo>
                  <a:lnTo>
                    <a:pt x="1493520" y="0"/>
                  </a:lnTo>
                  <a:lnTo>
                    <a:pt x="1495044" y="3048"/>
                  </a:lnTo>
                  <a:lnTo>
                    <a:pt x="1495044" y="7620"/>
                  </a:lnTo>
                  <a:lnTo>
                    <a:pt x="1493520" y="10668"/>
                  </a:lnTo>
                  <a:close/>
                </a:path>
                <a:path w="3639820" h="10794">
                  <a:moveTo>
                    <a:pt x="1530096" y="10668"/>
                  </a:moveTo>
                  <a:lnTo>
                    <a:pt x="1507236" y="10668"/>
                  </a:lnTo>
                  <a:lnTo>
                    <a:pt x="1504188" y="7620"/>
                  </a:lnTo>
                  <a:lnTo>
                    <a:pt x="1504188" y="3048"/>
                  </a:lnTo>
                  <a:lnTo>
                    <a:pt x="1507236" y="0"/>
                  </a:lnTo>
                  <a:lnTo>
                    <a:pt x="1530096" y="0"/>
                  </a:lnTo>
                  <a:lnTo>
                    <a:pt x="1533144" y="3048"/>
                  </a:lnTo>
                  <a:lnTo>
                    <a:pt x="1533144" y="7620"/>
                  </a:lnTo>
                  <a:lnTo>
                    <a:pt x="1530096" y="10668"/>
                  </a:lnTo>
                  <a:close/>
                </a:path>
                <a:path w="3639820" h="10794">
                  <a:moveTo>
                    <a:pt x="1566672" y="10668"/>
                  </a:moveTo>
                  <a:lnTo>
                    <a:pt x="1543812" y="10668"/>
                  </a:lnTo>
                  <a:lnTo>
                    <a:pt x="1542288" y="7620"/>
                  </a:lnTo>
                  <a:lnTo>
                    <a:pt x="1542288" y="3048"/>
                  </a:lnTo>
                  <a:lnTo>
                    <a:pt x="1543812" y="0"/>
                  </a:lnTo>
                  <a:lnTo>
                    <a:pt x="1566672" y="0"/>
                  </a:lnTo>
                  <a:lnTo>
                    <a:pt x="1569720" y="3048"/>
                  </a:lnTo>
                  <a:lnTo>
                    <a:pt x="1569720" y="7620"/>
                  </a:lnTo>
                  <a:lnTo>
                    <a:pt x="1566672" y="10668"/>
                  </a:lnTo>
                  <a:close/>
                </a:path>
                <a:path w="3639820" h="10794">
                  <a:moveTo>
                    <a:pt x="1604772" y="10668"/>
                  </a:moveTo>
                  <a:lnTo>
                    <a:pt x="1580388" y="10668"/>
                  </a:lnTo>
                  <a:lnTo>
                    <a:pt x="1578864" y="7620"/>
                  </a:lnTo>
                  <a:lnTo>
                    <a:pt x="1578864" y="3048"/>
                  </a:lnTo>
                  <a:lnTo>
                    <a:pt x="1580388" y="0"/>
                  </a:lnTo>
                  <a:lnTo>
                    <a:pt x="1604772" y="0"/>
                  </a:lnTo>
                  <a:lnTo>
                    <a:pt x="1606296" y="3048"/>
                  </a:lnTo>
                  <a:lnTo>
                    <a:pt x="1606296" y="7620"/>
                  </a:lnTo>
                  <a:lnTo>
                    <a:pt x="1604772" y="10668"/>
                  </a:lnTo>
                  <a:close/>
                </a:path>
                <a:path w="3639820" h="10794">
                  <a:moveTo>
                    <a:pt x="1641348" y="10668"/>
                  </a:moveTo>
                  <a:lnTo>
                    <a:pt x="1616964" y="10668"/>
                  </a:lnTo>
                  <a:lnTo>
                    <a:pt x="1615440" y="7620"/>
                  </a:lnTo>
                  <a:lnTo>
                    <a:pt x="1615440" y="3048"/>
                  </a:lnTo>
                  <a:lnTo>
                    <a:pt x="1616964" y="0"/>
                  </a:lnTo>
                  <a:lnTo>
                    <a:pt x="1641348" y="0"/>
                  </a:lnTo>
                  <a:lnTo>
                    <a:pt x="1642872" y="3048"/>
                  </a:lnTo>
                  <a:lnTo>
                    <a:pt x="1642872" y="7620"/>
                  </a:lnTo>
                  <a:lnTo>
                    <a:pt x="1641348" y="10668"/>
                  </a:lnTo>
                  <a:close/>
                </a:path>
                <a:path w="3639820" h="10794">
                  <a:moveTo>
                    <a:pt x="1677923" y="10668"/>
                  </a:moveTo>
                  <a:lnTo>
                    <a:pt x="1655064" y="10668"/>
                  </a:lnTo>
                  <a:lnTo>
                    <a:pt x="1652015" y="7620"/>
                  </a:lnTo>
                  <a:lnTo>
                    <a:pt x="1652015" y="3048"/>
                  </a:lnTo>
                  <a:lnTo>
                    <a:pt x="1655064" y="0"/>
                  </a:lnTo>
                  <a:lnTo>
                    <a:pt x="1677923" y="0"/>
                  </a:lnTo>
                  <a:lnTo>
                    <a:pt x="1680972" y="3048"/>
                  </a:lnTo>
                  <a:lnTo>
                    <a:pt x="1680972" y="7620"/>
                  </a:lnTo>
                  <a:lnTo>
                    <a:pt x="1677923" y="10668"/>
                  </a:lnTo>
                  <a:close/>
                </a:path>
                <a:path w="3639820" h="10794">
                  <a:moveTo>
                    <a:pt x="1714499" y="10668"/>
                  </a:moveTo>
                  <a:lnTo>
                    <a:pt x="1691640" y="10668"/>
                  </a:lnTo>
                  <a:lnTo>
                    <a:pt x="1690115" y="7620"/>
                  </a:lnTo>
                  <a:lnTo>
                    <a:pt x="1690115" y="3048"/>
                  </a:lnTo>
                  <a:lnTo>
                    <a:pt x="1691640" y="0"/>
                  </a:lnTo>
                  <a:lnTo>
                    <a:pt x="1714499" y="0"/>
                  </a:lnTo>
                  <a:lnTo>
                    <a:pt x="1717548" y="3048"/>
                  </a:lnTo>
                  <a:lnTo>
                    <a:pt x="1717548" y="7620"/>
                  </a:lnTo>
                  <a:lnTo>
                    <a:pt x="1714499" y="10668"/>
                  </a:lnTo>
                  <a:close/>
                </a:path>
                <a:path w="3639820" h="10794">
                  <a:moveTo>
                    <a:pt x="1752599" y="10668"/>
                  </a:moveTo>
                  <a:lnTo>
                    <a:pt x="1728215" y="10668"/>
                  </a:lnTo>
                  <a:lnTo>
                    <a:pt x="1726691" y="7620"/>
                  </a:lnTo>
                  <a:lnTo>
                    <a:pt x="1726691" y="3048"/>
                  </a:lnTo>
                  <a:lnTo>
                    <a:pt x="1728215" y="0"/>
                  </a:lnTo>
                  <a:lnTo>
                    <a:pt x="1752599" y="0"/>
                  </a:lnTo>
                  <a:lnTo>
                    <a:pt x="1754123" y="3048"/>
                  </a:lnTo>
                  <a:lnTo>
                    <a:pt x="1754123" y="7620"/>
                  </a:lnTo>
                  <a:lnTo>
                    <a:pt x="1752599" y="10668"/>
                  </a:lnTo>
                  <a:close/>
                </a:path>
                <a:path w="3639820" h="10794">
                  <a:moveTo>
                    <a:pt x="1789176" y="10668"/>
                  </a:moveTo>
                  <a:lnTo>
                    <a:pt x="1764791" y="10668"/>
                  </a:lnTo>
                  <a:lnTo>
                    <a:pt x="1763268" y="7620"/>
                  </a:lnTo>
                  <a:lnTo>
                    <a:pt x="1763268" y="3048"/>
                  </a:lnTo>
                  <a:lnTo>
                    <a:pt x="1764791" y="0"/>
                  </a:lnTo>
                  <a:lnTo>
                    <a:pt x="1789176" y="0"/>
                  </a:lnTo>
                  <a:lnTo>
                    <a:pt x="1790699" y="3048"/>
                  </a:lnTo>
                  <a:lnTo>
                    <a:pt x="1790699" y="7620"/>
                  </a:lnTo>
                  <a:lnTo>
                    <a:pt x="1789176" y="10668"/>
                  </a:lnTo>
                  <a:close/>
                </a:path>
                <a:path w="3639820" h="10794">
                  <a:moveTo>
                    <a:pt x="1825752" y="10668"/>
                  </a:moveTo>
                  <a:lnTo>
                    <a:pt x="1802891" y="10668"/>
                  </a:lnTo>
                  <a:lnTo>
                    <a:pt x="1799844" y="7620"/>
                  </a:lnTo>
                  <a:lnTo>
                    <a:pt x="1799844" y="3048"/>
                  </a:lnTo>
                  <a:lnTo>
                    <a:pt x="1802891" y="0"/>
                  </a:lnTo>
                  <a:lnTo>
                    <a:pt x="1825752" y="0"/>
                  </a:lnTo>
                  <a:lnTo>
                    <a:pt x="1828799" y="3048"/>
                  </a:lnTo>
                  <a:lnTo>
                    <a:pt x="1828799" y="7620"/>
                  </a:lnTo>
                  <a:lnTo>
                    <a:pt x="1825752" y="10668"/>
                  </a:lnTo>
                  <a:close/>
                </a:path>
                <a:path w="3639820" h="10794">
                  <a:moveTo>
                    <a:pt x="1862328" y="10668"/>
                  </a:moveTo>
                  <a:lnTo>
                    <a:pt x="1839468" y="10668"/>
                  </a:lnTo>
                  <a:lnTo>
                    <a:pt x="1837944" y="7620"/>
                  </a:lnTo>
                  <a:lnTo>
                    <a:pt x="1837944" y="3048"/>
                  </a:lnTo>
                  <a:lnTo>
                    <a:pt x="1839468" y="0"/>
                  </a:lnTo>
                  <a:lnTo>
                    <a:pt x="1862328" y="0"/>
                  </a:lnTo>
                  <a:lnTo>
                    <a:pt x="1865376" y="3048"/>
                  </a:lnTo>
                  <a:lnTo>
                    <a:pt x="1865376" y="7620"/>
                  </a:lnTo>
                  <a:lnTo>
                    <a:pt x="1862328" y="10668"/>
                  </a:lnTo>
                  <a:close/>
                </a:path>
                <a:path w="3639820" h="10794">
                  <a:moveTo>
                    <a:pt x="1900428" y="10668"/>
                  </a:moveTo>
                  <a:lnTo>
                    <a:pt x="1876044" y="10668"/>
                  </a:lnTo>
                  <a:lnTo>
                    <a:pt x="1874520" y="7620"/>
                  </a:lnTo>
                  <a:lnTo>
                    <a:pt x="1874520" y="3048"/>
                  </a:lnTo>
                  <a:lnTo>
                    <a:pt x="1876044" y="0"/>
                  </a:lnTo>
                  <a:lnTo>
                    <a:pt x="1900428" y="0"/>
                  </a:lnTo>
                  <a:lnTo>
                    <a:pt x="1901952" y="3048"/>
                  </a:lnTo>
                  <a:lnTo>
                    <a:pt x="1901952" y="7620"/>
                  </a:lnTo>
                  <a:lnTo>
                    <a:pt x="1900428" y="10668"/>
                  </a:lnTo>
                  <a:close/>
                </a:path>
                <a:path w="3639820" h="10794">
                  <a:moveTo>
                    <a:pt x="1937004" y="10668"/>
                  </a:moveTo>
                  <a:lnTo>
                    <a:pt x="1914144" y="10668"/>
                  </a:lnTo>
                  <a:lnTo>
                    <a:pt x="1911096" y="7620"/>
                  </a:lnTo>
                  <a:lnTo>
                    <a:pt x="1911096" y="3048"/>
                  </a:lnTo>
                  <a:lnTo>
                    <a:pt x="1914144" y="0"/>
                  </a:lnTo>
                  <a:lnTo>
                    <a:pt x="1937004" y="0"/>
                  </a:lnTo>
                  <a:lnTo>
                    <a:pt x="1938528" y="3048"/>
                  </a:lnTo>
                  <a:lnTo>
                    <a:pt x="1938528" y="7620"/>
                  </a:lnTo>
                  <a:lnTo>
                    <a:pt x="1937004" y="10668"/>
                  </a:lnTo>
                  <a:close/>
                </a:path>
                <a:path w="3639820" h="10794">
                  <a:moveTo>
                    <a:pt x="1973580" y="10668"/>
                  </a:moveTo>
                  <a:lnTo>
                    <a:pt x="1950720" y="10668"/>
                  </a:lnTo>
                  <a:lnTo>
                    <a:pt x="1947672" y="7620"/>
                  </a:lnTo>
                  <a:lnTo>
                    <a:pt x="1947672" y="3048"/>
                  </a:lnTo>
                  <a:lnTo>
                    <a:pt x="1950720" y="0"/>
                  </a:lnTo>
                  <a:lnTo>
                    <a:pt x="1973580" y="0"/>
                  </a:lnTo>
                  <a:lnTo>
                    <a:pt x="1976628" y="3048"/>
                  </a:lnTo>
                  <a:lnTo>
                    <a:pt x="1976628" y="7620"/>
                  </a:lnTo>
                  <a:lnTo>
                    <a:pt x="1973580" y="10668"/>
                  </a:lnTo>
                  <a:close/>
                </a:path>
                <a:path w="3639820" h="10794">
                  <a:moveTo>
                    <a:pt x="2011680" y="10668"/>
                  </a:moveTo>
                  <a:lnTo>
                    <a:pt x="1987296" y="10668"/>
                  </a:lnTo>
                  <a:lnTo>
                    <a:pt x="1985772" y="7620"/>
                  </a:lnTo>
                  <a:lnTo>
                    <a:pt x="1985772" y="3048"/>
                  </a:lnTo>
                  <a:lnTo>
                    <a:pt x="1987296" y="0"/>
                  </a:lnTo>
                  <a:lnTo>
                    <a:pt x="2011680" y="0"/>
                  </a:lnTo>
                  <a:lnTo>
                    <a:pt x="2013204" y="3048"/>
                  </a:lnTo>
                  <a:lnTo>
                    <a:pt x="2013204" y="7620"/>
                  </a:lnTo>
                  <a:lnTo>
                    <a:pt x="2011680" y="10668"/>
                  </a:lnTo>
                  <a:close/>
                </a:path>
                <a:path w="3639820" h="10794">
                  <a:moveTo>
                    <a:pt x="2048256" y="10668"/>
                  </a:moveTo>
                  <a:lnTo>
                    <a:pt x="2023872" y="10668"/>
                  </a:lnTo>
                  <a:lnTo>
                    <a:pt x="2022348" y="7620"/>
                  </a:lnTo>
                  <a:lnTo>
                    <a:pt x="2022348" y="3048"/>
                  </a:lnTo>
                  <a:lnTo>
                    <a:pt x="2023872" y="0"/>
                  </a:lnTo>
                  <a:lnTo>
                    <a:pt x="2048256" y="0"/>
                  </a:lnTo>
                  <a:lnTo>
                    <a:pt x="2049780" y="3048"/>
                  </a:lnTo>
                  <a:lnTo>
                    <a:pt x="2049780" y="7620"/>
                  </a:lnTo>
                  <a:lnTo>
                    <a:pt x="2048256" y="10668"/>
                  </a:lnTo>
                  <a:close/>
                </a:path>
                <a:path w="3639820" h="10794">
                  <a:moveTo>
                    <a:pt x="2084832" y="10668"/>
                  </a:moveTo>
                  <a:lnTo>
                    <a:pt x="2061972" y="10668"/>
                  </a:lnTo>
                  <a:lnTo>
                    <a:pt x="2058924" y="7620"/>
                  </a:lnTo>
                  <a:lnTo>
                    <a:pt x="2058924" y="3048"/>
                  </a:lnTo>
                  <a:lnTo>
                    <a:pt x="2061972" y="0"/>
                  </a:lnTo>
                  <a:lnTo>
                    <a:pt x="2084832" y="0"/>
                  </a:lnTo>
                  <a:lnTo>
                    <a:pt x="2086356" y="3048"/>
                  </a:lnTo>
                  <a:lnTo>
                    <a:pt x="2086356" y="7620"/>
                  </a:lnTo>
                  <a:lnTo>
                    <a:pt x="2084832" y="10668"/>
                  </a:lnTo>
                  <a:close/>
                </a:path>
                <a:path w="3639820" h="10794">
                  <a:moveTo>
                    <a:pt x="2121407" y="10668"/>
                  </a:moveTo>
                  <a:lnTo>
                    <a:pt x="2098548" y="10668"/>
                  </a:lnTo>
                  <a:lnTo>
                    <a:pt x="2095499" y="7620"/>
                  </a:lnTo>
                  <a:lnTo>
                    <a:pt x="2095499" y="3048"/>
                  </a:lnTo>
                  <a:lnTo>
                    <a:pt x="2098548" y="0"/>
                  </a:lnTo>
                  <a:lnTo>
                    <a:pt x="2121407" y="0"/>
                  </a:lnTo>
                  <a:lnTo>
                    <a:pt x="2124456" y="3048"/>
                  </a:lnTo>
                  <a:lnTo>
                    <a:pt x="2124456" y="7620"/>
                  </a:lnTo>
                  <a:lnTo>
                    <a:pt x="2121407" y="10668"/>
                  </a:lnTo>
                  <a:close/>
                </a:path>
                <a:path w="3639820" h="10794">
                  <a:moveTo>
                    <a:pt x="2159507" y="10668"/>
                  </a:moveTo>
                  <a:lnTo>
                    <a:pt x="2135124" y="10668"/>
                  </a:lnTo>
                  <a:lnTo>
                    <a:pt x="2133599" y="7620"/>
                  </a:lnTo>
                  <a:lnTo>
                    <a:pt x="2133599" y="3048"/>
                  </a:lnTo>
                  <a:lnTo>
                    <a:pt x="2135124" y="0"/>
                  </a:lnTo>
                  <a:lnTo>
                    <a:pt x="2159507" y="0"/>
                  </a:lnTo>
                  <a:lnTo>
                    <a:pt x="2161032" y="3048"/>
                  </a:lnTo>
                  <a:lnTo>
                    <a:pt x="2161032" y="7620"/>
                  </a:lnTo>
                  <a:lnTo>
                    <a:pt x="2159507" y="10668"/>
                  </a:lnTo>
                  <a:close/>
                </a:path>
                <a:path w="3639820" h="10794">
                  <a:moveTo>
                    <a:pt x="2196083" y="10668"/>
                  </a:moveTo>
                  <a:lnTo>
                    <a:pt x="2171699" y="10668"/>
                  </a:lnTo>
                  <a:lnTo>
                    <a:pt x="2170176" y="7620"/>
                  </a:lnTo>
                  <a:lnTo>
                    <a:pt x="2170176" y="3048"/>
                  </a:lnTo>
                  <a:lnTo>
                    <a:pt x="2171699" y="0"/>
                  </a:lnTo>
                  <a:lnTo>
                    <a:pt x="2196083" y="0"/>
                  </a:lnTo>
                  <a:lnTo>
                    <a:pt x="2197607" y="3048"/>
                  </a:lnTo>
                  <a:lnTo>
                    <a:pt x="2197607" y="7620"/>
                  </a:lnTo>
                  <a:lnTo>
                    <a:pt x="2196083" y="10668"/>
                  </a:lnTo>
                  <a:close/>
                </a:path>
                <a:path w="3639820" h="10794">
                  <a:moveTo>
                    <a:pt x="2232660" y="10668"/>
                  </a:moveTo>
                  <a:lnTo>
                    <a:pt x="2209799" y="10668"/>
                  </a:lnTo>
                  <a:lnTo>
                    <a:pt x="2206752" y="7620"/>
                  </a:lnTo>
                  <a:lnTo>
                    <a:pt x="2206752" y="3048"/>
                  </a:lnTo>
                  <a:lnTo>
                    <a:pt x="2209799" y="0"/>
                  </a:lnTo>
                  <a:lnTo>
                    <a:pt x="2232660" y="0"/>
                  </a:lnTo>
                  <a:lnTo>
                    <a:pt x="2234183" y="3048"/>
                  </a:lnTo>
                  <a:lnTo>
                    <a:pt x="2234183" y="7620"/>
                  </a:lnTo>
                  <a:lnTo>
                    <a:pt x="2232660" y="10668"/>
                  </a:lnTo>
                  <a:close/>
                </a:path>
                <a:path w="3639820" h="10794">
                  <a:moveTo>
                    <a:pt x="2269236" y="10668"/>
                  </a:moveTo>
                  <a:lnTo>
                    <a:pt x="2246376" y="10668"/>
                  </a:lnTo>
                  <a:lnTo>
                    <a:pt x="2243328" y="7620"/>
                  </a:lnTo>
                  <a:lnTo>
                    <a:pt x="2243328" y="3048"/>
                  </a:lnTo>
                  <a:lnTo>
                    <a:pt x="2246376" y="0"/>
                  </a:lnTo>
                  <a:lnTo>
                    <a:pt x="2269236" y="0"/>
                  </a:lnTo>
                  <a:lnTo>
                    <a:pt x="2272283" y="3048"/>
                  </a:lnTo>
                  <a:lnTo>
                    <a:pt x="2272283" y="7620"/>
                  </a:lnTo>
                  <a:lnTo>
                    <a:pt x="2269236" y="10668"/>
                  </a:lnTo>
                  <a:close/>
                </a:path>
                <a:path w="3639820" h="10794">
                  <a:moveTo>
                    <a:pt x="2307336" y="10668"/>
                  </a:moveTo>
                  <a:lnTo>
                    <a:pt x="2282952" y="10668"/>
                  </a:lnTo>
                  <a:lnTo>
                    <a:pt x="2281428" y="7620"/>
                  </a:lnTo>
                  <a:lnTo>
                    <a:pt x="2281428" y="3048"/>
                  </a:lnTo>
                  <a:lnTo>
                    <a:pt x="2282952" y="0"/>
                  </a:lnTo>
                  <a:lnTo>
                    <a:pt x="2307336" y="0"/>
                  </a:lnTo>
                  <a:lnTo>
                    <a:pt x="2308860" y="3048"/>
                  </a:lnTo>
                  <a:lnTo>
                    <a:pt x="2308860" y="7620"/>
                  </a:lnTo>
                  <a:lnTo>
                    <a:pt x="2307336" y="10668"/>
                  </a:lnTo>
                  <a:close/>
                </a:path>
                <a:path w="3639820" h="10794">
                  <a:moveTo>
                    <a:pt x="2343912" y="10668"/>
                  </a:moveTo>
                  <a:lnTo>
                    <a:pt x="2319528" y="10668"/>
                  </a:lnTo>
                  <a:lnTo>
                    <a:pt x="2318004" y="7620"/>
                  </a:lnTo>
                  <a:lnTo>
                    <a:pt x="2318004" y="3048"/>
                  </a:lnTo>
                  <a:lnTo>
                    <a:pt x="2319528" y="0"/>
                  </a:lnTo>
                  <a:lnTo>
                    <a:pt x="2343912" y="0"/>
                  </a:lnTo>
                  <a:lnTo>
                    <a:pt x="2345436" y="3048"/>
                  </a:lnTo>
                  <a:lnTo>
                    <a:pt x="2345436" y="7620"/>
                  </a:lnTo>
                  <a:lnTo>
                    <a:pt x="2343912" y="10668"/>
                  </a:lnTo>
                  <a:close/>
                </a:path>
                <a:path w="3639820" h="10794">
                  <a:moveTo>
                    <a:pt x="2380488" y="10668"/>
                  </a:moveTo>
                  <a:lnTo>
                    <a:pt x="2357628" y="10668"/>
                  </a:lnTo>
                  <a:lnTo>
                    <a:pt x="2354580" y="7620"/>
                  </a:lnTo>
                  <a:lnTo>
                    <a:pt x="2354580" y="3048"/>
                  </a:lnTo>
                  <a:lnTo>
                    <a:pt x="2357628" y="0"/>
                  </a:lnTo>
                  <a:lnTo>
                    <a:pt x="2380488" y="0"/>
                  </a:lnTo>
                  <a:lnTo>
                    <a:pt x="2382012" y="3048"/>
                  </a:lnTo>
                  <a:lnTo>
                    <a:pt x="2382012" y="7620"/>
                  </a:lnTo>
                  <a:lnTo>
                    <a:pt x="2380488" y="10668"/>
                  </a:lnTo>
                  <a:close/>
                </a:path>
                <a:path w="3639820" h="10794">
                  <a:moveTo>
                    <a:pt x="2417064" y="10668"/>
                  </a:moveTo>
                  <a:lnTo>
                    <a:pt x="2394204" y="10668"/>
                  </a:lnTo>
                  <a:lnTo>
                    <a:pt x="2392680" y="7620"/>
                  </a:lnTo>
                  <a:lnTo>
                    <a:pt x="2392680" y="3048"/>
                  </a:lnTo>
                  <a:lnTo>
                    <a:pt x="2394204" y="0"/>
                  </a:lnTo>
                  <a:lnTo>
                    <a:pt x="2417064" y="0"/>
                  </a:lnTo>
                  <a:lnTo>
                    <a:pt x="2420112" y="3048"/>
                  </a:lnTo>
                  <a:lnTo>
                    <a:pt x="2420112" y="7620"/>
                  </a:lnTo>
                  <a:lnTo>
                    <a:pt x="2417064" y="10668"/>
                  </a:lnTo>
                  <a:close/>
                </a:path>
                <a:path w="3639820" h="10794">
                  <a:moveTo>
                    <a:pt x="2455164" y="10668"/>
                  </a:moveTo>
                  <a:lnTo>
                    <a:pt x="2430780" y="10668"/>
                  </a:lnTo>
                  <a:lnTo>
                    <a:pt x="2429256" y="7620"/>
                  </a:lnTo>
                  <a:lnTo>
                    <a:pt x="2429256" y="3048"/>
                  </a:lnTo>
                  <a:lnTo>
                    <a:pt x="2430780" y="0"/>
                  </a:lnTo>
                  <a:lnTo>
                    <a:pt x="2455164" y="0"/>
                  </a:lnTo>
                  <a:lnTo>
                    <a:pt x="2456688" y="3048"/>
                  </a:lnTo>
                  <a:lnTo>
                    <a:pt x="2456688" y="7620"/>
                  </a:lnTo>
                  <a:lnTo>
                    <a:pt x="2455164" y="10668"/>
                  </a:lnTo>
                  <a:close/>
                </a:path>
                <a:path w="3639820" h="10794">
                  <a:moveTo>
                    <a:pt x="2491740" y="10668"/>
                  </a:moveTo>
                  <a:lnTo>
                    <a:pt x="2467356" y="10668"/>
                  </a:lnTo>
                  <a:lnTo>
                    <a:pt x="2465832" y="7620"/>
                  </a:lnTo>
                  <a:lnTo>
                    <a:pt x="2465832" y="3048"/>
                  </a:lnTo>
                  <a:lnTo>
                    <a:pt x="2467356" y="0"/>
                  </a:lnTo>
                  <a:lnTo>
                    <a:pt x="2491740" y="0"/>
                  </a:lnTo>
                  <a:lnTo>
                    <a:pt x="2493264" y="3048"/>
                  </a:lnTo>
                  <a:lnTo>
                    <a:pt x="2493264" y="7620"/>
                  </a:lnTo>
                  <a:lnTo>
                    <a:pt x="2491740" y="10668"/>
                  </a:lnTo>
                  <a:close/>
                </a:path>
                <a:path w="3639820" h="10794">
                  <a:moveTo>
                    <a:pt x="2528316" y="10668"/>
                  </a:moveTo>
                  <a:lnTo>
                    <a:pt x="2505456" y="10668"/>
                  </a:lnTo>
                  <a:lnTo>
                    <a:pt x="2502408" y="7620"/>
                  </a:lnTo>
                  <a:lnTo>
                    <a:pt x="2502408" y="3048"/>
                  </a:lnTo>
                  <a:lnTo>
                    <a:pt x="2505456" y="0"/>
                  </a:lnTo>
                  <a:lnTo>
                    <a:pt x="2528316" y="0"/>
                  </a:lnTo>
                  <a:lnTo>
                    <a:pt x="2529840" y="3048"/>
                  </a:lnTo>
                  <a:lnTo>
                    <a:pt x="2529840" y="7620"/>
                  </a:lnTo>
                  <a:lnTo>
                    <a:pt x="2528316" y="10668"/>
                  </a:lnTo>
                  <a:close/>
                </a:path>
                <a:path w="3639820" h="10794">
                  <a:moveTo>
                    <a:pt x="2564892" y="10668"/>
                  </a:moveTo>
                  <a:lnTo>
                    <a:pt x="2542032" y="10668"/>
                  </a:lnTo>
                  <a:lnTo>
                    <a:pt x="2540508" y="7620"/>
                  </a:lnTo>
                  <a:lnTo>
                    <a:pt x="2540508" y="3048"/>
                  </a:lnTo>
                  <a:lnTo>
                    <a:pt x="2542032" y="0"/>
                  </a:lnTo>
                  <a:lnTo>
                    <a:pt x="2564892" y="0"/>
                  </a:lnTo>
                  <a:lnTo>
                    <a:pt x="2567940" y="3048"/>
                  </a:lnTo>
                  <a:lnTo>
                    <a:pt x="2567940" y="7620"/>
                  </a:lnTo>
                  <a:lnTo>
                    <a:pt x="2564892" y="10668"/>
                  </a:lnTo>
                  <a:close/>
                </a:path>
                <a:path w="3639820" h="10794">
                  <a:moveTo>
                    <a:pt x="2602992" y="10668"/>
                  </a:moveTo>
                  <a:lnTo>
                    <a:pt x="2578608" y="10668"/>
                  </a:lnTo>
                  <a:lnTo>
                    <a:pt x="2577083" y="7620"/>
                  </a:lnTo>
                  <a:lnTo>
                    <a:pt x="2577083" y="3048"/>
                  </a:lnTo>
                  <a:lnTo>
                    <a:pt x="2578608" y="0"/>
                  </a:lnTo>
                  <a:lnTo>
                    <a:pt x="2602992" y="0"/>
                  </a:lnTo>
                  <a:lnTo>
                    <a:pt x="2604516" y="3048"/>
                  </a:lnTo>
                  <a:lnTo>
                    <a:pt x="2604516" y="7620"/>
                  </a:lnTo>
                  <a:lnTo>
                    <a:pt x="2602992" y="10668"/>
                  </a:lnTo>
                  <a:close/>
                </a:path>
                <a:path w="3639820" h="10794">
                  <a:moveTo>
                    <a:pt x="2639568" y="10668"/>
                  </a:moveTo>
                  <a:lnTo>
                    <a:pt x="2615183" y="10668"/>
                  </a:lnTo>
                  <a:lnTo>
                    <a:pt x="2613660" y="7620"/>
                  </a:lnTo>
                  <a:lnTo>
                    <a:pt x="2613660" y="3048"/>
                  </a:lnTo>
                  <a:lnTo>
                    <a:pt x="2615183" y="0"/>
                  </a:lnTo>
                  <a:lnTo>
                    <a:pt x="2639568" y="0"/>
                  </a:lnTo>
                  <a:lnTo>
                    <a:pt x="2641092" y="3048"/>
                  </a:lnTo>
                  <a:lnTo>
                    <a:pt x="2641092" y="7620"/>
                  </a:lnTo>
                  <a:lnTo>
                    <a:pt x="2639568" y="10668"/>
                  </a:lnTo>
                  <a:close/>
                </a:path>
                <a:path w="3639820" h="10794">
                  <a:moveTo>
                    <a:pt x="2676144" y="10668"/>
                  </a:moveTo>
                  <a:lnTo>
                    <a:pt x="2653283" y="10668"/>
                  </a:lnTo>
                  <a:lnTo>
                    <a:pt x="2650236" y="7620"/>
                  </a:lnTo>
                  <a:lnTo>
                    <a:pt x="2650236" y="3048"/>
                  </a:lnTo>
                  <a:lnTo>
                    <a:pt x="2653283" y="0"/>
                  </a:lnTo>
                  <a:lnTo>
                    <a:pt x="2676144" y="0"/>
                  </a:lnTo>
                  <a:lnTo>
                    <a:pt x="2679192" y="3048"/>
                  </a:lnTo>
                  <a:lnTo>
                    <a:pt x="2679192" y="7620"/>
                  </a:lnTo>
                  <a:lnTo>
                    <a:pt x="2676144" y="10668"/>
                  </a:lnTo>
                  <a:close/>
                </a:path>
                <a:path w="3639820" h="10794">
                  <a:moveTo>
                    <a:pt x="2712720" y="10668"/>
                  </a:moveTo>
                  <a:lnTo>
                    <a:pt x="2689860" y="10668"/>
                  </a:lnTo>
                  <a:lnTo>
                    <a:pt x="2688336" y="7620"/>
                  </a:lnTo>
                  <a:lnTo>
                    <a:pt x="2688336" y="3048"/>
                  </a:lnTo>
                  <a:lnTo>
                    <a:pt x="2689860" y="0"/>
                  </a:lnTo>
                  <a:lnTo>
                    <a:pt x="2712720" y="0"/>
                  </a:lnTo>
                  <a:lnTo>
                    <a:pt x="2715768" y="3048"/>
                  </a:lnTo>
                  <a:lnTo>
                    <a:pt x="2715768" y="7620"/>
                  </a:lnTo>
                  <a:lnTo>
                    <a:pt x="2712720" y="10668"/>
                  </a:lnTo>
                  <a:close/>
                </a:path>
                <a:path w="3639820" h="10794">
                  <a:moveTo>
                    <a:pt x="2750820" y="10668"/>
                  </a:moveTo>
                  <a:lnTo>
                    <a:pt x="2726436" y="10668"/>
                  </a:lnTo>
                  <a:lnTo>
                    <a:pt x="2724912" y="7620"/>
                  </a:lnTo>
                  <a:lnTo>
                    <a:pt x="2724912" y="3048"/>
                  </a:lnTo>
                  <a:lnTo>
                    <a:pt x="2726436" y="0"/>
                  </a:lnTo>
                  <a:lnTo>
                    <a:pt x="2750820" y="0"/>
                  </a:lnTo>
                  <a:lnTo>
                    <a:pt x="2752344" y="3048"/>
                  </a:lnTo>
                  <a:lnTo>
                    <a:pt x="2752344" y="7620"/>
                  </a:lnTo>
                  <a:lnTo>
                    <a:pt x="2750820" y="10668"/>
                  </a:lnTo>
                  <a:close/>
                </a:path>
                <a:path w="3639820" h="10794">
                  <a:moveTo>
                    <a:pt x="2787396" y="10668"/>
                  </a:moveTo>
                  <a:lnTo>
                    <a:pt x="2763012" y="10668"/>
                  </a:lnTo>
                  <a:lnTo>
                    <a:pt x="2761488" y="7620"/>
                  </a:lnTo>
                  <a:lnTo>
                    <a:pt x="2761488" y="3048"/>
                  </a:lnTo>
                  <a:lnTo>
                    <a:pt x="2763012" y="0"/>
                  </a:lnTo>
                  <a:lnTo>
                    <a:pt x="2787396" y="0"/>
                  </a:lnTo>
                  <a:lnTo>
                    <a:pt x="2788919" y="3048"/>
                  </a:lnTo>
                  <a:lnTo>
                    <a:pt x="2788919" y="7620"/>
                  </a:lnTo>
                  <a:lnTo>
                    <a:pt x="2787396" y="10668"/>
                  </a:lnTo>
                  <a:close/>
                </a:path>
                <a:path w="3639820" h="10794">
                  <a:moveTo>
                    <a:pt x="2823972" y="10668"/>
                  </a:moveTo>
                  <a:lnTo>
                    <a:pt x="2801112" y="10668"/>
                  </a:lnTo>
                  <a:lnTo>
                    <a:pt x="2798064" y="7620"/>
                  </a:lnTo>
                  <a:lnTo>
                    <a:pt x="2798064" y="3048"/>
                  </a:lnTo>
                  <a:lnTo>
                    <a:pt x="2801112" y="0"/>
                  </a:lnTo>
                  <a:lnTo>
                    <a:pt x="2823972" y="0"/>
                  </a:lnTo>
                  <a:lnTo>
                    <a:pt x="2827019" y="3048"/>
                  </a:lnTo>
                  <a:lnTo>
                    <a:pt x="2827019" y="7620"/>
                  </a:lnTo>
                  <a:lnTo>
                    <a:pt x="2823972" y="10668"/>
                  </a:lnTo>
                  <a:close/>
                </a:path>
                <a:path w="3639820" h="10794">
                  <a:moveTo>
                    <a:pt x="2860548" y="10668"/>
                  </a:moveTo>
                  <a:lnTo>
                    <a:pt x="2837687" y="10668"/>
                  </a:lnTo>
                  <a:lnTo>
                    <a:pt x="2836164" y="7620"/>
                  </a:lnTo>
                  <a:lnTo>
                    <a:pt x="2836164" y="3048"/>
                  </a:lnTo>
                  <a:lnTo>
                    <a:pt x="2837687" y="0"/>
                  </a:lnTo>
                  <a:lnTo>
                    <a:pt x="2860548" y="0"/>
                  </a:lnTo>
                  <a:lnTo>
                    <a:pt x="2863596" y="3048"/>
                  </a:lnTo>
                  <a:lnTo>
                    <a:pt x="2863596" y="7620"/>
                  </a:lnTo>
                  <a:lnTo>
                    <a:pt x="2860548" y="10668"/>
                  </a:lnTo>
                  <a:close/>
                </a:path>
                <a:path w="3639820" h="10794">
                  <a:moveTo>
                    <a:pt x="2898648" y="10668"/>
                  </a:moveTo>
                  <a:lnTo>
                    <a:pt x="2874264" y="10668"/>
                  </a:lnTo>
                  <a:lnTo>
                    <a:pt x="2872740" y="7620"/>
                  </a:lnTo>
                  <a:lnTo>
                    <a:pt x="2872740" y="3048"/>
                  </a:lnTo>
                  <a:lnTo>
                    <a:pt x="2874264" y="0"/>
                  </a:lnTo>
                  <a:lnTo>
                    <a:pt x="2898648" y="0"/>
                  </a:lnTo>
                  <a:lnTo>
                    <a:pt x="2900172" y="3048"/>
                  </a:lnTo>
                  <a:lnTo>
                    <a:pt x="2900172" y="7620"/>
                  </a:lnTo>
                  <a:lnTo>
                    <a:pt x="2898648" y="10668"/>
                  </a:lnTo>
                  <a:close/>
                </a:path>
                <a:path w="3639820" h="10794">
                  <a:moveTo>
                    <a:pt x="2935224" y="10668"/>
                  </a:moveTo>
                  <a:lnTo>
                    <a:pt x="2910840" y="10668"/>
                  </a:lnTo>
                  <a:lnTo>
                    <a:pt x="2909316" y="7620"/>
                  </a:lnTo>
                  <a:lnTo>
                    <a:pt x="2909316" y="3048"/>
                  </a:lnTo>
                  <a:lnTo>
                    <a:pt x="2910840" y="0"/>
                  </a:lnTo>
                  <a:lnTo>
                    <a:pt x="2935224" y="0"/>
                  </a:lnTo>
                  <a:lnTo>
                    <a:pt x="2936748" y="3048"/>
                  </a:lnTo>
                  <a:lnTo>
                    <a:pt x="2936748" y="7620"/>
                  </a:lnTo>
                  <a:lnTo>
                    <a:pt x="2935224" y="10668"/>
                  </a:lnTo>
                  <a:close/>
                </a:path>
                <a:path w="3639820" h="10794">
                  <a:moveTo>
                    <a:pt x="2971800" y="10668"/>
                  </a:moveTo>
                  <a:lnTo>
                    <a:pt x="2948940" y="10668"/>
                  </a:lnTo>
                  <a:lnTo>
                    <a:pt x="2945892" y="7620"/>
                  </a:lnTo>
                  <a:lnTo>
                    <a:pt x="2945892" y="3048"/>
                  </a:lnTo>
                  <a:lnTo>
                    <a:pt x="2948940" y="0"/>
                  </a:lnTo>
                  <a:lnTo>
                    <a:pt x="2971800" y="0"/>
                  </a:lnTo>
                  <a:lnTo>
                    <a:pt x="2974848" y="3048"/>
                  </a:lnTo>
                  <a:lnTo>
                    <a:pt x="2974848" y="7620"/>
                  </a:lnTo>
                  <a:lnTo>
                    <a:pt x="2971800" y="10668"/>
                  </a:lnTo>
                  <a:close/>
                </a:path>
                <a:path w="3639820" h="10794">
                  <a:moveTo>
                    <a:pt x="3008376" y="10668"/>
                  </a:moveTo>
                  <a:lnTo>
                    <a:pt x="2985516" y="10668"/>
                  </a:lnTo>
                  <a:lnTo>
                    <a:pt x="2983992" y="7620"/>
                  </a:lnTo>
                  <a:lnTo>
                    <a:pt x="2983992" y="3048"/>
                  </a:lnTo>
                  <a:lnTo>
                    <a:pt x="2985516" y="0"/>
                  </a:lnTo>
                  <a:lnTo>
                    <a:pt x="3008376" y="0"/>
                  </a:lnTo>
                  <a:lnTo>
                    <a:pt x="3011424" y="3048"/>
                  </a:lnTo>
                  <a:lnTo>
                    <a:pt x="3011424" y="7620"/>
                  </a:lnTo>
                  <a:lnTo>
                    <a:pt x="3008376" y="10668"/>
                  </a:lnTo>
                  <a:close/>
                </a:path>
                <a:path w="3639820" h="10794">
                  <a:moveTo>
                    <a:pt x="3046476" y="10668"/>
                  </a:moveTo>
                  <a:lnTo>
                    <a:pt x="3022092" y="10668"/>
                  </a:lnTo>
                  <a:lnTo>
                    <a:pt x="3020567" y="7620"/>
                  </a:lnTo>
                  <a:lnTo>
                    <a:pt x="3020567" y="3048"/>
                  </a:lnTo>
                  <a:lnTo>
                    <a:pt x="3022092" y="0"/>
                  </a:lnTo>
                  <a:lnTo>
                    <a:pt x="3046476" y="0"/>
                  </a:lnTo>
                  <a:lnTo>
                    <a:pt x="3048000" y="3048"/>
                  </a:lnTo>
                  <a:lnTo>
                    <a:pt x="3048000" y="7620"/>
                  </a:lnTo>
                  <a:lnTo>
                    <a:pt x="3046476" y="10668"/>
                  </a:lnTo>
                  <a:close/>
                </a:path>
                <a:path w="3639820" h="10794">
                  <a:moveTo>
                    <a:pt x="3083051" y="10668"/>
                  </a:moveTo>
                  <a:lnTo>
                    <a:pt x="3060192" y="10668"/>
                  </a:lnTo>
                  <a:lnTo>
                    <a:pt x="3057144" y="7620"/>
                  </a:lnTo>
                  <a:lnTo>
                    <a:pt x="3057144" y="3048"/>
                  </a:lnTo>
                  <a:lnTo>
                    <a:pt x="3060192" y="0"/>
                  </a:lnTo>
                  <a:lnTo>
                    <a:pt x="3083051" y="0"/>
                  </a:lnTo>
                  <a:lnTo>
                    <a:pt x="3084576" y="3048"/>
                  </a:lnTo>
                  <a:lnTo>
                    <a:pt x="3084576" y="7620"/>
                  </a:lnTo>
                  <a:lnTo>
                    <a:pt x="3083051" y="10668"/>
                  </a:lnTo>
                  <a:close/>
                </a:path>
                <a:path w="3639820" h="10794">
                  <a:moveTo>
                    <a:pt x="3119628" y="10668"/>
                  </a:moveTo>
                  <a:lnTo>
                    <a:pt x="3096767" y="10668"/>
                  </a:lnTo>
                  <a:lnTo>
                    <a:pt x="3093719" y="7620"/>
                  </a:lnTo>
                  <a:lnTo>
                    <a:pt x="3093719" y="3048"/>
                  </a:lnTo>
                  <a:lnTo>
                    <a:pt x="3096767" y="0"/>
                  </a:lnTo>
                  <a:lnTo>
                    <a:pt x="3119628" y="0"/>
                  </a:lnTo>
                  <a:lnTo>
                    <a:pt x="3122676" y="3048"/>
                  </a:lnTo>
                  <a:lnTo>
                    <a:pt x="3122676" y="7620"/>
                  </a:lnTo>
                  <a:lnTo>
                    <a:pt x="3119628" y="10668"/>
                  </a:lnTo>
                  <a:close/>
                </a:path>
                <a:path w="3639820" h="10794">
                  <a:moveTo>
                    <a:pt x="3157728" y="10668"/>
                  </a:moveTo>
                  <a:lnTo>
                    <a:pt x="3133344" y="10668"/>
                  </a:lnTo>
                  <a:lnTo>
                    <a:pt x="3131819" y="7620"/>
                  </a:lnTo>
                  <a:lnTo>
                    <a:pt x="3131819" y="3048"/>
                  </a:lnTo>
                  <a:lnTo>
                    <a:pt x="3133344" y="0"/>
                  </a:lnTo>
                  <a:lnTo>
                    <a:pt x="3157728" y="0"/>
                  </a:lnTo>
                  <a:lnTo>
                    <a:pt x="3159251" y="3048"/>
                  </a:lnTo>
                  <a:lnTo>
                    <a:pt x="3159251" y="7620"/>
                  </a:lnTo>
                  <a:lnTo>
                    <a:pt x="3157728" y="10668"/>
                  </a:lnTo>
                  <a:close/>
                </a:path>
                <a:path w="3639820" h="10794">
                  <a:moveTo>
                    <a:pt x="3194303" y="10668"/>
                  </a:moveTo>
                  <a:lnTo>
                    <a:pt x="3169919" y="10668"/>
                  </a:lnTo>
                  <a:lnTo>
                    <a:pt x="3168396" y="7620"/>
                  </a:lnTo>
                  <a:lnTo>
                    <a:pt x="3168396" y="3048"/>
                  </a:lnTo>
                  <a:lnTo>
                    <a:pt x="3169919" y="0"/>
                  </a:lnTo>
                  <a:lnTo>
                    <a:pt x="3194303" y="0"/>
                  </a:lnTo>
                  <a:lnTo>
                    <a:pt x="3195828" y="3048"/>
                  </a:lnTo>
                  <a:lnTo>
                    <a:pt x="3195828" y="7620"/>
                  </a:lnTo>
                  <a:lnTo>
                    <a:pt x="3194303" y="10668"/>
                  </a:lnTo>
                  <a:close/>
                </a:path>
                <a:path w="3639820" h="10794">
                  <a:moveTo>
                    <a:pt x="3230880" y="10668"/>
                  </a:moveTo>
                  <a:lnTo>
                    <a:pt x="3208019" y="10668"/>
                  </a:lnTo>
                  <a:lnTo>
                    <a:pt x="3204972" y="7620"/>
                  </a:lnTo>
                  <a:lnTo>
                    <a:pt x="3204972" y="3048"/>
                  </a:lnTo>
                  <a:lnTo>
                    <a:pt x="3208019" y="0"/>
                  </a:lnTo>
                  <a:lnTo>
                    <a:pt x="3230880" y="0"/>
                  </a:lnTo>
                  <a:lnTo>
                    <a:pt x="3232403" y="3048"/>
                  </a:lnTo>
                  <a:lnTo>
                    <a:pt x="3232403" y="7620"/>
                  </a:lnTo>
                  <a:lnTo>
                    <a:pt x="3230880" y="10668"/>
                  </a:lnTo>
                  <a:close/>
                </a:path>
                <a:path w="3639820" h="10794">
                  <a:moveTo>
                    <a:pt x="3267456" y="10668"/>
                  </a:moveTo>
                  <a:lnTo>
                    <a:pt x="3244596" y="10668"/>
                  </a:lnTo>
                  <a:lnTo>
                    <a:pt x="3241548" y="7620"/>
                  </a:lnTo>
                  <a:lnTo>
                    <a:pt x="3241548" y="3048"/>
                  </a:lnTo>
                  <a:lnTo>
                    <a:pt x="3244596" y="0"/>
                  </a:lnTo>
                  <a:lnTo>
                    <a:pt x="3267456" y="0"/>
                  </a:lnTo>
                  <a:lnTo>
                    <a:pt x="3270503" y="3048"/>
                  </a:lnTo>
                  <a:lnTo>
                    <a:pt x="3270503" y="7620"/>
                  </a:lnTo>
                  <a:lnTo>
                    <a:pt x="3267456" y="10668"/>
                  </a:lnTo>
                  <a:close/>
                </a:path>
                <a:path w="3639820" h="10794">
                  <a:moveTo>
                    <a:pt x="3305556" y="10668"/>
                  </a:moveTo>
                  <a:lnTo>
                    <a:pt x="3281172" y="10668"/>
                  </a:lnTo>
                  <a:lnTo>
                    <a:pt x="3279648" y="7620"/>
                  </a:lnTo>
                  <a:lnTo>
                    <a:pt x="3279648" y="3048"/>
                  </a:lnTo>
                  <a:lnTo>
                    <a:pt x="3281172" y="0"/>
                  </a:lnTo>
                  <a:lnTo>
                    <a:pt x="3305556" y="0"/>
                  </a:lnTo>
                  <a:lnTo>
                    <a:pt x="3307080" y="3048"/>
                  </a:lnTo>
                  <a:lnTo>
                    <a:pt x="3307080" y="7620"/>
                  </a:lnTo>
                  <a:lnTo>
                    <a:pt x="3305556" y="10668"/>
                  </a:lnTo>
                  <a:close/>
                </a:path>
                <a:path w="3639820" h="10794">
                  <a:moveTo>
                    <a:pt x="3342132" y="10668"/>
                  </a:moveTo>
                  <a:lnTo>
                    <a:pt x="3317748" y="10668"/>
                  </a:lnTo>
                  <a:lnTo>
                    <a:pt x="3316224" y="7620"/>
                  </a:lnTo>
                  <a:lnTo>
                    <a:pt x="3316224" y="3048"/>
                  </a:lnTo>
                  <a:lnTo>
                    <a:pt x="3317748" y="0"/>
                  </a:lnTo>
                  <a:lnTo>
                    <a:pt x="3342132" y="0"/>
                  </a:lnTo>
                  <a:lnTo>
                    <a:pt x="3343656" y="3048"/>
                  </a:lnTo>
                  <a:lnTo>
                    <a:pt x="3343656" y="7620"/>
                  </a:lnTo>
                  <a:lnTo>
                    <a:pt x="3342132" y="10668"/>
                  </a:lnTo>
                  <a:close/>
                </a:path>
                <a:path w="3639820" h="10794">
                  <a:moveTo>
                    <a:pt x="3378708" y="10668"/>
                  </a:moveTo>
                  <a:lnTo>
                    <a:pt x="3355848" y="10668"/>
                  </a:lnTo>
                  <a:lnTo>
                    <a:pt x="3352800" y="7620"/>
                  </a:lnTo>
                  <a:lnTo>
                    <a:pt x="3352800" y="3048"/>
                  </a:lnTo>
                  <a:lnTo>
                    <a:pt x="3355848" y="0"/>
                  </a:lnTo>
                  <a:lnTo>
                    <a:pt x="3378708" y="0"/>
                  </a:lnTo>
                  <a:lnTo>
                    <a:pt x="3380232" y="3048"/>
                  </a:lnTo>
                  <a:lnTo>
                    <a:pt x="3380232" y="7620"/>
                  </a:lnTo>
                  <a:lnTo>
                    <a:pt x="3378708" y="10668"/>
                  </a:lnTo>
                  <a:close/>
                </a:path>
                <a:path w="3639820" h="10794">
                  <a:moveTo>
                    <a:pt x="3415284" y="10668"/>
                  </a:moveTo>
                  <a:lnTo>
                    <a:pt x="3392424" y="10668"/>
                  </a:lnTo>
                  <a:lnTo>
                    <a:pt x="3389376" y="7620"/>
                  </a:lnTo>
                  <a:lnTo>
                    <a:pt x="3389376" y="3048"/>
                  </a:lnTo>
                  <a:lnTo>
                    <a:pt x="3392424" y="0"/>
                  </a:lnTo>
                  <a:lnTo>
                    <a:pt x="3415284" y="0"/>
                  </a:lnTo>
                  <a:lnTo>
                    <a:pt x="3418332" y="3048"/>
                  </a:lnTo>
                  <a:lnTo>
                    <a:pt x="3418332" y="7620"/>
                  </a:lnTo>
                  <a:lnTo>
                    <a:pt x="3415284" y="10668"/>
                  </a:lnTo>
                  <a:close/>
                </a:path>
                <a:path w="3639820" h="10794">
                  <a:moveTo>
                    <a:pt x="3453384" y="10668"/>
                  </a:moveTo>
                  <a:lnTo>
                    <a:pt x="3429000" y="10668"/>
                  </a:lnTo>
                  <a:lnTo>
                    <a:pt x="3427476" y="7620"/>
                  </a:lnTo>
                  <a:lnTo>
                    <a:pt x="3427476" y="3048"/>
                  </a:lnTo>
                  <a:lnTo>
                    <a:pt x="3429000" y="0"/>
                  </a:lnTo>
                  <a:lnTo>
                    <a:pt x="3453384" y="0"/>
                  </a:lnTo>
                  <a:lnTo>
                    <a:pt x="3454908" y="3048"/>
                  </a:lnTo>
                  <a:lnTo>
                    <a:pt x="3454908" y="7620"/>
                  </a:lnTo>
                  <a:lnTo>
                    <a:pt x="3453384" y="10668"/>
                  </a:lnTo>
                  <a:close/>
                </a:path>
                <a:path w="3639820" h="10794">
                  <a:moveTo>
                    <a:pt x="3489960" y="10668"/>
                  </a:moveTo>
                  <a:lnTo>
                    <a:pt x="3465576" y="10668"/>
                  </a:lnTo>
                  <a:lnTo>
                    <a:pt x="3464051" y="7620"/>
                  </a:lnTo>
                  <a:lnTo>
                    <a:pt x="3464051" y="3048"/>
                  </a:lnTo>
                  <a:lnTo>
                    <a:pt x="3465576" y="0"/>
                  </a:lnTo>
                  <a:lnTo>
                    <a:pt x="3489960" y="0"/>
                  </a:lnTo>
                  <a:lnTo>
                    <a:pt x="3491484" y="3048"/>
                  </a:lnTo>
                  <a:lnTo>
                    <a:pt x="3491484" y="7620"/>
                  </a:lnTo>
                  <a:lnTo>
                    <a:pt x="3489960" y="10668"/>
                  </a:lnTo>
                  <a:close/>
                </a:path>
                <a:path w="3639820" h="10794">
                  <a:moveTo>
                    <a:pt x="3526535" y="10668"/>
                  </a:moveTo>
                  <a:lnTo>
                    <a:pt x="3503676" y="10668"/>
                  </a:lnTo>
                  <a:lnTo>
                    <a:pt x="3500628" y="7620"/>
                  </a:lnTo>
                  <a:lnTo>
                    <a:pt x="3500628" y="3048"/>
                  </a:lnTo>
                  <a:lnTo>
                    <a:pt x="3503676" y="0"/>
                  </a:lnTo>
                  <a:lnTo>
                    <a:pt x="3526535" y="0"/>
                  </a:lnTo>
                  <a:lnTo>
                    <a:pt x="3528060" y="3048"/>
                  </a:lnTo>
                  <a:lnTo>
                    <a:pt x="3528060" y="7620"/>
                  </a:lnTo>
                  <a:lnTo>
                    <a:pt x="3526535" y="10668"/>
                  </a:lnTo>
                  <a:close/>
                </a:path>
                <a:path w="3639820" h="10794">
                  <a:moveTo>
                    <a:pt x="3563112" y="10668"/>
                  </a:moveTo>
                  <a:lnTo>
                    <a:pt x="3540251" y="10668"/>
                  </a:lnTo>
                  <a:lnTo>
                    <a:pt x="3538728" y="7620"/>
                  </a:lnTo>
                  <a:lnTo>
                    <a:pt x="3538728" y="3048"/>
                  </a:lnTo>
                  <a:lnTo>
                    <a:pt x="3540251" y="0"/>
                  </a:lnTo>
                  <a:lnTo>
                    <a:pt x="3563112" y="0"/>
                  </a:lnTo>
                  <a:lnTo>
                    <a:pt x="3566160" y="3048"/>
                  </a:lnTo>
                  <a:lnTo>
                    <a:pt x="3566160" y="7620"/>
                  </a:lnTo>
                  <a:lnTo>
                    <a:pt x="3563112" y="10668"/>
                  </a:lnTo>
                  <a:close/>
                </a:path>
                <a:path w="3639820" h="10794">
                  <a:moveTo>
                    <a:pt x="3601212" y="10668"/>
                  </a:moveTo>
                  <a:lnTo>
                    <a:pt x="3576828" y="10668"/>
                  </a:lnTo>
                  <a:lnTo>
                    <a:pt x="3575303" y="7620"/>
                  </a:lnTo>
                  <a:lnTo>
                    <a:pt x="3575303" y="3048"/>
                  </a:lnTo>
                  <a:lnTo>
                    <a:pt x="3576828" y="0"/>
                  </a:lnTo>
                  <a:lnTo>
                    <a:pt x="3601212" y="0"/>
                  </a:lnTo>
                  <a:lnTo>
                    <a:pt x="3602735" y="3048"/>
                  </a:lnTo>
                  <a:lnTo>
                    <a:pt x="3602735" y="7620"/>
                  </a:lnTo>
                  <a:lnTo>
                    <a:pt x="3601212" y="10668"/>
                  </a:lnTo>
                  <a:close/>
                </a:path>
                <a:path w="3639820" h="10794">
                  <a:moveTo>
                    <a:pt x="3637787" y="10668"/>
                  </a:moveTo>
                  <a:lnTo>
                    <a:pt x="3613403" y="10668"/>
                  </a:lnTo>
                  <a:lnTo>
                    <a:pt x="3611880" y="7620"/>
                  </a:lnTo>
                  <a:lnTo>
                    <a:pt x="3611880" y="3048"/>
                  </a:lnTo>
                  <a:lnTo>
                    <a:pt x="3613403" y="0"/>
                  </a:lnTo>
                  <a:lnTo>
                    <a:pt x="3637787" y="0"/>
                  </a:lnTo>
                  <a:lnTo>
                    <a:pt x="3639312" y="3048"/>
                  </a:lnTo>
                  <a:lnTo>
                    <a:pt x="3639312" y="7620"/>
                  </a:lnTo>
                  <a:lnTo>
                    <a:pt x="3637787" y="10668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976598" y="1517405"/>
            <a:ext cx="79375" cy="5988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21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19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17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99092" y="2156362"/>
            <a:ext cx="106680" cy="54991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NTM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P/E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Ratio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595959"/>
                </a:solidFill>
                <a:latin typeface="Gadugi"/>
                <a:cs typeface="Gadugi"/>
              </a:rPr>
              <a:t>(x)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03112" y="1378684"/>
            <a:ext cx="112585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5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5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Equal</a:t>
            </a:r>
            <a:r>
              <a:rPr dirty="0" sz="5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Weight</a:t>
            </a:r>
            <a:r>
              <a:rPr dirty="0" sz="550" spc="4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NTM</a:t>
            </a:r>
            <a:r>
              <a:rPr dirty="0" sz="5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95959"/>
                </a:solidFill>
                <a:latin typeface="Gadugi"/>
                <a:cs typeface="Gadugi"/>
              </a:rPr>
              <a:t>P/E</a:t>
            </a:r>
            <a:endParaRPr sz="55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76598" y="2265732"/>
            <a:ext cx="3854450" cy="17665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15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13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11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450">
              <a:latin typeface="Gadugi"/>
              <a:cs typeface="Gadugi"/>
            </a:endParaRPr>
          </a:p>
          <a:p>
            <a:pPr marL="31750">
              <a:lnSpc>
                <a:spcPct val="100000"/>
              </a:lnSpc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9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450">
              <a:latin typeface="Gadugi"/>
              <a:cs typeface="Gadugi"/>
            </a:endParaRPr>
          </a:p>
          <a:p>
            <a:pPr marL="31750">
              <a:lnSpc>
                <a:spcPct val="100000"/>
              </a:lnSpc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7</a:t>
            </a:r>
            <a:endParaRPr sz="450">
              <a:latin typeface="Gadugi"/>
              <a:cs typeface="Gadugi"/>
            </a:endParaRPr>
          </a:p>
          <a:p>
            <a:pPr marL="66675">
              <a:lnSpc>
                <a:spcPct val="100000"/>
              </a:lnSpc>
              <a:spcBef>
                <a:spcPts val="17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1994</a:t>
            </a:r>
            <a:r>
              <a:rPr dirty="0" sz="450" spc="3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1996</a:t>
            </a:r>
            <a:r>
              <a:rPr dirty="0" sz="450" spc="32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1998</a:t>
            </a:r>
            <a:r>
              <a:rPr dirty="0" sz="450" spc="3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2000</a:t>
            </a:r>
            <a:r>
              <a:rPr dirty="0" sz="450" spc="3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2002</a:t>
            </a:r>
            <a:r>
              <a:rPr dirty="0" sz="450" spc="3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2004</a:t>
            </a:r>
            <a:r>
              <a:rPr dirty="0" sz="450" spc="3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2006</a:t>
            </a:r>
            <a:r>
              <a:rPr dirty="0" sz="450" spc="3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2008</a:t>
            </a:r>
            <a:r>
              <a:rPr dirty="0" sz="450" spc="3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2010</a:t>
            </a:r>
            <a:r>
              <a:rPr dirty="0" sz="450" spc="3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2012</a:t>
            </a:r>
            <a:r>
              <a:rPr dirty="0" sz="450" spc="3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2014</a:t>
            </a:r>
            <a:r>
              <a:rPr dirty="0" sz="450" spc="3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2016</a:t>
            </a:r>
            <a:r>
              <a:rPr dirty="0" sz="450" spc="3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2018</a:t>
            </a:r>
            <a:r>
              <a:rPr dirty="0" sz="450" spc="31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2020</a:t>
            </a:r>
            <a:r>
              <a:rPr dirty="0" sz="450" spc="32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2022</a:t>
            </a:r>
            <a:r>
              <a:rPr dirty="0" sz="450" spc="3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450">
              <a:latin typeface="Gadugi"/>
              <a:cs typeface="Gadugi"/>
            </a:endParaRPr>
          </a:p>
          <a:p>
            <a:pPr marL="161290" marR="5080" indent="-11303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6129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Although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index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valuations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appear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extended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cap-weighted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500,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is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largely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function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handful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largest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constituents.</a:t>
            </a:r>
            <a:endParaRPr sz="650">
              <a:latin typeface="Gadugi"/>
              <a:cs typeface="Gadugi"/>
            </a:endParaRPr>
          </a:p>
          <a:p>
            <a:pPr marL="161290" marR="263525" indent="-113030">
              <a:lnSpc>
                <a:spcPct val="104700"/>
              </a:lnSpc>
              <a:spcBef>
                <a:spcPts val="28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6129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typical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trades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modest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premium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relative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history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as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evidenced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by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valuation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equal-weight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500.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84055" y="2116376"/>
            <a:ext cx="561340" cy="17526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96215" marR="5080" indent="-196850">
              <a:lnSpc>
                <a:spcPct val="111100"/>
              </a:lnSpc>
              <a:spcBef>
                <a:spcPts val="70"/>
              </a:spcBef>
            </a:pP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Historical</a:t>
            </a:r>
            <a:r>
              <a:rPr dirty="0" sz="450" spc="1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Average:</a:t>
            </a:r>
            <a:r>
              <a:rPr dirty="0" sz="450" spc="50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15.1x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80466" y="2029492"/>
            <a:ext cx="247015" cy="1733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ct val="108900"/>
              </a:lnSpc>
              <a:spcBef>
                <a:spcPts val="80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Current:</a:t>
            </a:r>
            <a:r>
              <a:rPr dirty="0" sz="450" spc="500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16.6x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921546" y="4804695"/>
            <a:ext cx="577786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36854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Although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index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valuations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appear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extended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cap-</a:t>
            </a:r>
            <a:r>
              <a:rPr dirty="0" sz="1300">
                <a:latin typeface="Calibri"/>
                <a:cs typeface="Calibri"/>
              </a:rPr>
              <a:t>weighted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500,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is </a:t>
            </a:r>
            <a:r>
              <a:rPr dirty="0" sz="1300">
                <a:latin typeface="Calibri"/>
                <a:cs typeface="Calibri"/>
              </a:rPr>
              <a:t>largely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function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handful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largest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constituents.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typical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trades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modest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premium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relative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history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evidenced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the </a:t>
            </a:r>
            <a:r>
              <a:rPr dirty="0" sz="1300" spc="-10">
                <a:latin typeface="Calibri"/>
                <a:cs typeface="Calibri"/>
              </a:rPr>
              <a:t>valuation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equal-</a:t>
            </a:r>
            <a:r>
              <a:rPr dirty="0" sz="1300">
                <a:latin typeface="Calibri"/>
                <a:cs typeface="Calibri"/>
              </a:rPr>
              <a:t>weight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 </a:t>
            </a:r>
            <a:r>
              <a:rPr dirty="0" sz="1300" spc="-20">
                <a:latin typeface="Calibri"/>
                <a:cs typeface="Calibri"/>
              </a:rPr>
              <a:t>500.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8346"/>
            <a:ext cx="104904" cy="694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398347" y="2439723"/>
            <a:ext cx="916305" cy="603885"/>
            <a:chOff x="4398347" y="2439723"/>
            <a:chExt cx="916305" cy="603885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8347" y="2439723"/>
              <a:ext cx="915937" cy="10382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4672" y="2540507"/>
              <a:ext cx="502919" cy="502919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547" y="4026089"/>
              <a:ext cx="1391393" cy="34060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8346"/>
            <a:ext cx="102130" cy="7097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4788" y="1094368"/>
            <a:ext cx="1748953" cy="12820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234" y="4205374"/>
            <a:ext cx="2401725" cy="16433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319527" y="2964180"/>
            <a:ext cx="620395" cy="433070"/>
          </a:xfrm>
          <a:custGeom>
            <a:avLst/>
            <a:gdLst/>
            <a:ahLst/>
            <a:cxnLst/>
            <a:rect l="l" t="t" r="r" b="b"/>
            <a:pathLst>
              <a:path w="620394" h="433070">
                <a:moveTo>
                  <a:pt x="620268" y="432816"/>
                </a:moveTo>
                <a:lnTo>
                  <a:pt x="0" y="432816"/>
                </a:lnTo>
                <a:lnTo>
                  <a:pt x="0" y="0"/>
                </a:lnTo>
                <a:lnTo>
                  <a:pt x="620268" y="0"/>
                </a:lnTo>
                <a:lnTo>
                  <a:pt x="620268" y="432816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249167" y="2731008"/>
            <a:ext cx="620395" cy="666115"/>
          </a:xfrm>
          <a:custGeom>
            <a:avLst/>
            <a:gdLst/>
            <a:ahLst/>
            <a:cxnLst/>
            <a:rect l="l" t="t" r="r" b="b"/>
            <a:pathLst>
              <a:path w="620395" h="666114">
                <a:moveTo>
                  <a:pt x="620268" y="665988"/>
                </a:moveTo>
                <a:lnTo>
                  <a:pt x="0" y="665988"/>
                </a:lnTo>
                <a:lnTo>
                  <a:pt x="0" y="0"/>
                </a:lnTo>
                <a:lnTo>
                  <a:pt x="620268" y="0"/>
                </a:lnTo>
                <a:lnTo>
                  <a:pt x="620268" y="665988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180332" y="2257044"/>
            <a:ext cx="620395" cy="1140460"/>
          </a:xfrm>
          <a:custGeom>
            <a:avLst/>
            <a:gdLst/>
            <a:ahLst/>
            <a:cxnLst/>
            <a:rect l="l" t="t" r="r" b="b"/>
            <a:pathLst>
              <a:path w="620395" h="1140460">
                <a:moveTo>
                  <a:pt x="620268" y="1139952"/>
                </a:moveTo>
                <a:lnTo>
                  <a:pt x="0" y="1139952"/>
                </a:lnTo>
                <a:lnTo>
                  <a:pt x="0" y="0"/>
                </a:lnTo>
                <a:lnTo>
                  <a:pt x="620268" y="0"/>
                </a:lnTo>
                <a:lnTo>
                  <a:pt x="620268" y="1139952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111496" y="1783080"/>
            <a:ext cx="620395" cy="1614170"/>
          </a:xfrm>
          <a:custGeom>
            <a:avLst/>
            <a:gdLst/>
            <a:ahLst/>
            <a:cxnLst/>
            <a:rect l="l" t="t" r="r" b="b"/>
            <a:pathLst>
              <a:path w="620395" h="1614170">
                <a:moveTo>
                  <a:pt x="620267" y="1613916"/>
                </a:moveTo>
                <a:lnTo>
                  <a:pt x="0" y="1613916"/>
                </a:lnTo>
                <a:lnTo>
                  <a:pt x="0" y="0"/>
                </a:lnTo>
                <a:lnTo>
                  <a:pt x="620267" y="0"/>
                </a:lnTo>
                <a:lnTo>
                  <a:pt x="620267" y="1613916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2138680" y="1640332"/>
            <a:ext cx="3751579" cy="1759585"/>
            <a:chOff x="2138680" y="1640332"/>
            <a:chExt cx="3751579" cy="1759585"/>
          </a:xfrm>
        </p:grpSpPr>
        <p:sp>
          <p:nvSpPr>
            <p:cNvPr id="12" name="object 12" descr=""/>
            <p:cNvSpPr/>
            <p:nvPr/>
          </p:nvSpPr>
          <p:spPr>
            <a:xfrm>
              <a:off x="2164080" y="1642872"/>
              <a:ext cx="0" cy="1754505"/>
            </a:xfrm>
            <a:custGeom>
              <a:avLst/>
              <a:gdLst/>
              <a:ahLst/>
              <a:cxnLst/>
              <a:rect l="l" t="t" r="r" b="b"/>
              <a:pathLst>
                <a:path w="0" h="1754504">
                  <a:moveTo>
                    <a:pt x="0" y="1754124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41220" y="1642872"/>
              <a:ext cx="22860" cy="1754505"/>
            </a:xfrm>
            <a:custGeom>
              <a:avLst/>
              <a:gdLst/>
              <a:ahLst/>
              <a:cxnLst/>
              <a:rect l="l" t="t" r="r" b="b"/>
              <a:pathLst>
                <a:path w="22860" h="1754504">
                  <a:moveTo>
                    <a:pt x="0" y="1754124"/>
                  </a:moveTo>
                  <a:lnTo>
                    <a:pt x="22859" y="1754124"/>
                  </a:lnTo>
                </a:path>
                <a:path w="22860" h="1754504">
                  <a:moveTo>
                    <a:pt x="0" y="1461516"/>
                  </a:moveTo>
                  <a:lnTo>
                    <a:pt x="22859" y="1461516"/>
                  </a:lnTo>
                </a:path>
                <a:path w="22860" h="1754504">
                  <a:moveTo>
                    <a:pt x="0" y="1168908"/>
                  </a:moveTo>
                  <a:lnTo>
                    <a:pt x="22859" y="1168908"/>
                  </a:lnTo>
                </a:path>
                <a:path w="22860" h="1754504">
                  <a:moveTo>
                    <a:pt x="0" y="877824"/>
                  </a:moveTo>
                  <a:lnTo>
                    <a:pt x="22859" y="877824"/>
                  </a:lnTo>
                </a:path>
                <a:path w="22860" h="1754504">
                  <a:moveTo>
                    <a:pt x="0" y="585216"/>
                  </a:moveTo>
                  <a:lnTo>
                    <a:pt x="22859" y="585216"/>
                  </a:lnTo>
                </a:path>
                <a:path w="22860" h="1754504">
                  <a:moveTo>
                    <a:pt x="0" y="292608"/>
                  </a:moveTo>
                  <a:lnTo>
                    <a:pt x="22859" y="292608"/>
                  </a:lnTo>
                </a:path>
                <a:path w="22860" h="1754504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64080" y="3396996"/>
              <a:ext cx="3723640" cy="0"/>
            </a:xfrm>
            <a:custGeom>
              <a:avLst/>
              <a:gdLst/>
              <a:ahLst/>
              <a:cxnLst/>
              <a:rect l="l" t="t" r="r" b="b"/>
              <a:pathLst>
                <a:path w="3723640" h="0">
                  <a:moveTo>
                    <a:pt x="0" y="0"/>
                  </a:moveTo>
                  <a:lnTo>
                    <a:pt x="3723132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552659" y="2840181"/>
            <a:ext cx="1657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7.4%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65495" y="2607037"/>
            <a:ext cx="2038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11.4%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95132" y="2133072"/>
            <a:ext cx="2038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19.5%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10172" y="3050492"/>
            <a:ext cx="100330" cy="394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75108" y="2757881"/>
            <a:ext cx="1358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75108" y="2465271"/>
            <a:ext cx="1358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75108" y="1880069"/>
            <a:ext cx="135890" cy="394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25%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826525" y="1736550"/>
            <a:ext cx="106680" cy="153479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Price</a:t>
            </a:r>
            <a:r>
              <a:rPr dirty="0" sz="450" spc="9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Return:</a:t>
            </a:r>
            <a:r>
              <a:rPr dirty="0" sz="4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Russell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1000</a:t>
            </a:r>
            <a:r>
              <a:rPr dirty="0" sz="4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Value</a:t>
            </a:r>
            <a:r>
              <a:rPr dirty="0" sz="450" spc="9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vs.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Growth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75108" y="1441161"/>
            <a:ext cx="3571240" cy="323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5459"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Relative</a:t>
            </a:r>
            <a:r>
              <a:rPr dirty="0" sz="55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r>
              <a:rPr dirty="0" sz="55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550" spc="9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Value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vs.</a:t>
            </a:r>
            <a:r>
              <a:rPr dirty="0" sz="5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Growth</a:t>
            </a:r>
            <a:r>
              <a:rPr dirty="0" sz="5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Following</a:t>
            </a:r>
            <a:r>
              <a:rPr dirty="0" sz="55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-25%</a:t>
            </a:r>
            <a:r>
              <a:rPr dirty="0" sz="5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12-Month</a:t>
            </a:r>
            <a:r>
              <a:rPr dirty="0" sz="550" spc="4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Value</a:t>
            </a:r>
            <a:r>
              <a:rPr dirty="0" sz="5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Underperformance</a:t>
            </a:r>
            <a:endParaRPr sz="550">
              <a:latin typeface="Gadugi"/>
              <a:cs typeface="Gadugi"/>
            </a:endParaRPr>
          </a:p>
          <a:p>
            <a:pPr>
              <a:lnSpc>
                <a:spcPts val="595"/>
              </a:lnSpc>
              <a:spcBef>
                <a:spcPts val="459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30%</a:t>
            </a:r>
            <a:endParaRPr sz="500">
              <a:latin typeface="Gadugi"/>
              <a:cs typeface="Gadugi"/>
            </a:endParaRPr>
          </a:p>
          <a:p>
            <a:pPr marL="3350895">
              <a:lnSpc>
                <a:spcPts val="595"/>
              </a:lnSpc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27.6%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02503" y="3788143"/>
            <a:ext cx="3829685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1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Value has historically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recovered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periods of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sizeable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(-25%)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underperformance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vs.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Growth.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threshold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was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triggered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during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1Q25.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426153" y="3395977"/>
            <a:ext cx="443230" cy="26797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430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+6</a:t>
            </a:r>
            <a:r>
              <a:rPr dirty="0" sz="500" spc="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65%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361868" y="3406138"/>
            <a:ext cx="443230" cy="24765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50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+12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61%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07217" y="3406138"/>
            <a:ext cx="481330" cy="24765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350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+24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Months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0" b="1">
                <a:solidFill>
                  <a:srgbClr val="892144"/>
                </a:solidFill>
                <a:latin typeface="Gadugi"/>
                <a:cs typeface="Gadugi"/>
              </a:rPr>
              <a:t>100%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282378" y="3409069"/>
            <a:ext cx="443230" cy="2413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32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+18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84%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921546" y="4804695"/>
            <a:ext cx="4958080" cy="424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Value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recovered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following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sizeable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(-</a:t>
            </a:r>
            <a:r>
              <a:rPr dirty="0" sz="1300" spc="-20">
                <a:latin typeface="Calibri"/>
                <a:cs typeface="Calibri"/>
              </a:rPr>
              <a:t>25%) </a:t>
            </a:r>
            <a:r>
              <a:rPr dirty="0" sz="1300" spc="-10">
                <a:latin typeface="Calibri"/>
                <a:cs typeface="Calibri"/>
              </a:rPr>
              <a:t>underperformance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vs.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Growth.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threshold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triggered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during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1Q25.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7851"/>
            <a:ext cx="103121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4788" y="1097177"/>
            <a:ext cx="1726926" cy="13529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7283" y="4205910"/>
            <a:ext cx="3047951" cy="163802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070100" y="1538223"/>
            <a:ext cx="3734435" cy="1878330"/>
            <a:chOff x="2070100" y="1538223"/>
            <a:chExt cx="3734435" cy="1878330"/>
          </a:xfrm>
        </p:grpSpPr>
        <p:sp>
          <p:nvSpPr>
            <p:cNvPr id="8" name="object 8" descr=""/>
            <p:cNvSpPr/>
            <p:nvPr/>
          </p:nvSpPr>
          <p:spPr>
            <a:xfrm>
              <a:off x="2095499" y="1540763"/>
              <a:ext cx="0" cy="1851660"/>
            </a:xfrm>
            <a:custGeom>
              <a:avLst/>
              <a:gdLst/>
              <a:ahLst/>
              <a:cxnLst/>
              <a:rect l="l" t="t" r="r" b="b"/>
              <a:pathLst>
                <a:path w="0" h="1851660">
                  <a:moveTo>
                    <a:pt x="0" y="1851660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72640" y="1540764"/>
              <a:ext cx="22860" cy="1851660"/>
            </a:xfrm>
            <a:custGeom>
              <a:avLst/>
              <a:gdLst/>
              <a:ahLst/>
              <a:cxnLst/>
              <a:rect l="l" t="t" r="r" b="b"/>
              <a:pathLst>
                <a:path w="22860" h="1851660">
                  <a:moveTo>
                    <a:pt x="0" y="1851659"/>
                  </a:moveTo>
                  <a:lnTo>
                    <a:pt x="22859" y="1851659"/>
                  </a:lnTo>
                </a:path>
                <a:path w="22860" h="1851660">
                  <a:moveTo>
                    <a:pt x="0" y="1620011"/>
                  </a:moveTo>
                  <a:lnTo>
                    <a:pt x="22859" y="1620011"/>
                  </a:lnTo>
                </a:path>
                <a:path w="22860" h="1851660">
                  <a:moveTo>
                    <a:pt x="0" y="1388363"/>
                  </a:moveTo>
                  <a:lnTo>
                    <a:pt x="22859" y="1388363"/>
                  </a:lnTo>
                </a:path>
                <a:path w="22860" h="1851660">
                  <a:moveTo>
                    <a:pt x="0" y="1156715"/>
                  </a:moveTo>
                  <a:lnTo>
                    <a:pt x="22859" y="1156715"/>
                  </a:lnTo>
                </a:path>
                <a:path w="22860" h="1851660">
                  <a:moveTo>
                    <a:pt x="0" y="925067"/>
                  </a:moveTo>
                  <a:lnTo>
                    <a:pt x="22859" y="925067"/>
                  </a:lnTo>
                </a:path>
                <a:path w="22860" h="1851660">
                  <a:moveTo>
                    <a:pt x="0" y="694943"/>
                  </a:moveTo>
                  <a:lnTo>
                    <a:pt x="22859" y="694943"/>
                  </a:lnTo>
                </a:path>
                <a:path w="22860" h="1851660">
                  <a:moveTo>
                    <a:pt x="0" y="463295"/>
                  </a:moveTo>
                  <a:lnTo>
                    <a:pt x="22859" y="463295"/>
                  </a:lnTo>
                </a:path>
                <a:path w="22860" h="1851660">
                  <a:moveTo>
                    <a:pt x="0" y="231647"/>
                  </a:moveTo>
                  <a:lnTo>
                    <a:pt x="22859" y="231647"/>
                  </a:lnTo>
                </a:path>
                <a:path w="22860" h="185166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095499" y="3392423"/>
              <a:ext cx="3693160" cy="0"/>
            </a:xfrm>
            <a:custGeom>
              <a:avLst/>
              <a:gdLst/>
              <a:ahLst/>
              <a:cxnLst/>
              <a:rect l="l" t="t" r="r" b="b"/>
              <a:pathLst>
                <a:path w="3693160" h="0">
                  <a:moveTo>
                    <a:pt x="0" y="0"/>
                  </a:moveTo>
                  <a:lnTo>
                    <a:pt x="3692651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95499" y="3392423"/>
              <a:ext cx="3648710" cy="21590"/>
            </a:xfrm>
            <a:custGeom>
              <a:avLst/>
              <a:gdLst/>
              <a:ahLst/>
              <a:cxnLst/>
              <a:rect l="l" t="t" r="r" b="b"/>
              <a:pathLst>
                <a:path w="3648710" h="21589">
                  <a:moveTo>
                    <a:pt x="0" y="0"/>
                  </a:moveTo>
                  <a:lnTo>
                    <a:pt x="0" y="21336"/>
                  </a:lnTo>
                </a:path>
                <a:path w="3648710" h="21589">
                  <a:moveTo>
                    <a:pt x="403860" y="0"/>
                  </a:moveTo>
                  <a:lnTo>
                    <a:pt x="403860" y="21336"/>
                  </a:lnTo>
                </a:path>
                <a:path w="3648710" h="21589">
                  <a:moveTo>
                    <a:pt x="809243" y="0"/>
                  </a:moveTo>
                  <a:lnTo>
                    <a:pt x="809243" y="21336"/>
                  </a:lnTo>
                </a:path>
                <a:path w="3648710" h="21589">
                  <a:moveTo>
                    <a:pt x="1214627" y="0"/>
                  </a:moveTo>
                  <a:lnTo>
                    <a:pt x="1214627" y="21336"/>
                  </a:lnTo>
                </a:path>
                <a:path w="3648710" h="21589">
                  <a:moveTo>
                    <a:pt x="1620012" y="0"/>
                  </a:moveTo>
                  <a:lnTo>
                    <a:pt x="1620012" y="21336"/>
                  </a:lnTo>
                </a:path>
                <a:path w="3648710" h="21589">
                  <a:moveTo>
                    <a:pt x="2025395" y="0"/>
                  </a:moveTo>
                  <a:lnTo>
                    <a:pt x="2025395" y="21336"/>
                  </a:lnTo>
                </a:path>
                <a:path w="3648710" h="21589">
                  <a:moveTo>
                    <a:pt x="2430779" y="0"/>
                  </a:moveTo>
                  <a:lnTo>
                    <a:pt x="2430779" y="21336"/>
                  </a:lnTo>
                </a:path>
                <a:path w="3648710" h="21589">
                  <a:moveTo>
                    <a:pt x="2836164" y="0"/>
                  </a:moveTo>
                  <a:lnTo>
                    <a:pt x="2836164" y="21336"/>
                  </a:lnTo>
                </a:path>
                <a:path w="3648710" h="21589">
                  <a:moveTo>
                    <a:pt x="3241548" y="0"/>
                  </a:moveTo>
                  <a:lnTo>
                    <a:pt x="3241548" y="21336"/>
                  </a:lnTo>
                </a:path>
                <a:path w="3648710" h="21589">
                  <a:moveTo>
                    <a:pt x="3648456" y="0"/>
                  </a:moveTo>
                  <a:lnTo>
                    <a:pt x="3648456" y="21336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45835" y="1937004"/>
              <a:ext cx="33655" cy="212090"/>
            </a:xfrm>
            <a:custGeom>
              <a:avLst/>
              <a:gdLst/>
              <a:ahLst/>
              <a:cxnLst/>
              <a:rect l="l" t="t" r="r" b="b"/>
              <a:pathLst>
                <a:path w="33654" h="212089">
                  <a:moveTo>
                    <a:pt x="0" y="0"/>
                  </a:moveTo>
                  <a:lnTo>
                    <a:pt x="33528" y="211836"/>
                  </a:lnTo>
                </a:path>
              </a:pathLst>
            </a:custGeom>
            <a:ln w="7620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00071" y="1716024"/>
              <a:ext cx="3682365" cy="1617345"/>
            </a:xfrm>
            <a:custGeom>
              <a:avLst/>
              <a:gdLst/>
              <a:ahLst/>
              <a:cxnLst/>
              <a:rect l="l" t="t" r="r" b="b"/>
              <a:pathLst>
                <a:path w="3682365" h="1617345">
                  <a:moveTo>
                    <a:pt x="0" y="1027175"/>
                  </a:moveTo>
                  <a:lnTo>
                    <a:pt x="33528" y="819911"/>
                  </a:lnTo>
                  <a:lnTo>
                    <a:pt x="67056" y="519683"/>
                  </a:lnTo>
                  <a:lnTo>
                    <a:pt x="100584" y="658367"/>
                  </a:lnTo>
                  <a:lnTo>
                    <a:pt x="135636" y="338327"/>
                  </a:lnTo>
                  <a:lnTo>
                    <a:pt x="169164" y="233171"/>
                  </a:lnTo>
                </a:path>
                <a:path w="3682365" h="1617345">
                  <a:moveTo>
                    <a:pt x="438912" y="144779"/>
                  </a:moveTo>
                  <a:lnTo>
                    <a:pt x="472439" y="190500"/>
                  </a:lnTo>
                  <a:lnTo>
                    <a:pt x="505967" y="637031"/>
                  </a:lnTo>
                  <a:lnTo>
                    <a:pt x="541019" y="350519"/>
                  </a:lnTo>
                  <a:lnTo>
                    <a:pt x="574548" y="547115"/>
                  </a:lnTo>
                  <a:lnTo>
                    <a:pt x="608076" y="981455"/>
                  </a:lnTo>
                  <a:lnTo>
                    <a:pt x="641604" y="1095755"/>
                  </a:lnTo>
                  <a:lnTo>
                    <a:pt x="675131" y="1089659"/>
                  </a:lnTo>
                  <a:lnTo>
                    <a:pt x="708660" y="1089659"/>
                  </a:lnTo>
                  <a:lnTo>
                    <a:pt x="743712" y="957071"/>
                  </a:lnTo>
                  <a:lnTo>
                    <a:pt x="777239" y="960119"/>
                  </a:lnTo>
                  <a:lnTo>
                    <a:pt x="810768" y="1011935"/>
                  </a:lnTo>
                  <a:lnTo>
                    <a:pt x="844295" y="1069847"/>
                  </a:lnTo>
                  <a:lnTo>
                    <a:pt x="877824" y="1018031"/>
                  </a:lnTo>
                  <a:lnTo>
                    <a:pt x="911352" y="1144523"/>
                  </a:lnTo>
                  <a:lnTo>
                    <a:pt x="946404" y="1095755"/>
                  </a:lnTo>
                  <a:lnTo>
                    <a:pt x="979931" y="1190243"/>
                  </a:lnTo>
                  <a:lnTo>
                    <a:pt x="1013460" y="1027175"/>
                  </a:lnTo>
                  <a:lnTo>
                    <a:pt x="1046987" y="1033271"/>
                  </a:lnTo>
                  <a:lnTo>
                    <a:pt x="1080516" y="1013459"/>
                  </a:lnTo>
                  <a:lnTo>
                    <a:pt x="1114043" y="1036319"/>
                  </a:lnTo>
                  <a:lnTo>
                    <a:pt x="1149095" y="1106423"/>
                  </a:lnTo>
                  <a:lnTo>
                    <a:pt x="1182624" y="1142999"/>
                  </a:lnTo>
                  <a:lnTo>
                    <a:pt x="1216152" y="1191767"/>
                  </a:lnTo>
                  <a:lnTo>
                    <a:pt x="1249679" y="1205483"/>
                  </a:lnTo>
                  <a:lnTo>
                    <a:pt x="1283208" y="1158239"/>
                  </a:lnTo>
                  <a:lnTo>
                    <a:pt x="1316736" y="1135379"/>
                  </a:lnTo>
                  <a:lnTo>
                    <a:pt x="1351787" y="1149095"/>
                  </a:lnTo>
                  <a:lnTo>
                    <a:pt x="1385316" y="1292351"/>
                  </a:lnTo>
                  <a:lnTo>
                    <a:pt x="1418844" y="1226819"/>
                  </a:lnTo>
                  <a:lnTo>
                    <a:pt x="1452371" y="1469135"/>
                  </a:lnTo>
                  <a:lnTo>
                    <a:pt x="1485900" y="1598675"/>
                  </a:lnTo>
                  <a:lnTo>
                    <a:pt x="1519428" y="1616963"/>
                  </a:lnTo>
                  <a:lnTo>
                    <a:pt x="1554479" y="1562099"/>
                  </a:lnTo>
                  <a:lnTo>
                    <a:pt x="1588008" y="1559051"/>
                  </a:lnTo>
                  <a:lnTo>
                    <a:pt x="1621536" y="1440179"/>
                  </a:lnTo>
                  <a:lnTo>
                    <a:pt x="1655063" y="1493519"/>
                  </a:lnTo>
                  <a:lnTo>
                    <a:pt x="1688591" y="1455419"/>
                  </a:lnTo>
                  <a:lnTo>
                    <a:pt x="1722120" y="1409699"/>
                  </a:lnTo>
                  <a:lnTo>
                    <a:pt x="1757171" y="1412747"/>
                  </a:lnTo>
                  <a:lnTo>
                    <a:pt x="1790700" y="1464563"/>
                  </a:lnTo>
                  <a:lnTo>
                    <a:pt x="1824228" y="1331975"/>
                  </a:lnTo>
                  <a:lnTo>
                    <a:pt x="1857755" y="1383791"/>
                  </a:lnTo>
                  <a:lnTo>
                    <a:pt x="1891283" y="1400555"/>
                  </a:lnTo>
                  <a:lnTo>
                    <a:pt x="1924812" y="1370075"/>
                  </a:lnTo>
                  <a:lnTo>
                    <a:pt x="1959863" y="1299971"/>
                  </a:lnTo>
                  <a:lnTo>
                    <a:pt x="1993391" y="1306067"/>
                  </a:lnTo>
                  <a:lnTo>
                    <a:pt x="2026920" y="1348739"/>
                  </a:lnTo>
                  <a:lnTo>
                    <a:pt x="2060448" y="1351787"/>
                  </a:lnTo>
                  <a:lnTo>
                    <a:pt x="2093975" y="1351787"/>
                  </a:lnTo>
                  <a:lnTo>
                    <a:pt x="2127504" y="1239011"/>
                  </a:lnTo>
                  <a:lnTo>
                    <a:pt x="2162555" y="1240535"/>
                  </a:lnTo>
                  <a:lnTo>
                    <a:pt x="2196083" y="1293875"/>
                  </a:lnTo>
                  <a:lnTo>
                    <a:pt x="2229612" y="1286255"/>
                  </a:lnTo>
                  <a:lnTo>
                    <a:pt x="2263140" y="1298447"/>
                  </a:lnTo>
                  <a:lnTo>
                    <a:pt x="2296667" y="1353311"/>
                  </a:lnTo>
                  <a:lnTo>
                    <a:pt x="2330195" y="1350263"/>
                  </a:lnTo>
                  <a:lnTo>
                    <a:pt x="2365248" y="1307591"/>
                  </a:lnTo>
                  <a:lnTo>
                    <a:pt x="2398775" y="1316735"/>
                  </a:lnTo>
                  <a:lnTo>
                    <a:pt x="2432304" y="1319783"/>
                  </a:lnTo>
                  <a:lnTo>
                    <a:pt x="2465832" y="1414271"/>
                  </a:lnTo>
                  <a:lnTo>
                    <a:pt x="2499359" y="1386839"/>
                  </a:lnTo>
                  <a:lnTo>
                    <a:pt x="2532888" y="1371599"/>
                  </a:lnTo>
                  <a:lnTo>
                    <a:pt x="2567940" y="1455419"/>
                  </a:lnTo>
                  <a:lnTo>
                    <a:pt x="2601467" y="1287779"/>
                  </a:lnTo>
                  <a:lnTo>
                    <a:pt x="2634996" y="1130807"/>
                  </a:lnTo>
                  <a:lnTo>
                    <a:pt x="2668524" y="1132331"/>
                  </a:lnTo>
                  <a:lnTo>
                    <a:pt x="2702051" y="1109471"/>
                  </a:lnTo>
                  <a:lnTo>
                    <a:pt x="2735580" y="1071371"/>
                  </a:lnTo>
                  <a:lnTo>
                    <a:pt x="2770632" y="914399"/>
                  </a:lnTo>
                  <a:lnTo>
                    <a:pt x="2804159" y="841247"/>
                  </a:lnTo>
                  <a:lnTo>
                    <a:pt x="2837688" y="1062227"/>
                  </a:lnTo>
                  <a:lnTo>
                    <a:pt x="2871216" y="911351"/>
                  </a:lnTo>
                  <a:lnTo>
                    <a:pt x="2904743" y="885443"/>
                  </a:lnTo>
                  <a:lnTo>
                    <a:pt x="2938272" y="847343"/>
                  </a:lnTo>
                  <a:lnTo>
                    <a:pt x="2973324" y="774191"/>
                  </a:lnTo>
                  <a:lnTo>
                    <a:pt x="3006851" y="766571"/>
                  </a:lnTo>
                  <a:lnTo>
                    <a:pt x="3040380" y="318515"/>
                  </a:lnTo>
                  <a:lnTo>
                    <a:pt x="3073908" y="146303"/>
                  </a:lnTo>
                  <a:lnTo>
                    <a:pt x="3107435" y="138683"/>
                  </a:lnTo>
                  <a:lnTo>
                    <a:pt x="3140964" y="397763"/>
                  </a:lnTo>
                  <a:lnTo>
                    <a:pt x="3176016" y="108203"/>
                  </a:lnTo>
                  <a:lnTo>
                    <a:pt x="3209543" y="193547"/>
                  </a:lnTo>
                  <a:lnTo>
                    <a:pt x="3243072" y="0"/>
                  </a:lnTo>
                  <a:lnTo>
                    <a:pt x="3276600" y="335279"/>
                  </a:lnTo>
                  <a:lnTo>
                    <a:pt x="3310127" y="710183"/>
                  </a:lnTo>
                  <a:lnTo>
                    <a:pt x="3343656" y="711707"/>
                  </a:lnTo>
                  <a:lnTo>
                    <a:pt x="3378708" y="836675"/>
                  </a:lnTo>
                  <a:lnTo>
                    <a:pt x="3412235" y="530351"/>
                  </a:lnTo>
                  <a:lnTo>
                    <a:pt x="3445764" y="220979"/>
                  </a:lnTo>
                </a:path>
                <a:path w="3682365" h="1617345">
                  <a:moveTo>
                    <a:pt x="3479291" y="432815"/>
                  </a:moveTo>
                  <a:lnTo>
                    <a:pt x="3512819" y="338327"/>
                  </a:lnTo>
                  <a:lnTo>
                    <a:pt x="3546348" y="312419"/>
                  </a:lnTo>
                  <a:lnTo>
                    <a:pt x="3581400" y="158495"/>
                  </a:lnTo>
                  <a:lnTo>
                    <a:pt x="3614927" y="298703"/>
                  </a:lnTo>
                  <a:lnTo>
                    <a:pt x="3648456" y="198119"/>
                  </a:lnTo>
                  <a:lnTo>
                    <a:pt x="3681983" y="649223"/>
                  </a:lnTo>
                </a:path>
              </a:pathLst>
            </a:custGeom>
            <a:ln w="7620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760720" y="234391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19812" y="41147"/>
                  </a:moveTo>
                  <a:lnTo>
                    <a:pt x="12215" y="39552"/>
                  </a:lnTo>
                  <a:lnTo>
                    <a:pt x="5905" y="35242"/>
                  </a:lnTo>
                  <a:lnTo>
                    <a:pt x="1595" y="28932"/>
                  </a:lnTo>
                  <a:lnTo>
                    <a:pt x="0" y="21335"/>
                  </a:lnTo>
                  <a:lnTo>
                    <a:pt x="1595" y="12858"/>
                  </a:lnTo>
                  <a:lnTo>
                    <a:pt x="5905" y="6095"/>
                  </a:lnTo>
                  <a:lnTo>
                    <a:pt x="12215" y="1619"/>
                  </a:lnTo>
                  <a:lnTo>
                    <a:pt x="19812" y="0"/>
                  </a:lnTo>
                  <a:lnTo>
                    <a:pt x="28289" y="1619"/>
                  </a:lnTo>
                  <a:lnTo>
                    <a:pt x="35052" y="6095"/>
                  </a:lnTo>
                  <a:lnTo>
                    <a:pt x="39528" y="12858"/>
                  </a:lnTo>
                  <a:lnTo>
                    <a:pt x="41148" y="21335"/>
                  </a:lnTo>
                  <a:lnTo>
                    <a:pt x="39528" y="28932"/>
                  </a:lnTo>
                  <a:lnTo>
                    <a:pt x="35052" y="35242"/>
                  </a:lnTo>
                  <a:lnTo>
                    <a:pt x="28289" y="39552"/>
                  </a:lnTo>
                  <a:lnTo>
                    <a:pt x="19812" y="41147"/>
                  </a:lnTo>
                  <a:close/>
                </a:path>
              </a:pathLst>
            </a:custGeom>
            <a:solidFill>
              <a:srgbClr val="542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60720" y="234391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21335"/>
                  </a:moveTo>
                  <a:lnTo>
                    <a:pt x="39528" y="28932"/>
                  </a:lnTo>
                  <a:lnTo>
                    <a:pt x="35052" y="35242"/>
                  </a:lnTo>
                  <a:lnTo>
                    <a:pt x="28289" y="39552"/>
                  </a:lnTo>
                  <a:lnTo>
                    <a:pt x="19812" y="41147"/>
                  </a:lnTo>
                  <a:lnTo>
                    <a:pt x="12215" y="39552"/>
                  </a:lnTo>
                  <a:lnTo>
                    <a:pt x="5905" y="35242"/>
                  </a:lnTo>
                  <a:lnTo>
                    <a:pt x="1595" y="28932"/>
                  </a:lnTo>
                  <a:lnTo>
                    <a:pt x="0" y="21335"/>
                  </a:lnTo>
                  <a:lnTo>
                    <a:pt x="1595" y="12858"/>
                  </a:lnTo>
                  <a:lnTo>
                    <a:pt x="5905" y="6095"/>
                  </a:lnTo>
                  <a:lnTo>
                    <a:pt x="12215" y="1619"/>
                  </a:lnTo>
                  <a:lnTo>
                    <a:pt x="19812" y="0"/>
                  </a:lnTo>
                  <a:lnTo>
                    <a:pt x="28289" y="1619"/>
                  </a:lnTo>
                  <a:lnTo>
                    <a:pt x="35052" y="6095"/>
                  </a:lnTo>
                  <a:lnTo>
                    <a:pt x="39528" y="12858"/>
                  </a:lnTo>
                  <a:lnTo>
                    <a:pt x="41148" y="21335"/>
                  </a:lnTo>
                </a:path>
              </a:pathLst>
            </a:custGeom>
            <a:ln w="4572">
              <a:solidFill>
                <a:srgbClr val="542A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93975" y="2659380"/>
              <a:ext cx="3676015" cy="13970"/>
            </a:xfrm>
            <a:custGeom>
              <a:avLst/>
              <a:gdLst/>
              <a:ahLst/>
              <a:cxnLst/>
              <a:rect l="l" t="t" r="r" b="b"/>
              <a:pathLst>
                <a:path w="3676015" h="13969">
                  <a:moveTo>
                    <a:pt x="10668" y="13716"/>
                  </a:moveTo>
                  <a:lnTo>
                    <a:pt x="3048" y="13716"/>
                  </a:lnTo>
                  <a:lnTo>
                    <a:pt x="0" y="10667"/>
                  </a:lnTo>
                  <a:lnTo>
                    <a:pt x="0" y="3047"/>
                  </a:lnTo>
                  <a:lnTo>
                    <a:pt x="3048" y="0"/>
                  </a:lnTo>
                  <a:lnTo>
                    <a:pt x="10668" y="0"/>
                  </a:lnTo>
                  <a:lnTo>
                    <a:pt x="13716" y="3047"/>
                  </a:lnTo>
                  <a:lnTo>
                    <a:pt x="13716" y="10667"/>
                  </a:lnTo>
                  <a:lnTo>
                    <a:pt x="10668" y="13716"/>
                  </a:lnTo>
                  <a:close/>
                </a:path>
                <a:path w="3676015" h="13969">
                  <a:moveTo>
                    <a:pt x="38100" y="13716"/>
                  </a:moveTo>
                  <a:lnTo>
                    <a:pt x="30479" y="13716"/>
                  </a:lnTo>
                  <a:lnTo>
                    <a:pt x="27432" y="10667"/>
                  </a:lnTo>
                  <a:lnTo>
                    <a:pt x="27432" y="3047"/>
                  </a:lnTo>
                  <a:lnTo>
                    <a:pt x="30479" y="0"/>
                  </a:lnTo>
                  <a:lnTo>
                    <a:pt x="38100" y="0"/>
                  </a:lnTo>
                  <a:lnTo>
                    <a:pt x="41148" y="3047"/>
                  </a:lnTo>
                  <a:lnTo>
                    <a:pt x="41148" y="10667"/>
                  </a:lnTo>
                  <a:lnTo>
                    <a:pt x="38100" y="13716"/>
                  </a:lnTo>
                  <a:close/>
                </a:path>
                <a:path w="3676015" h="13969">
                  <a:moveTo>
                    <a:pt x="65532" y="13716"/>
                  </a:moveTo>
                  <a:lnTo>
                    <a:pt x="57912" y="13716"/>
                  </a:lnTo>
                  <a:lnTo>
                    <a:pt x="54864" y="10667"/>
                  </a:lnTo>
                  <a:lnTo>
                    <a:pt x="54864" y="3047"/>
                  </a:lnTo>
                  <a:lnTo>
                    <a:pt x="57912" y="0"/>
                  </a:lnTo>
                  <a:lnTo>
                    <a:pt x="65532" y="0"/>
                  </a:lnTo>
                  <a:lnTo>
                    <a:pt x="68579" y="3047"/>
                  </a:lnTo>
                  <a:lnTo>
                    <a:pt x="68579" y="10667"/>
                  </a:lnTo>
                  <a:lnTo>
                    <a:pt x="65532" y="13716"/>
                  </a:lnTo>
                  <a:close/>
                </a:path>
                <a:path w="3676015" h="13969">
                  <a:moveTo>
                    <a:pt x="92964" y="13716"/>
                  </a:moveTo>
                  <a:lnTo>
                    <a:pt x="85344" y="13716"/>
                  </a:lnTo>
                  <a:lnTo>
                    <a:pt x="82296" y="10667"/>
                  </a:lnTo>
                  <a:lnTo>
                    <a:pt x="82296" y="3047"/>
                  </a:lnTo>
                  <a:lnTo>
                    <a:pt x="85344" y="0"/>
                  </a:lnTo>
                  <a:lnTo>
                    <a:pt x="92964" y="0"/>
                  </a:lnTo>
                  <a:lnTo>
                    <a:pt x="96012" y="3047"/>
                  </a:lnTo>
                  <a:lnTo>
                    <a:pt x="96012" y="10667"/>
                  </a:lnTo>
                  <a:lnTo>
                    <a:pt x="92964" y="13716"/>
                  </a:lnTo>
                  <a:close/>
                </a:path>
                <a:path w="3676015" h="13969">
                  <a:moveTo>
                    <a:pt x="121920" y="13716"/>
                  </a:moveTo>
                  <a:lnTo>
                    <a:pt x="114300" y="13716"/>
                  </a:lnTo>
                  <a:lnTo>
                    <a:pt x="111252" y="10667"/>
                  </a:lnTo>
                  <a:lnTo>
                    <a:pt x="111252" y="3047"/>
                  </a:lnTo>
                  <a:lnTo>
                    <a:pt x="114300" y="0"/>
                  </a:lnTo>
                  <a:lnTo>
                    <a:pt x="121920" y="0"/>
                  </a:lnTo>
                  <a:lnTo>
                    <a:pt x="124968" y="3047"/>
                  </a:lnTo>
                  <a:lnTo>
                    <a:pt x="124968" y="10667"/>
                  </a:lnTo>
                  <a:lnTo>
                    <a:pt x="121920" y="13716"/>
                  </a:lnTo>
                  <a:close/>
                </a:path>
                <a:path w="3676015" h="13969">
                  <a:moveTo>
                    <a:pt x="149352" y="13716"/>
                  </a:moveTo>
                  <a:lnTo>
                    <a:pt x="141732" y="13716"/>
                  </a:lnTo>
                  <a:lnTo>
                    <a:pt x="138683" y="10667"/>
                  </a:lnTo>
                  <a:lnTo>
                    <a:pt x="138683" y="3047"/>
                  </a:lnTo>
                  <a:lnTo>
                    <a:pt x="141732" y="0"/>
                  </a:lnTo>
                  <a:lnTo>
                    <a:pt x="149352" y="0"/>
                  </a:lnTo>
                  <a:lnTo>
                    <a:pt x="152400" y="3047"/>
                  </a:lnTo>
                  <a:lnTo>
                    <a:pt x="152400" y="10667"/>
                  </a:lnTo>
                  <a:lnTo>
                    <a:pt x="149352" y="13716"/>
                  </a:lnTo>
                  <a:close/>
                </a:path>
                <a:path w="3676015" h="13969">
                  <a:moveTo>
                    <a:pt x="176783" y="13716"/>
                  </a:moveTo>
                  <a:lnTo>
                    <a:pt x="169164" y="13716"/>
                  </a:lnTo>
                  <a:lnTo>
                    <a:pt x="166116" y="10667"/>
                  </a:lnTo>
                  <a:lnTo>
                    <a:pt x="166116" y="3047"/>
                  </a:lnTo>
                  <a:lnTo>
                    <a:pt x="169164" y="0"/>
                  </a:lnTo>
                  <a:lnTo>
                    <a:pt x="176783" y="0"/>
                  </a:lnTo>
                  <a:lnTo>
                    <a:pt x="179832" y="3047"/>
                  </a:lnTo>
                  <a:lnTo>
                    <a:pt x="179832" y="10667"/>
                  </a:lnTo>
                  <a:lnTo>
                    <a:pt x="176783" y="13716"/>
                  </a:lnTo>
                  <a:close/>
                </a:path>
                <a:path w="3676015" h="13969">
                  <a:moveTo>
                    <a:pt x="204216" y="13716"/>
                  </a:moveTo>
                  <a:lnTo>
                    <a:pt x="196596" y="13716"/>
                  </a:lnTo>
                  <a:lnTo>
                    <a:pt x="193548" y="10667"/>
                  </a:lnTo>
                  <a:lnTo>
                    <a:pt x="193548" y="3047"/>
                  </a:lnTo>
                  <a:lnTo>
                    <a:pt x="196596" y="0"/>
                  </a:lnTo>
                  <a:lnTo>
                    <a:pt x="204216" y="0"/>
                  </a:lnTo>
                  <a:lnTo>
                    <a:pt x="207264" y="3047"/>
                  </a:lnTo>
                  <a:lnTo>
                    <a:pt x="207264" y="10667"/>
                  </a:lnTo>
                  <a:lnTo>
                    <a:pt x="204216" y="13716"/>
                  </a:lnTo>
                  <a:close/>
                </a:path>
                <a:path w="3676015" h="13969">
                  <a:moveTo>
                    <a:pt x="231648" y="13716"/>
                  </a:moveTo>
                  <a:lnTo>
                    <a:pt x="224028" y="13716"/>
                  </a:lnTo>
                  <a:lnTo>
                    <a:pt x="220979" y="10667"/>
                  </a:lnTo>
                  <a:lnTo>
                    <a:pt x="220979" y="3047"/>
                  </a:lnTo>
                  <a:lnTo>
                    <a:pt x="224028" y="0"/>
                  </a:lnTo>
                  <a:lnTo>
                    <a:pt x="231648" y="0"/>
                  </a:lnTo>
                  <a:lnTo>
                    <a:pt x="234696" y="3047"/>
                  </a:lnTo>
                  <a:lnTo>
                    <a:pt x="234696" y="10667"/>
                  </a:lnTo>
                  <a:lnTo>
                    <a:pt x="231648" y="13716"/>
                  </a:lnTo>
                  <a:close/>
                </a:path>
                <a:path w="3676015" h="13969">
                  <a:moveTo>
                    <a:pt x="260604" y="13716"/>
                  </a:moveTo>
                  <a:lnTo>
                    <a:pt x="252983" y="13716"/>
                  </a:lnTo>
                  <a:lnTo>
                    <a:pt x="249936" y="10667"/>
                  </a:lnTo>
                  <a:lnTo>
                    <a:pt x="249936" y="3047"/>
                  </a:lnTo>
                  <a:lnTo>
                    <a:pt x="252983" y="0"/>
                  </a:lnTo>
                  <a:lnTo>
                    <a:pt x="260604" y="0"/>
                  </a:lnTo>
                  <a:lnTo>
                    <a:pt x="263652" y="3047"/>
                  </a:lnTo>
                  <a:lnTo>
                    <a:pt x="263652" y="10667"/>
                  </a:lnTo>
                  <a:lnTo>
                    <a:pt x="260604" y="13716"/>
                  </a:lnTo>
                  <a:close/>
                </a:path>
                <a:path w="3676015" h="13969">
                  <a:moveTo>
                    <a:pt x="288036" y="13716"/>
                  </a:moveTo>
                  <a:lnTo>
                    <a:pt x="280416" y="13716"/>
                  </a:lnTo>
                  <a:lnTo>
                    <a:pt x="277368" y="10667"/>
                  </a:lnTo>
                  <a:lnTo>
                    <a:pt x="277368" y="3047"/>
                  </a:lnTo>
                  <a:lnTo>
                    <a:pt x="280416" y="0"/>
                  </a:lnTo>
                  <a:lnTo>
                    <a:pt x="288036" y="0"/>
                  </a:lnTo>
                  <a:lnTo>
                    <a:pt x="291083" y="3047"/>
                  </a:lnTo>
                  <a:lnTo>
                    <a:pt x="291083" y="10667"/>
                  </a:lnTo>
                  <a:lnTo>
                    <a:pt x="288036" y="13716"/>
                  </a:lnTo>
                  <a:close/>
                </a:path>
                <a:path w="3676015" h="13969">
                  <a:moveTo>
                    <a:pt x="315468" y="13716"/>
                  </a:moveTo>
                  <a:lnTo>
                    <a:pt x="307848" y="13716"/>
                  </a:lnTo>
                  <a:lnTo>
                    <a:pt x="304800" y="10667"/>
                  </a:lnTo>
                  <a:lnTo>
                    <a:pt x="304800" y="3047"/>
                  </a:lnTo>
                  <a:lnTo>
                    <a:pt x="307848" y="0"/>
                  </a:lnTo>
                  <a:lnTo>
                    <a:pt x="315468" y="0"/>
                  </a:lnTo>
                  <a:lnTo>
                    <a:pt x="318516" y="3047"/>
                  </a:lnTo>
                  <a:lnTo>
                    <a:pt x="318516" y="10667"/>
                  </a:lnTo>
                  <a:lnTo>
                    <a:pt x="315468" y="13716"/>
                  </a:lnTo>
                  <a:close/>
                </a:path>
                <a:path w="3676015" h="13969">
                  <a:moveTo>
                    <a:pt x="342900" y="13716"/>
                  </a:moveTo>
                  <a:lnTo>
                    <a:pt x="335279" y="13716"/>
                  </a:lnTo>
                  <a:lnTo>
                    <a:pt x="332232" y="10667"/>
                  </a:lnTo>
                  <a:lnTo>
                    <a:pt x="332232" y="3047"/>
                  </a:lnTo>
                  <a:lnTo>
                    <a:pt x="335279" y="0"/>
                  </a:lnTo>
                  <a:lnTo>
                    <a:pt x="342900" y="0"/>
                  </a:lnTo>
                  <a:lnTo>
                    <a:pt x="345948" y="3047"/>
                  </a:lnTo>
                  <a:lnTo>
                    <a:pt x="345948" y="10667"/>
                  </a:lnTo>
                  <a:lnTo>
                    <a:pt x="342900" y="13716"/>
                  </a:lnTo>
                  <a:close/>
                </a:path>
                <a:path w="3676015" h="13969">
                  <a:moveTo>
                    <a:pt x="370332" y="13716"/>
                  </a:moveTo>
                  <a:lnTo>
                    <a:pt x="362712" y="13716"/>
                  </a:lnTo>
                  <a:lnTo>
                    <a:pt x="359664" y="10667"/>
                  </a:lnTo>
                  <a:lnTo>
                    <a:pt x="359664" y="3047"/>
                  </a:lnTo>
                  <a:lnTo>
                    <a:pt x="362712" y="0"/>
                  </a:lnTo>
                  <a:lnTo>
                    <a:pt x="370332" y="0"/>
                  </a:lnTo>
                  <a:lnTo>
                    <a:pt x="373380" y="3047"/>
                  </a:lnTo>
                  <a:lnTo>
                    <a:pt x="373380" y="10667"/>
                  </a:lnTo>
                  <a:lnTo>
                    <a:pt x="370332" y="13716"/>
                  </a:lnTo>
                  <a:close/>
                </a:path>
                <a:path w="3676015" h="13969">
                  <a:moveTo>
                    <a:pt x="399288" y="13716"/>
                  </a:moveTo>
                  <a:lnTo>
                    <a:pt x="391667" y="13716"/>
                  </a:lnTo>
                  <a:lnTo>
                    <a:pt x="388620" y="10667"/>
                  </a:lnTo>
                  <a:lnTo>
                    <a:pt x="388620" y="3047"/>
                  </a:lnTo>
                  <a:lnTo>
                    <a:pt x="391667" y="0"/>
                  </a:lnTo>
                  <a:lnTo>
                    <a:pt x="399288" y="0"/>
                  </a:lnTo>
                  <a:lnTo>
                    <a:pt x="402335" y="3047"/>
                  </a:lnTo>
                  <a:lnTo>
                    <a:pt x="402335" y="10667"/>
                  </a:lnTo>
                  <a:lnTo>
                    <a:pt x="399288" y="13716"/>
                  </a:lnTo>
                  <a:close/>
                </a:path>
                <a:path w="3676015" h="13969">
                  <a:moveTo>
                    <a:pt x="426720" y="13716"/>
                  </a:moveTo>
                  <a:lnTo>
                    <a:pt x="419100" y="13716"/>
                  </a:lnTo>
                  <a:lnTo>
                    <a:pt x="416051" y="10667"/>
                  </a:lnTo>
                  <a:lnTo>
                    <a:pt x="416051" y="3047"/>
                  </a:lnTo>
                  <a:lnTo>
                    <a:pt x="419100" y="0"/>
                  </a:lnTo>
                  <a:lnTo>
                    <a:pt x="426720" y="0"/>
                  </a:lnTo>
                  <a:lnTo>
                    <a:pt x="429767" y="3047"/>
                  </a:lnTo>
                  <a:lnTo>
                    <a:pt x="429767" y="10667"/>
                  </a:lnTo>
                  <a:lnTo>
                    <a:pt x="426720" y="13716"/>
                  </a:lnTo>
                  <a:close/>
                </a:path>
                <a:path w="3676015" h="13969">
                  <a:moveTo>
                    <a:pt x="454151" y="13716"/>
                  </a:moveTo>
                  <a:lnTo>
                    <a:pt x="446532" y="13716"/>
                  </a:lnTo>
                  <a:lnTo>
                    <a:pt x="443483" y="10667"/>
                  </a:lnTo>
                  <a:lnTo>
                    <a:pt x="443483" y="3047"/>
                  </a:lnTo>
                  <a:lnTo>
                    <a:pt x="446532" y="0"/>
                  </a:lnTo>
                  <a:lnTo>
                    <a:pt x="454151" y="0"/>
                  </a:lnTo>
                  <a:lnTo>
                    <a:pt x="457200" y="3047"/>
                  </a:lnTo>
                  <a:lnTo>
                    <a:pt x="457200" y="10667"/>
                  </a:lnTo>
                  <a:lnTo>
                    <a:pt x="454151" y="13716"/>
                  </a:lnTo>
                  <a:close/>
                </a:path>
                <a:path w="3676015" h="13969">
                  <a:moveTo>
                    <a:pt x="481583" y="13716"/>
                  </a:moveTo>
                  <a:lnTo>
                    <a:pt x="473964" y="13716"/>
                  </a:lnTo>
                  <a:lnTo>
                    <a:pt x="470916" y="10667"/>
                  </a:lnTo>
                  <a:lnTo>
                    <a:pt x="470916" y="3047"/>
                  </a:lnTo>
                  <a:lnTo>
                    <a:pt x="473964" y="0"/>
                  </a:lnTo>
                  <a:lnTo>
                    <a:pt x="481583" y="0"/>
                  </a:lnTo>
                  <a:lnTo>
                    <a:pt x="484632" y="3047"/>
                  </a:lnTo>
                  <a:lnTo>
                    <a:pt x="484632" y="10667"/>
                  </a:lnTo>
                  <a:lnTo>
                    <a:pt x="481583" y="13716"/>
                  </a:lnTo>
                  <a:close/>
                </a:path>
                <a:path w="3676015" h="13969">
                  <a:moveTo>
                    <a:pt x="509016" y="13716"/>
                  </a:moveTo>
                  <a:lnTo>
                    <a:pt x="501396" y="13716"/>
                  </a:lnTo>
                  <a:lnTo>
                    <a:pt x="498348" y="10667"/>
                  </a:lnTo>
                  <a:lnTo>
                    <a:pt x="498348" y="3047"/>
                  </a:lnTo>
                  <a:lnTo>
                    <a:pt x="501396" y="0"/>
                  </a:lnTo>
                  <a:lnTo>
                    <a:pt x="509016" y="0"/>
                  </a:lnTo>
                  <a:lnTo>
                    <a:pt x="512064" y="3047"/>
                  </a:lnTo>
                  <a:lnTo>
                    <a:pt x="512064" y="10667"/>
                  </a:lnTo>
                  <a:lnTo>
                    <a:pt x="509016" y="13716"/>
                  </a:lnTo>
                  <a:close/>
                </a:path>
                <a:path w="3676015" h="13969">
                  <a:moveTo>
                    <a:pt x="537972" y="13716"/>
                  </a:moveTo>
                  <a:lnTo>
                    <a:pt x="530351" y="13716"/>
                  </a:lnTo>
                  <a:lnTo>
                    <a:pt x="527304" y="10667"/>
                  </a:lnTo>
                  <a:lnTo>
                    <a:pt x="527304" y="3047"/>
                  </a:lnTo>
                  <a:lnTo>
                    <a:pt x="530351" y="0"/>
                  </a:lnTo>
                  <a:lnTo>
                    <a:pt x="537972" y="0"/>
                  </a:lnTo>
                  <a:lnTo>
                    <a:pt x="541020" y="3047"/>
                  </a:lnTo>
                  <a:lnTo>
                    <a:pt x="541020" y="10667"/>
                  </a:lnTo>
                  <a:lnTo>
                    <a:pt x="537972" y="13716"/>
                  </a:lnTo>
                  <a:close/>
                </a:path>
                <a:path w="3676015" h="13969">
                  <a:moveTo>
                    <a:pt x="565404" y="13716"/>
                  </a:moveTo>
                  <a:lnTo>
                    <a:pt x="557783" y="13716"/>
                  </a:lnTo>
                  <a:lnTo>
                    <a:pt x="554735" y="10667"/>
                  </a:lnTo>
                  <a:lnTo>
                    <a:pt x="554735" y="3047"/>
                  </a:lnTo>
                  <a:lnTo>
                    <a:pt x="557783" y="0"/>
                  </a:lnTo>
                  <a:lnTo>
                    <a:pt x="565404" y="0"/>
                  </a:lnTo>
                  <a:lnTo>
                    <a:pt x="568451" y="3047"/>
                  </a:lnTo>
                  <a:lnTo>
                    <a:pt x="568451" y="10667"/>
                  </a:lnTo>
                  <a:lnTo>
                    <a:pt x="565404" y="13716"/>
                  </a:lnTo>
                  <a:close/>
                </a:path>
                <a:path w="3676015" h="13969">
                  <a:moveTo>
                    <a:pt x="592835" y="13716"/>
                  </a:moveTo>
                  <a:lnTo>
                    <a:pt x="585216" y="13716"/>
                  </a:lnTo>
                  <a:lnTo>
                    <a:pt x="582167" y="10667"/>
                  </a:lnTo>
                  <a:lnTo>
                    <a:pt x="582167" y="3047"/>
                  </a:lnTo>
                  <a:lnTo>
                    <a:pt x="585216" y="0"/>
                  </a:lnTo>
                  <a:lnTo>
                    <a:pt x="592835" y="0"/>
                  </a:lnTo>
                  <a:lnTo>
                    <a:pt x="595883" y="3047"/>
                  </a:lnTo>
                  <a:lnTo>
                    <a:pt x="595883" y="10667"/>
                  </a:lnTo>
                  <a:lnTo>
                    <a:pt x="592835" y="13716"/>
                  </a:lnTo>
                  <a:close/>
                </a:path>
                <a:path w="3676015" h="13969">
                  <a:moveTo>
                    <a:pt x="620267" y="13716"/>
                  </a:moveTo>
                  <a:lnTo>
                    <a:pt x="612648" y="13716"/>
                  </a:lnTo>
                  <a:lnTo>
                    <a:pt x="609600" y="10667"/>
                  </a:lnTo>
                  <a:lnTo>
                    <a:pt x="609600" y="3047"/>
                  </a:lnTo>
                  <a:lnTo>
                    <a:pt x="612648" y="0"/>
                  </a:lnTo>
                  <a:lnTo>
                    <a:pt x="620267" y="0"/>
                  </a:lnTo>
                  <a:lnTo>
                    <a:pt x="623316" y="3047"/>
                  </a:lnTo>
                  <a:lnTo>
                    <a:pt x="623316" y="10667"/>
                  </a:lnTo>
                  <a:lnTo>
                    <a:pt x="620267" y="13716"/>
                  </a:lnTo>
                  <a:close/>
                </a:path>
                <a:path w="3676015" h="13969">
                  <a:moveTo>
                    <a:pt x="647700" y="13716"/>
                  </a:moveTo>
                  <a:lnTo>
                    <a:pt x="640080" y="13716"/>
                  </a:lnTo>
                  <a:lnTo>
                    <a:pt x="637032" y="10667"/>
                  </a:lnTo>
                  <a:lnTo>
                    <a:pt x="637032" y="3047"/>
                  </a:lnTo>
                  <a:lnTo>
                    <a:pt x="640080" y="0"/>
                  </a:lnTo>
                  <a:lnTo>
                    <a:pt x="647700" y="0"/>
                  </a:lnTo>
                  <a:lnTo>
                    <a:pt x="650748" y="3047"/>
                  </a:lnTo>
                  <a:lnTo>
                    <a:pt x="650748" y="10667"/>
                  </a:lnTo>
                  <a:lnTo>
                    <a:pt x="647700" y="13716"/>
                  </a:lnTo>
                  <a:close/>
                </a:path>
                <a:path w="3676015" h="13969">
                  <a:moveTo>
                    <a:pt x="676656" y="13716"/>
                  </a:moveTo>
                  <a:lnTo>
                    <a:pt x="669035" y="13716"/>
                  </a:lnTo>
                  <a:lnTo>
                    <a:pt x="665988" y="10667"/>
                  </a:lnTo>
                  <a:lnTo>
                    <a:pt x="665988" y="3047"/>
                  </a:lnTo>
                  <a:lnTo>
                    <a:pt x="669035" y="0"/>
                  </a:lnTo>
                  <a:lnTo>
                    <a:pt x="676656" y="0"/>
                  </a:lnTo>
                  <a:lnTo>
                    <a:pt x="679704" y="3047"/>
                  </a:lnTo>
                  <a:lnTo>
                    <a:pt x="679704" y="10667"/>
                  </a:lnTo>
                  <a:lnTo>
                    <a:pt x="676656" y="13716"/>
                  </a:lnTo>
                  <a:close/>
                </a:path>
                <a:path w="3676015" h="13969">
                  <a:moveTo>
                    <a:pt x="704088" y="13716"/>
                  </a:moveTo>
                  <a:lnTo>
                    <a:pt x="696467" y="13716"/>
                  </a:lnTo>
                  <a:lnTo>
                    <a:pt x="693420" y="10667"/>
                  </a:lnTo>
                  <a:lnTo>
                    <a:pt x="693420" y="3047"/>
                  </a:lnTo>
                  <a:lnTo>
                    <a:pt x="696467" y="0"/>
                  </a:lnTo>
                  <a:lnTo>
                    <a:pt x="704088" y="0"/>
                  </a:lnTo>
                  <a:lnTo>
                    <a:pt x="707135" y="3047"/>
                  </a:lnTo>
                  <a:lnTo>
                    <a:pt x="707135" y="10667"/>
                  </a:lnTo>
                  <a:lnTo>
                    <a:pt x="704088" y="13716"/>
                  </a:lnTo>
                  <a:close/>
                </a:path>
                <a:path w="3676015" h="13969">
                  <a:moveTo>
                    <a:pt x="731520" y="13716"/>
                  </a:moveTo>
                  <a:lnTo>
                    <a:pt x="723900" y="13716"/>
                  </a:lnTo>
                  <a:lnTo>
                    <a:pt x="720851" y="10667"/>
                  </a:lnTo>
                  <a:lnTo>
                    <a:pt x="720851" y="3047"/>
                  </a:lnTo>
                  <a:lnTo>
                    <a:pt x="723900" y="0"/>
                  </a:lnTo>
                  <a:lnTo>
                    <a:pt x="731520" y="0"/>
                  </a:lnTo>
                  <a:lnTo>
                    <a:pt x="734567" y="3047"/>
                  </a:lnTo>
                  <a:lnTo>
                    <a:pt x="734567" y="10667"/>
                  </a:lnTo>
                  <a:lnTo>
                    <a:pt x="731520" y="13716"/>
                  </a:lnTo>
                  <a:close/>
                </a:path>
                <a:path w="3676015" h="13969">
                  <a:moveTo>
                    <a:pt x="758951" y="13716"/>
                  </a:moveTo>
                  <a:lnTo>
                    <a:pt x="751332" y="13716"/>
                  </a:lnTo>
                  <a:lnTo>
                    <a:pt x="748284" y="10667"/>
                  </a:lnTo>
                  <a:lnTo>
                    <a:pt x="748284" y="3047"/>
                  </a:lnTo>
                  <a:lnTo>
                    <a:pt x="751332" y="0"/>
                  </a:lnTo>
                  <a:lnTo>
                    <a:pt x="758951" y="0"/>
                  </a:lnTo>
                  <a:lnTo>
                    <a:pt x="762000" y="3047"/>
                  </a:lnTo>
                  <a:lnTo>
                    <a:pt x="762000" y="10667"/>
                  </a:lnTo>
                  <a:lnTo>
                    <a:pt x="758951" y="13716"/>
                  </a:lnTo>
                  <a:close/>
                </a:path>
                <a:path w="3676015" h="13969">
                  <a:moveTo>
                    <a:pt x="786384" y="13716"/>
                  </a:moveTo>
                  <a:lnTo>
                    <a:pt x="778764" y="13716"/>
                  </a:lnTo>
                  <a:lnTo>
                    <a:pt x="775716" y="10667"/>
                  </a:lnTo>
                  <a:lnTo>
                    <a:pt x="775716" y="3047"/>
                  </a:lnTo>
                  <a:lnTo>
                    <a:pt x="778764" y="0"/>
                  </a:lnTo>
                  <a:lnTo>
                    <a:pt x="786384" y="0"/>
                  </a:lnTo>
                  <a:lnTo>
                    <a:pt x="790956" y="3047"/>
                  </a:lnTo>
                  <a:lnTo>
                    <a:pt x="790956" y="10667"/>
                  </a:lnTo>
                  <a:lnTo>
                    <a:pt x="786384" y="13716"/>
                  </a:lnTo>
                  <a:close/>
                </a:path>
                <a:path w="3676015" h="13969">
                  <a:moveTo>
                    <a:pt x="815340" y="13716"/>
                  </a:moveTo>
                  <a:lnTo>
                    <a:pt x="807720" y="13716"/>
                  </a:lnTo>
                  <a:lnTo>
                    <a:pt x="804672" y="10667"/>
                  </a:lnTo>
                  <a:lnTo>
                    <a:pt x="804672" y="3047"/>
                  </a:lnTo>
                  <a:lnTo>
                    <a:pt x="807720" y="0"/>
                  </a:lnTo>
                  <a:lnTo>
                    <a:pt x="815340" y="0"/>
                  </a:lnTo>
                  <a:lnTo>
                    <a:pt x="818388" y="3047"/>
                  </a:lnTo>
                  <a:lnTo>
                    <a:pt x="818388" y="10667"/>
                  </a:lnTo>
                  <a:lnTo>
                    <a:pt x="815340" y="13716"/>
                  </a:lnTo>
                  <a:close/>
                </a:path>
                <a:path w="3676015" h="13969">
                  <a:moveTo>
                    <a:pt x="842772" y="13716"/>
                  </a:moveTo>
                  <a:lnTo>
                    <a:pt x="835151" y="13716"/>
                  </a:lnTo>
                  <a:lnTo>
                    <a:pt x="832104" y="10667"/>
                  </a:lnTo>
                  <a:lnTo>
                    <a:pt x="832104" y="3047"/>
                  </a:lnTo>
                  <a:lnTo>
                    <a:pt x="835151" y="0"/>
                  </a:lnTo>
                  <a:lnTo>
                    <a:pt x="842772" y="0"/>
                  </a:lnTo>
                  <a:lnTo>
                    <a:pt x="845820" y="3047"/>
                  </a:lnTo>
                  <a:lnTo>
                    <a:pt x="845820" y="10667"/>
                  </a:lnTo>
                  <a:lnTo>
                    <a:pt x="842772" y="13716"/>
                  </a:lnTo>
                  <a:close/>
                </a:path>
                <a:path w="3676015" h="13969">
                  <a:moveTo>
                    <a:pt x="870204" y="13716"/>
                  </a:moveTo>
                  <a:lnTo>
                    <a:pt x="862584" y="13716"/>
                  </a:lnTo>
                  <a:lnTo>
                    <a:pt x="859535" y="10667"/>
                  </a:lnTo>
                  <a:lnTo>
                    <a:pt x="859535" y="3047"/>
                  </a:lnTo>
                  <a:lnTo>
                    <a:pt x="862584" y="0"/>
                  </a:lnTo>
                  <a:lnTo>
                    <a:pt x="870204" y="0"/>
                  </a:lnTo>
                  <a:lnTo>
                    <a:pt x="873251" y="3047"/>
                  </a:lnTo>
                  <a:lnTo>
                    <a:pt x="873251" y="10667"/>
                  </a:lnTo>
                  <a:lnTo>
                    <a:pt x="870204" y="13716"/>
                  </a:lnTo>
                  <a:close/>
                </a:path>
                <a:path w="3676015" h="13969">
                  <a:moveTo>
                    <a:pt x="897635" y="13716"/>
                  </a:moveTo>
                  <a:lnTo>
                    <a:pt x="890016" y="13716"/>
                  </a:lnTo>
                  <a:lnTo>
                    <a:pt x="886967" y="10667"/>
                  </a:lnTo>
                  <a:lnTo>
                    <a:pt x="886967" y="3047"/>
                  </a:lnTo>
                  <a:lnTo>
                    <a:pt x="890016" y="0"/>
                  </a:lnTo>
                  <a:lnTo>
                    <a:pt x="897635" y="0"/>
                  </a:lnTo>
                  <a:lnTo>
                    <a:pt x="900684" y="3047"/>
                  </a:lnTo>
                  <a:lnTo>
                    <a:pt x="900684" y="10667"/>
                  </a:lnTo>
                  <a:lnTo>
                    <a:pt x="897635" y="13716"/>
                  </a:lnTo>
                  <a:close/>
                </a:path>
                <a:path w="3676015" h="13969">
                  <a:moveTo>
                    <a:pt x="925067" y="13716"/>
                  </a:moveTo>
                  <a:lnTo>
                    <a:pt x="917448" y="13716"/>
                  </a:lnTo>
                  <a:lnTo>
                    <a:pt x="914400" y="10667"/>
                  </a:lnTo>
                  <a:lnTo>
                    <a:pt x="914400" y="3047"/>
                  </a:lnTo>
                  <a:lnTo>
                    <a:pt x="917448" y="0"/>
                  </a:lnTo>
                  <a:lnTo>
                    <a:pt x="925067" y="0"/>
                  </a:lnTo>
                  <a:lnTo>
                    <a:pt x="929640" y="3047"/>
                  </a:lnTo>
                  <a:lnTo>
                    <a:pt x="929640" y="10667"/>
                  </a:lnTo>
                  <a:lnTo>
                    <a:pt x="925067" y="13716"/>
                  </a:lnTo>
                  <a:close/>
                </a:path>
                <a:path w="3676015" h="13969">
                  <a:moveTo>
                    <a:pt x="954024" y="13716"/>
                  </a:moveTo>
                  <a:lnTo>
                    <a:pt x="946404" y="13716"/>
                  </a:lnTo>
                  <a:lnTo>
                    <a:pt x="943356" y="10667"/>
                  </a:lnTo>
                  <a:lnTo>
                    <a:pt x="943356" y="3047"/>
                  </a:lnTo>
                  <a:lnTo>
                    <a:pt x="946404" y="0"/>
                  </a:lnTo>
                  <a:lnTo>
                    <a:pt x="954024" y="0"/>
                  </a:lnTo>
                  <a:lnTo>
                    <a:pt x="957072" y="3047"/>
                  </a:lnTo>
                  <a:lnTo>
                    <a:pt x="957072" y="10667"/>
                  </a:lnTo>
                  <a:lnTo>
                    <a:pt x="954024" y="13716"/>
                  </a:lnTo>
                  <a:close/>
                </a:path>
                <a:path w="3676015" h="13969">
                  <a:moveTo>
                    <a:pt x="981456" y="13716"/>
                  </a:moveTo>
                  <a:lnTo>
                    <a:pt x="973835" y="13716"/>
                  </a:lnTo>
                  <a:lnTo>
                    <a:pt x="970788" y="10667"/>
                  </a:lnTo>
                  <a:lnTo>
                    <a:pt x="970788" y="3047"/>
                  </a:lnTo>
                  <a:lnTo>
                    <a:pt x="973835" y="0"/>
                  </a:lnTo>
                  <a:lnTo>
                    <a:pt x="981456" y="0"/>
                  </a:lnTo>
                  <a:lnTo>
                    <a:pt x="984504" y="3047"/>
                  </a:lnTo>
                  <a:lnTo>
                    <a:pt x="984504" y="10667"/>
                  </a:lnTo>
                  <a:lnTo>
                    <a:pt x="981456" y="13716"/>
                  </a:lnTo>
                  <a:close/>
                </a:path>
                <a:path w="3676015" h="13969">
                  <a:moveTo>
                    <a:pt x="1008888" y="13716"/>
                  </a:moveTo>
                  <a:lnTo>
                    <a:pt x="1001267" y="13716"/>
                  </a:lnTo>
                  <a:lnTo>
                    <a:pt x="998220" y="10667"/>
                  </a:lnTo>
                  <a:lnTo>
                    <a:pt x="998220" y="3047"/>
                  </a:lnTo>
                  <a:lnTo>
                    <a:pt x="1001267" y="0"/>
                  </a:lnTo>
                  <a:lnTo>
                    <a:pt x="1008888" y="0"/>
                  </a:lnTo>
                  <a:lnTo>
                    <a:pt x="1011935" y="3047"/>
                  </a:lnTo>
                  <a:lnTo>
                    <a:pt x="1011935" y="10667"/>
                  </a:lnTo>
                  <a:lnTo>
                    <a:pt x="1008888" y="13716"/>
                  </a:lnTo>
                  <a:close/>
                </a:path>
                <a:path w="3676015" h="13969">
                  <a:moveTo>
                    <a:pt x="1036320" y="13716"/>
                  </a:moveTo>
                  <a:lnTo>
                    <a:pt x="1028700" y="13716"/>
                  </a:lnTo>
                  <a:lnTo>
                    <a:pt x="1025651" y="10667"/>
                  </a:lnTo>
                  <a:lnTo>
                    <a:pt x="1025651" y="3047"/>
                  </a:lnTo>
                  <a:lnTo>
                    <a:pt x="1028700" y="0"/>
                  </a:lnTo>
                  <a:lnTo>
                    <a:pt x="1036320" y="0"/>
                  </a:lnTo>
                  <a:lnTo>
                    <a:pt x="1039367" y="3047"/>
                  </a:lnTo>
                  <a:lnTo>
                    <a:pt x="1039367" y="10667"/>
                  </a:lnTo>
                  <a:lnTo>
                    <a:pt x="1036320" y="13716"/>
                  </a:lnTo>
                  <a:close/>
                </a:path>
                <a:path w="3676015" h="13969">
                  <a:moveTo>
                    <a:pt x="1063751" y="13716"/>
                  </a:moveTo>
                  <a:lnTo>
                    <a:pt x="1056132" y="13716"/>
                  </a:lnTo>
                  <a:lnTo>
                    <a:pt x="1053084" y="10667"/>
                  </a:lnTo>
                  <a:lnTo>
                    <a:pt x="1053084" y="3047"/>
                  </a:lnTo>
                  <a:lnTo>
                    <a:pt x="1056132" y="0"/>
                  </a:lnTo>
                  <a:lnTo>
                    <a:pt x="1063751" y="0"/>
                  </a:lnTo>
                  <a:lnTo>
                    <a:pt x="1068324" y="3047"/>
                  </a:lnTo>
                  <a:lnTo>
                    <a:pt x="1068324" y="10667"/>
                  </a:lnTo>
                  <a:lnTo>
                    <a:pt x="1063751" y="13716"/>
                  </a:lnTo>
                  <a:close/>
                </a:path>
                <a:path w="3676015" h="13969">
                  <a:moveTo>
                    <a:pt x="1092708" y="13716"/>
                  </a:moveTo>
                  <a:lnTo>
                    <a:pt x="1085088" y="13716"/>
                  </a:lnTo>
                  <a:lnTo>
                    <a:pt x="1082040" y="10667"/>
                  </a:lnTo>
                  <a:lnTo>
                    <a:pt x="1082040" y="3047"/>
                  </a:lnTo>
                  <a:lnTo>
                    <a:pt x="1085088" y="0"/>
                  </a:lnTo>
                  <a:lnTo>
                    <a:pt x="1092708" y="0"/>
                  </a:lnTo>
                  <a:lnTo>
                    <a:pt x="1095756" y="3047"/>
                  </a:lnTo>
                  <a:lnTo>
                    <a:pt x="1095756" y="10667"/>
                  </a:lnTo>
                  <a:lnTo>
                    <a:pt x="1092708" y="13716"/>
                  </a:lnTo>
                  <a:close/>
                </a:path>
                <a:path w="3676015" h="13969">
                  <a:moveTo>
                    <a:pt x="1120140" y="13716"/>
                  </a:moveTo>
                  <a:lnTo>
                    <a:pt x="1112520" y="13716"/>
                  </a:lnTo>
                  <a:lnTo>
                    <a:pt x="1109472" y="10667"/>
                  </a:lnTo>
                  <a:lnTo>
                    <a:pt x="1109472" y="3047"/>
                  </a:lnTo>
                  <a:lnTo>
                    <a:pt x="1112520" y="0"/>
                  </a:lnTo>
                  <a:lnTo>
                    <a:pt x="1120140" y="0"/>
                  </a:lnTo>
                  <a:lnTo>
                    <a:pt x="1123188" y="3047"/>
                  </a:lnTo>
                  <a:lnTo>
                    <a:pt x="1123188" y="10667"/>
                  </a:lnTo>
                  <a:lnTo>
                    <a:pt x="1120140" y="13716"/>
                  </a:lnTo>
                  <a:close/>
                </a:path>
                <a:path w="3676015" h="13969">
                  <a:moveTo>
                    <a:pt x="1147572" y="13716"/>
                  </a:moveTo>
                  <a:lnTo>
                    <a:pt x="1139951" y="13716"/>
                  </a:lnTo>
                  <a:lnTo>
                    <a:pt x="1136904" y="10667"/>
                  </a:lnTo>
                  <a:lnTo>
                    <a:pt x="1136904" y="3047"/>
                  </a:lnTo>
                  <a:lnTo>
                    <a:pt x="1139951" y="0"/>
                  </a:lnTo>
                  <a:lnTo>
                    <a:pt x="1147572" y="0"/>
                  </a:lnTo>
                  <a:lnTo>
                    <a:pt x="1150620" y="3047"/>
                  </a:lnTo>
                  <a:lnTo>
                    <a:pt x="1150620" y="10667"/>
                  </a:lnTo>
                  <a:lnTo>
                    <a:pt x="1147572" y="13716"/>
                  </a:lnTo>
                  <a:close/>
                </a:path>
                <a:path w="3676015" h="13969">
                  <a:moveTo>
                    <a:pt x="1175004" y="13716"/>
                  </a:moveTo>
                  <a:lnTo>
                    <a:pt x="1167384" y="13716"/>
                  </a:lnTo>
                  <a:lnTo>
                    <a:pt x="1164335" y="10667"/>
                  </a:lnTo>
                  <a:lnTo>
                    <a:pt x="1164335" y="3047"/>
                  </a:lnTo>
                  <a:lnTo>
                    <a:pt x="1167384" y="0"/>
                  </a:lnTo>
                  <a:lnTo>
                    <a:pt x="1175004" y="0"/>
                  </a:lnTo>
                  <a:lnTo>
                    <a:pt x="1178051" y="3047"/>
                  </a:lnTo>
                  <a:lnTo>
                    <a:pt x="1178051" y="10667"/>
                  </a:lnTo>
                  <a:lnTo>
                    <a:pt x="1175004" y="13716"/>
                  </a:lnTo>
                  <a:close/>
                </a:path>
                <a:path w="3676015" h="13969">
                  <a:moveTo>
                    <a:pt x="1203959" y="13716"/>
                  </a:moveTo>
                  <a:lnTo>
                    <a:pt x="1194816" y="13716"/>
                  </a:lnTo>
                  <a:lnTo>
                    <a:pt x="1191767" y="10667"/>
                  </a:lnTo>
                  <a:lnTo>
                    <a:pt x="1191767" y="3047"/>
                  </a:lnTo>
                  <a:lnTo>
                    <a:pt x="1194816" y="0"/>
                  </a:lnTo>
                  <a:lnTo>
                    <a:pt x="1203959" y="0"/>
                  </a:lnTo>
                  <a:lnTo>
                    <a:pt x="1207008" y="3047"/>
                  </a:lnTo>
                  <a:lnTo>
                    <a:pt x="1207008" y="10667"/>
                  </a:lnTo>
                  <a:lnTo>
                    <a:pt x="1203959" y="13716"/>
                  </a:lnTo>
                  <a:close/>
                </a:path>
                <a:path w="3676015" h="13969">
                  <a:moveTo>
                    <a:pt x="1231392" y="13716"/>
                  </a:moveTo>
                  <a:lnTo>
                    <a:pt x="1223772" y="13716"/>
                  </a:lnTo>
                  <a:lnTo>
                    <a:pt x="1220724" y="10667"/>
                  </a:lnTo>
                  <a:lnTo>
                    <a:pt x="1220724" y="3047"/>
                  </a:lnTo>
                  <a:lnTo>
                    <a:pt x="1223772" y="0"/>
                  </a:lnTo>
                  <a:lnTo>
                    <a:pt x="1231392" y="0"/>
                  </a:lnTo>
                  <a:lnTo>
                    <a:pt x="1234440" y="3047"/>
                  </a:lnTo>
                  <a:lnTo>
                    <a:pt x="1234440" y="10667"/>
                  </a:lnTo>
                  <a:lnTo>
                    <a:pt x="1231392" y="13716"/>
                  </a:lnTo>
                  <a:close/>
                </a:path>
                <a:path w="3676015" h="13969">
                  <a:moveTo>
                    <a:pt x="1258824" y="13716"/>
                  </a:moveTo>
                  <a:lnTo>
                    <a:pt x="1251204" y="13716"/>
                  </a:lnTo>
                  <a:lnTo>
                    <a:pt x="1248156" y="10667"/>
                  </a:lnTo>
                  <a:lnTo>
                    <a:pt x="1248156" y="3047"/>
                  </a:lnTo>
                  <a:lnTo>
                    <a:pt x="1251204" y="0"/>
                  </a:lnTo>
                  <a:lnTo>
                    <a:pt x="1258824" y="0"/>
                  </a:lnTo>
                  <a:lnTo>
                    <a:pt x="1261872" y="3047"/>
                  </a:lnTo>
                  <a:lnTo>
                    <a:pt x="1261872" y="10667"/>
                  </a:lnTo>
                  <a:lnTo>
                    <a:pt x="1258824" y="13716"/>
                  </a:lnTo>
                  <a:close/>
                </a:path>
                <a:path w="3676015" h="13969">
                  <a:moveTo>
                    <a:pt x="1286256" y="13716"/>
                  </a:moveTo>
                  <a:lnTo>
                    <a:pt x="1278635" y="13716"/>
                  </a:lnTo>
                  <a:lnTo>
                    <a:pt x="1275588" y="10667"/>
                  </a:lnTo>
                  <a:lnTo>
                    <a:pt x="1275588" y="3047"/>
                  </a:lnTo>
                  <a:lnTo>
                    <a:pt x="1278635" y="0"/>
                  </a:lnTo>
                  <a:lnTo>
                    <a:pt x="1286256" y="0"/>
                  </a:lnTo>
                  <a:lnTo>
                    <a:pt x="1289304" y="3047"/>
                  </a:lnTo>
                  <a:lnTo>
                    <a:pt x="1289304" y="10667"/>
                  </a:lnTo>
                  <a:lnTo>
                    <a:pt x="1286256" y="13716"/>
                  </a:lnTo>
                  <a:close/>
                </a:path>
                <a:path w="3676015" h="13969">
                  <a:moveTo>
                    <a:pt x="1313688" y="13716"/>
                  </a:moveTo>
                  <a:lnTo>
                    <a:pt x="1306067" y="13716"/>
                  </a:lnTo>
                  <a:lnTo>
                    <a:pt x="1303020" y="10667"/>
                  </a:lnTo>
                  <a:lnTo>
                    <a:pt x="1303020" y="3047"/>
                  </a:lnTo>
                  <a:lnTo>
                    <a:pt x="1306067" y="0"/>
                  </a:lnTo>
                  <a:lnTo>
                    <a:pt x="1313688" y="0"/>
                  </a:lnTo>
                  <a:lnTo>
                    <a:pt x="1316735" y="3047"/>
                  </a:lnTo>
                  <a:lnTo>
                    <a:pt x="1316735" y="10667"/>
                  </a:lnTo>
                  <a:lnTo>
                    <a:pt x="1313688" y="13716"/>
                  </a:lnTo>
                  <a:close/>
                </a:path>
                <a:path w="3676015" h="13969">
                  <a:moveTo>
                    <a:pt x="1342643" y="13716"/>
                  </a:moveTo>
                  <a:lnTo>
                    <a:pt x="1333500" y="13716"/>
                  </a:lnTo>
                  <a:lnTo>
                    <a:pt x="1330451" y="10667"/>
                  </a:lnTo>
                  <a:lnTo>
                    <a:pt x="1330451" y="3047"/>
                  </a:lnTo>
                  <a:lnTo>
                    <a:pt x="1333500" y="0"/>
                  </a:lnTo>
                  <a:lnTo>
                    <a:pt x="1342643" y="0"/>
                  </a:lnTo>
                  <a:lnTo>
                    <a:pt x="1345692" y="3047"/>
                  </a:lnTo>
                  <a:lnTo>
                    <a:pt x="1345692" y="10667"/>
                  </a:lnTo>
                  <a:lnTo>
                    <a:pt x="1342643" y="13716"/>
                  </a:lnTo>
                  <a:close/>
                </a:path>
                <a:path w="3676015" h="13969">
                  <a:moveTo>
                    <a:pt x="1370076" y="13716"/>
                  </a:moveTo>
                  <a:lnTo>
                    <a:pt x="1362456" y="13716"/>
                  </a:lnTo>
                  <a:lnTo>
                    <a:pt x="1359408" y="10667"/>
                  </a:lnTo>
                  <a:lnTo>
                    <a:pt x="1359408" y="3047"/>
                  </a:lnTo>
                  <a:lnTo>
                    <a:pt x="1362456" y="0"/>
                  </a:lnTo>
                  <a:lnTo>
                    <a:pt x="1370076" y="0"/>
                  </a:lnTo>
                  <a:lnTo>
                    <a:pt x="1373124" y="3047"/>
                  </a:lnTo>
                  <a:lnTo>
                    <a:pt x="1373124" y="10667"/>
                  </a:lnTo>
                  <a:lnTo>
                    <a:pt x="1370076" y="13716"/>
                  </a:lnTo>
                  <a:close/>
                </a:path>
                <a:path w="3676015" h="13969">
                  <a:moveTo>
                    <a:pt x="1397508" y="13716"/>
                  </a:moveTo>
                  <a:lnTo>
                    <a:pt x="1389888" y="13716"/>
                  </a:lnTo>
                  <a:lnTo>
                    <a:pt x="1386840" y="10667"/>
                  </a:lnTo>
                  <a:lnTo>
                    <a:pt x="1386840" y="3047"/>
                  </a:lnTo>
                  <a:lnTo>
                    <a:pt x="1389888" y="0"/>
                  </a:lnTo>
                  <a:lnTo>
                    <a:pt x="1397508" y="0"/>
                  </a:lnTo>
                  <a:lnTo>
                    <a:pt x="1400556" y="3047"/>
                  </a:lnTo>
                  <a:lnTo>
                    <a:pt x="1400556" y="10667"/>
                  </a:lnTo>
                  <a:lnTo>
                    <a:pt x="1397508" y="13716"/>
                  </a:lnTo>
                  <a:close/>
                </a:path>
                <a:path w="3676015" h="13969">
                  <a:moveTo>
                    <a:pt x="1424940" y="13716"/>
                  </a:moveTo>
                  <a:lnTo>
                    <a:pt x="1417320" y="13716"/>
                  </a:lnTo>
                  <a:lnTo>
                    <a:pt x="1414272" y="10667"/>
                  </a:lnTo>
                  <a:lnTo>
                    <a:pt x="1414272" y="3047"/>
                  </a:lnTo>
                  <a:lnTo>
                    <a:pt x="1417320" y="0"/>
                  </a:lnTo>
                  <a:lnTo>
                    <a:pt x="1424940" y="0"/>
                  </a:lnTo>
                  <a:lnTo>
                    <a:pt x="1427988" y="3047"/>
                  </a:lnTo>
                  <a:lnTo>
                    <a:pt x="1427988" y="10667"/>
                  </a:lnTo>
                  <a:lnTo>
                    <a:pt x="1424940" y="13716"/>
                  </a:lnTo>
                  <a:close/>
                </a:path>
                <a:path w="3676015" h="13969">
                  <a:moveTo>
                    <a:pt x="1452372" y="13716"/>
                  </a:moveTo>
                  <a:lnTo>
                    <a:pt x="1444751" y="13716"/>
                  </a:lnTo>
                  <a:lnTo>
                    <a:pt x="1441704" y="10667"/>
                  </a:lnTo>
                  <a:lnTo>
                    <a:pt x="1441704" y="3047"/>
                  </a:lnTo>
                  <a:lnTo>
                    <a:pt x="1444751" y="0"/>
                  </a:lnTo>
                  <a:lnTo>
                    <a:pt x="1452372" y="0"/>
                  </a:lnTo>
                  <a:lnTo>
                    <a:pt x="1455420" y="3047"/>
                  </a:lnTo>
                  <a:lnTo>
                    <a:pt x="1455420" y="10667"/>
                  </a:lnTo>
                  <a:lnTo>
                    <a:pt x="1452372" y="13716"/>
                  </a:lnTo>
                  <a:close/>
                </a:path>
                <a:path w="3676015" h="13969">
                  <a:moveTo>
                    <a:pt x="1481327" y="13716"/>
                  </a:moveTo>
                  <a:lnTo>
                    <a:pt x="1473708" y="13716"/>
                  </a:lnTo>
                  <a:lnTo>
                    <a:pt x="1469135" y="10667"/>
                  </a:lnTo>
                  <a:lnTo>
                    <a:pt x="1469135" y="3047"/>
                  </a:lnTo>
                  <a:lnTo>
                    <a:pt x="1473708" y="0"/>
                  </a:lnTo>
                  <a:lnTo>
                    <a:pt x="1481327" y="0"/>
                  </a:lnTo>
                  <a:lnTo>
                    <a:pt x="1484376" y="3047"/>
                  </a:lnTo>
                  <a:lnTo>
                    <a:pt x="1484376" y="10667"/>
                  </a:lnTo>
                  <a:lnTo>
                    <a:pt x="1481327" y="13716"/>
                  </a:lnTo>
                  <a:close/>
                </a:path>
                <a:path w="3676015" h="13969">
                  <a:moveTo>
                    <a:pt x="1508759" y="13716"/>
                  </a:moveTo>
                  <a:lnTo>
                    <a:pt x="1501140" y="13716"/>
                  </a:lnTo>
                  <a:lnTo>
                    <a:pt x="1498092" y="10667"/>
                  </a:lnTo>
                  <a:lnTo>
                    <a:pt x="1498092" y="3047"/>
                  </a:lnTo>
                  <a:lnTo>
                    <a:pt x="1501140" y="0"/>
                  </a:lnTo>
                  <a:lnTo>
                    <a:pt x="1508759" y="0"/>
                  </a:lnTo>
                  <a:lnTo>
                    <a:pt x="1511808" y="3047"/>
                  </a:lnTo>
                  <a:lnTo>
                    <a:pt x="1511808" y="10667"/>
                  </a:lnTo>
                  <a:lnTo>
                    <a:pt x="1508759" y="13716"/>
                  </a:lnTo>
                  <a:close/>
                </a:path>
                <a:path w="3676015" h="13969">
                  <a:moveTo>
                    <a:pt x="1536192" y="13716"/>
                  </a:moveTo>
                  <a:lnTo>
                    <a:pt x="1528572" y="13716"/>
                  </a:lnTo>
                  <a:lnTo>
                    <a:pt x="1525524" y="10667"/>
                  </a:lnTo>
                  <a:lnTo>
                    <a:pt x="1525524" y="3047"/>
                  </a:lnTo>
                  <a:lnTo>
                    <a:pt x="1528572" y="0"/>
                  </a:lnTo>
                  <a:lnTo>
                    <a:pt x="1536192" y="0"/>
                  </a:lnTo>
                  <a:lnTo>
                    <a:pt x="1539240" y="3047"/>
                  </a:lnTo>
                  <a:lnTo>
                    <a:pt x="1539240" y="10667"/>
                  </a:lnTo>
                  <a:lnTo>
                    <a:pt x="1536192" y="13716"/>
                  </a:lnTo>
                  <a:close/>
                </a:path>
                <a:path w="3676015" h="13969">
                  <a:moveTo>
                    <a:pt x="1563624" y="13716"/>
                  </a:moveTo>
                  <a:lnTo>
                    <a:pt x="1556004" y="13716"/>
                  </a:lnTo>
                  <a:lnTo>
                    <a:pt x="1552956" y="10667"/>
                  </a:lnTo>
                  <a:lnTo>
                    <a:pt x="1552956" y="3047"/>
                  </a:lnTo>
                  <a:lnTo>
                    <a:pt x="1556004" y="0"/>
                  </a:lnTo>
                  <a:lnTo>
                    <a:pt x="1563624" y="0"/>
                  </a:lnTo>
                  <a:lnTo>
                    <a:pt x="1566672" y="3047"/>
                  </a:lnTo>
                  <a:lnTo>
                    <a:pt x="1566672" y="10667"/>
                  </a:lnTo>
                  <a:lnTo>
                    <a:pt x="1563624" y="13716"/>
                  </a:lnTo>
                  <a:close/>
                </a:path>
                <a:path w="3676015" h="13969">
                  <a:moveTo>
                    <a:pt x="1591056" y="13716"/>
                  </a:moveTo>
                  <a:lnTo>
                    <a:pt x="1583435" y="13716"/>
                  </a:lnTo>
                  <a:lnTo>
                    <a:pt x="1580388" y="10667"/>
                  </a:lnTo>
                  <a:lnTo>
                    <a:pt x="1580388" y="3047"/>
                  </a:lnTo>
                  <a:lnTo>
                    <a:pt x="1583435" y="0"/>
                  </a:lnTo>
                  <a:lnTo>
                    <a:pt x="1591056" y="0"/>
                  </a:lnTo>
                  <a:lnTo>
                    <a:pt x="1594104" y="3047"/>
                  </a:lnTo>
                  <a:lnTo>
                    <a:pt x="1594104" y="10667"/>
                  </a:lnTo>
                  <a:lnTo>
                    <a:pt x="1591056" y="13716"/>
                  </a:lnTo>
                  <a:close/>
                </a:path>
                <a:path w="3676015" h="13969">
                  <a:moveTo>
                    <a:pt x="1620012" y="13716"/>
                  </a:moveTo>
                  <a:lnTo>
                    <a:pt x="1612392" y="13716"/>
                  </a:lnTo>
                  <a:lnTo>
                    <a:pt x="1607820" y="10667"/>
                  </a:lnTo>
                  <a:lnTo>
                    <a:pt x="1607820" y="3047"/>
                  </a:lnTo>
                  <a:lnTo>
                    <a:pt x="1612392" y="0"/>
                  </a:lnTo>
                  <a:lnTo>
                    <a:pt x="1620012" y="0"/>
                  </a:lnTo>
                  <a:lnTo>
                    <a:pt x="1623059" y="3047"/>
                  </a:lnTo>
                  <a:lnTo>
                    <a:pt x="1623059" y="10667"/>
                  </a:lnTo>
                  <a:lnTo>
                    <a:pt x="1620012" y="13716"/>
                  </a:lnTo>
                  <a:close/>
                </a:path>
                <a:path w="3676015" h="13969">
                  <a:moveTo>
                    <a:pt x="1647443" y="13716"/>
                  </a:moveTo>
                  <a:lnTo>
                    <a:pt x="1639824" y="13716"/>
                  </a:lnTo>
                  <a:lnTo>
                    <a:pt x="1636776" y="10667"/>
                  </a:lnTo>
                  <a:lnTo>
                    <a:pt x="1636776" y="3047"/>
                  </a:lnTo>
                  <a:lnTo>
                    <a:pt x="1639824" y="0"/>
                  </a:lnTo>
                  <a:lnTo>
                    <a:pt x="1647443" y="0"/>
                  </a:lnTo>
                  <a:lnTo>
                    <a:pt x="1650492" y="3047"/>
                  </a:lnTo>
                  <a:lnTo>
                    <a:pt x="1650492" y="10667"/>
                  </a:lnTo>
                  <a:lnTo>
                    <a:pt x="1647443" y="13716"/>
                  </a:lnTo>
                  <a:close/>
                </a:path>
                <a:path w="3676015" h="13969">
                  <a:moveTo>
                    <a:pt x="1674876" y="13716"/>
                  </a:moveTo>
                  <a:lnTo>
                    <a:pt x="1667256" y="13716"/>
                  </a:lnTo>
                  <a:lnTo>
                    <a:pt x="1664208" y="10667"/>
                  </a:lnTo>
                  <a:lnTo>
                    <a:pt x="1664208" y="3047"/>
                  </a:lnTo>
                  <a:lnTo>
                    <a:pt x="1667256" y="0"/>
                  </a:lnTo>
                  <a:lnTo>
                    <a:pt x="1674876" y="0"/>
                  </a:lnTo>
                  <a:lnTo>
                    <a:pt x="1677924" y="3047"/>
                  </a:lnTo>
                  <a:lnTo>
                    <a:pt x="1677924" y="10667"/>
                  </a:lnTo>
                  <a:lnTo>
                    <a:pt x="1674876" y="13716"/>
                  </a:lnTo>
                  <a:close/>
                </a:path>
                <a:path w="3676015" h="13969">
                  <a:moveTo>
                    <a:pt x="1702308" y="13716"/>
                  </a:moveTo>
                  <a:lnTo>
                    <a:pt x="1694688" y="13716"/>
                  </a:lnTo>
                  <a:lnTo>
                    <a:pt x="1691640" y="10667"/>
                  </a:lnTo>
                  <a:lnTo>
                    <a:pt x="1691640" y="3047"/>
                  </a:lnTo>
                  <a:lnTo>
                    <a:pt x="1694688" y="0"/>
                  </a:lnTo>
                  <a:lnTo>
                    <a:pt x="1702308" y="0"/>
                  </a:lnTo>
                  <a:lnTo>
                    <a:pt x="1705356" y="3047"/>
                  </a:lnTo>
                  <a:lnTo>
                    <a:pt x="1705356" y="10667"/>
                  </a:lnTo>
                  <a:lnTo>
                    <a:pt x="1702308" y="13716"/>
                  </a:lnTo>
                  <a:close/>
                </a:path>
                <a:path w="3676015" h="13969">
                  <a:moveTo>
                    <a:pt x="1729740" y="13716"/>
                  </a:moveTo>
                  <a:lnTo>
                    <a:pt x="1722120" y="13716"/>
                  </a:lnTo>
                  <a:lnTo>
                    <a:pt x="1719072" y="10667"/>
                  </a:lnTo>
                  <a:lnTo>
                    <a:pt x="1719072" y="3047"/>
                  </a:lnTo>
                  <a:lnTo>
                    <a:pt x="1722120" y="0"/>
                  </a:lnTo>
                  <a:lnTo>
                    <a:pt x="1729740" y="0"/>
                  </a:lnTo>
                  <a:lnTo>
                    <a:pt x="1732788" y="3047"/>
                  </a:lnTo>
                  <a:lnTo>
                    <a:pt x="1732788" y="10667"/>
                  </a:lnTo>
                  <a:lnTo>
                    <a:pt x="1729740" y="13716"/>
                  </a:lnTo>
                  <a:close/>
                </a:path>
                <a:path w="3676015" h="13969">
                  <a:moveTo>
                    <a:pt x="1758696" y="13716"/>
                  </a:moveTo>
                  <a:lnTo>
                    <a:pt x="1751076" y="13716"/>
                  </a:lnTo>
                  <a:lnTo>
                    <a:pt x="1746504" y="10667"/>
                  </a:lnTo>
                  <a:lnTo>
                    <a:pt x="1746504" y="3047"/>
                  </a:lnTo>
                  <a:lnTo>
                    <a:pt x="1751076" y="0"/>
                  </a:lnTo>
                  <a:lnTo>
                    <a:pt x="1758696" y="0"/>
                  </a:lnTo>
                  <a:lnTo>
                    <a:pt x="1761743" y="3047"/>
                  </a:lnTo>
                  <a:lnTo>
                    <a:pt x="1761743" y="10667"/>
                  </a:lnTo>
                  <a:lnTo>
                    <a:pt x="1758696" y="13716"/>
                  </a:lnTo>
                  <a:close/>
                </a:path>
                <a:path w="3676015" h="13969">
                  <a:moveTo>
                    <a:pt x="1786127" y="13716"/>
                  </a:moveTo>
                  <a:lnTo>
                    <a:pt x="1778508" y="13716"/>
                  </a:lnTo>
                  <a:lnTo>
                    <a:pt x="1775459" y="10667"/>
                  </a:lnTo>
                  <a:lnTo>
                    <a:pt x="1775459" y="3047"/>
                  </a:lnTo>
                  <a:lnTo>
                    <a:pt x="1778508" y="0"/>
                  </a:lnTo>
                  <a:lnTo>
                    <a:pt x="1786127" y="0"/>
                  </a:lnTo>
                  <a:lnTo>
                    <a:pt x="1789176" y="3047"/>
                  </a:lnTo>
                  <a:lnTo>
                    <a:pt x="1789176" y="10667"/>
                  </a:lnTo>
                  <a:lnTo>
                    <a:pt x="1786127" y="13716"/>
                  </a:lnTo>
                  <a:close/>
                </a:path>
                <a:path w="3676015" h="13969">
                  <a:moveTo>
                    <a:pt x="1813559" y="13716"/>
                  </a:moveTo>
                  <a:lnTo>
                    <a:pt x="1805940" y="13716"/>
                  </a:lnTo>
                  <a:lnTo>
                    <a:pt x="1802892" y="10667"/>
                  </a:lnTo>
                  <a:lnTo>
                    <a:pt x="1802892" y="3047"/>
                  </a:lnTo>
                  <a:lnTo>
                    <a:pt x="1805940" y="0"/>
                  </a:lnTo>
                  <a:lnTo>
                    <a:pt x="1813559" y="0"/>
                  </a:lnTo>
                  <a:lnTo>
                    <a:pt x="1816608" y="3047"/>
                  </a:lnTo>
                  <a:lnTo>
                    <a:pt x="1816608" y="10667"/>
                  </a:lnTo>
                  <a:lnTo>
                    <a:pt x="1813559" y="13716"/>
                  </a:lnTo>
                  <a:close/>
                </a:path>
                <a:path w="3676015" h="13969">
                  <a:moveTo>
                    <a:pt x="1840992" y="13716"/>
                  </a:moveTo>
                  <a:lnTo>
                    <a:pt x="1833372" y="13716"/>
                  </a:lnTo>
                  <a:lnTo>
                    <a:pt x="1830324" y="10667"/>
                  </a:lnTo>
                  <a:lnTo>
                    <a:pt x="1830324" y="3047"/>
                  </a:lnTo>
                  <a:lnTo>
                    <a:pt x="1833372" y="0"/>
                  </a:lnTo>
                  <a:lnTo>
                    <a:pt x="1840992" y="0"/>
                  </a:lnTo>
                  <a:lnTo>
                    <a:pt x="1844040" y="3047"/>
                  </a:lnTo>
                  <a:lnTo>
                    <a:pt x="1844040" y="10667"/>
                  </a:lnTo>
                  <a:lnTo>
                    <a:pt x="1840992" y="13716"/>
                  </a:lnTo>
                  <a:close/>
                </a:path>
                <a:path w="3676015" h="13969">
                  <a:moveTo>
                    <a:pt x="1868424" y="13716"/>
                  </a:moveTo>
                  <a:lnTo>
                    <a:pt x="1860804" y="13716"/>
                  </a:lnTo>
                  <a:lnTo>
                    <a:pt x="1857756" y="10667"/>
                  </a:lnTo>
                  <a:lnTo>
                    <a:pt x="1857756" y="3047"/>
                  </a:lnTo>
                  <a:lnTo>
                    <a:pt x="1860804" y="0"/>
                  </a:lnTo>
                  <a:lnTo>
                    <a:pt x="1868424" y="0"/>
                  </a:lnTo>
                  <a:lnTo>
                    <a:pt x="1871472" y="3047"/>
                  </a:lnTo>
                  <a:lnTo>
                    <a:pt x="1871472" y="10667"/>
                  </a:lnTo>
                  <a:lnTo>
                    <a:pt x="1868424" y="13716"/>
                  </a:lnTo>
                  <a:close/>
                </a:path>
                <a:path w="3676015" h="13969">
                  <a:moveTo>
                    <a:pt x="1897380" y="13716"/>
                  </a:moveTo>
                  <a:lnTo>
                    <a:pt x="1889759" y="13716"/>
                  </a:lnTo>
                  <a:lnTo>
                    <a:pt x="1886712" y="10667"/>
                  </a:lnTo>
                  <a:lnTo>
                    <a:pt x="1886712" y="3047"/>
                  </a:lnTo>
                  <a:lnTo>
                    <a:pt x="1889759" y="0"/>
                  </a:lnTo>
                  <a:lnTo>
                    <a:pt x="1897380" y="0"/>
                  </a:lnTo>
                  <a:lnTo>
                    <a:pt x="1900427" y="3047"/>
                  </a:lnTo>
                  <a:lnTo>
                    <a:pt x="1900427" y="10667"/>
                  </a:lnTo>
                  <a:lnTo>
                    <a:pt x="1897380" y="13716"/>
                  </a:lnTo>
                  <a:close/>
                </a:path>
                <a:path w="3676015" h="13969">
                  <a:moveTo>
                    <a:pt x="1924812" y="13716"/>
                  </a:moveTo>
                  <a:lnTo>
                    <a:pt x="1917192" y="13716"/>
                  </a:lnTo>
                  <a:lnTo>
                    <a:pt x="1914143" y="10667"/>
                  </a:lnTo>
                  <a:lnTo>
                    <a:pt x="1914143" y="3047"/>
                  </a:lnTo>
                  <a:lnTo>
                    <a:pt x="1917192" y="0"/>
                  </a:lnTo>
                  <a:lnTo>
                    <a:pt x="1924812" y="0"/>
                  </a:lnTo>
                  <a:lnTo>
                    <a:pt x="1927860" y="3047"/>
                  </a:lnTo>
                  <a:lnTo>
                    <a:pt x="1927860" y="10667"/>
                  </a:lnTo>
                  <a:lnTo>
                    <a:pt x="1924812" y="13716"/>
                  </a:lnTo>
                  <a:close/>
                </a:path>
                <a:path w="3676015" h="13969">
                  <a:moveTo>
                    <a:pt x="1952243" y="13716"/>
                  </a:moveTo>
                  <a:lnTo>
                    <a:pt x="1944624" y="13716"/>
                  </a:lnTo>
                  <a:lnTo>
                    <a:pt x="1941576" y="10667"/>
                  </a:lnTo>
                  <a:lnTo>
                    <a:pt x="1941576" y="3047"/>
                  </a:lnTo>
                  <a:lnTo>
                    <a:pt x="1944624" y="0"/>
                  </a:lnTo>
                  <a:lnTo>
                    <a:pt x="1952243" y="0"/>
                  </a:lnTo>
                  <a:lnTo>
                    <a:pt x="1955292" y="3047"/>
                  </a:lnTo>
                  <a:lnTo>
                    <a:pt x="1955292" y="10667"/>
                  </a:lnTo>
                  <a:lnTo>
                    <a:pt x="1952243" y="13716"/>
                  </a:lnTo>
                  <a:close/>
                </a:path>
                <a:path w="3676015" h="13969">
                  <a:moveTo>
                    <a:pt x="1979676" y="13716"/>
                  </a:moveTo>
                  <a:lnTo>
                    <a:pt x="1972056" y="13716"/>
                  </a:lnTo>
                  <a:lnTo>
                    <a:pt x="1969008" y="10667"/>
                  </a:lnTo>
                  <a:lnTo>
                    <a:pt x="1969008" y="3047"/>
                  </a:lnTo>
                  <a:lnTo>
                    <a:pt x="1972056" y="0"/>
                  </a:lnTo>
                  <a:lnTo>
                    <a:pt x="1979676" y="0"/>
                  </a:lnTo>
                  <a:lnTo>
                    <a:pt x="1982724" y="3047"/>
                  </a:lnTo>
                  <a:lnTo>
                    <a:pt x="1982724" y="10667"/>
                  </a:lnTo>
                  <a:lnTo>
                    <a:pt x="1979676" y="13716"/>
                  </a:lnTo>
                  <a:close/>
                </a:path>
                <a:path w="3676015" h="13969">
                  <a:moveTo>
                    <a:pt x="2007108" y="13716"/>
                  </a:moveTo>
                  <a:lnTo>
                    <a:pt x="1999488" y="13716"/>
                  </a:lnTo>
                  <a:lnTo>
                    <a:pt x="1996440" y="10667"/>
                  </a:lnTo>
                  <a:lnTo>
                    <a:pt x="1996440" y="3047"/>
                  </a:lnTo>
                  <a:lnTo>
                    <a:pt x="1999488" y="0"/>
                  </a:lnTo>
                  <a:lnTo>
                    <a:pt x="2007108" y="0"/>
                  </a:lnTo>
                  <a:lnTo>
                    <a:pt x="2010156" y="3047"/>
                  </a:lnTo>
                  <a:lnTo>
                    <a:pt x="2010156" y="10667"/>
                  </a:lnTo>
                  <a:lnTo>
                    <a:pt x="2007108" y="13716"/>
                  </a:lnTo>
                  <a:close/>
                </a:path>
                <a:path w="3676015" h="13969">
                  <a:moveTo>
                    <a:pt x="2036064" y="13716"/>
                  </a:moveTo>
                  <a:lnTo>
                    <a:pt x="2028443" y="13716"/>
                  </a:lnTo>
                  <a:lnTo>
                    <a:pt x="2025396" y="10667"/>
                  </a:lnTo>
                  <a:lnTo>
                    <a:pt x="2025396" y="3047"/>
                  </a:lnTo>
                  <a:lnTo>
                    <a:pt x="2028443" y="0"/>
                  </a:lnTo>
                  <a:lnTo>
                    <a:pt x="2036064" y="0"/>
                  </a:lnTo>
                  <a:lnTo>
                    <a:pt x="2039112" y="3047"/>
                  </a:lnTo>
                  <a:lnTo>
                    <a:pt x="2039112" y="10667"/>
                  </a:lnTo>
                  <a:lnTo>
                    <a:pt x="2036064" y="13716"/>
                  </a:lnTo>
                  <a:close/>
                </a:path>
                <a:path w="3676015" h="13969">
                  <a:moveTo>
                    <a:pt x="2063496" y="13716"/>
                  </a:moveTo>
                  <a:lnTo>
                    <a:pt x="2055876" y="13716"/>
                  </a:lnTo>
                  <a:lnTo>
                    <a:pt x="2052827" y="10667"/>
                  </a:lnTo>
                  <a:lnTo>
                    <a:pt x="2052827" y="3047"/>
                  </a:lnTo>
                  <a:lnTo>
                    <a:pt x="2055876" y="0"/>
                  </a:lnTo>
                  <a:lnTo>
                    <a:pt x="2063496" y="0"/>
                  </a:lnTo>
                  <a:lnTo>
                    <a:pt x="2066543" y="3047"/>
                  </a:lnTo>
                  <a:lnTo>
                    <a:pt x="2066543" y="10667"/>
                  </a:lnTo>
                  <a:lnTo>
                    <a:pt x="2063496" y="13716"/>
                  </a:lnTo>
                  <a:close/>
                </a:path>
                <a:path w="3676015" h="13969">
                  <a:moveTo>
                    <a:pt x="2090927" y="13716"/>
                  </a:moveTo>
                  <a:lnTo>
                    <a:pt x="2083308" y="13716"/>
                  </a:lnTo>
                  <a:lnTo>
                    <a:pt x="2080260" y="10667"/>
                  </a:lnTo>
                  <a:lnTo>
                    <a:pt x="2080260" y="3047"/>
                  </a:lnTo>
                  <a:lnTo>
                    <a:pt x="2083308" y="0"/>
                  </a:lnTo>
                  <a:lnTo>
                    <a:pt x="2090927" y="0"/>
                  </a:lnTo>
                  <a:lnTo>
                    <a:pt x="2093976" y="3047"/>
                  </a:lnTo>
                  <a:lnTo>
                    <a:pt x="2093976" y="10667"/>
                  </a:lnTo>
                  <a:lnTo>
                    <a:pt x="2090927" y="13716"/>
                  </a:lnTo>
                  <a:close/>
                </a:path>
                <a:path w="3676015" h="13969">
                  <a:moveTo>
                    <a:pt x="2118360" y="13716"/>
                  </a:moveTo>
                  <a:lnTo>
                    <a:pt x="2110740" y="13716"/>
                  </a:lnTo>
                  <a:lnTo>
                    <a:pt x="2107692" y="10667"/>
                  </a:lnTo>
                  <a:lnTo>
                    <a:pt x="2107692" y="3047"/>
                  </a:lnTo>
                  <a:lnTo>
                    <a:pt x="2110740" y="0"/>
                  </a:lnTo>
                  <a:lnTo>
                    <a:pt x="2118360" y="0"/>
                  </a:lnTo>
                  <a:lnTo>
                    <a:pt x="2121408" y="3047"/>
                  </a:lnTo>
                  <a:lnTo>
                    <a:pt x="2121408" y="10667"/>
                  </a:lnTo>
                  <a:lnTo>
                    <a:pt x="2118360" y="13716"/>
                  </a:lnTo>
                  <a:close/>
                </a:path>
                <a:path w="3676015" h="13969">
                  <a:moveTo>
                    <a:pt x="2145792" y="13716"/>
                  </a:moveTo>
                  <a:lnTo>
                    <a:pt x="2138172" y="13716"/>
                  </a:lnTo>
                  <a:lnTo>
                    <a:pt x="2135124" y="10667"/>
                  </a:lnTo>
                  <a:lnTo>
                    <a:pt x="2135124" y="3047"/>
                  </a:lnTo>
                  <a:lnTo>
                    <a:pt x="2138172" y="0"/>
                  </a:lnTo>
                  <a:lnTo>
                    <a:pt x="2145792" y="0"/>
                  </a:lnTo>
                  <a:lnTo>
                    <a:pt x="2148840" y="3047"/>
                  </a:lnTo>
                  <a:lnTo>
                    <a:pt x="2148840" y="10667"/>
                  </a:lnTo>
                  <a:lnTo>
                    <a:pt x="2145792" y="13716"/>
                  </a:lnTo>
                  <a:close/>
                </a:path>
                <a:path w="3676015" h="13969">
                  <a:moveTo>
                    <a:pt x="2174748" y="13716"/>
                  </a:moveTo>
                  <a:lnTo>
                    <a:pt x="2167127" y="13716"/>
                  </a:lnTo>
                  <a:lnTo>
                    <a:pt x="2164080" y="10667"/>
                  </a:lnTo>
                  <a:lnTo>
                    <a:pt x="2164080" y="3047"/>
                  </a:lnTo>
                  <a:lnTo>
                    <a:pt x="2167127" y="0"/>
                  </a:lnTo>
                  <a:lnTo>
                    <a:pt x="2174748" y="0"/>
                  </a:lnTo>
                  <a:lnTo>
                    <a:pt x="2177796" y="3047"/>
                  </a:lnTo>
                  <a:lnTo>
                    <a:pt x="2177796" y="10667"/>
                  </a:lnTo>
                  <a:lnTo>
                    <a:pt x="2174748" y="13716"/>
                  </a:lnTo>
                  <a:close/>
                </a:path>
                <a:path w="3676015" h="13969">
                  <a:moveTo>
                    <a:pt x="2202180" y="13716"/>
                  </a:moveTo>
                  <a:lnTo>
                    <a:pt x="2194560" y="13716"/>
                  </a:lnTo>
                  <a:lnTo>
                    <a:pt x="2191512" y="10667"/>
                  </a:lnTo>
                  <a:lnTo>
                    <a:pt x="2191512" y="3047"/>
                  </a:lnTo>
                  <a:lnTo>
                    <a:pt x="2194560" y="0"/>
                  </a:lnTo>
                  <a:lnTo>
                    <a:pt x="2202180" y="0"/>
                  </a:lnTo>
                  <a:lnTo>
                    <a:pt x="2205227" y="3047"/>
                  </a:lnTo>
                  <a:lnTo>
                    <a:pt x="2205227" y="10667"/>
                  </a:lnTo>
                  <a:lnTo>
                    <a:pt x="2202180" y="13716"/>
                  </a:lnTo>
                  <a:close/>
                </a:path>
                <a:path w="3676015" h="13969">
                  <a:moveTo>
                    <a:pt x="2229612" y="13716"/>
                  </a:moveTo>
                  <a:lnTo>
                    <a:pt x="2221992" y="13716"/>
                  </a:lnTo>
                  <a:lnTo>
                    <a:pt x="2218943" y="10667"/>
                  </a:lnTo>
                  <a:lnTo>
                    <a:pt x="2218943" y="3047"/>
                  </a:lnTo>
                  <a:lnTo>
                    <a:pt x="2221992" y="0"/>
                  </a:lnTo>
                  <a:lnTo>
                    <a:pt x="2229612" y="0"/>
                  </a:lnTo>
                  <a:lnTo>
                    <a:pt x="2232660" y="3047"/>
                  </a:lnTo>
                  <a:lnTo>
                    <a:pt x="2232660" y="10667"/>
                  </a:lnTo>
                  <a:lnTo>
                    <a:pt x="2229612" y="13716"/>
                  </a:lnTo>
                  <a:close/>
                </a:path>
                <a:path w="3676015" h="13969">
                  <a:moveTo>
                    <a:pt x="2257043" y="13716"/>
                  </a:moveTo>
                  <a:lnTo>
                    <a:pt x="2249424" y="13716"/>
                  </a:lnTo>
                  <a:lnTo>
                    <a:pt x="2246376" y="10667"/>
                  </a:lnTo>
                  <a:lnTo>
                    <a:pt x="2246376" y="3047"/>
                  </a:lnTo>
                  <a:lnTo>
                    <a:pt x="2249424" y="0"/>
                  </a:lnTo>
                  <a:lnTo>
                    <a:pt x="2257043" y="0"/>
                  </a:lnTo>
                  <a:lnTo>
                    <a:pt x="2260092" y="3047"/>
                  </a:lnTo>
                  <a:lnTo>
                    <a:pt x="2260092" y="10667"/>
                  </a:lnTo>
                  <a:lnTo>
                    <a:pt x="2257043" y="13716"/>
                  </a:lnTo>
                  <a:close/>
                </a:path>
                <a:path w="3676015" h="13969">
                  <a:moveTo>
                    <a:pt x="2284476" y="13716"/>
                  </a:moveTo>
                  <a:lnTo>
                    <a:pt x="2276856" y="13716"/>
                  </a:lnTo>
                  <a:lnTo>
                    <a:pt x="2273808" y="10667"/>
                  </a:lnTo>
                  <a:lnTo>
                    <a:pt x="2273808" y="3047"/>
                  </a:lnTo>
                  <a:lnTo>
                    <a:pt x="2276856" y="0"/>
                  </a:lnTo>
                  <a:lnTo>
                    <a:pt x="2284476" y="0"/>
                  </a:lnTo>
                  <a:lnTo>
                    <a:pt x="2287524" y="3047"/>
                  </a:lnTo>
                  <a:lnTo>
                    <a:pt x="2287524" y="10667"/>
                  </a:lnTo>
                  <a:lnTo>
                    <a:pt x="2284476" y="13716"/>
                  </a:lnTo>
                  <a:close/>
                </a:path>
                <a:path w="3676015" h="13969">
                  <a:moveTo>
                    <a:pt x="2313432" y="13716"/>
                  </a:moveTo>
                  <a:lnTo>
                    <a:pt x="2305812" y="13716"/>
                  </a:lnTo>
                  <a:lnTo>
                    <a:pt x="2302764" y="10667"/>
                  </a:lnTo>
                  <a:lnTo>
                    <a:pt x="2302764" y="3047"/>
                  </a:lnTo>
                  <a:lnTo>
                    <a:pt x="2305812" y="0"/>
                  </a:lnTo>
                  <a:lnTo>
                    <a:pt x="2313432" y="0"/>
                  </a:lnTo>
                  <a:lnTo>
                    <a:pt x="2316480" y="3047"/>
                  </a:lnTo>
                  <a:lnTo>
                    <a:pt x="2316480" y="10667"/>
                  </a:lnTo>
                  <a:lnTo>
                    <a:pt x="2313432" y="13716"/>
                  </a:lnTo>
                  <a:close/>
                </a:path>
                <a:path w="3676015" h="13969">
                  <a:moveTo>
                    <a:pt x="2340864" y="13716"/>
                  </a:moveTo>
                  <a:lnTo>
                    <a:pt x="2333243" y="13716"/>
                  </a:lnTo>
                  <a:lnTo>
                    <a:pt x="2330196" y="10667"/>
                  </a:lnTo>
                  <a:lnTo>
                    <a:pt x="2330196" y="3047"/>
                  </a:lnTo>
                  <a:lnTo>
                    <a:pt x="2333243" y="0"/>
                  </a:lnTo>
                  <a:lnTo>
                    <a:pt x="2340864" y="0"/>
                  </a:lnTo>
                  <a:lnTo>
                    <a:pt x="2343912" y="3047"/>
                  </a:lnTo>
                  <a:lnTo>
                    <a:pt x="2343912" y="10667"/>
                  </a:lnTo>
                  <a:lnTo>
                    <a:pt x="2340864" y="13716"/>
                  </a:lnTo>
                  <a:close/>
                </a:path>
                <a:path w="3676015" h="13969">
                  <a:moveTo>
                    <a:pt x="2368296" y="13716"/>
                  </a:moveTo>
                  <a:lnTo>
                    <a:pt x="2360676" y="13716"/>
                  </a:lnTo>
                  <a:lnTo>
                    <a:pt x="2357627" y="10667"/>
                  </a:lnTo>
                  <a:lnTo>
                    <a:pt x="2357627" y="3047"/>
                  </a:lnTo>
                  <a:lnTo>
                    <a:pt x="2360676" y="0"/>
                  </a:lnTo>
                  <a:lnTo>
                    <a:pt x="2368296" y="0"/>
                  </a:lnTo>
                  <a:lnTo>
                    <a:pt x="2371343" y="3047"/>
                  </a:lnTo>
                  <a:lnTo>
                    <a:pt x="2371343" y="10667"/>
                  </a:lnTo>
                  <a:lnTo>
                    <a:pt x="2368296" y="13716"/>
                  </a:lnTo>
                  <a:close/>
                </a:path>
                <a:path w="3676015" h="13969">
                  <a:moveTo>
                    <a:pt x="2395727" y="13716"/>
                  </a:moveTo>
                  <a:lnTo>
                    <a:pt x="2388108" y="13716"/>
                  </a:lnTo>
                  <a:lnTo>
                    <a:pt x="2385060" y="10667"/>
                  </a:lnTo>
                  <a:lnTo>
                    <a:pt x="2385060" y="3047"/>
                  </a:lnTo>
                  <a:lnTo>
                    <a:pt x="2388108" y="0"/>
                  </a:lnTo>
                  <a:lnTo>
                    <a:pt x="2395727" y="0"/>
                  </a:lnTo>
                  <a:lnTo>
                    <a:pt x="2398776" y="3047"/>
                  </a:lnTo>
                  <a:lnTo>
                    <a:pt x="2398776" y="10667"/>
                  </a:lnTo>
                  <a:lnTo>
                    <a:pt x="2395727" y="13716"/>
                  </a:lnTo>
                  <a:close/>
                </a:path>
                <a:path w="3676015" h="13969">
                  <a:moveTo>
                    <a:pt x="2423160" y="13716"/>
                  </a:moveTo>
                  <a:lnTo>
                    <a:pt x="2415540" y="13716"/>
                  </a:lnTo>
                  <a:lnTo>
                    <a:pt x="2412492" y="10667"/>
                  </a:lnTo>
                  <a:lnTo>
                    <a:pt x="2412492" y="3047"/>
                  </a:lnTo>
                  <a:lnTo>
                    <a:pt x="2415540" y="0"/>
                  </a:lnTo>
                  <a:lnTo>
                    <a:pt x="2423160" y="0"/>
                  </a:lnTo>
                  <a:lnTo>
                    <a:pt x="2426208" y="3047"/>
                  </a:lnTo>
                  <a:lnTo>
                    <a:pt x="2426208" y="10667"/>
                  </a:lnTo>
                  <a:lnTo>
                    <a:pt x="2423160" y="13716"/>
                  </a:lnTo>
                  <a:close/>
                </a:path>
                <a:path w="3676015" h="13969">
                  <a:moveTo>
                    <a:pt x="2452116" y="13716"/>
                  </a:moveTo>
                  <a:lnTo>
                    <a:pt x="2444496" y="13716"/>
                  </a:lnTo>
                  <a:lnTo>
                    <a:pt x="2441448" y="10667"/>
                  </a:lnTo>
                  <a:lnTo>
                    <a:pt x="2441448" y="3047"/>
                  </a:lnTo>
                  <a:lnTo>
                    <a:pt x="2444496" y="0"/>
                  </a:lnTo>
                  <a:lnTo>
                    <a:pt x="2452116" y="0"/>
                  </a:lnTo>
                  <a:lnTo>
                    <a:pt x="2455164" y="3047"/>
                  </a:lnTo>
                  <a:lnTo>
                    <a:pt x="2455164" y="10667"/>
                  </a:lnTo>
                  <a:lnTo>
                    <a:pt x="2452116" y="13716"/>
                  </a:lnTo>
                  <a:close/>
                </a:path>
                <a:path w="3676015" h="13969">
                  <a:moveTo>
                    <a:pt x="2479548" y="13716"/>
                  </a:moveTo>
                  <a:lnTo>
                    <a:pt x="2471927" y="13716"/>
                  </a:lnTo>
                  <a:lnTo>
                    <a:pt x="2468880" y="10667"/>
                  </a:lnTo>
                  <a:lnTo>
                    <a:pt x="2468880" y="3047"/>
                  </a:lnTo>
                  <a:lnTo>
                    <a:pt x="2471927" y="0"/>
                  </a:lnTo>
                  <a:lnTo>
                    <a:pt x="2479548" y="0"/>
                  </a:lnTo>
                  <a:lnTo>
                    <a:pt x="2482596" y="3047"/>
                  </a:lnTo>
                  <a:lnTo>
                    <a:pt x="2482596" y="10667"/>
                  </a:lnTo>
                  <a:lnTo>
                    <a:pt x="2479548" y="13716"/>
                  </a:lnTo>
                  <a:close/>
                </a:path>
                <a:path w="3676015" h="13969">
                  <a:moveTo>
                    <a:pt x="2506980" y="13716"/>
                  </a:moveTo>
                  <a:lnTo>
                    <a:pt x="2499360" y="13716"/>
                  </a:lnTo>
                  <a:lnTo>
                    <a:pt x="2496312" y="10667"/>
                  </a:lnTo>
                  <a:lnTo>
                    <a:pt x="2496312" y="3047"/>
                  </a:lnTo>
                  <a:lnTo>
                    <a:pt x="2499360" y="0"/>
                  </a:lnTo>
                  <a:lnTo>
                    <a:pt x="2506980" y="0"/>
                  </a:lnTo>
                  <a:lnTo>
                    <a:pt x="2510027" y="3047"/>
                  </a:lnTo>
                  <a:lnTo>
                    <a:pt x="2510027" y="10667"/>
                  </a:lnTo>
                  <a:lnTo>
                    <a:pt x="2506980" y="13716"/>
                  </a:lnTo>
                  <a:close/>
                </a:path>
                <a:path w="3676015" h="13969">
                  <a:moveTo>
                    <a:pt x="2534412" y="13716"/>
                  </a:moveTo>
                  <a:lnTo>
                    <a:pt x="2526792" y="13716"/>
                  </a:lnTo>
                  <a:lnTo>
                    <a:pt x="2523743" y="10667"/>
                  </a:lnTo>
                  <a:lnTo>
                    <a:pt x="2523743" y="3047"/>
                  </a:lnTo>
                  <a:lnTo>
                    <a:pt x="2526792" y="0"/>
                  </a:lnTo>
                  <a:lnTo>
                    <a:pt x="2534412" y="0"/>
                  </a:lnTo>
                  <a:lnTo>
                    <a:pt x="2537460" y="3047"/>
                  </a:lnTo>
                  <a:lnTo>
                    <a:pt x="2537460" y="10667"/>
                  </a:lnTo>
                  <a:lnTo>
                    <a:pt x="2534412" y="13716"/>
                  </a:lnTo>
                  <a:close/>
                </a:path>
                <a:path w="3676015" h="13969">
                  <a:moveTo>
                    <a:pt x="2561844" y="13716"/>
                  </a:moveTo>
                  <a:lnTo>
                    <a:pt x="2554224" y="13716"/>
                  </a:lnTo>
                  <a:lnTo>
                    <a:pt x="2551176" y="10667"/>
                  </a:lnTo>
                  <a:lnTo>
                    <a:pt x="2551176" y="3047"/>
                  </a:lnTo>
                  <a:lnTo>
                    <a:pt x="2554224" y="0"/>
                  </a:lnTo>
                  <a:lnTo>
                    <a:pt x="2561844" y="0"/>
                  </a:lnTo>
                  <a:lnTo>
                    <a:pt x="2564892" y="3047"/>
                  </a:lnTo>
                  <a:lnTo>
                    <a:pt x="2564892" y="10667"/>
                  </a:lnTo>
                  <a:lnTo>
                    <a:pt x="2561844" y="13716"/>
                  </a:lnTo>
                  <a:close/>
                </a:path>
                <a:path w="3676015" h="13969">
                  <a:moveTo>
                    <a:pt x="2590800" y="13716"/>
                  </a:moveTo>
                  <a:lnTo>
                    <a:pt x="2583180" y="13716"/>
                  </a:lnTo>
                  <a:lnTo>
                    <a:pt x="2580132" y="10667"/>
                  </a:lnTo>
                  <a:lnTo>
                    <a:pt x="2580132" y="3047"/>
                  </a:lnTo>
                  <a:lnTo>
                    <a:pt x="2583180" y="0"/>
                  </a:lnTo>
                  <a:lnTo>
                    <a:pt x="2590800" y="0"/>
                  </a:lnTo>
                  <a:lnTo>
                    <a:pt x="2593848" y="3047"/>
                  </a:lnTo>
                  <a:lnTo>
                    <a:pt x="2593848" y="10667"/>
                  </a:lnTo>
                  <a:lnTo>
                    <a:pt x="2590800" y="13716"/>
                  </a:lnTo>
                  <a:close/>
                </a:path>
                <a:path w="3676015" h="13969">
                  <a:moveTo>
                    <a:pt x="2618232" y="13716"/>
                  </a:moveTo>
                  <a:lnTo>
                    <a:pt x="2610612" y="13716"/>
                  </a:lnTo>
                  <a:lnTo>
                    <a:pt x="2607564" y="10667"/>
                  </a:lnTo>
                  <a:lnTo>
                    <a:pt x="2607564" y="3047"/>
                  </a:lnTo>
                  <a:lnTo>
                    <a:pt x="2610612" y="0"/>
                  </a:lnTo>
                  <a:lnTo>
                    <a:pt x="2618232" y="0"/>
                  </a:lnTo>
                  <a:lnTo>
                    <a:pt x="2621280" y="3047"/>
                  </a:lnTo>
                  <a:lnTo>
                    <a:pt x="2621280" y="10667"/>
                  </a:lnTo>
                  <a:lnTo>
                    <a:pt x="2618232" y="13716"/>
                  </a:lnTo>
                  <a:close/>
                </a:path>
                <a:path w="3676015" h="13969">
                  <a:moveTo>
                    <a:pt x="2645664" y="13716"/>
                  </a:moveTo>
                  <a:lnTo>
                    <a:pt x="2638044" y="13716"/>
                  </a:lnTo>
                  <a:lnTo>
                    <a:pt x="2634996" y="10667"/>
                  </a:lnTo>
                  <a:lnTo>
                    <a:pt x="2634996" y="3047"/>
                  </a:lnTo>
                  <a:lnTo>
                    <a:pt x="2638044" y="0"/>
                  </a:lnTo>
                  <a:lnTo>
                    <a:pt x="2645664" y="0"/>
                  </a:lnTo>
                  <a:lnTo>
                    <a:pt x="2648712" y="3047"/>
                  </a:lnTo>
                  <a:lnTo>
                    <a:pt x="2648712" y="10667"/>
                  </a:lnTo>
                  <a:lnTo>
                    <a:pt x="2645664" y="13716"/>
                  </a:lnTo>
                  <a:close/>
                </a:path>
                <a:path w="3676015" h="13969">
                  <a:moveTo>
                    <a:pt x="2673096" y="13716"/>
                  </a:moveTo>
                  <a:lnTo>
                    <a:pt x="2665476" y="13716"/>
                  </a:lnTo>
                  <a:lnTo>
                    <a:pt x="2662427" y="10667"/>
                  </a:lnTo>
                  <a:lnTo>
                    <a:pt x="2662427" y="3047"/>
                  </a:lnTo>
                  <a:lnTo>
                    <a:pt x="2665476" y="0"/>
                  </a:lnTo>
                  <a:lnTo>
                    <a:pt x="2673096" y="0"/>
                  </a:lnTo>
                  <a:lnTo>
                    <a:pt x="2676144" y="3047"/>
                  </a:lnTo>
                  <a:lnTo>
                    <a:pt x="2676144" y="10667"/>
                  </a:lnTo>
                  <a:lnTo>
                    <a:pt x="2673096" y="13716"/>
                  </a:lnTo>
                  <a:close/>
                </a:path>
                <a:path w="3676015" h="13969">
                  <a:moveTo>
                    <a:pt x="2700527" y="13716"/>
                  </a:moveTo>
                  <a:lnTo>
                    <a:pt x="2692908" y="13716"/>
                  </a:lnTo>
                  <a:lnTo>
                    <a:pt x="2689860" y="10667"/>
                  </a:lnTo>
                  <a:lnTo>
                    <a:pt x="2689860" y="3047"/>
                  </a:lnTo>
                  <a:lnTo>
                    <a:pt x="2692908" y="0"/>
                  </a:lnTo>
                  <a:lnTo>
                    <a:pt x="2700527" y="0"/>
                  </a:lnTo>
                  <a:lnTo>
                    <a:pt x="2703576" y="3047"/>
                  </a:lnTo>
                  <a:lnTo>
                    <a:pt x="2703576" y="10667"/>
                  </a:lnTo>
                  <a:lnTo>
                    <a:pt x="2700527" y="13716"/>
                  </a:lnTo>
                  <a:close/>
                </a:path>
                <a:path w="3676015" h="13969">
                  <a:moveTo>
                    <a:pt x="2729484" y="13716"/>
                  </a:moveTo>
                  <a:lnTo>
                    <a:pt x="2721864" y="13716"/>
                  </a:lnTo>
                  <a:lnTo>
                    <a:pt x="2718816" y="10667"/>
                  </a:lnTo>
                  <a:lnTo>
                    <a:pt x="2718816" y="3047"/>
                  </a:lnTo>
                  <a:lnTo>
                    <a:pt x="2721864" y="0"/>
                  </a:lnTo>
                  <a:lnTo>
                    <a:pt x="2729484" y="0"/>
                  </a:lnTo>
                  <a:lnTo>
                    <a:pt x="2732532" y="3047"/>
                  </a:lnTo>
                  <a:lnTo>
                    <a:pt x="2732532" y="10667"/>
                  </a:lnTo>
                  <a:lnTo>
                    <a:pt x="2729484" y="13716"/>
                  </a:lnTo>
                  <a:close/>
                </a:path>
                <a:path w="3676015" h="13969">
                  <a:moveTo>
                    <a:pt x="2756916" y="13716"/>
                  </a:moveTo>
                  <a:lnTo>
                    <a:pt x="2749296" y="13716"/>
                  </a:lnTo>
                  <a:lnTo>
                    <a:pt x="2746248" y="10667"/>
                  </a:lnTo>
                  <a:lnTo>
                    <a:pt x="2746248" y="3047"/>
                  </a:lnTo>
                  <a:lnTo>
                    <a:pt x="2749296" y="0"/>
                  </a:lnTo>
                  <a:lnTo>
                    <a:pt x="2756916" y="0"/>
                  </a:lnTo>
                  <a:lnTo>
                    <a:pt x="2759964" y="3047"/>
                  </a:lnTo>
                  <a:lnTo>
                    <a:pt x="2759964" y="10667"/>
                  </a:lnTo>
                  <a:lnTo>
                    <a:pt x="2756916" y="13716"/>
                  </a:lnTo>
                  <a:close/>
                </a:path>
                <a:path w="3676015" h="13969">
                  <a:moveTo>
                    <a:pt x="2784347" y="13716"/>
                  </a:moveTo>
                  <a:lnTo>
                    <a:pt x="2776727" y="13716"/>
                  </a:lnTo>
                  <a:lnTo>
                    <a:pt x="2773680" y="10667"/>
                  </a:lnTo>
                  <a:lnTo>
                    <a:pt x="2773680" y="3047"/>
                  </a:lnTo>
                  <a:lnTo>
                    <a:pt x="2776727" y="0"/>
                  </a:lnTo>
                  <a:lnTo>
                    <a:pt x="2784347" y="0"/>
                  </a:lnTo>
                  <a:lnTo>
                    <a:pt x="2787395" y="3047"/>
                  </a:lnTo>
                  <a:lnTo>
                    <a:pt x="2787395" y="10667"/>
                  </a:lnTo>
                  <a:lnTo>
                    <a:pt x="2784347" y="13716"/>
                  </a:lnTo>
                  <a:close/>
                </a:path>
                <a:path w="3676015" h="13969">
                  <a:moveTo>
                    <a:pt x="2811779" y="13716"/>
                  </a:moveTo>
                  <a:lnTo>
                    <a:pt x="2804160" y="13716"/>
                  </a:lnTo>
                  <a:lnTo>
                    <a:pt x="2801111" y="10667"/>
                  </a:lnTo>
                  <a:lnTo>
                    <a:pt x="2801111" y="3047"/>
                  </a:lnTo>
                  <a:lnTo>
                    <a:pt x="2804160" y="0"/>
                  </a:lnTo>
                  <a:lnTo>
                    <a:pt x="2811779" y="0"/>
                  </a:lnTo>
                  <a:lnTo>
                    <a:pt x="2814827" y="3047"/>
                  </a:lnTo>
                  <a:lnTo>
                    <a:pt x="2814827" y="10667"/>
                  </a:lnTo>
                  <a:lnTo>
                    <a:pt x="2811779" y="13716"/>
                  </a:lnTo>
                  <a:close/>
                </a:path>
                <a:path w="3676015" h="13969">
                  <a:moveTo>
                    <a:pt x="2839211" y="13716"/>
                  </a:moveTo>
                  <a:lnTo>
                    <a:pt x="2831592" y="13716"/>
                  </a:lnTo>
                  <a:lnTo>
                    <a:pt x="2828544" y="10667"/>
                  </a:lnTo>
                  <a:lnTo>
                    <a:pt x="2828544" y="3047"/>
                  </a:lnTo>
                  <a:lnTo>
                    <a:pt x="2831592" y="0"/>
                  </a:lnTo>
                  <a:lnTo>
                    <a:pt x="2839211" y="0"/>
                  </a:lnTo>
                  <a:lnTo>
                    <a:pt x="2843784" y="3047"/>
                  </a:lnTo>
                  <a:lnTo>
                    <a:pt x="2843784" y="10667"/>
                  </a:lnTo>
                  <a:lnTo>
                    <a:pt x="2839211" y="13716"/>
                  </a:lnTo>
                  <a:close/>
                </a:path>
                <a:path w="3676015" h="13969">
                  <a:moveTo>
                    <a:pt x="2868168" y="13716"/>
                  </a:moveTo>
                  <a:lnTo>
                    <a:pt x="2860547" y="13716"/>
                  </a:lnTo>
                  <a:lnTo>
                    <a:pt x="2857500" y="10667"/>
                  </a:lnTo>
                  <a:lnTo>
                    <a:pt x="2857500" y="3047"/>
                  </a:lnTo>
                  <a:lnTo>
                    <a:pt x="2860547" y="0"/>
                  </a:lnTo>
                  <a:lnTo>
                    <a:pt x="2868168" y="0"/>
                  </a:lnTo>
                  <a:lnTo>
                    <a:pt x="2871216" y="3047"/>
                  </a:lnTo>
                  <a:lnTo>
                    <a:pt x="2871216" y="10667"/>
                  </a:lnTo>
                  <a:lnTo>
                    <a:pt x="2868168" y="13716"/>
                  </a:lnTo>
                  <a:close/>
                </a:path>
                <a:path w="3676015" h="13969">
                  <a:moveTo>
                    <a:pt x="2895600" y="13716"/>
                  </a:moveTo>
                  <a:lnTo>
                    <a:pt x="2887979" y="13716"/>
                  </a:lnTo>
                  <a:lnTo>
                    <a:pt x="2884931" y="10667"/>
                  </a:lnTo>
                  <a:lnTo>
                    <a:pt x="2884931" y="3047"/>
                  </a:lnTo>
                  <a:lnTo>
                    <a:pt x="2887979" y="0"/>
                  </a:lnTo>
                  <a:lnTo>
                    <a:pt x="2895600" y="0"/>
                  </a:lnTo>
                  <a:lnTo>
                    <a:pt x="2898647" y="3047"/>
                  </a:lnTo>
                  <a:lnTo>
                    <a:pt x="2898647" y="10667"/>
                  </a:lnTo>
                  <a:lnTo>
                    <a:pt x="2895600" y="13716"/>
                  </a:lnTo>
                  <a:close/>
                </a:path>
                <a:path w="3676015" h="13969">
                  <a:moveTo>
                    <a:pt x="2923031" y="13716"/>
                  </a:moveTo>
                  <a:lnTo>
                    <a:pt x="2915411" y="13716"/>
                  </a:lnTo>
                  <a:lnTo>
                    <a:pt x="2912363" y="10667"/>
                  </a:lnTo>
                  <a:lnTo>
                    <a:pt x="2912363" y="3047"/>
                  </a:lnTo>
                  <a:lnTo>
                    <a:pt x="2915411" y="0"/>
                  </a:lnTo>
                  <a:lnTo>
                    <a:pt x="2923031" y="0"/>
                  </a:lnTo>
                  <a:lnTo>
                    <a:pt x="2926079" y="3047"/>
                  </a:lnTo>
                  <a:lnTo>
                    <a:pt x="2926079" y="10667"/>
                  </a:lnTo>
                  <a:lnTo>
                    <a:pt x="2923031" y="13716"/>
                  </a:lnTo>
                  <a:close/>
                </a:path>
                <a:path w="3676015" h="13969">
                  <a:moveTo>
                    <a:pt x="2950463" y="13716"/>
                  </a:moveTo>
                  <a:lnTo>
                    <a:pt x="2942844" y="13716"/>
                  </a:lnTo>
                  <a:lnTo>
                    <a:pt x="2939795" y="10667"/>
                  </a:lnTo>
                  <a:lnTo>
                    <a:pt x="2939795" y="3047"/>
                  </a:lnTo>
                  <a:lnTo>
                    <a:pt x="2942844" y="0"/>
                  </a:lnTo>
                  <a:lnTo>
                    <a:pt x="2950463" y="0"/>
                  </a:lnTo>
                  <a:lnTo>
                    <a:pt x="2953511" y="3047"/>
                  </a:lnTo>
                  <a:lnTo>
                    <a:pt x="2953511" y="10667"/>
                  </a:lnTo>
                  <a:lnTo>
                    <a:pt x="2950463" y="13716"/>
                  </a:lnTo>
                  <a:close/>
                </a:path>
                <a:path w="3676015" h="13969">
                  <a:moveTo>
                    <a:pt x="2977895" y="13716"/>
                  </a:moveTo>
                  <a:lnTo>
                    <a:pt x="2970276" y="13716"/>
                  </a:lnTo>
                  <a:lnTo>
                    <a:pt x="2967227" y="10667"/>
                  </a:lnTo>
                  <a:lnTo>
                    <a:pt x="2967227" y="3047"/>
                  </a:lnTo>
                  <a:lnTo>
                    <a:pt x="2970276" y="0"/>
                  </a:lnTo>
                  <a:lnTo>
                    <a:pt x="2977895" y="0"/>
                  </a:lnTo>
                  <a:lnTo>
                    <a:pt x="2982468" y="3047"/>
                  </a:lnTo>
                  <a:lnTo>
                    <a:pt x="2982468" y="10667"/>
                  </a:lnTo>
                  <a:lnTo>
                    <a:pt x="2977895" y="13716"/>
                  </a:lnTo>
                  <a:close/>
                </a:path>
                <a:path w="3676015" h="13969">
                  <a:moveTo>
                    <a:pt x="3006852" y="13716"/>
                  </a:moveTo>
                  <a:lnTo>
                    <a:pt x="2999231" y="13716"/>
                  </a:lnTo>
                  <a:lnTo>
                    <a:pt x="2996184" y="10667"/>
                  </a:lnTo>
                  <a:lnTo>
                    <a:pt x="2996184" y="3047"/>
                  </a:lnTo>
                  <a:lnTo>
                    <a:pt x="2999231" y="0"/>
                  </a:lnTo>
                  <a:lnTo>
                    <a:pt x="3006852" y="0"/>
                  </a:lnTo>
                  <a:lnTo>
                    <a:pt x="3009900" y="3047"/>
                  </a:lnTo>
                  <a:lnTo>
                    <a:pt x="3009900" y="10667"/>
                  </a:lnTo>
                  <a:lnTo>
                    <a:pt x="3006852" y="13716"/>
                  </a:lnTo>
                  <a:close/>
                </a:path>
                <a:path w="3676015" h="13969">
                  <a:moveTo>
                    <a:pt x="3034284" y="13716"/>
                  </a:moveTo>
                  <a:lnTo>
                    <a:pt x="3026663" y="13716"/>
                  </a:lnTo>
                  <a:lnTo>
                    <a:pt x="3023616" y="10667"/>
                  </a:lnTo>
                  <a:lnTo>
                    <a:pt x="3023616" y="3047"/>
                  </a:lnTo>
                  <a:lnTo>
                    <a:pt x="3026663" y="0"/>
                  </a:lnTo>
                  <a:lnTo>
                    <a:pt x="3034284" y="0"/>
                  </a:lnTo>
                  <a:lnTo>
                    <a:pt x="3037331" y="3047"/>
                  </a:lnTo>
                  <a:lnTo>
                    <a:pt x="3037331" y="10667"/>
                  </a:lnTo>
                  <a:lnTo>
                    <a:pt x="3034284" y="13716"/>
                  </a:lnTo>
                  <a:close/>
                </a:path>
                <a:path w="3676015" h="13969">
                  <a:moveTo>
                    <a:pt x="3061716" y="13716"/>
                  </a:moveTo>
                  <a:lnTo>
                    <a:pt x="3054095" y="13716"/>
                  </a:lnTo>
                  <a:lnTo>
                    <a:pt x="3051047" y="10667"/>
                  </a:lnTo>
                  <a:lnTo>
                    <a:pt x="3051047" y="3047"/>
                  </a:lnTo>
                  <a:lnTo>
                    <a:pt x="3054095" y="0"/>
                  </a:lnTo>
                  <a:lnTo>
                    <a:pt x="3061716" y="0"/>
                  </a:lnTo>
                  <a:lnTo>
                    <a:pt x="3064763" y="3047"/>
                  </a:lnTo>
                  <a:lnTo>
                    <a:pt x="3064763" y="10667"/>
                  </a:lnTo>
                  <a:lnTo>
                    <a:pt x="3061716" y="13716"/>
                  </a:lnTo>
                  <a:close/>
                </a:path>
                <a:path w="3676015" h="13969">
                  <a:moveTo>
                    <a:pt x="3089147" y="13716"/>
                  </a:moveTo>
                  <a:lnTo>
                    <a:pt x="3081527" y="13716"/>
                  </a:lnTo>
                  <a:lnTo>
                    <a:pt x="3078479" y="10667"/>
                  </a:lnTo>
                  <a:lnTo>
                    <a:pt x="3078479" y="3047"/>
                  </a:lnTo>
                  <a:lnTo>
                    <a:pt x="3081527" y="0"/>
                  </a:lnTo>
                  <a:lnTo>
                    <a:pt x="3089147" y="0"/>
                  </a:lnTo>
                  <a:lnTo>
                    <a:pt x="3092195" y="3047"/>
                  </a:lnTo>
                  <a:lnTo>
                    <a:pt x="3092195" y="10667"/>
                  </a:lnTo>
                  <a:lnTo>
                    <a:pt x="3089147" y="13716"/>
                  </a:lnTo>
                  <a:close/>
                </a:path>
                <a:path w="3676015" h="13969">
                  <a:moveTo>
                    <a:pt x="3116579" y="13716"/>
                  </a:moveTo>
                  <a:lnTo>
                    <a:pt x="3108960" y="13716"/>
                  </a:lnTo>
                  <a:lnTo>
                    <a:pt x="3105911" y="10667"/>
                  </a:lnTo>
                  <a:lnTo>
                    <a:pt x="3105911" y="3047"/>
                  </a:lnTo>
                  <a:lnTo>
                    <a:pt x="3108960" y="0"/>
                  </a:lnTo>
                  <a:lnTo>
                    <a:pt x="3116579" y="0"/>
                  </a:lnTo>
                  <a:lnTo>
                    <a:pt x="3121152" y="3047"/>
                  </a:lnTo>
                  <a:lnTo>
                    <a:pt x="3121152" y="10667"/>
                  </a:lnTo>
                  <a:lnTo>
                    <a:pt x="3116579" y="13716"/>
                  </a:lnTo>
                  <a:close/>
                </a:path>
                <a:path w="3676015" h="13969">
                  <a:moveTo>
                    <a:pt x="3145536" y="13716"/>
                  </a:moveTo>
                  <a:lnTo>
                    <a:pt x="3137916" y="13716"/>
                  </a:lnTo>
                  <a:lnTo>
                    <a:pt x="3134868" y="10667"/>
                  </a:lnTo>
                  <a:lnTo>
                    <a:pt x="3134868" y="3047"/>
                  </a:lnTo>
                  <a:lnTo>
                    <a:pt x="3137916" y="0"/>
                  </a:lnTo>
                  <a:lnTo>
                    <a:pt x="3145536" y="0"/>
                  </a:lnTo>
                  <a:lnTo>
                    <a:pt x="3148584" y="3047"/>
                  </a:lnTo>
                  <a:lnTo>
                    <a:pt x="3148584" y="10667"/>
                  </a:lnTo>
                  <a:lnTo>
                    <a:pt x="3145536" y="13716"/>
                  </a:lnTo>
                  <a:close/>
                </a:path>
                <a:path w="3676015" h="13969">
                  <a:moveTo>
                    <a:pt x="3172968" y="13716"/>
                  </a:moveTo>
                  <a:lnTo>
                    <a:pt x="3165347" y="13716"/>
                  </a:lnTo>
                  <a:lnTo>
                    <a:pt x="3162300" y="10667"/>
                  </a:lnTo>
                  <a:lnTo>
                    <a:pt x="3162300" y="3047"/>
                  </a:lnTo>
                  <a:lnTo>
                    <a:pt x="3165347" y="0"/>
                  </a:lnTo>
                  <a:lnTo>
                    <a:pt x="3172968" y="0"/>
                  </a:lnTo>
                  <a:lnTo>
                    <a:pt x="3176016" y="3047"/>
                  </a:lnTo>
                  <a:lnTo>
                    <a:pt x="3176016" y="10667"/>
                  </a:lnTo>
                  <a:lnTo>
                    <a:pt x="3172968" y="13716"/>
                  </a:lnTo>
                  <a:close/>
                </a:path>
                <a:path w="3676015" h="13969">
                  <a:moveTo>
                    <a:pt x="3200400" y="13716"/>
                  </a:moveTo>
                  <a:lnTo>
                    <a:pt x="3192779" y="13716"/>
                  </a:lnTo>
                  <a:lnTo>
                    <a:pt x="3189731" y="10667"/>
                  </a:lnTo>
                  <a:lnTo>
                    <a:pt x="3189731" y="3047"/>
                  </a:lnTo>
                  <a:lnTo>
                    <a:pt x="3192779" y="0"/>
                  </a:lnTo>
                  <a:lnTo>
                    <a:pt x="3200400" y="0"/>
                  </a:lnTo>
                  <a:lnTo>
                    <a:pt x="3203447" y="3047"/>
                  </a:lnTo>
                  <a:lnTo>
                    <a:pt x="3203447" y="10667"/>
                  </a:lnTo>
                  <a:lnTo>
                    <a:pt x="3200400" y="13716"/>
                  </a:lnTo>
                  <a:close/>
                </a:path>
                <a:path w="3676015" h="13969">
                  <a:moveTo>
                    <a:pt x="3227831" y="13716"/>
                  </a:moveTo>
                  <a:lnTo>
                    <a:pt x="3220211" y="13716"/>
                  </a:lnTo>
                  <a:lnTo>
                    <a:pt x="3217163" y="10667"/>
                  </a:lnTo>
                  <a:lnTo>
                    <a:pt x="3217163" y="3047"/>
                  </a:lnTo>
                  <a:lnTo>
                    <a:pt x="3220211" y="0"/>
                  </a:lnTo>
                  <a:lnTo>
                    <a:pt x="3227831" y="0"/>
                  </a:lnTo>
                  <a:lnTo>
                    <a:pt x="3230879" y="3047"/>
                  </a:lnTo>
                  <a:lnTo>
                    <a:pt x="3230879" y="10667"/>
                  </a:lnTo>
                  <a:lnTo>
                    <a:pt x="3227831" y="13716"/>
                  </a:lnTo>
                  <a:close/>
                </a:path>
                <a:path w="3676015" h="13969">
                  <a:moveTo>
                    <a:pt x="3256788" y="13716"/>
                  </a:moveTo>
                  <a:lnTo>
                    <a:pt x="3247644" y="13716"/>
                  </a:lnTo>
                  <a:lnTo>
                    <a:pt x="3244595" y="10667"/>
                  </a:lnTo>
                  <a:lnTo>
                    <a:pt x="3244595" y="3047"/>
                  </a:lnTo>
                  <a:lnTo>
                    <a:pt x="3247644" y="0"/>
                  </a:lnTo>
                  <a:lnTo>
                    <a:pt x="3256788" y="0"/>
                  </a:lnTo>
                  <a:lnTo>
                    <a:pt x="3259836" y="3047"/>
                  </a:lnTo>
                  <a:lnTo>
                    <a:pt x="3259836" y="10667"/>
                  </a:lnTo>
                  <a:lnTo>
                    <a:pt x="3256788" y="13716"/>
                  </a:lnTo>
                  <a:close/>
                </a:path>
                <a:path w="3676015" h="13969">
                  <a:moveTo>
                    <a:pt x="3284220" y="13716"/>
                  </a:moveTo>
                  <a:lnTo>
                    <a:pt x="3276600" y="13716"/>
                  </a:lnTo>
                  <a:lnTo>
                    <a:pt x="3273552" y="10667"/>
                  </a:lnTo>
                  <a:lnTo>
                    <a:pt x="3273552" y="3047"/>
                  </a:lnTo>
                  <a:lnTo>
                    <a:pt x="3276600" y="0"/>
                  </a:lnTo>
                  <a:lnTo>
                    <a:pt x="3284220" y="0"/>
                  </a:lnTo>
                  <a:lnTo>
                    <a:pt x="3287268" y="3047"/>
                  </a:lnTo>
                  <a:lnTo>
                    <a:pt x="3287268" y="10667"/>
                  </a:lnTo>
                  <a:lnTo>
                    <a:pt x="3284220" y="13716"/>
                  </a:lnTo>
                  <a:close/>
                </a:path>
                <a:path w="3676015" h="13969">
                  <a:moveTo>
                    <a:pt x="3311652" y="13716"/>
                  </a:moveTo>
                  <a:lnTo>
                    <a:pt x="3304031" y="13716"/>
                  </a:lnTo>
                  <a:lnTo>
                    <a:pt x="3300984" y="10667"/>
                  </a:lnTo>
                  <a:lnTo>
                    <a:pt x="3300984" y="3047"/>
                  </a:lnTo>
                  <a:lnTo>
                    <a:pt x="3304031" y="0"/>
                  </a:lnTo>
                  <a:lnTo>
                    <a:pt x="3311652" y="0"/>
                  </a:lnTo>
                  <a:lnTo>
                    <a:pt x="3314700" y="3047"/>
                  </a:lnTo>
                  <a:lnTo>
                    <a:pt x="3314700" y="10667"/>
                  </a:lnTo>
                  <a:lnTo>
                    <a:pt x="3311652" y="13716"/>
                  </a:lnTo>
                  <a:close/>
                </a:path>
                <a:path w="3676015" h="13969">
                  <a:moveTo>
                    <a:pt x="3339084" y="13716"/>
                  </a:moveTo>
                  <a:lnTo>
                    <a:pt x="3331463" y="13716"/>
                  </a:lnTo>
                  <a:lnTo>
                    <a:pt x="3328416" y="10667"/>
                  </a:lnTo>
                  <a:lnTo>
                    <a:pt x="3328416" y="3047"/>
                  </a:lnTo>
                  <a:lnTo>
                    <a:pt x="3331463" y="0"/>
                  </a:lnTo>
                  <a:lnTo>
                    <a:pt x="3339084" y="0"/>
                  </a:lnTo>
                  <a:lnTo>
                    <a:pt x="3342131" y="3047"/>
                  </a:lnTo>
                  <a:lnTo>
                    <a:pt x="3342131" y="10667"/>
                  </a:lnTo>
                  <a:lnTo>
                    <a:pt x="3339084" y="13716"/>
                  </a:lnTo>
                  <a:close/>
                </a:path>
                <a:path w="3676015" h="13969">
                  <a:moveTo>
                    <a:pt x="3366516" y="13716"/>
                  </a:moveTo>
                  <a:lnTo>
                    <a:pt x="3358895" y="13716"/>
                  </a:lnTo>
                  <a:lnTo>
                    <a:pt x="3355847" y="10667"/>
                  </a:lnTo>
                  <a:lnTo>
                    <a:pt x="3355847" y="3047"/>
                  </a:lnTo>
                  <a:lnTo>
                    <a:pt x="3358895" y="0"/>
                  </a:lnTo>
                  <a:lnTo>
                    <a:pt x="3366516" y="0"/>
                  </a:lnTo>
                  <a:lnTo>
                    <a:pt x="3369563" y="3047"/>
                  </a:lnTo>
                  <a:lnTo>
                    <a:pt x="3369563" y="10667"/>
                  </a:lnTo>
                  <a:lnTo>
                    <a:pt x="3366516" y="13716"/>
                  </a:lnTo>
                  <a:close/>
                </a:path>
                <a:path w="3676015" h="13969">
                  <a:moveTo>
                    <a:pt x="3395472" y="13716"/>
                  </a:moveTo>
                  <a:lnTo>
                    <a:pt x="3386327" y="13716"/>
                  </a:lnTo>
                  <a:lnTo>
                    <a:pt x="3383279" y="10667"/>
                  </a:lnTo>
                  <a:lnTo>
                    <a:pt x="3383279" y="3047"/>
                  </a:lnTo>
                  <a:lnTo>
                    <a:pt x="3386327" y="0"/>
                  </a:lnTo>
                  <a:lnTo>
                    <a:pt x="3395472" y="0"/>
                  </a:lnTo>
                  <a:lnTo>
                    <a:pt x="3398520" y="3047"/>
                  </a:lnTo>
                  <a:lnTo>
                    <a:pt x="3398520" y="10667"/>
                  </a:lnTo>
                  <a:lnTo>
                    <a:pt x="3395472" y="13716"/>
                  </a:lnTo>
                  <a:close/>
                </a:path>
                <a:path w="3676015" h="13969">
                  <a:moveTo>
                    <a:pt x="3422904" y="13716"/>
                  </a:moveTo>
                  <a:lnTo>
                    <a:pt x="3415284" y="13716"/>
                  </a:lnTo>
                  <a:lnTo>
                    <a:pt x="3412236" y="10667"/>
                  </a:lnTo>
                  <a:lnTo>
                    <a:pt x="3412236" y="3047"/>
                  </a:lnTo>
                  <a:lnTo>
                    <a:pt x="3415284" y="0"/>
                  </a:lnTo>
                  <a:lnTo>
                    <a:pt x="3422904" y="0"/>
                  </a:lnTo>
                  <a:lnTo>
                    <a:pt x="3425952" y="3047"/>
                  </a:lnTo>
                  <a:lnTo>
                    <a:pt x="3425952" y="10667"/>
                  </a:lnTo>
                  <a:lnTo>
                    <a:pt x="3422904" y="13716"/>
                  </a:lnTo>
                  <a:close/>
                </a:path>
                <a:path w="3676015" h="13969">
                  <a:moveTo>
                    <a:pt x="3450336" y="13716"/>
                  </a:moveTo>
                  <a:lnTo>
                    <a:pt x="3442716" y="13716"/>
                  </a:lnTo>
                  <a:lnTo>
                    <a:pt x="3439668" y="10667"/>
                  </a:lnTo>
                  <a:lnTo>
                    <a:pt x="3439668" y="3047"/>
                  </a:lnTo>
                  <a:lnTo>
                    <a:pt x="3442716" y="0"/>
                  </a:lnTo>
                  <a:lnTo>
                    <a:pt x="3450336" y="0"/>
                  </a:lnTo>
                  <a:lnTo>
                    <a:pt x="3453384" y="3047"/>
                  </a:lnTo>
                  <a:lnTo>
                    <a:pt x="3453384" y="10667"/>
                  </a:lnTo>
                  <a:lnTo>
                    <a:pt x="3450336" y="13716"/>
                  </a:lnTo>
                  <a:close/>
                </a:path>
                <a:path w="3676015" h="13969">
                  <a:moveTo>
                    <a:pt x="3477768" y="13716"/>
                  </a:moveTo>
                  <a:lnTo>
                    <a:pt x="3470147" y="13716"/>
                  </a:lnTo>
                  <a:lnTo>
                    <a:pt x="3467100" y="10667"/>
                  </a:lnTo>
                  <a:lnTo>
                    <a:pt x="3467100" y="3047"/>
                  </a:lnTo>
                  <a:lnTo>
                    <a:pt x="3470147" y="0"/>
                  </a:lnTo>
                  <a:lnTo>
                    <a:pt x="3477768" y="0"/>
                  </a:lnTo>
                  <a:lnTo>
                    <a:pt x="3480816" y="3047"/>
                  </a:lnTo>
                  <a:lnTo>
                    <a:pt x="3480816" y="10667"/>
                  </a:lnTo>
                  <a:lnTo>
                    <a:pt x="3477768" y="13716"/>
                  </a:lnTo>
                  <a:close/>
                </a:path>
                <a:path w="3676015" h="13969">
                  <a:moveTo>
                    <a:pt x="3505200" y="13716"/>
                  </a:moveTo>
                  <a:lnTo>
                    <a:pt x="3497579" y="13716"/>
                  </a:lnTo>
                  <a:lnTo>
                    <a:pt x="3494531" y="10667"/>
                  </a:lnTo>
                  <a:lnTo>
                    <a:pt x="3494531" y="3047"/>
                  </a:lnTo>
                  <a:lnTo>
                    <a:pt x="3497579" y="0"/>
                  </a:lnTo>
                  <a:lnTo>
                    <a:pt x="3505200" y="0"/>
                  </a:lnTo>
                  <a:lnTo>
                    <a:pt x="3508247" y="3047"/>
                  </a:lnTo>
                  <a:lnTo>
                    <a:pt x="3508247" y="10667"/>
                  </a:lnTo>
                  <a:lnTo>
                    <a:pt x="3505200" y="13716"/>
                  </a:lnTo>
                  <a:close/>
                </a:path>
                <a:path w="3676015" h="13969">
                  <a:moveTo>
                    <a:pt x="3534156" y="13716"/>
                  </a:moveTo>
                  <a:lnTo>
                    <a:pt x="3526536" y="13716"/>
                  </a:lnTo>
                  <a:lnTo>
                    <a:pt x="3521963" y="10667"/>
                  </a:lnTo>
                  <a:lnTo>
                    <a:pt x="3521963" y="3047"/>
                  </a:lnTo>
                  <a:lnTo>
                    <a:pt x="3526536" y="0"/>
                  </a:lnTo>
                  <a:lnTo>
                    <a:pt x="3534156" y="0"/>
                  </a:lnTo>
                  <a:lnTo>
                    <a:pt x="3537204" y="3047"/>
                  </a:lnTo>
                  <a:lnTo>
                    <a:pt x="3537204" y="10667"/>
                  </a:lnTo>
                  <a:lnTo>
                    <a:pt x="3534156" y="13716"/>
                  </a:lnTo>
                  <a:close/>
                </a:path>
                <a:path w="3676015" h="13969">
                  <a:moveTo>
                    <a:pt x="3561588" y="13716"/>
                  </a:moveTo>
                  <a:lnTo>
                    <a:pt x="3553968" y="13716"/>
                  </a:lnTo>
                  <a:lnTo>
                    <a:pt x="3550920" y="10667"/>
                  </a:lnTo>
                  <a:lnTo>
                    <a:pt x="3550920" y="3047"/>
                  </a:lnTo>
                  <a:lnTo>
                    <a:pt x="3553968" y="0"/>
                  </a:lnTo>
                  <a:lnTo>
                    <a:pt x="3561588" y="0"/>
                  </a:lnTo>
                  <a:lnTo>
                    <a:pt x="3564636" y="3047"/>
                  </a:lnTo>
                  <a:lnTo>
                    <a:pt x="3564636" y="10667"/>
                  </a:lnTo>
                  <a:lnTo>
                    <a:pt x="3561588" y="13716"/>
                  </a:lnTo>
                  <a:close/>
                </a:path>
                <a:path w="3676015" h="13969">
                  <a:moveTo>
                    <a:pt x="3589020" y="13716"/>
                  </a:moveTo>
                  <a:lnTo>
                    <a:pt x="3581400" y="13716"/>
                  </a:lnTo>
                  <a:lnTo>
                    <a:pt x="3578352" y="10667"/>
                  </a:lnTo>
                  <a:lnTo>
                    <a:pt x="3578352" y="3047"/>
                  </a:lnTo>
                  <a:lnTo>
                    <a:pt x="3581400" y="0"/>
                  </a:lnTo>
                  <a:lnTo>
                    <a:pt x="3589020" y="0"/>
                  </a:lnTo>
                  <a:lnTo>
                    <a:pt x="3592068" y="3047"/>
                  </a:lnTo>
                  <a:lnTo>
                    <a:pt x="3592068" y="10667"/>
                  </a:lnTo>
                  <a:lnTo>
                    <a:pt x="3589020" y="13716"/>
                  </a:lnTo>
                  <a:close/>
                </a:path>
                <a:path w="3676015" h="13969">
                  <a:moveTo>
                    <a:pt x="3616452" y="13716"/>
                  </a:moveTo>
                  <a:lnTo>
                    <a:pt x="3608831" y="13716"/>
                  </a:lnTo>
                  <a:lnTo>
                    <a:pt x="3605784" y="10667"/>
                  </a:lnTo>
                  <a:lnTo>
                    <a:pt x="3605784" y="3047"/>
                  </a:lnTo>
                  <a:lnTo>
                    <a:pt x="3608831" y="0"/>
                  </a:lnTo>
                  <a:lnTo>
                    <a:pt x="3616452" y="0"/>
                  </a:lnTo>
                  <a:lnTo>
                    <a:pt x="3619500" y="3047"/>
                  </a:lnTo>
                  <a:lnTo>
                    <a:pt x="3619500" y="10667"/>
                  </a:lnTo>
                  <a:lnTo>
                    <a:pt x="3616452" y="13716"/>
                  </a:lnTo>
                  <a:close/>
                </a:path>
                <a:path w="3676015" h="13969">
                  <a:moveTo>
                    <a:pt x="3643884" y="13716"/>
                  </a:moveTo>
                  <a:lnTo>
                    <a:pt x="3636263" y="13716"/>
                  </a:lnTo>
                  <a:lnTo>
                    <a:pt x="3633216" y="10667"/>
                  </a:lnTo>
                  <a:lnTo>
                    <a:pt x="3633216" y="3047"/>
                  </a:lnTo>
                  <a:lnTo>
                    <a:pt x="3636263" y="0"/>
                  </a:lnTo>
                  <a:lnTo>
                    <a:pt x="3643884" y="0"/>
                  </a:lnTo>
                  <a:lnTo>
                    <a:pt x="3646931" y="3047"/>
                  </a:lnTo>
                  <a:lnTo>
                    <a:pt x="3646931" y="10667"/>
                  </a:lnTo>
                  <a:lnTo>
                    <a:pt x="3643884" y="13716"/>
                  </a:lnTo>
                  <a:close/>
                </a:path>
                <a:path w="3676015" h="13969">
                  <a:moveTo>
                    <a:pt x="3672840" y="13716"/>
                  </a:moveTo>
                  <a:lnTo>
                    <a:pt x="3665220" y="13716"/>
                  </a:lnTo>
                  <a:lnTo>
                    <a:pt x="3660647" y="10667"/>
                  </a:lnTo>
                  <a:lnTo>
                    <a:pt x="3660647" y="3047"/>
                  </a:lnTo>
                  <a:lnTo>
                    <a:pt x="3665220" y="0"/>
                  </a:lnTo>
                  <a:lnTo>
                    <a:pt x="3672840" y="0"/>
                  </a:lnTo>
                  <a:lnTo>
                    <a:pt x="3675888" y="3047"/>
                  </a:lnTo>
                  <a:lnTo>
                    <a:pt x="3675888" y="10667"/>
                  </a:lnTo>
                  <a:lnTo>
                    <a:pt x="3672840" y="13716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999443" y="2413562"/>
            <a:ext cx="457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65938" y="1720110"/>
            <a:ext cx="79375" cy="5619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12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65938" y="1488464"/>
            <a:ext cx="793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815868" y="2204048"/>
            <a:ext cx="106680" cy="53403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Relative</a:t>
            </a:r>
            <a:r>
              <a:rPr dirty="0" sz="450" spc="1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NTM</a:t>
            </a:r>
            <a:r>
              <a:rPr dirty="0" sz="450" spc="1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P/E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261374" y="1407617"/>
            <a:ext cx="16624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Russell</a:t>
            </a:r>
            <a:r>
              <a:rPr dirty="0" sz="500" spc="2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1000</a:t>
            </a:r>
            <a:r>
              <a:rPr dirty="0" sz="500" spc="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Growth P/E Minus</a:t>
            </a:r>
            <a:r>
              <a:rPr dirty="0" sz="500" spc="1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Russell</a:t>
            </a:r>
            <a:r>
              <a:rPr dirty="0" sz="500" spc="2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1000</a:t>
            </a:r>
            <a:r>
              <a:rPr dirty="0" sz="500" spc="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Value </a:t>
            </a:r>
            <a:r>
              <a:rPr dirty="0" sz="500" spc="-25" b="1">
                <a:solidFill>
                  <a:srgbClr val="595959"/>
                </a:solidFill>
                <a:latin typeface="Gadugi"/>
                <a:cs typeface="Gadugi"/>
              </a:rPr>
              <a:t>P/E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185160" y="3604259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7620">
            <a:solidFill>
              <a:srgbClr val="0397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511256" y="2535489"/>
            <a:ext cx="864869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10" b="1">
                <a:solidFill>
                  <a:srgbClr val="892144"/>
                </a:solidFill>
                <a:latin typeface="Gadugi"/>
                <a:cs typeface="Gadugi"/>
              </a:rPr>
              <a:t>Average</a:t>
            </a:r>
            <a:r>
              <a:rPr dirty="0" sz="45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892144"/>
                </a:solidFill>
                <a:latin typeface="Gadugi"/>
                <a:cs typeface="Gadugi"/>
              </a:rPr>
              <a:t>ex-Tech</a:t>
            </a:r>
            <a:r>
              <a:rPr dirty="0" sz="450" spc="6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10" b="1">
                <a:solidFill>
                  <a:srgbClr val="892144"/>
                </a:solidFill>
                <a:latin typeface="Gadugi"/>
                <a:cs typeface="Gadugi"/>
              </a:rPr>
              <a:t>Bubble*:</a:t>
            </a:r>
            <a:r>
              <a:rPr dirty="0" sz="450" spc="5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892144"/>
                </a:solidFill>
                <a:latin typeface="Gadugi"/>
                <a:cs typeface="Gadugi"/>
              </a:rPr>
              <a:t>6.3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99443" y="2645207"/>
            <a:ext cx="3828415" cy="13658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6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2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0</a:t>
            </a:r>
            <a:endParaRPr sz="450">
              <a:latin typeface="Gadugi"/>
              <a:cs typeface="Gadugi"/>
            </a:endParaRPr>
          </a:p>
          <a:p>
            <a:pPr marL="34925">
              <a:lnSpc>
                <a:spcPct val="100000"/>
              </a:lnSpc>
              <a:spcBef>
                <a:spcPts val="170"/>
              </a:spcBef>
              <a:tabLst>
                <a:tab pos="440055" algn="l"/>
                <a:tab pos="845185" algn="l"/>
                <a:tab pos="1250950" algn="l"/>
                <a:tab pos="1656080" algn="l"/>
                <a:tab pos="2061845" algn="l"/>
                <a:tab pos="2466975" algn="l"/>
                <a:tab pos="2872105" algn="l"/>
                <a:tab pos="3277870" algn="l"/>
                <a:tab pos="3683000" algn="l"/>
              </a:tabLst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1997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2000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2003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2006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2009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2012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2015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2018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2021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2024</a:t>
            </a:r>
            <a:endParaRPr sz="450">
              <a:latin typeface="Gadugi"/>
              <a:cs typeface="Gadugi"/>
            </a:endParaRPr>
          </a:p>
          <a:p>
            <a:pPr marL="1316355">
              <a:lnSpc>
                <a:spcPct val="100000"/>
              </a:lnSpc>
              <a:spcBef>
                <a:spcPts val="42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Russell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1000</a:t>
            </a:r>
            <a:r>
              <a:rPr dirty="0" sz="450" spc="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Growth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Relative</a:t>
            </a:r>
            <a:r>
              <a:rPr dirty="0" sz="450" spc="10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to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Russell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1000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Value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 marL="252729" marR="223520" indent="-137795">
              <a:lnSpc>
                <a:spcPct val="104700"/>
              </a:lnSpc>
              <a:spcBef>
                <a:spcPts val="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25400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Value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vs.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Growth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leadership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valuation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tug-of-war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past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several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years,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Value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regaining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upper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hand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start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2025.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2275319" y="1539252"/>
            <a:ext cx="268605" cy="386080"/>
          </a:xfrm>
          <a:custGeom>
            <a:avLst/>
            <a:gdLst/>
            <a:ahLst/>
            <a:cxnLst/>
            <a:rect l="l" t="t" r="r" b="b"/>
            <a:pathLst>
              <a:path w="268605" h="386080">
                <a:moveTo>
                  <a:pt x="12192" y="355092"/>
                </a:moveTo>
                <a:lnTo>
                  <a:pt x="4572" y="355092"/>
                </a:lnTo>
                <a:lnTo>
                  <a:pt x="0" y="384048"/>
                </a:lnTo>
                <a:lnTo>
                  <a:pt x="7620" y="385572"/>
                </a:lnTo>
                <a:lnTo>
                  <a:pt x="12192" y="355092"/>
                </a:lnTo>
                <a:close/>
              </a:path>
              <a:path w="268605" h="386080">
                <a:moveTo>
                  <a:pt x="21336" y="303276"/>
                </a:moveTo>
                <a:lnTo>
                  <a:pt x="13716" y="301752"/>
                </a:lnTo>
                <a:lnTo>
                  <a:pt x="9144" y="332232"/>
                </a:lnTo>
                <a:lnTo>
                  <a:pt x="16764" y="333756"/>
                </a:lnTo>
                <a:lnTo>
                  <a:pt x="21336" y="303276"/>
                </a:lnTo>
                <a:close/>
              </a:path>
              <a:path w="268605" h="386080">
                <a:moveTo>
                  <a:pt x="32004" y="249936"/>
                </a:moveTo>
                <a:lnTo>
                  <a:pt x="24384" y="248412"/>
                </a:lnTo>
                <a:lnTo>
                  <a:pt x="18288" y="278892"/>
                </a:lnTo>
                <a:lnTo>
                  <a:pt x="25908" y="280416"/>
                </a:lnTo>
                <a:lnTo>
                  <a:pt x="32004" y="249936"/>
                </a:lnTo>
                <a:close/>
              </a:path>
              <a:path w="268605" h="386080">
                <a:moveTo>
                  <a:pt x="41148" y="196596"/>
                </a:moveTo>
                <a:lnTo>
                  <a:pt x="33528" y="195072"/>
                </a:lnTo>
                <a:lnTo>
                  <a:pt x="28956" y="225552"/>
                </a:lnTo>
                <a:lnTo>
                  <a:pt x="35052" y="227076"/>
                </a:lnTo>
                <a:lnTo>
                  <a:pt x="41148" y="196596"/>
                </a:lnTo>
                <a:close/>
              </a:path>
              <a:path w="268605" h="386080">
                <a:moveTo>
                  <a:pt x="50292" y="143256"/>
                </a:moveTo>
                <a:lnTo>
                  <a:pt x="42672" y="141732"/>
                </a:lnTo>
                <a:lnTo>
                  <a:pt x="38100" y="172212"/>
                </a:lnTo>
                <a:lnTo>
                  <a:pt x="45720" y="173736"/>
                </a:lnTo>
                <a:lnTo>
                  <a:pt x="50292" y="143256"/>
                </a:lnTo>
                <a:close/>
              </a:path>
              <a:path w="268605" h="386080">
                <a:moveTo>
                  <a:pt x="60960" y="89916"/>
                </a:moveTo>
                <a:lnTo>
                  <a:pt x="53340" y="88392"/>
                </a:lnTo>
                <a:lnTo>
                  <a:pt x="47244" y="118872"/>
                </a:lnTo>
                <a:lnTo>
                  <a:pt x="54864" y="120396"/>
                </a:lnTo>
                <a:lnTo>
                  <a:pt x="60960" y="89916"/>
                </a:lnTo>
                <a:close/>
              </a:path>
              <a:path w="268605" h="386080">
                <a:moveTo>
                  <a:pt x="70104" y="38100"/>
                </a:moveTo>
                <a:lnTo>
                  <a:pt x="62484" y="36576"/>
                </a:lnTo>
                <a:lnTo>
                  <a:pt x="57912" y="67056"/>
                </a:lnTo>
                <a:lnTo>
                  <a:pt x="64008" y="67056"/>
                </a:lnTo>
                <a:lnTo>
                  <a:pt x="70104" y="38100"/>
                </a:lnTo>
                <a:close/>
              </a:path>
              <a:path w="268605" h="386080">
                <a:moveTo>
                  <a:pt x="76200" y="1524"/>
                </a:moveTo>
                <a:lnTo>
                  <a:pt x="68580" y="0"/>
                </a:lnTo>
                <a:lnTo>
                  <a:pt x="67056" y="13703"/>
                </a:lnTo>
                <a:lnTo>
                  <a:pt x="74676" y="15227"/>
                </a:lnTo>
                <a:lnTo>
                  <a:pt x="76200" y="1524"/>
                </a:lnTo>
                <a:close/>
              </a:path>
              <a:path w="268605" h="386080">
                <a:moveTo>
                  <a:pt x="224028" y="48768"/>
                </a:moveTo>
                <a:lnTo>
                  <a:pt x="219456" y="18275"/>
                </a:lnTo>
                <a:lnTo>
                  <a:pt x="211836" y="19799"/>
                </a:lnTo>
                <a:lnTo>
                  <a:pt x="216408" y="50292"/>
                </a:lnTo>
                <a:lnTo>
                  <a:pt x="224028" y="48768"/>
                </a:lnTo>
                <a:close/>
              </a:path>
              <a:path w="268605" h="386080">
                <a:moveTo>
                  <a:pt x="233172" y="102108"/>
                </a:moveTo>
                <a:lnTo>
                  <a:pt x="228600" y="71628"/>
                </a:lnTo>
                <a:lnTo>
                  <a:pt x="220980" y="73139"/>
                </a:lnTo>
                <a:lnTo>
                  <a:pt x="225552" y="103632"/>
                </a:lnTo>
                <a:lnTo>
                  <a:pt x="233172" y="102108"/>
                </a:lnTo>
                <a:close/>
              </a:path>
              <a:path w="268605" h="386080">
                <a:moveTo>
                  <a:pt x="242316" y="155448"/>
                </a:moveTo>
                <a:lnTo>
                  <a:pt x="237744" y="124968"/>
                </a:lnTo>
                <a:lnTo>
                  <a:pt x="230124" y="126492"/>
                </a:lnTo>
                <a:lnTo>
                  <a:pt x="234696" y="156972"/>
                </a:lnTo>
                <a:lnTo>
                  <a:pt x="242316" y="155448"/>
                </a:lnTo>
                <a:close/>
              </a:path>
              <a:path w="268605" h="386080">
                <a:moveTo>
                  <a:pt x="251460" y="208788"/>
                </a:moveTo>
                <a:lnTo>
                  <a:pt x="245364" y="178308"/>
                </a:lnTo>
                <a:lnTo>
                  <a:pt x="237744" y="179832"/>
                </a:lnTo>
                <a:lnTo>
                  <a:pt x="243840" y="210312"/>
                </a:lnTo>
                <a:lnTo>
                  <a:pt x="251460" y="208788"/>
                </a:lnTo>
                <a:close/>
              </a:path>
              <a:path w="268605" h="386080">
                <a:moveTo>
                  <a:pt x="260604" y="262128"/>
                </a:moveTo>
                <a:lnTo>
                  <a:pt x="254508" y="231648"/>
                </a:lnTo>
                <a:lnTo>
                  <a:pt x="246888" y="233172"/>
                </a:lnTo>
                <a:lnTo>
                  <a:pt x="252984" y="263652"/>
                </a:lnTo>
                <a:lnTo>
                  <a:pt x="260604" y="262128"/>
                </a:lnTo>
                <a:close/>
              </a:path>
              <a:path w="268605" h="386080">
                <a:moveTo>
                  <a:pt x="268224" y="315468"/>
                </a:moveTo>
                <a:lnTo>
                  <a:pt x="263652" y="284988"/>
                </a:lnTo>
                <a:lnTo>
                  <a:pt x="256032" y="286512"/>
                </a:lnTo>
                <a:lnTo>
                  <a:pt x="260604" y="315468"/>
                </a:lnTo>
                <a:lnTo>
                  <a:pt x="268224" y="315468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826192" y="2247440"/>
            <a:ext cx="247015" cy="1733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ct val="108900"/>
              </a:lnSpc>
              <a:spcBef>
                <a:spcPts val="80"/>
              </a:spcBef>
            </a:pPr>
            <a:r>
              <a:rPr dirty="0" sz="450" spc="-10" b="1">
                <a:solidFill>
                  <a:srgbClr val="562A5E"/>
                </a:solidFill>
                <a:latin typeface="Gadugi"/>
                <a:cs typeface="Gadugi"/>
              </a:rPr>
              <a:t>Current:</a:t>
            </a:r>
            <a:r>
              <a:rPr dirty="0" sz="450" spc="500" b="1">
                <a:solidFill>
                  <a:srgbClr val="562A5E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562A5E"/>
                </a:solidFill>
                <a:latin typeface="Gadugi"/>
                <a:cs typeface="Gadugi"/>
              </a:rPr>
              <a:t>8.9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558769" y="1566176"/>
            <a:ext cx="214629" cy="1733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>
              <a:lnSpc>
                <a:spcPct val="108900"/>
              </a:lnSpc>
              <a:spcBef>
                <a:spcPts val="80"/>
              </a:spcBef>
            </a:pP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Tech</a:t>
            </a:r>
            <a:r>
              <a:rPr dirty="0" sz="450" spc="500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Bubble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921546" y="4804695"/>
            <a:ext cx="589534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While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Value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outpaced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Growth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2022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21.6%,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Growth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roared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back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2023 </a:t>
            </a:r>
            <a:r>
              <a:rPr dirty="0" sz="1300" spc="-20">
                <a:latin typeface="Calibri"/>
                <a:cs typeface="Calibri"/>
              </a:rPr>
              <a:t>with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31.2%</a:t>
            </a:r>
            <a:r>
              <a:rPr dirty="0" sz="1300" spc="-10">
                <a:latin typeface="Calibri"/>
                <a:cs typeface="Calibri"/>
              </a:rPr>
              <a:t> advantage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YTD,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once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again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driving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valuation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differential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extreme.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8346"/>
            <a:ext cx="100446" cy="694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823" y="1097177"/>
            <a:ext cx="1525141" cy="13529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741" y="4205374"/>
            <a:ext cx="2382395" cy="16433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5273801" y="1838705"/>
            <a:ext cx="471170" cy="963294"/>
            <a:chOff x="5273801" y="1838705"/>
            <a:chExt cx="471170" cy="963294"/>
          </a:xfrm>
        </p:grpSpPr>
        <p:sp>
          <p:nvSpPr>
            <p:cNvPr id="8" name="object 8" descr=""/>
            <p:cNvSpPr/>
            <p:nvPr/>
          </p:nvSpPr>
          <p:spPr>
            <a:xfrm>
              <a:off x="5276087" y="1840991"/>
              <a:ext cx="466725" cy="958850"/>
            </a:xfrm>
            <a:custGeom>
              <a:avLst/>
              <a:gdLst/>
              <a:ahLst/>
              <a:cxnLst/>
              <a:rect l="l" t="t" r="r" b="b"/>
              <a:pathLst>
                <a:path w="466725" h="958850">
                  <a:moveTo>
                    <a:pt x="466344" y="958596"/>
                  </a:moveTo>
                  <a:lnTo>
                    <a:pt x="0" y="958596"/>
                  </a:lnTo>
                  <a:lnTo>
                    <a:pt x="0" y="0"/>
                  </a:lnTo>
                  <a:lnTo>
                    <a:pt x="466344" y="0"/>
                  </a:lnTo>
                  <a:lnTo>
                    <a:pt x="466344" y="958596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76087" y="1840991"/>
              <a:ext cx="466725" cy="958850"/>
            </a:xfrm>
            <a:custGeom>
              <a:avLst/>
              <a:gdLst/>
              <a:ahLst/>
              <a:cxnLst/>
              <a:rect l="l" t="t" r="r" b="b"/>
              <a:pathLst>
                <a:path w="466725" h="958850">
                  <a:moveTo>
                    <a:pt x="0" y="0"/>
                  </a:moveTo>
                  <a:lnTo>
                    <a:pt x="466344" y="0"/>
                  </a:lnTo>
                  <a:lnTo>
                    <a:pt x="466344" y="958596"/>
                  </a:lnTo>
                  <a:lnTo>
                    <a:pt x="0" y="958596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2482596" y="2801111"/>
            <a:ext cx="466725" cy="356870"/>
          </a:xfrm>
          <a:custGeom>
            <a:avLst/>
            <a:gdLst/>
            <a:ahLst/>
            <a:cxnLst/>
            <a:rect l="l" t="t" r="r" b="b"/>
            <a:pathLst>
              <a:path w="466725" h="356869">
                <a:moveTo>
                  <a:pt x="466344" y="356616"/>
                </a:moveTo>
                <a:lnTo>
                  <a:pt x="0" y="356616"/>
                </a:lnTo>
                <a:lnTo>
                  <a:pt x="0" y="0"/>
                </a:lnTo>
                <a:lnTo>
                  <a:pt x="466344" y="0"/>
                </a:lnTo>
                <a:lnTo>
                  <a:pt x="466344" y="356616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182112" y="2801111"/>
            <a:ext cx="464820" cy="433070"/>
          </a:xfrm>
          <a:custGeom>
            <a:avLst/>
            <a:gdLst/>
            <a:ahLst/>
            <a:cxnLst/>
            <a:rect l="l" t="t" r="r" b="b"/>
            <a:pathLst>
              <a:path w="464820" h="433069">
                <a:moveTo>
                  <a:pt x="464819" y="432816"/>
                </a:moveTo>
                <a:lnTo>
                  <a:pt x="0" y="432816"/>
                </a:lnTo>
                <a:lnTo>
                  <a:pt x="0" y="0"/>
                </a:lnTo>
                <a:lnTo>
                  <a:pt x="464819" y="0"/>
                </a:lnTo>
                <a:lnTo>
                  <a:pt x="464819" y="432816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880104" y="2801111"/>
            <a:ext cx="464820" cy="135890"/>
          </a:xfrm>
          <a:custGeom>
            <a:avLst/>
            <a:gdLst/>
            <a:ahLst/>
            <a:cxnLst/>
            <a:rect l="l" t="t" r="r" b="b"/>
            <a:pathLst>
              <a:path w="464820" h="135889">
                <a:moveTo>
                  <a:pt x="464820" y="135635"/>
                </a:moveTo>
                <a:lnTo>
                  <a:pt x="0" y="135635"/>
                </a:lnTo>
                <a:lnTo>
                  <a:pt x="0" y="0"/>
                </a:lnTo>
                <a:lnTo>
                  <a:pt x="464820" y="0"/>
                </a:lnTo>
                <a:lnTo>
                  <a:pt x="464820" y="135635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578096" y="2791967"/>
            <a:ext cx="464820" cy="9525"/>
          </a:xfrm>
          <a:custGeom>
            <a:avLst/>
            <a:gdLst/>
            <a:ahLst/>
            <a:cxnLst/>
            <a:rect l="l" t="t" r="r" b="b"/>
            <a:pathLst>
              <a:path w="464820" h="9525">
                <a:moveTo>
                  <a:pt x="464819" y="9144"/>
                </a:moveTo>
                <a:lnTo>
                  <a:pt x="0" y="9144"/>
                </a:lnTo>
                <a:lnTo>
                  <a:pt x="0" y="0"/>
                </a:lnTo>
                <a:lnTo>
                  <a:pt x="464819" y="0"/>
                </a:lnTo>
                <a:lnTo>
                  <a:pt x="464819" y="914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2341372" y="1609851"/>
            <a:ext cx="3519804" cy="1703070"/>
            <a:chOff x="2341372" y="1609851"/>
            <a:chExt cx="3519804" cy="1703070"/>
          </a:xfrm>
        </p:grpSpPr>
        <p:sp>
          <p:nvSpPr>
            <p:cNvPr id="15" name="object 15" descr=""/>
            <p:cNvSpPr/>
            <p:nvPr/>
          </p:nvSpPr>
          <p:spPr>
            <a:xfrm>
              <a:off x="2368295" y="1612391"/>
              <a:ext cx="0" cy="1697989"/>
            </a:xfrm>
            <a:custGeom>
              <a:avLst/>
              <a:gdLst/>
              <a:ahLst/>
              <a:cxnLst/>
              <a:rect l="l" t="t" r="r" b="b"/>
              <a:pathLst>
                <a:path w="0" h="1697989">
                  <a:moveTo>
                    <a:pt x="0" y="1697735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43912" y="1612391"/>
              <a:ext cx="24765" cy="1697989"/>
            </a:xfrm>
            <a:custGeom>
              <a:avLst/>
              <a:gdLst/>
              <a:ahLst/>
              <a:cxnLst/>
              <a:rect l="l" t="t" r="r" b="b"/>
              <a:pathLst>
                <a:path w="24764" h="1697989">
                  <a:moveTo>
                    <a:pt x="0" y="1697736"/>
                  </a:moveTo>
                  <a:lnTo>
                    <a:pt x="24384" y="1697736"/>
                  </a:lnTo>
                </a:path>
                <a:path w="24764" h="1697989">
                  <a:moveTo>
                    <a:pt x="0" y="1527048"/>
                  </a:moveTo>
                  <a:lnTo>
                    <a:pt x="24384" y="1527048"/>
                  </a:lnTo>
                </a:path>
                <a:path w="24764" h="1697989">
                  <a:moveTo>
                    <a:pt x="0" y="1357884"/>
                  </a:moveTo>
                  <a:lnTo>
                    <a:pt x="24384" y="1357884"/>
                  </a:lnTo>
                </a:path>
                <a:path w="24764" h="1697989">
                  <a:moveTo>
                    <a:pt x="0" y="1188720"/>
                  </a:moveTo>
                  <a:lnTo>
                    <a:pt x="24384" y="1188720"/>
                  </a:lnTo>
                </a:path>
                <a:path w="24764" h="1697989">
                  <a:moveTo>
                    <a:pt x="0" y="1018032"/>
                  </a:moveTo>
                  <a:lnTo>
                    <a:pt x="24384" y="1018032"/>
                  </a:lnTo>
                </a:path>
                <a:path w="24764" h="1697989">
                  <a:moveTo>
                    <a:pt x="0" y="848868"/>
                  </a:moveTo>
                  <a:lnTo>
                    <a:pt x="24384" y="848868"/>
                  </a:lnTo>
                </a:path>
                <a:path w="24764" h="1697989">
                  <a:moveTo>
                    <a:pt x="0" y="679704"/>
                  </a:moveTo>
                  <a:lnTo>
                    <a:pt x="24384" y="679704"/>
                  </a:lnTo>
                </a:path>
                <a:path w="24764" h="1697989">
                  <a:moveTo>
                    <a:pt x="0" y="509016"/>
                  </a:moveTo>
                  <a:lnTo>
                    <a:pt x="24384" y="509016"/>
                  </a:lnTo>
                </a:path>
                <a:path w="24764" h="1697989">
                  <a:moveTo>
                    <a:pt x="0" y="339852"/>
                  </a:moveTo>
                  <a:lnTo>
                    <a:pt x="24384" y="339852"/>
                  </a:lnTo>
                </a:path>
                <a:path w="24764" h="1697989">
                  <a:moveTo>
                    <a:pt x="0" y="170687"/>
                  </a:moveTo>
                  <a:lnTo>
                    <a:pt x="24384" y="170687"/>
                  </a:lnTo>
                </a:path>
                <a:path w="24764" h="1697989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68295" y="2799588"/>
              <a:ext cx="3489960" cy="0"/>
            </a:xfrm>
            <a:custGeom>
              <a:avLst/>
              <a:gdLst/>
              <a:ahLst/>
              <a:cxnLst/>
              <a:rect l="l" t="t" r="r" b="b"/>
              <a:pathLst>
                <a:path w="3489960" h="0">
                  <a:moveTo>
                    <a:pt x="0" y="0"/>
                  </a:moveTo>
                  <a:lnTo>
                    <a:pt x="3489959" y="0"/>
                  </a:lnTo>
                </a:path>
              </a:pathLst>
            </a:custGeom>
            <a:ln w="457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027981" y="2957508"/>
            <a:ext cx="18415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1.6%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188477" y="3256215"/>
            <a:ext cx="126364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188477" y="3069370"/>
            <a:ext cx="628015" cy="211454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500">
              <a:latin typeface="Gadugi"/>
              <a:cs typeface="Gadugi"/>
            </a:endParaRPr>
          </a:p>
          <a:p>
            <a:pPr marL="443230">
              <a:lnSpc>
                <a:spcPct val="100000"/>
              </a:lnSpc>
              <a:spcBef>
                <a:spcPts val="130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4.2%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188477" y="2916379"/>
            <a:ext cx="126364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554248" y="3350704"/>
            <a:ext cx="3390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1st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Quintile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238500" y="3235507"/>
            <a:ext cx="2451100" cy="217804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5.1%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5"/>
              </a:spcBef>
              <a:tabLst>
                <a:tab pos="704850" algn="l"/>
                <a:tab pos="1404620" algn="l"/>
                <a:tab pos="2103120" algn="l"/>
              </a:tabLst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2nd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Quintile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3rd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Quintile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4th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Quintile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5th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Quintile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42919" y="1839457"/>
            <a:ext cx="106680" cy="129349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Avg</a:t>
            </a:r>
            <a:r>
              <a:rPr dirty="0" sz="4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5Y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Annualized</a:t>
            </a:r>
            <a:r>
              <a:rPr dirty="0" sz="450" spc="10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Perf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4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Growth</a:t>
            </a:r>
            <a:r>
              <a:rPr dirty="0" sz="4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vs.</a:t>
            </a:r>
            <a:r>
              <a:rPr dirty="0" sz="4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595959"/>
                </a:solidFill>
                <a:latin typeface="Gadugi"/>
                <a:cs typeface="Gadugi"/>
              </a:rPr>
              <a:t>Value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967483" y="1621536"/>
            <a:ext cx="53340" cy="1780539"/>
          </a:xfrm>
          <a:custGeom>
            <a:avLst/>
            <a:gdLst/>
            <a:ahLst/>
            <a:cxnLst/>
            <a:rect l="l" t="t" r="r" b="b"/>
            <a:pathLst>
              <a:path w="53339" h="1780539">
                <a:moveTo>
                  <a:pt x="4572" y="51816"/>
                </a:moveTo>
                <a:lnTo>
                  <a:pt x="1524" y="50292"/>
                </a:lnTo>
                <a:lnTo>
                  <a:pt x="0" y="48768"/>
                </a:lnTo>
                <a:lnTo>
                  <a:pt x="0" y="44196"/>
                </a:lnTo>
                <a:lnTo>
                  <a:pt x="25908" y="0"/>
                </a:lnTo>
                <a:lnTo>
                  <a:pt x="31268" y="9144"/>
                </a:lnTo>
                <a:lnTo>
                  <a:pt x="21336" y="9144"/>
                </a:lnTo>
                <a:lnTo>
                  <a:pt x="21336" y="27867"/>
                </a:lnTo>
                <a:lnTo>
                  <a:pt x="9144" y="48768"/>
                </a:lnTo>
                <a:lnTo>
                  <a:pt x="7620" y="50292"/>
                </a:lnTo>
                <a:lnTo>
                  <a:pt x="4572" y="51816"/>
                </a:lnTo>
                <a:close/>
              </a:path>
              <a:path w="53339" h="1780539">
                <a:moveTo>
                  <a:pt x="21336" y="27867"/>
                </a:moveTo>
                <a:lnTo>
                  <a:pt x="21336" y="9144"/>
                </a:lnTo>
                <a:lnTo>
                  <a:pt x="30480" y="9144"/>
                </a:lnTo>
                <a:lnTo>
                  <a:pt x="30480" y="12192"/>
                </a:lnTo>
                <a:lnTo>
                  <a:pt x="22860" y="12192"/>
                </a:lnTo>
                <a:lnTo>
                  <a:pt x="26670" y="18723"/>
                </a:lnTo>
                <a:lnTo>
                  <a:pt x="21336" y="27867"/>
                </a:lnTo>
                <a:close/>
              </a:path>
              <a:path w="53339" h="1780539">
                <a:moveTo>
                  <a:pt x="47244" y="51816"/>
                </a:moveTo>
                <a:lnTo>
                  <a:pt x="44196" y="48768"/>
                </a:lnTo>
                <a:lnTo>
                  <a:pt x="30480" y="25254"/>
                </a:lnTo>
                <a:lnTo>
                  <a:pt x="30480" y="9144"/>
                </a:lnTo>
                <a:lnTo>
                  <a:pt x="31268" y="9144"/>
                </a:lnTo>
                <a:lnTo>
                  <a:pt x="51816" y="44196"/>
                </a:lnTo>
                <a:lnTo>
                  <a:pt x="53340" y="45720"/>
                </a:lnTo>
                <a:lnTo>
                  <a:pt x="51816" y="48768"/>
                </a:lnTo>
                <a:lnTo>
                  <a:pt x="50292" y="50292"/>
                </a:lnTo>
                <a:lnTo>
                  <a:pt x="47244" y="51816"/>
                </a:lnTo>
                <a:close/>
              </a:path>
              <a:path w="53339" h="1780539">
                <a:moveTo>
                  <a:pt x="26670" y="18723"/>
                </a:moveTo>
                <a:lnTo>
                  <a:pt x="22860" y="12192"/>
                </a:lnTo>
                <a:lnTo>
                  <a:pt x="30480" y="12192"/>
                </a:lnTo>
                <a:lnTo>
                  <a:pt x="26670" y="18723"/>
                </a:lnTo>
                <a:close/>
              </a:path>
              <a:path w="53339" h="1780539">
                <a:moveTo>
                  <a:pt x="30480" y="25254"/>
                </a:moveTo>
                <a:lnTo>
                  <a:pt x="26670" y="18723"/>
                </a:lnTo>
                <a:lnTo>
                  <a:pt x="30480" y="12192"/>
                </a:lnTo>
                <a:lnTo>
                  <a:pt x="30480" y="25254"/>
                </a:lnTo>
                <a:close/>
              </a:path>
              <a:path w="53339" h="1780539">
                <a:moveTo>
                  <a:pt x="26670" y="1761308"/>
                </a:moveTo>
                <a:lnTo>
                  <a:pt x="21336" y="1752164"/>
                </a:lnTo>
                <a:lnTo>
                  <a:pt x="21336" y="27867"/>
                </a:lnTo>
                <a:lnTo>
                  <a:pt x="26670" y="18723"/>
                </a:lnTo>
                <a:lnTo>
                  <a:pt x="30480" y="25254"/>
                </a:lnTo>
                <a:lnTo>
                  <a:pt x="30480" y="1754777"/>
                </a:lnTo>
                <a:lnTo>
                  <a:pt x="26670" y="1761308"/>
                </a:lnTo>
                <a:close/>
              </a:path>
              <a:path w="53339" h="1780539">
                <a:moveTo>
                  <a:pt x="25908" y="1780032"/>
                </a:moveTo>
                <a:lnTo>
                  <a:pt x="0" y="1735836"/>
                </a:lnTo>
                <a:lnTo>
                  <a:pt x="0" y="1731264"/>
                </a:lnTo>
                <a:lnTo>
                  <a:pt x="1524" y="1729740"/>
                </a:lnTo>
                <a:lnTo>
                  <a:pt x="4572" y="1728216"/>
                </a:lnTo>
                <a:lnTo>
                  <a:pt x="7620" y="1729740"/>
                </a:lnTo>
                <a:lnTo>
                  <a:pt x="9144" y="1731264"/>
                </a:lnTo>
                <a:lnTo>
                  <a:pt x="21336" y="1752164"/>
                </a:lnTo>
                <a:lnTo>
                  <a:pt x="21336" y="1770888"/>
                </a:lnTo>
                <a:lnTo>
                  <a:pt x="31268" y="1770888"/>
                </a:lnTo>
                <a:lnTo>
                  <a:pt x="25908" y="1780032"/>
                </a:lnTo>
                <a:close/>
              </a:path>
              <a:path w="53339" h="1780539">
                <a:moveTo>
                  <a:pt x="31268" y="1770888"/>
                </a:moveTo>
                <a:lnTo>
                  <a:pt x="30480" y="1770888"/>
                </a:lnTo>
                <a:lnTo>
                  <a:pt x="30480" y="1754777"/>
                </a:lnTo>
                <a:lnTo>
                  <a:pt x="44196" y="1731264"/>
                </a:lnTo>
                <a:lnTo>
                  <a:pt x="47244" y="1728216"/>
                </a:lnTo>
                <a:lnTo>
                  <a:pt x="50292" y="1729740"/>
                </a:lnTo>
                <a:lnTo>
                  <a:pt x="51816" y="1731264"/>
                </a:lnTo>
                <a:lnTo>
                  <a:pt x="53340" y="1734312"/>
                </a:lnTo>
                <a:lnTo>
                  <a:pt x="51816" y="1735836"/>
                </a:lnTo>
                <a:lnTo>
                  <a:pt x="31268" y="1770888"/>
                </a:lnTo>
                <a:close/>
              </a:path>
              <a:path w="53339" h="1780539">
                <a:moveTo>
                  <a:pt x="30480" y="1770888"/>
                </a:moveTo>
                <a:lnTo>
                  <a:pt x="21336" y="1770888"/>
                </a:lnTo>
                <a:lnTo>
                  <a:pt x="21336" y="1752164"/>
                </a:lnTo>
                <a:lnTo>
                  <a:pt x="26670" y="1761308"/>
                </a:lnTo>
                <a:lnTo>
                  <a:pt x="22860" y="1767840"/>
                </a:lnTo>
                <a:lnTo>
                  <a:pt x="30480" y="1767840"/>
                </a:lnTo>
                <a:lnTo>
                  <a:pt x="30480" y="1770888"/>
                </a:lnTo>
                <a:close/>
              </a:path>
              <a:path w="53339" h="1780539">
                <a:moveTo>
                  <a:pt x="30480" y="1767840"/>
                </a:moveTo>
                <a:lnTo>
                  <a:pt x="26670" y="1761308"/>
                </a:lnTo>
                <a:lnTo>
                  <a:pt x="30480" y="1754777"/>
                </a:lnTo>
                <a:lnTo>
                  <a:pt x="30480" y="1767840"/>
                </a:lnTo>
                <a:close/>
              </a:path>
              <a:path w="53339" h="1780539">
                <a:moveTo>
                  <a:pt x="30480" y="1767840"/>
                </a:moveTo>
                <a:lnTo>
                  <a:pt x="22860" y="1767840"/>
                </a:lnTo>
                <a:lnTo>
                  <a:pt x="26670" y="1761308"/>
                </a:lnTo>
                <a:lnTo>
                  <a:pt x="30480" y="1767840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849383" y="1618344"/>
            <a:ext cx="106680" cy="63817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Value</a:t>
            </a:r>
            <a:r>
              <a:rPr dirty="0" sz="45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Outperforming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835657" y="2735427"/>
            <a:ext cx="106680" cy="69278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Growth</a:t>
            </a:r>
            <a:r>
              <a:rPr dirty="0" sz="450" spc="1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Outperforming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2378964" y="3476244"/>
            <a:ext cx="3395979" cy="53340"/>
          </a:xfrm>
          <a:custGeom>
            <a:avLst/>
            <a:gdLst/>
            <a:ahLst/>
            <a:cxnLst/>
            <a:rect l="l" t="t" r="r" b="b"/>
            <a:pathLst>
              <a:path w="3395979" h="53339">
                <a:moveTo>
                  <a:pt x="48767" y="53340"/>
                </a:moveTo>
                <a:lnTo>
                  <a:pt x="45719" y="53340"/>
                </a:lnTo>
                <a:lnTo>
                  <a:pt x="42671" y="51816"/>
                </a:lnTo>
                <a:lnTo>
                  <a:pt x="0" y="25908"/>
                </a:lnTo>
                <a:lnTo>
                  <a:pt x="42671" y="1524"/>
                </a:lnTo>
                <a:lnTo>
                  <a:pt x="45719" y="0"/>
                </a:lnTo>
                <a:lnTo>
                  <a:pt x="48767" y="0"/>
                </a:lnTo>
                <a:lnTo>
                  <a:pt x="50291" y="3048"/>
                </a:lnTo>
                <a:lnTo>
                  <a:pt x="50291" y="7620"/>
                </a:lnTo>
                <a:lnTo>
                  <a:pt x="48767" y="9144"/>
                </a:lnTo>
                <a:lnTo>
                  <a:pt x="26996" y="21336"/>
                </a:lnTo>
                <a:lnTo>
                  <a:pt x="9143" y="21336"/>
                </a:lnTo>
                <a:lnTo>
                  <a:pt x="9143" y="30480"/>
                </a:lnTo>
                <a:lnTo>
                  <a:pt x="24275" y="30480"/>
                </a:lnTo>
                <a:lnTo>
                  <a:pt x="48767" y="44196"/>
                </a:lnTo>
                <a:lnTo>
                  <a:pt x="50291" y="45720"/>
                </a:lnTo>
                <a:lnTo>
                  <a:pt x="50291" y="50292"/>
                </a:lnTo>
                <a:lnTo>
                  <a:pt x="48767" y="53340"/>
                </a:lnTo>
                <a:close/>
              </a:path>
              <a:path w="3395979" h="53339">
                <a:moveTo>
                  <a:pt x="3378272" y="26670"/>
                </a:moveTo>
                <a:lnTo>
                  <a:pt x="3348227" y="9144"/>
                </a:lnTo>
                <a:lnTo>
                  <a:pt x="3345179" y="7620"/>
                </a:lnTo>
                <a:lnTo>
                  <a:pt x="3345179" y="4572"/>
                </a:lnTo>
                <a:lnTo>
                  <a:pt x="3346703" y="3048"/>
                </a:lnTo>
                <a:lnTo>
                  <a:pt x="3346703" y="0"/>
                </a:lnTo>
                <a:lnTo>
                  <a:pt x="3349751" y="0"/>
                </a:lnTo>
                <a:lnTo>
                  <a:pt x="3352799" y="1524"/>
                </a:lnTo>
                <a:lnTo>
                  <a:pt x="3387470" y="21336"/>
                </a:lnTo>
                <a:lnTo>
                  <a:pt x="3386327" y="21336"/>
                </a:lnTo>
                <a:lnTo>
                  <a:pt x="3386327" y="22860"/>
                </a:lnTo>
                <a:lnTo>
                  <a:pt x="3384803" y="22860"/>
                </a:lnTo>
                <a:lnTo>
                  <a:pt x="3378272" y="26670"/>
                </a:lnTo>
                <a:close/>
              </a:path>
              <a:path w="3395979" h="53339">
                <a:moveTo>
                  <a:pt x="10667" y="30480"/>
                </a:moveTo>
                <a:lnTo>
                  <a:pt x="9143" y="30480"/>
                </a:lnTo>
                <a:lnTo>
                  <a:pt x="9143" y="21336"/>
                </a:lnTo>
                <a:lnTo>
                  <a:pt x="26996" y="21336"/>
                </a:lnTo>
                <a:lnTo>
                  <a:pt x="24275" y="22860"/>
                </a:lnTo>
                <a:lnTo>
                  <a:pt x="10667" y="22860"/>
                </a:lnTo>
                <a:lnTo>
                  <a:pt x="10667" y="30480"/>
                </a:lnTo>
                <a:close/>
              </a:path>
              <a:path w="3395979" h="53339">
                <a:moveTo>
                  <a:pt x="3371741" y="30480"/>
                </a:moveTo>
                <a:lnTo>
                  <a:pt x="24275" y="30480"/>
                </a:lnTo>
                <a:lnTo>
                  <a:pt x="17471" y="26670"/>
                </a:lnTo>
                <a:lnTo>
                  <a:pt x="26996" y="21336"/>
                </a:lnTo>
                <a:lnTo>
                  <a:pt x="3369128" y="21336"/>
                </a:lnTo>
                <a:lnTo>
                  <a:pt x="3378272" y="26670"/>
                </a:lnTo>
                <a:lnTo>
                  <a:pt x="3371741" y="30480"/>
                </a:lnTo>
                <a:close/>
              </a:path>
              <a:path w="3395979" h="53339">
                <a:moveTo>
                  <a:pt x="3387941" y="30480"/>
                </a:moveTo>
                <a:lnTo>
                  <a:pt x="3386327" y="30480"/>
                </a:lnTo>
                <a:lnTo>
                  <a:pt x="3386327" y="21336"/>
                </a:lnTo>
                <a:lnTo>
                  <a:pt x="3387470" y="21336"/>
                </a:lnTo>
                <a:lnTo>
                  <a:pt x="3395471" y="25908"/>
                </a:lnTo>
                <a:lnTo>
                  <a:pt x="3387941" y="30480"/>
                </a:lnTo>
                <a:close/>
              </a:path>
              <a:path w="3395979" h="53339">
                <a:moveTo>
                  <a:pt x="10667" y="30480"/>
                </a:moveTo>
                <a:lnTo>
                  <a:pt x="10667" y="22860"/>
                </a:lnTo>
                <a:lnTo>
                  <a:pt x="17471" y="26670"/>
                </a:lnTo>
                <a:lnTo>
                  <a:pt x="10667" y="30480"/>
                </a:lnTo>
                <a:close/>
              </a:path>
              <a:path w="3395979" h="53339">
                <a:moveTo>
                  <a:pt x="17471" y="26670"/>
                </a:moveTo>
                <a:lnTo>
                  <a:pt x="10667" y="22860"/>
                </a:lnTo>
                <a:lnTo>
                  <a:pt x="24275" y="22860"/>
                </a:lnTo>
                <a:lnTo>
                  <a:pt x="17471" y="26670"/>
                </a:lnTo>
                <a:close/>
              </a:path>
              <a:path w="3395979" h="53339">
                <a:moveTo>
                  <a:pt x="3384803" y="30480"/>
                </a:moveTo>
                <a:lnTo>
                  <a:pt x="3378272" y="26670"/>
                </a:lnTo>
                <a:lnTo>
                  <a:pt x="3384803" y="22860"/>
                </a:lnTo>
                <a:lnTo>
                  <a:pt x="3384803" y="30480"/>
                </a:lnTo>
                <a:close/>
              </a:path>
              <a:path w="3395979" h="53339">
                <a:moveTo>
                  <a:pt x="3386327" y="30480"/>
                </a:moveTo>
                <a:lnTo>
                  <a:pt x="3384803" y="30480"/>
                </a:lnTo>
                <a:lnTo>
                  <a:pt x="3384803" y="22860"/>
                </a:lnTo>
                <a:lnTo>
                  <a:pt x="3386327" y="22860"/>
                </a:lnTo>
                <a:lnTo>
                  <a:pt x="3386327" y="30480"/>
                </a:lnTo>
                <a:close/>
              </a:path>
              <a:path w="3395979" h="53339">
                <a:moveTo>
                  <a:pt x="24275" y="30480"/>
                </a:moveTo>
                <a:lnTo>
                  <a:pt x="10667" y="30480"/>
                </a:lnTo>
                <a:lnTo>
                  <a:pt x="17471" y="26670"/>
                </a:lnTo>
                <a:lnTo>
                  <a:pt x="24275" y="30480"/>
                </a:lnTo>
                <a:close/>
              </a:path>
              <a:path w="3395979" h="53339">
                <a:moveTo>
                  <a:pt x="3349751" y="53340"/>
                </a:moveTo>
                <a:lnTo>
                  <a:pt x="3346703" y="53340"/>
                </a:lnTo>
                <a:lnTo>
                  <a:pt x="3346703" y="50292"/>
                </a:lnTo>
                <a:lnTo>
                  <a:pt x="3345179" y="48768"/>
                </a:lnTo>
                <a:lnTo>
                  <a:pt x="3345179" y="45720"/>
                </a:lnTo>
                <a:lnTo>
                  <a:pt x="3348227" y="44196"/>
                </a:lnTo>
                <a:lnTo>
                  <a:pt x="3378272" y="26670"/>
                </a:lnTo>
                <a:lnTo>
                  <a:pt x="3384803" y="30480"/>
                </a:lnTo>
                <a:lnTo>
                  <a:pt x="3387941" y="30480"/>
                </a:lnTo>
                <a:lnTo>
                  <a:pt x="3352799" y="51816"/>
                </a:lnTo>
                <a:lnTo>
                  <a:pt x="3349751" y="53340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051790" y="3523067"/>
            <a:ext cx="3761740" cy="4730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56895">
              <a:lnSpc>
                <a:spcPct val="100000"/>
              </a:lnSpc>
              <a:spcBef>
                <a:spcPts val="130"/>
              </a:spcBef>
              <a:tabLst>
                <a:tab pos="3135630" algn="l"/>
              </a:tabLst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Growth</a:t>
            </a:r>
            <a:r>
              <a:rPr dirty="0" sz="450" spc="1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Cheap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	Value</a:t>
            </a:r>
            <a:r>
              <a:rPr dirty="0" sz="450" spc="8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Cheap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450">
              <a:latin typeface="Gadugi"/>
              <a:cs typeface="Gadugi"/>
            </a:endParaRPr>
          </a:p>
          <a:p>
            <a:pPr marL="136525" marR="30480" indent="-11176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37795" algn="l"/>
              </a:tabLst>
            </a:pP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Value has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historically outperformed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Growth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by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healthy margin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when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valuation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gap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(P/E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differential)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reached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</a:t>
            </a:r>
            <a:r>
              <a:rPr dirty="0" baseline="24691" sz="675" b="1">
                <a:solidFill>
                  <a:srgbClr val="006795"/>
                </a:solidFill>
                <a:latin typeface="Gadugi"/>
                <a:cs typeface="Gadugi"/>
              </a:rPr>
              <a:t>th</a:t>
            </a:r>
            <a:r>
              <a:rPr dirty="0" baseline="24691" sz="675" spc="1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quintile,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was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case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1Q25.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179354" y="1403047"/>
            <a:ext cx="3590925" cy="152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14045">
              <a:lnSpc>
                <a:spcPct val="100000"/>
              </a:lnSpc>
              <a:spcBef>
                <a:spcPts val="135"/>
              </a:spcBef>
            </a:pP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Performance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of Value</a:t>
            </a:r>
            <a:r>
              <a:rPr dirty="0" sz="550" spc="2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vs. Growth</a:t>
            </a:r>
            <a:r>
              <a:rPr dirty="0" sz="550" spc="-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Based</a:t>
            </a:r>
            <a:r>
              <a:rPr dirty="0" sz="550" spc="2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on</a:t>
            </a:r>
            <a:r>
              <a:rPr dirty="0" sz="550" spc="2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Starting</a:t>
            </a:r>
            <a:r>
              <a:rPr dirty="0" sz="550" spc="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P/E</a:t>
            </a:r>
            <a:r>
              <a:rPr dirty="0" sz="550" spc="1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Differential</a:t>
            </a:r>
            <a:endParaRPr sz="5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14%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tabLst>
                <a:tab pos="3233420" algn="l"/>
              </a:tabLst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12%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11.3%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500">
              <a:latin typeface="Gadugi"/>
              <a:cs typeface="Gadugi"/>
            </a:endParaRPr>
          </a:p>
          <a:p>
            <a:pPr marL="34925"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8%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00">
              <a:latin typeface="Gadugi"/>
              <a:cs typeface="Gadugi"/>
            </a:endParaRPr>
          </a:p>
          <a:p>
            <a:pPr marL="34925"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500">
              <a:latin typeface="Gadugi"/>
              <a:cs typeface="Gadugi"/>
            </a:endParaRPr>
          </a:p>
          <a:p>
            <a:pPr marL="34925"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00">
              <a:latin typeface="Gadugi"/>
              <a:cs typeface="Gadugi"/>
            </a:endParaRPr>
          </a:p>
          <a:p>
            <a:pPr marL="34925"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500">
              <a:latin typeface="Gadugi"/>
              <a:cs typeface="Gadugi"/>
            </a:endParaRPr>
          </a:p>
          <a:p>
            <a:pPr marL="2560320">
              <a:lnSpc>
                <a:spcPts val="590"/>
              </a:lnSpc>
              <a:spcBef>
                <a:spcPts val="160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0.1%</a:t>
            </a:r>
            <a:endParaRPr sz="500">
              <a:latin typeface="Gadugi"/>
              <a:cs typeface="Gadugi"/>
            </a:endParaRPr>
          </a:p>
          <a:p>
            <a:pPr marL="34925">
              <a:lnSpc>
                <a:spcPts val="59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500">
              <a:latin typeface="Gadugi"/>
              <a:cs typeface="Gadugi"/>
            </a:endParaRPr>
          </a:p>
          <a:p>
            <a:pPr marL="3110230">
              <a:lnSpc>
                <a:spcPct val="100000"/>
              </a:lnSpc>
              <a:spcBef>
                <a:spcPts val="60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0" b="1">
                <a:solidFill>
                  <a:srgbClr val="892144"/>
                </a:solidFill>
                <a:latin typeface="Gadugi"/>
                <a:cs typeface="Gadugi"/>
              </a:rPr>
              <a:t>100%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921546" y="4804695"/>
            <a:ext cx="574738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Value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outperformed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Growth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healthy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margin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valuation </a:t>
            </a:r>
            <a:r>
              <a:rPr dirty="0" sz="1300">
                <a:latin typeface="Calibri"/>
                <a:cs typeface="Calibri"/>
              </a:rPr>
              <a:t>gap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(P/E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spread)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reached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top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quintile,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currently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case.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7653"/>
            <a:ext cx="102725" cy="713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728" y="1095403"/>
            <a:ext cx="1828188" cy="1382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7576" y="4204447"/>
            <a:ext cx="3024646" cy="16526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3125724" y="1530095"/>
            <a:ext cx="79375" cy="1717675"/>
          </a:xfrm>
          <a:custGeom>
            <a:avLst/>
            <a:gdLst/>
            <a:ahLst/>
            <a:cxnLst/>
            <a:rect l="l" t="t" r="r" b="b"/>
            <a:pathLst>
              <a:path w="79375" h="1717675">
                <a:moveTo>
                  <a:pt x="3048" y="0"/>
                </a:moveTo>
                <a:lnTo>
                  <a:pt x="0" y="0"/>
                </a:lnTo>
                <a:lnTo>
                  <a:pt x="0" y="1717560"/>
                </a:lnTo>
                <a:lnTo>
                  <a:pt x="3048" y="1717560"/>
                </a:lnTo>
                <a:lnTo>
                  <a:pt x="3048" y="0"/>
                </a:lnTo>
                <a:close/>
              </a:path>
              <a:path w="79375" h="1717675">
                <a:moveTo>
                  <a:pt x="12192" y="0"/>
                </a:moveTo>
                <a:lnTo>
                  <a:pt x="9144" y="0"/>
                </a:lnTo>
                <a:lnTo>
                  <a:pt x="9144" y="1717560"/>
                </a:lnTo>
                <a:lnTo>
                  <a:pt x="12192" y="1717560"/>
                </a:lnTo>
                <a:lnTo>
                  <a:pt x="12192" y="0"/>
                </a:lnTo>
                <a:close/>
              </a:path>
              <a:path w="79375" h="1717675">
                <a:moveTo>
                  <a:pt x="22860" y="0"/>
                </a:moveTo>
                <a:lnTo>
                  <a:pt x="18288" y="0"/>
                </a:lnTo>
                <a:lnTo>
                  <a:pt x="18288" y="1717560"/>
                </a:lnTo>
                <a:lnTo>
                  <a:pt x="22860" y="1717560"/>
                </a:lnTo>
                <a:lnTo>
                  <a:pt x="22860" y="0"/>
                </a:lnTo>
                <a:close/>
              </a:path>
              <a:path w="79375" h="1717675">
                <a:moveTo>
                  <a:pt x="32004" y="0"/>
                </a:moveTo>
                <a:lnTo>
                  <a:pt x="27432" y="0"/>
                </a:lnTo>
                <a:lnTo>
                  <a:pt x="27432" y="1717560"/>
                </a:lnTo>
                <a:lnTo>
                  <a:pt x="32004" y="1717560"/>
                </a:lnTo>
                <a:lnTo>
                  <a:pt x="32004" y="0"/>
                </a:lnTo>
                <a:close/>
              </a:path>
              <a:path w="79375" h="1717675">
                <a:moveTo>
                  <a:pt x="41148" y="0"/>
                </a:moveTo>
                <a:lnTo>
                  <a:pt x="38100" y="0"/>
                </a:lnTo>
                <a:lnTo>
                  <a:pt x="38100" y="1717560"/>
                </a:lnTo>
                <a:lnTo>
                  <a:pt x="41148" y="1717560"/>
                </a:lnTo>
                <a:lnTo>
                  <a:pt x="41148" y="0"/>
                </a:lnTo>
                <a:close/>
              </a:path>
              <a:path w="79375" h="1717675">
                <a:moveTo>
                  <a:pt x="50292" y="0"/>
                </a:moveTo>
                <a:lnTo>
                  <a:pt x="47244" y="0"/>
                </a:lnTo>
                <a:lnTo>
                  <a:pt x="47244" y="1717560"/>
                </a:lnTo>
                <a:lnTo>
                  <a:pt x="50292" y="1717560"/>
                </a:lnTo>
                <a:lnTo>
                  <a:pt x="50292" y="0"/>
                </a:lnTo>
                <a:close/>
              </a:path>
              <a:path w="79375" h="1717675">
                <a:moveTo>
                  <a:pt x="60960" y="0"/>
                </a:moveTo>
                <a:lnTo>
                  <a:pt x="56388" y="0"/>
                </a:lnTo>
                <a:lnTo>
                  <a:pt x="56388" y="1717560"/>
                </a:lnTo>
                <a:lnTo>
                  <a:pt x="60960" y="1717560"/>
                </a:lnTo>
                <a:lnTo>
                  <a:pt x="60960" y="0"/>
                </a:lnTo>
                <a:close/>
              </a:path>
              <a:path w="79375" h="1717675">
                <a:moveTo>
                  <a:pt x="70104" y="0"/>
                </a:moveTo>
                <a:lnTo>
                  <a:pt x="65532" y="0"/>
                </a:lnTo>
                <a:lnTo>
                  <a:pt x="65532" y="1717560"/>
                </a:lnTo>
                <a:lnTo>
                  <a:pt x="70104" y="1717560"/>
                </a:lnTo>
                <a:lnTo>
                  <a:pt x="70104" y="0"/>
                </a:lnTo>
                <a:close/>
              </a:path>
              <a:path w="79375" h="1717675">
                <a:moveTo>
                  <a:pt x="79248" y="0"/>
                </a:moveTo>
                <a:lnTo>
                  <a:pt x="76200" y="0"/>
                </a:lnTo>
                <a:lnTo>
                  <a:pt x="76200" y="1717560"/>
                </a:lnTo>
                <a:lnTo>
                  <a:pt x="79248" y="1717560"/>
                </a:lnTo>
                <a:lnTo>
                  <a:pt x="79248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896868" y="1530095"/>
            <a:ext cx="175260" cy="1717675"/>
          </a:xfrm>
          <a:custGeom>
            <a:avLst/>
            <a:gdLst/>
            <a:ahLst/>
            <a:cxnLst/>
            <a:rect l="l" t="t" r="r" b="b"/>
            <a:pathLst>
              <a:path w="175260" h="1717675">
                <a:moveTo>
                  <a:pt x="4572" y="0"/>
                </a:moveTo>
                <a:lnTo>
                  <a:pt x="0" y="0"/>
                </a:lnTo>
                <a:lnTo>
                  <a:pt x="0" y="1717560"/>
                </a:lnTo>
                <a:lnTo>
                  <a:pt x="4572" y="1717560"/>
                </a:lnTo>
                <a:lnTo>
                  <a:pt x="4572" y="0"/>
                </a:lnTo>
                <a:close/>
              </a:path>
              <a:path w="175260" h="1717675">
                <a:moveTo>
                  <a:pt x="13716" y="0"/>
                </a:moveTo>
                <a:lnTo>
                  <a:pt x="9144" y="0"/>
                </a:lnTo>
                <a:lnTo>
                  <a:pt x="9144" y="1717560"/>
                </a:lnTo>
                <a:lnTo>
                  <a:pt x="13716" y="1717560"/>
                </a:lnTo>
                <a:lnTo>
                  <a:pt x="13716" y="0"/>
                </a:lnTo>
                <a:close/>
              </a:path>
              <a:path w="175260" h="1717675">
                <a:moveTo>
                  <a:pt x="22860" y="0"/>
                </a:moveTo>
                <a:lnTo>
                  <a:pt x="19812" y="0"/>
                </a:lnTo>
                <a:lnTo>
                  <a:pt x="19812" y="1717560"/>
                </a:lnTo>
                <a:lnTo>
                  <a:pt x="22860" y="1717560"/>
                </a:lnTo>
                <a:lnTo>
                  <a:pt x="22860" y="0"/>
                </a:lnTo>
                <a:close/>
              </a:path>
              <a:path w="175260" h="1717675">
                <a:moveTo>
                  <a:pt x="32004" y="0"/>
                </a:moveTo>
                <a:lnTo>
                  <a:pt x="28956" y="0"/>
                </a:lnTo>
                <a:lnTo>
                  <a:pt x="28956" y="1717560"/>
                </a:lnTo>
                <a:lnTo>
                  <a:pt x="32004" y="1717560"/>
                </a:lnTo>
                <a:lnTo>
                  <a:pt x="32004" y="0"/>
                </a:lnTo>
                <a:close/>
              </a:path>
              <a:path w="175260" h="1717675">
                <a:moveTo>
                  <a:pt x="42672" y="0"/>
                </a:moveTo>
                <a:lnTo>
                  <a:pt x="38100" y="0"/>
                </a:lnTo>
                <a:lnTo>
                  <a:pt x="38100" y="1717560"/>
                </a:lnTo>
                <a:lnTo>
                  <a:pt x="42672" y="1717560"/>
                </a:lnTo>
                <a:lnTo>
                  <a:pt x="42672" y="0"/>
                </a:lnTo>
                <a:close/>
              </a:path>
              <a:path w="175260" h="1717675">
                <a:moveTo>
                  <a:pt x="51816" y="0"/>
                </a:moveTo>
                <a:lnTo>
                  <a:pt x="47244" y="0"/>
                </a:lnTo>
                <a:lnTo>
                  <a:pt x="47244" y="1717560"/>
                </a:lnTo>
                <a:lnTo>
                  <a:pt x="51816" y="1717560"/>
                </a:lnTo>
                <a:lnTo>
                  <a:pt x="51816" y="0"/>
                </a:lnTo>
                <a:close/>
              </a:path>
              <a:path w="175260" h="1717675">
                <a:moveTo>
                  <a:pt x="60960" y="0"/>
                </a:moveTo>
                <a:lnTo>
                  <a:pt x="57912" y="0"/>
                </a:lnTo>
                <a:lnTo>
                  <a:pt x="57912" y="1717560"/>
                </a:lnTo>
                <a:lnTo>
                  <a:pt x="60960" y="1717560"/>
                </a:lnTo>
                <a:lnTo>
                  <a:pt x="60960" y="0"/>
                </a:lnTo>
                <a:close/>
              </a:path>
              <a:path w="175260" h="1717675">
                <a:moveTo>
                  <a:pt x="70104" y="0"/>
                </a:moveTo>
                <a:lnTo>
                  <a:pt x="67056" y="0"/>
                </a:lnTo>
                <a:lnTo>
                  <a:pt x="67056" y="1717560"/>
                </a:lnTo>
                <a:lnTo>
                  <a:pt x="70104" y="1717560"/>
                </a:lnTo>
                <a:lnTo>
                  <a:pt x="70104" y="0"/>
                </a:lnTo>
                <a:close/>
              </a:path>
              <a:path w="175260" h="1717675">
                <a:moveTo>
                  <a:pt x="80772" y="0"/>
                </a:moveTo>
                <a:lnTo>
                  <a:pt x="76200" y="0"/>
                </a:lnTo>
                <a:lnTo>
                  <a:pt x="76200" y="1717560"/>
                </a:lnTo>
                <a:lnTo>
                  <a:pt x="80772" y="1717560"/>
                </a:lnTo>
                <a:lnTo>
                  <a:pt x="80772" y="0"/>
                </a:lnTo>
                <a:close/>
              </a:path>
              <a:path w="175260" h="1717675">
                <a:moveTo>
                  <a:pt x="89916" y="0"/>
                </a:moveTo>
                <a:lnTo>
                  <a:pt x="85344" y="0"/>
                </a:lnTo>
                <a:lnTo>
                  <a:pt x="85344" y="1717560"/>
                </a:lnTo>
                <a:lnTo>
                  <a:pt x="89916" y="1717560"/>
                </a:lnTo>
                <a:lnTo>
                  <a:pt x="89916" y="0"/>
                </a:lnTo>
                <a:close/>
              </a:path>
              <a:path w="175260" h="1717675">
                <a:moveTo>
                  <a:pt x="99060" y="0"/>
                </a:moveTo>
                <a:lnTo>
                  <a:pt x="96012" y="0"/>
                </a:lnTo>
                <a:lnTo>
                  <a:pt x="96012" y="1717560"/>
                </a:lnTo>
                <a:lnTo>
                  <a:pt x="99060" y="1717560"/>
                </a:lnTo>
                <a:lnTo>
                  <a:pt x="99060" y="0"/>
                </a:lnTo>
                <a:close/>
              </a:path>
              <a:path w="175260" h="1717675">
                <a:moveTo>
                  <a:pt x="108204" y="0"/>
                </a:moveTo>
                <a:lnTo>
                  <a:pt x="105156" y="0"/>
                </a:lnTo>
                <a:lnTo>
                  <a:pt x="105156" y="1717560"/>
                </a:lnTo>
                <a:lnTo>
                  <a:pt x="108204" y="1717560"/>
                </a:lnTo>
                <a:lnTo>
                  <a:pt x="108204" y="0"/>
                </a:lnTo>
                <a:close/>
              </a:path>
              <a:path w="175260" h="1717675">
                <a:moveTo>
                  <a:pt x="118872" y="0"/>
                </a:moveTo>
                <a:lnTo>
                  <a:pt x="114300" y="0"/>
                </a:lnTo>
                <a:lnTo>
                  <a:pt x="114300" y="1717560"/>
                </a:lnTo>
                <a:lnTo>
                  <a:pt x="118872" y="1717560"/>
                </a:lnTo>
                <a:lnTo>
                  <a:pt x="118872" y="0"/>
                </a:lnTo>
                <a:close/>
              </a:path>
              <a:path w="175260" h="1717675">
                <a:moveTo>
                  <a:pt x="128016" y="0"/>
                </a:moveTo>
                <a:lnTo>
                  <a:pt x="123444" y="0"/>
                </a:lnTo>
                <a:lnTo>
                  <a:pt x="123444" y="1717560"/>
                </a:lnTo>
                <a:lnTo>
                  <a:pt x="128016" y="1717560"/>
                </a:lnTo>
                <a:lnTo>
                  <a:pt x="128016" y="0"/>
                </a:lnTo>
                <a:close/>
              </a:path>
              <a:path w="175260" h="1717675">
                <a:moveTo>
                  <a:pt x="137160" y="0"/>
                </a:moveTo>
                <a:lnTo>
                  <a:pt x="134112" y="0"/>
                </a:lnTo>
                <a:lnTo>
                  <a:pt x="134112" y="1717560"/>
                </a:lnTo>
                <a:lnTo>
                  <a:pt x="137160" y="1717560"/>
                </a:lnTo>
                <a:lnTo>
                  <a:pt x="137160" y="0"/>
                </a:lnTo>
                <a:close/>
              </a:path>
              <a:path w="175260" h="1717675">
                <a:moveTo>
                  <a:pt x="146304" y="0"/>
                </a:moveTo>
                <a:lnTo>
                  <a:pt x="143256" y="0"/>
                </a:lnTo>
                <a:lnTo>
                  <a:pt x="143256" y="1717560"/>
                </a:lnTo>
                <a:lnTo>
                  <a:pt x="146304" y="1717560"/>
                </a:lnTo>
                <a:lnTo>
                  <a:pt x="146304" y="0"/>
                </a:lnTo>
                <a:close/>
              </a:path>
              <a:path w="175260" h="1717675">
                <a:moveTo>
                  <a:pt x="156972" y="0"/>
                </a:moveTo>
                <a:lnTo>
                  <a:pt x="152400" y="0"/>
                </a:lnTo>
                <a:lnTo>
                  <a:pt x="152400" y="1717560"/>
                </a:lnTo>
                <a:lnTo>
                  <a:pt x="156972" y="1717560"/>
                </a:lnTo>
                <a:lnTo>
                  <a:pt x="156972" y="0"/>
                </a:lnTo>
                <a:close/>
              </a:path>
              <a:path w="175260" h="1717675">
                <a:moveTo>
                  <a:pt x="166116" y="0"/>
                </a:moveTo>
                <a:lnTo>
                  <a:pt x="161544" y="0"/>
                </a:lnTo>
                <a:lnTo>
                  <a:pt x="161544" y="1717560"/>
                </a:lnTo>
                <a:lnTo>
                  <a:pt x="166116" y="1717560"/>
                </a:lnTo>
                <a:lnTo>
                  <a:pt x="166116" y="0"/>
                </a:lnTo>
                <a:close/>
              </a:path>
              <a:path w="175260" h="1717675">
                <a:moveTo>
                  <a:pt x="175260" y="0"/>
                </a:moveTo>
                <a:lnTo>
                  <a:pt x="172212" y="0"/>
                </a:lnTo>
                <a:lnTo>
                  <a:pt x="172212" y="1717560"/>
                </a:lnTo>
                <a:lnTo>
                  <a:pt x="175260" y="1717560"/>
                </a:lnTo>
                <a:lnTo>
                  <a:pt x="17526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288280" y="1530095"/>
            <a:ext cx="22860" cy="1717675"/>
          </a:xfrm>
          <a:custGeom>
            <a:avLst/>
            <a:gdLst/>
            <a:ahLst/>
            <a:cxnLst/>
            <a:rect l="l" t="t" r="r" b="b"/>
            <a:pathLst>
              <a:path w="22860" h="1717675">
                <a:moveTo>
                  <a:pt x="3048" y="0"/>
                </a:moveTo>
                <a:lnTo>
                  <a:pt x="0" y="0"/>
                </a:lnTo>
                <a:lnTo>
                  <a:pt x="0" y="1717560"/>
                </a:lnTo>
                <a:lnTo>
                  <a:pt x="3048" y="1717560"/>
                </a:lnTo>
                <a:lnTo>
                  <a:pt x="3048" y="0"/>
                </a:lnTo>
                <a:close/>
              </a:path>
              <a:path w="22860" h="1717675">
                <a:moveTo>
                  <a:pt x="12192" y="0"/>
                </a:moveTo>
                <a:lnTo>
                  <a:pt x="9144" y="0"/>
                </a:lnTo>
                <a:lnTo>
                  <a:pt x="9144" y="1717560"/>
                </a:lnTo>
                <a:lnTo>
                  <a:pt x="12192" y="1717560"/>
                </a:lnTo>
                <a:lnTo>
                  <a:pt x="12192" y="0"/>
                </a:lnTo>
                <a:close/>
              </a:path>
              <a:path w="22860" h="1717675">
                <a:moveTo>
                  <a:pt x="22860" y="0"/>
                </a:moveTo>
                <a:lnTo>
                  <a:pt x="18288" y="0"/>
                </a:lnTo>
                <a:lnTo>
                  <a:pt x="18288" y="1717560"/>
                </a:lnTo>
                <a:lnTo>
                  <a:pt x="22860" y="1717560"/>
                </a:lnTo>
                <a:lnTo>
                  <a:pt x="2286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125724" y="1530095"/>
            <a:ext cx="79375" cy="1717675"/>
          </a:xfrm>
          <a:custGeom>
            <a:avLst/>
            <a:gdLst/>
            <a:ahLst/>
            <a:cxnLst/>
            <a:rect l="l" t="t" r="r" b="b"/>
            <a:pathLst>
              <a:path w="79375" h="1717675">
                <a:moveTo>
                  <a:pt x="0" y="0"/>
                </a:moveTo>
                <a:lnTo>
                  <a:pt x="3048" y="0"/>
                </a:lnTo>
                <a:lnTo>
                  <a:pt x="3048" y="1717548"/>
                </a:lnTo>
                <a:lnTo>
                  <a:pt x="0" y="1717548"/>
                </a:lnTo>
                <a:lnTo>
                  <a:pt x="0" y="0"/>
                </a:lnTo>
                <a:close/>
              </a:path>
              <a:path w="79375" h="1717675">
                <a:moveTo>
                  <a:pt x="9144" y="0"/>
                </a:moveTo>
                <a:lnTo>
                  <a:pt x="12192" y="0"/>
                </a:lnTo>
                <a:lnTo>
                  <a:pt x="12192" y="1717548"/>
                </a:lnTo>
                <a:lnTo>
                  <a:pt x="9144" y="1717548"/>
                </a:lnTo>
                <a:lnTo>
                  <a:pt x="9144" y="0"/>
                </a:lnTo>
                <a:close/>
              </a:path>
              <a:path w="79375" h="1717675">
                <a:moveTo>
                  <a:pt x="18288" y="0"/>
                </a:moveTo>
                <a:lnTo>
                  <a:pt x="22859" y="0"/>
                </a:lnTo>
                <a:lnTo>
                  <a:pt x="22859" y="1717548"/>
                </a:lnTo>
                <a:lnTo>
                  <a:pt x="18288" y="1717548"/>
                </a:lnTo>
                <a:lnTo>
                  <a:pt x="18288" y="0"/>
                </a:lnTo>
                <a:close/>
              </a:path>
              <a:path w="79375" h="1717675">
                <a:moveTo>
                  <a:pt x="27432" y="0"/>
                </a:moveTo>
                <a:lnTo>
                  <a:pt x="32004" y="0"/>
                </a:lnTo>
                <a:lnTo>
                  <a:pt x="32004" y="1717548"/>
                </a:lnTo>
                <a:lnTo>
                  <a:pt x="27432" y="1717548"/>
                </a:lnTo>
                <a:lnTo>
                  <a:pt x="27432" y="0"/>
                </a:lnTo>
                <a:close/>
              </a:path>
              <a:path w="79375" h="1717675">
                <a:moveTo>
                  <a:pt x="38100" y="0"/>
                </a:moveTo>
                <a:lnTo>
                  <a:pt x="41148" y="0"/>
                </a:lnTo>
                <a:lnTo>
                  <a:pt x="41148" y="1717548"/>
                </a:lnTo>
                <a:lnTo>
                  <a:pt x="38100" y="1717548"/>
                </a:lnTo>
                <a:lnTo>
                  <a:pt x="38100" y="0"/>
                </a:lnTo>
                <a:close/>
              </a:path>
              <a:path w="79375" h="1717675">
                <a:moveTo>
                  <a:pt x="47244" y="0"/>
                </a:moveTo>
                <a:lnTo>
                  <a:pt x="50292" y="0"/>
                </a:lnTo>
                <a:lnTo>
                  <a:pt x="50292" y="1717548"/>
                </a:lnTo>
                <a:lnTo>
                  <a:pt x="47244" y="1717548"/>
                </a:lnTo>
                <a:lnTo>
                  <a:pt x="47244" y="0"/>
                </a:lnTo>
                <a:close/>
              </a:path>
              <a:path w="79375" h="1717675">
                <a:moveTo>
                  <a:pt x="56387" y="0"/>
                </a:moveTo>
                <a:lnTo>
                  <a:pt x="60960" y="0"/>
                </a:lnTo>
                <a:lnTo>
                  <a:pt x="60960" y="1717548"/>
                </a:lnTo>
                <a:lnTo>
                  <a:pt x="56387" y="1717548"/>
                </a:lnTo>
                <a:lnTo>
                  <a:pt x="56387" y="0"/>
                </a:lnTo>
                <a:close/>
              </a:path>
              <a:path w="79375" h="1717675">
                <a:moveTo>
                  <a:pt x="65532" y="0"/>
                </a:moveTo>
                <a:lnTo>
                  <a:pt x="70104" y="0"/>
                </a:lnTo>
                <a:lnTo>
                  <a:pt x="70104" y="1717548"/>
                </a:lnTo>
                <a:lnTo>
                  <a:pt x="65532" y="1717548"/>
                </a:lnTo>
                <a:lnTo>
                  <a:pt x="65532" y="0"/>
                </a:lnTo>
                <a:close/>
              </a:path>
              <a:path w="79375" h="1717675">
                <a:moveTo>
                  <a:pt x="76200" y="0"/>
                </a:moveTo>
                <a:lnTo>
                  <a:pt x="79248" y="0"/>
                </a:lnTo>
                <a:lnTo>
                  <a:pt x="79248" y="1717548"/>
                </a:lnTo>
                <a:lnTo>
                  <a:pt x="76200" y="1717548"/>
                </a:lnTo>
                <a:lnTo>
                  <a:pt x="76200" y="0"/>
                </a:lnTo>
                <a:close/>
              </a:path>
            </a:pathLst>
          </a:custGeom>
          <a:ln w="10668">
            <a:solidFill>
              <a:srgbClr val="DBD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896867" y="1530095"/>
            <a:ext cx="175260" cy="1717675"/>
          </a:xfrm>
          <a:custGeom>
            <a:avLst/>
            <a:gdLst/>
            <a:ahLst/>
            <a:cxnLst/>
            <a:rect l="l" t="t" r="r" b="b"/>
            <a:pathLst>
              <a:path w="175260" h="1717675">
                <a:moveTo>
                  <a:pt x="0" y="0"/>
                </a:moveTo>
                <a:lnTo>
                  <a:pt x="4572" y="0"/>
                </a:lnTo>
                <a:lnTo>
                  <a:pt x="4572" y="1717548"/>
                </a:lnTo>
                <a:lnTo>
                  <a:pt x="0" y="1717548"/>
                </a:lnTo>
                <a:lnTo>
                  <a:pt x="0" y="0"/>
                </a:lnTo>
                <a:close/>
              </a:path>
              <a:path w="175260" h="1717675">
                <a:moveTo>
                  <a:pt x="9143" y="0"/>
                </a:moveTo>
                <a:lnTo>
                  <a:pt x="13716" y="0"/>
                </a:lnTo>
                <a:lnTo>
                  <a:pt x="13716" y="1717548"/>
                </a:lnTo>
                <a:lnTo>
                  <a:pt x="9143" y="1717548"/>
                </a:lnTo>
                <a:lnTo>
                  <a:pt x="9143" y="0"/>
                </a:lnTo>
                <a:close/>
              </a:path>
              <a:path w="175260" h="1717675">
                <a:moveTo>
                  <a:pt x="19812" y="0"/>
                </a:moveTo>
                <a:lnTo>
                  <a:pt x="22860" y="0"/>
                </a:lnTo>
                <a:lnTo>
                  <a:pt x="22860" y="1717548"/>
                </a:lnTo>
                <a:lnTo>
                  <a:pt x="19812" y="1717548"/>
                </a:lnTo>
                <a:lnTo>
                  <a:pt x="19812" y="0"/>
                </a:lnTo>
                <a:close/>
              </a:path>
              <a:path w="175260" h="1717675">
                <a:moveTo>
                  <a:pt x="28956" y="0"/>
                </a:moveTo>
                <a:lnTo>
                  <a:pt x="32004" y="0"/>
                </a:lnTo>
                <a:lnTo>
                  <a:pt x="32004" y="1717548"/>
                </a:lnTo>
                <a:lnTo>
                  <a:pt x="28956" y="1717548"/>
                </a:lnTo>
                <a:lnTo>
                  <a:pt x="28956" y="0"/>
                </a:lnTo>
                <a:close/>
              </a:path>
              <a:path w="175260" h="1717675">
                <a:moveTo>
                  <a:pt x="38100" y="0"/>
                </a:moveTo>
                <a:lnTo>
                  <a:pt x="42672" y="0"/>
                </a:lnTo>
                <a:lnTo>
                  <a:pt x="42672" y="1717548"/>
                </a:lnTo>
                <a:lnTo>
                  <a:pt x="38100" y="1717548"/>
                </a:lnTo>
                <a:lnTo>
                  <a:pt x="38100" y="0"/>
                </a:lnTo>
                <a:close/>
              </a:path>
              <a:path w="175260" h="1717675">
                <a:moveTo>
                  <a:pt x="47243" y="0"/>
                </a:moveTo>
                <a:lnTo>
                  <a:pt x="51816" y="0"/>
                </a:lnTo>
                <a:lnTo>
                  <a:pt x="51816" y="1717548"/>
                </a:lnTo>
                <a:lnTo>
                  <a:pt x="47243" y="1717548"/>
                </a:lnTo>
                <a:lnTo>
                  <a:pt x="47243" y="0"/>
                </a:lnTo>
                <a:close/>
              </a:path>
              <a:path w="175260" h="1717675">
                <a:moveTo>
                  <a:pt x="57912" y="0"/>
                </a:moveTo>
                <a:lnTo>
                  <a:pt x="60960" y="0"/>
                </a:lnTo>
                <a:lnTo>
                  <a:pt x="60960" y="1717548"/>
                </a:lnTo>
                <a:lnTo>
                  <a:pt x="57912" y="1717548"/>
                </a:lnTo>
                <a:lnTo>
                  <a:pt x="57912" y="0"/>
                </a:lnTo>
                <a:close/>
              </a:path>
              <a:path w="175260" h="1717675">
                <a:moveTo>
                  <a:pt x="67056" y="0"/>
                </a:moveTo>
                <a:lnTo>
                  <a:pt x="70104" y="0"/>
                </a:lnTo>
                <a:lnTo>
                  <a:pt x="70104" y="1717548"/>
                </a:lnTo>
                <a:lnTo>
                  <a:pt x="67056" y="1717548"/>
                </a:lnTo>
                <a:lnTo>
                  <a:pt x="67056" y="0"/>
                </a:lnTo>
                <a:close/>
              </a:path>
              <a:path w="175260" h="1717675">
                <a:moveTo>
                  <a:pt x="76200" y="0"/>
                </a:moveTo>
                <a:lnTo>
                  <a:pt x="80772" y="0"/>
                </a:lnTo>
                <a:lnTo>
                  <a:pt x="80772" y="1717548"/>
                </a:lnTo>
                <a:lnTo>
                  <a:pt x="76200" y="1717548"/>
                </a:lnTo>
                <a:lnTo>
                  <a:pt x="76200" y="0"/>
                </a:lnTo>
                <a:close/>
              </a:path>
              <a:path w="175260" h="1717675">
                <a:moveTo>
                  <a:pt x="85343" y="0"/>
                </a:moveTo>
                <a:lnTo>
                  <a:pt x="89916" y="0"/>
                </a:lnTo>
                <a:lnTo>
                  <a:pt x="89916" y="1717548"/>
                </a:lnTo>
                <a:lnTo>
                  <a:pt x="85343" y="1717548"/>
                </a:lnTo>
                <a:lnTo>
                  <a:pt x="85343" y="0"/>
                </a:lnTo>
                <a:close/>
              </a:path>
              <a:path w="175260" h="1717675">
                <a:moveTo>
                  <a:pt x="96012" y="0"/>
                </a:moveTo>
                <a:lnTo>
                  <a:pt x="99060" y="0"/>
                </a:lnTo>
                <a:lnTo>
                  <a:pt x="99060" y="1717548"/>
                </a:lnTo>
                <a:lnTo>
                  <a:pt x="96012" y="1717548"/>
                </a:lnTo>
                <a:lnTo>
                  <a:pt x="96012" y="0"/>
                </a:lnTo>
                <a:close/>
              </a:path>
              <a:path w="175260" h="1717675">
                <a:moveTo>
                  <a:pt x="105156" y="0"/>
                </a:moveTo>
                <a:lnTo>
                  <a:pt x="108204" y="0"/>
                </a:lnTo>
                <a:lnTo>
                  <a:pt x="108204" y="1717548"/>
                </a:lnTo>
                <a:lnTo>
                  <a:pt x="105156" y="1717548"/>
                </a:lnTo>
                <a:lnTo>
                  <a:pt x="105156" y="0"/>
                </a:lnTo>
                <a:close/>
              </a:path>
              <a:path w="175260" h="1717675">
                <a:moveTo>
                  <a:pt x="114300" y="0"/>
                </a:moveTo>
                <a:lnTo>
                  <a:pt x="118872" y="0"/>
                </a:lnTo>
                <a:lnTo>
                  <a:pt x="118872" y="1717548"/>
                </a:lnTo>
                <a:lnTo>
                  <a:pt x="114300" y="1717548"/>
                </a:lnTo>
                <a:lnTo>
                  <a:pt x="114300" y="0"/>
                </a:lnTo>
                <a:close/>
              </a:path>
              <a:path w="175260" h="1717675">
                <a:moveTo>
                  <a:pt x="123443" y="0"/>
                </a:moveTo>
                <a:lnTo>
                  <a:pt x="128016" y="0"/>
                </a:lnTo>
                <a:lnTo>
                  <a:pt x="128016" y="1717548"/>
                </a:lnTo>
                <a:lnTo>
                  <a:pt x="123443" y="1717548"/>
                </a:lnTo>
                <a:lnTo>
                  <a:pt x="123443" y="0"/>
                </a:lnTo>
                <a:close/>
              </a:path>
              <a:path w="175260" h="1717675">
                <a:moveTo>
                  <a:pt x="134112" y="0"/>
                </a:moveTo>
                <a:lnTo>
                  <a:pt x="137160" y="0"/>
                </a:lnTo>
                <a:lnTo>
                  <a:pt x="137160" y="1717548"/>
                </a:lnTo>
                <a:lnTo>
                  <a:pt x="134112" y="1717548"/>
                </a:lnTo>
                <a:lnTo>
                  <a:pt x="134112" y="0"/>
                </a:lnTo>
                <a:close/>
              </a:path>
              <a:path w="175260" h="1717675">
                <a:moveTo>
                  <a:pt x="143256" y="0"/>
                </a:moveTo>
                <a:lnTo>
                  <a:pt x="146304" y="0"/>
                </a:lnTo>
                <a:lnTo>
                  <a:pt x="146304" y="1717548"/>
                </a:lnTo>
                <a:lnTo>
                  <a:pt x="143256" y="1717548"/>
                </a:lnTo>
                <a:lnTo>
                  <a:pt x="143256" y="0"/>
                </a:lnTo>
                <a:close/>
              </a:path>
              <a:path w="175260" h="1717675">
                <a:moveTo>
                  <a:pt x="152400" y="0"/>
                </a:moveTo>
                <a:lnTo>
                  <a:pt x="156972" y="0"/>
                </a:lnTo>
                <a:lnTo>
                  <a:pt x="156972" y="1717548"/>
                </a:lnTo>
                <a:lnTo>
                  <a:pt x="152400" y="1717548"/>
                </a:lnTo>
                <a:lnTo>
                  <a:pt x="152400" y="0"/>
                </a:lnTo>
                <a:close/>
              </a:path>
              <a:path w="175260" h="1717675">
                <a:moveTo>
                  <a:pt x="161543" y="0"/>
                </a:moveTo>
                <a:lnTo>
                  <a:pt x="166116" y="0"/>
                </a:lnTo>
                <a:lnTo>
                  <a:pt x="166116" y="1717548"/>
                </a:lnTo>
                <a:lnTo>
                  <a:pt x="161543" y="1717548"/>
                </a:lnTo>
                <a:lnTo>
                  <a:pt x="161543" y="0"/>
                </a:lnTo>
                <a:close/>
              </a:path>
              <a:path w="175260" h="1717675">
                <a:moveTo>
                  <a:pt x="172212" y="0"/>
                </a:moveTo>
                <a:lnTo>
                  <a:pt x="175260" y="0"/>
                </a:lnTo>
                <a:lnTo>
                  <a:pt x="175260" y="1717548"/>
                </a:lnTo>
                <a:lnTo>
                  <a:pt x="172212" y="1717548"/>
                </a:lnTo>
                <a:lnTo>
                  <a:pt x="172212" y="0"/>
                </a:lnTo>
                <a:close/>
              </a:path>
            </a:pathLst>
          </a:custGeom>
          <a:ln w="10668">
            <a:solidFill>
              <a:srgbClr val="DBD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288279" y="1530095"/>
            <a:ext cx="22860" cy="1717675"/>
          </a:xfrm>
          <a:custGeom>
            <a:avLst/>
            <a:gdLst/>
            <a:ahLst/>
            <a:cxnLst/>
            <a:rect l="l" t="t" r="r" b="b"/>
            <a:pathLst>
              <a:path w="22860" h="1717675">
                <a:moveTo>
                  <a:pt x="0" y="0"/>
                </a:moveTo>
                <a:lnTo>
                  <a:pt x="3048" y="0"/>
                </a:lnTo>
                <a:lnTo>
                  <a:pt x="3048" y="1717548"/>
                </a:lnTo>
                <a:lnTo>
                  <a:pt x="0" y="1717548"/>
                </a:lnTo>
                <a:lnTo>
                  <a:pt x="0" y="0"/>
                </a:lnTo>
                <a:close/>
              </a:path>
              <a:path w="22860" h="1717675">
                <a:moveTo>
                  <a:pt x="9144" y="0"/>
                </a:moveTo>
                <a:lnTo>
                  <a:pt x="12192" y="0"/>
                </a:lnTo>
                <a:lnTo>
                  <a:pt x="12192" y="1717548"/>
                </a:lnTo>
                <a:lnTo>
                  <a:pt x="9144" y="1717548"/>
                </a:lnTo>
                <a:lnTo>
                  <a:pt x="9144" y="0"/>
                </a:lnTo>
                <a:close/>
              </a:path>
              <a:path w="22860" h="1717675">
                <a:moveTo>
                  <a:pt x="18288" y="0"/>
                </a:moveTo>
                <a:lnTo>
                  <a:pt x="22860" y="0"/>
                </a:lnTo>
                <a:lnTo>
                  <a:pt x="22860" y="1717548"/>
                </a:lnTo>
                <a:lnTo>
                  <a:pt x="18288" y="1717548"/>
                </a:lnTo>
                <a:lnTo>
                  <a:pt x="18288" y="0"/>
                </a:lnTo>
                <a:close/>
              </a:path>
            </a:pathLst>
          </a:custGeom>
          <a:ln w="10668">
            <a:solidFill>
              <a:srgbClr val="DBDBD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393188" y="1527555"/>
            <a:ext cx="3486150" cy="1722755"/>
            <a:chOff x="2393188" y="1527555"/>
            <a:chExt cx="3486150" cy="1722755"/>
          </a:xfrm>
        </p:grpSpPr>
        <p:sp>
          <p:nvSpPr>
            <p:cNvPr id="14" name="object 14" descr=""/>
            <p:cNvSpPr/>
            <p:nvPr/>
          </p:nvSpPr>
          <p:spPr>
            <a:xfrm>
              <a:off x="2418587" y="1530096"/>
              <a:ext cx="0" cy="1717675"/>
            </a:xfrm>
            <a:custGeom>
              <a:avLst/>
              <a:gdLst/>
              <a:ahLst/>
              <a:cxnLst/>
              <a:rect l="l" t="t" r="r" b="b"/>
              <a:pathLst>
                <a:path w="0" h="1717675">
                  <a:moveTo>
                    <a:pt x="0" y="1717547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95728" y="1530095"/>
              <a:ext cx="22860" cy="1717675"/>
            </a:xfrm>
            <a:custGeom>
              <a:avLst/>
              <a:gdLst/>
              <a:ahLst/>
              <a:cxnLst/>
              <a:rect l="l" t="t" r="r" b="b"/>
              <a:pathLst>
                <a:path w="22860" h="1717675">
                  <a:moveTo>
                    <a:pt x="0" y="1717548"/>
                  </a:moveTo>
                  <a:lnTo>
                    <a:pt x="22859" y="1717548"/>
                  </a:lnTo>
                </a:path>
                <a:path w="22860" h="1717675">
                  <a:moveTo>
                    <a:pt x="0" y="1504188"/>
                  </a:moveTo>
                  <a:lnTo>
                    <a:pt x="22859" y="1504188"/>
                  </a:lnTo>
                </a:path>
                <a:path w="22860" h="1717675">
                  <a:moveTo>
                    <a:pt x="0" y="1289304"/>
                  </a:moveTo>
                  <a:lnTo>
                    <a:pt x="22859" y="1289304"/>
                  </a:lnTo>
                </a:path>
                <a:path w="22860" h="1717675">
                  <a:moveTo>
                    <a:pt x="0" y="1074420"/>
                  </a:moveTo>
                  <a:lnTo>
                    <a:pt x="22859" y="1074420"/>
                  </a:lnTo>
                </a:path>
                <a:path w="22860" h="1717675">
                  <a:moveTo>
                    <a:pt x="0" y="859536"/>
                  </a:moveTo>
                  <a:lnTo>
                    <a:pt x="22859" y="859536"/>
                  </a:lnTo>
                </a:path>
                <a:path w="22860" h="1717675">
                  <a:moveTo>
                    <a:pt x="0" y="644652"/>
                  </a:moveTo>
                  <a:lnTo>
                    <a:pt x="22859" y="644652"/>
                  </a:lnTo>
                </a:path>
                <a:path w="22860" h="1717675">
                  <a:moveTo>
                    <a:pt x="0" y="429768"/>
                  </a:moveTo>
                  <a:lnTo>
                    <a:pt x="22859" y="429768"/>
                  </a:lnTo>
                </a:path>
                <a:path w="22860" h="1717675">
                  <a:moveTo>
                    <a:pt x="0" y="214884"/>
                  </a:moveTo>
                  <a:lnTo>
                    <a:pt x="22859" y="214884"/>
                  </a:lnTo>
                </a:path>
                <a:path w="22860" h="1717675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418587" y="2604516"/>
              <a:ext cx="3458210" cy="0"/>
            </a:xfrm>
            <a:custGeom>
              <a:avLst/>
              <a:gdLst/>
              <a:ahLst/>
              <a:cxnLst/>
              <a:rect l="l" t="t" r="r" b="b"/>
              <a:pathLst>
                <a:path w="3458210" h="0">
                  <a:moveTo>
                    <a:pt x="0" y="0"/>
                  </a:moveTo>
                  <a:lnTo>
                    <a:pt x="3457956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423159" y="1616963"/>
              <a:ext cx="3447415" cy="1511935"/>
            </a:xfrm>
            <a:custGeom>
              <a:avLst/>
              <a:gdLst/>
              <a:ahLst/>
              <a:cxnLst/>
              <a:rect l="l" t="t" r="r" b="b"/>
              <a:pathLst>
                <a:path w="3447415" h="1511935">
                  <a:moveTo>
                    <a:pt x="0" y="992124"/>
                  </a:moveTo>
                  <a:lnTo>
                    <a:pt x="9144" y="1048512"/>
                  </a:lnTo>
                  <a:lnTo>
                    <a:pt x="18288" y="1063752"/>
                  </a:lnTo>
                  <a:lnTo>
                    <a:pt x="27432" y="1089660"/>
                  </a:lnTo>
                  <a:lnTo>
                    <a:pt x="36575" y="1075944"/>
                  </a:lnTo>
                  <a:lnTo>
                    <a:pt x="47243" y="1091184"/>
                  </a:lnTo>
                  <a:lnTo>
                    <a:pt x="56388" y="1098803"/>
                  </a:lnTo>
                  <a:lnTo>
                    <a:pt x="65532" y="1095755"/>
                  </a:lnTo>
                  <a:lnTo>
                    <a:pt x="74675" y="1095755"/>
                  </a:lnTo>
                  <a:lnTo>
                    <a:pt x="85343" y="1098803"/>
                  </a:lnTo>
                  <a:lnTo>
                    <a:pt x="94488" y="1088136"/>
                  </a:lnTo>
                  <a:lnTo>
                    <a:pt x="103632" y="1057655"/>
                  </a:lnTo>
                  <a:lnTo>
                    <a:pt x="112775" y="1095755"/>
                  </a:lnTo>
                  <a:lnTo>
                    <a:pt x="123443" y="1072895"/>
                  </a:lnTo>
                  <a:lnTo>
                    <a:pt x="132588" y="1018032"/>
                  </a:lnTo>
                  <a:lnTo>
                    <a:pt x="141732" y="1002792"/>
                  </a:lnTo>
                  <a:lnTo>
                    <a:pt x="150875" y="1005839"/>
                  </a:lnTo>
                  <a:lnTo>
                    <a:pt x="161543" y="982979"/>
                  </a:lnTo>
                  <a:lnTo>
                    <a:pt x="170688" y="960120"/>
                  </a:lnTo>
                  <a:lnTo>
                    <a:pt x="179832" y="975360"/>
                  </a:lnTo>
                  <a:lnTo>
                    <a:pt x="188975" y="963168"/>
                  </a:lnTo>
                  <a:lnTo>
                    <a:pt x="199643" y="941832"/>
                  </a:lnTo>
                  <a:lnTo>
                    <a:pt x="208788" y="989076"/>
                  </a:lnTo>
                  <a:lnTo>
                    <a:pt x="217932" y="1011936"/>
                  </a:lnTo>
                  <a:lnTo>
                    <a:pt x="227075" y="1074420"/>
                  </a:lnTo>
                  <a:lnTo>
                    <a:pt x="237743" y="1031747"/>
                  </a:lnTo>
                  <a:lnTo>
                    <a:pt x="246888" y="1034795"/>
                  </a:lnTo>
                  <a:lnTo>
                    <a:pt x="256032" y="1065276"/>
                  </a:lnTo>
                  <a:lnTo>
                    <a:pt x="265175" y="1066800"/>
                  </a:lnTo>
                  <a:lnTo>
                    <a:pt x="275843" y="1048512"/>
                  </a:lnTo>
                  <a:lnTo>
                    <a:pt x="284988" y="1091184"/>
                  </a:lnTo>
                  <a:lnTo>
                    <a:pt x="294132" y="1062228"/>
                  </a:lnTo>
                  <a:lnTo>
                    <a:pt x="303275" y="1050036"/>
                  </a:lnTo>
                  <a:lnTo>
                    <a:pt x="313943" y="1010412"/>
                  </a:lnTo>
                  <a:lnTo>
                    <a:pt x="323088" y="990600"/>
                  </a:lnTo>
                  <a:lnTo>
                    <a:pt x="332232" y="935736"/>
                  </a:lnTo>
                  <a:lnTo>
                    <a:pt x="341375" y="940308"/>
                  </a:lnTo>
                  <a:lnTo>
                    <a:pt x="352043" y="946403"/>
                  </a:lnTo>
                  <a:lnTo>
                    <a:pt x="361188" y="973836"/>
                  </a:lnTo>
                  <a:lnTo>
                    <a:pt x="370332" y="940308"/>
                  </a:lnTo>
                  <a:lnTo>
                    <a:pt x="379475" y="911352"/>
                  </a:lnTo>
                  <a:lnTo>
                    <a:pt x="390143" y="998220"/>
                  </a:lnTo>
                  <a:lnTo>
                    <a:pt x="399288" y="1048512"/>
                  </a:lnTo>
                  <a:lnTo>
                    <a:pt x="408432" y="1018032"/>
                  </a:lnTo>
                  <a:lnTo>
                    <a:pt x="417575" y="1072895"/>
                  </a:lnTo>
                  <a:lnTo>
                    <a:pt x="428243" y="1051560"/>
                  </a:lnTo>
                  <a:lnTo>
                    <a:pt x="437388" y="1063752"/>
                  </a:lnTo>
                  <a:lnTo>
                    <a:pt x="446532" y="1214628"/>
                  </a:lnTo>
                  <a:lnTo>
                    <a:pt x="455675" y="1264920"/>
                  </a:lnTo>
                  <a:lnTo>
                    <a:pt x="466343" y="1213103"/>
                  </a:lnTo>
                  <a:lnTo>
                    <a:pt x="475488" y="1269492"/>
                  </a:lnTo>
                  <a:lnTo>
                    <a:pt x="484632" y="1117092"/>
                  </a:lnTo>
                  <a:lnTo>
                    <a:pt x="493775" y="1110995"/>
                  </a:lnTo>
                  <a:lnTo>
                    <a:pt x="504443" y="1124712"/>
                  </a:lnTo>
                  <a:lnTo>
                    <a:pt x="513588" y="1082039"/>
                  </a:lnTo>
                  <a:lnTo>
                    <a:pt x="522732" y="1243584"/>
                  </a:lnTo>
                  <a:lnTo>
                    <a:pt x="531875" y="1203960"/>
                  </a:lnTo>
                  <a:lnTo>
                    <a:pt x="542543" y="1278636"/>
                  </a:lnTo>
                  <a:lnTo>
                    <a:pt x="551688" y="1365503"/>
                  </a:lnTo>
                  <a:lnTo>
                    <a:pt x="560832" y="1399032"/>
                  </a:lnTo>
                  <a:lnTo>
                    <a:pt x="569975" y="1316736"/>
                  </a:lnTo>
                  <a:lnTo>
                    <a:pt x="580643" y="1511808"/>
                  </a:lnTo>
                  <a:lnTo>
                    <a:pt x="589788" y="1440179"/>
                  </a:lnTo>
                  <a:lnTo>
                    <a:pt x="598932" y="1461516"/>
                  </a:lnTo>
                  <a:lnTo>
                    <a:pt x="608075" y="1357884"/>
                  </a:lnTo>
                  <a:lnTo>
                    <a:pt x="618743" y="1421892"/>
                  </a:lnTo>
                  <a:lnTo>
                    <a:pt x="627888" y="1348739"/>
                  </a:lnTo>
                  <a:lnTo>
                    <a:pt x="637032" y="1321308"/>
                  </a:lnTo>
                  <a:lnTo>
                    <a:pt x="646175" y="1101852"/>
                  </a:lnTo>
                  <a:lnTo>
                    <a:pt x="656843" y="949452"/>
                  </a:lnTo>
                  <a:lnTo>
                    <a:pt x="665988" y="667512"/>
                  </a:lnTo>
                  <a:lnTo>
                    <a:pt x="675132" y="393191"/>
                  </a:lnTo>
                  <a:lnTo>
                    <a:pt x="684275" y="388620"/>
                  </a:lnTo>
                  <a:lnTo>
                    <a:pt x="694943" y="0"/>
                  </a:lnTo>
                  <a:lnTo>
                    <a:pt x="704088" y="97536"/>
                  </a:lnTo>
                  <a:lnTo>
                    <a:pt x="713232" y="188976"/>
                  </a:lnTo>
                  <a:lnTo>
                    <a:pt x="722375" y="260603"/>
                  </a:lnTo>
                  <a:lnTo>
                    <a:pt x="733043" y="103632"/>
                  </a:lnTo>
                  <a:lnTo>
                    <a:pt x="742188" y="114299"/>
                  </a:lnTo>
                  <a:lnTo>
                    <a:pt x="751332" y="92964"/>
                  </a:lnTo>
                  <a:lnTo>
                    <a:pt x="760475" y="268224"/>
                  </a:lnTo>
                  <a:lnTo>
                    <a:pt x="771143" y="416052"/>
                  </a:lnTo>
                  <a:lnTo>
                    <a:pt x="780288" y="512064"/>
                  </a:lnTo>
                  <a:lnTo>
                    <a:pt x="789432" y="624840"/>
                  </a:lnTo>
                  <a:lnTo>
                    <a:pt x="798575" y="487680"/>
                  </a:lnTo>
                  <a:lnTo>
                    <a:pt x="809243" y="551687"/>
                  </a:lnTo>
                  <a:lnTo>
                    <a:pt x="818388" y="580644"/>
                  </a:lnTo>
                  <a:lnTo>
                    <a:pt x="827532" y="452628"/>
                  </a:lnTo>
                  <a:lnTo>
                    <a:pt x="836675" y="515112"/>
                  </a:lnTo>
                  <a:lnTo>
                    <a:pt x="847343" y="495299"/>
                  </a:lnTo>
                  <a:lnTo>
                    <a:pt x="856488" y="551687"/>
                  </a:lnTo>
                  <a:lnTo>
                    <a:pt x="865632" y="601980"/>
                  </a:lnTo>
                  <a:lnTo>
                    <a:pt x="874775" y="609599"/>
                  </a:lnTo>
                  <a:lnTo>
                    <a:pt x="885443" y="603503"/>
                  </a:lnTo>
                  <a:lnTo>
                    <a:pt x="894588" y="659891"/>
                  </a:lnTo>
                  <a:lnTo>
                    <a:pt x="903732" y="644652"/>
                  </a:lnTo>
                  <a:lnTo>
                    <a:pt x="912875" y="720852"/>
                  </a:lnTo>
                  <a:lnTo>
                    <a:pt x="923543" y="827532"/>
                  </a:lnTo>
                  <a:lnTo>
                    <a:pt x="932688" y="850392"/>
                  </a:lnTo>
                  <a:lnTo>
                    <a:pt x="941832" y="935736"/>
                  </a:lnTo>
                  <a:lnTo>
                    <a:pt x="952500" y="923544"/>
                  </a:lnTo>
                  <a:lnTo>
                    <a:pt x="961643" y="998220"/>
                  </a:lnTo>
                  <a:lnTo>
                    <a:pt x="970788" y="1036320"/>
                  </a:lnTo>
                  <a:lnTo>
                    <a:pt x="979932" y="1065276"/>
                  </a:lnTo>
                  <a:lnTo>
                    <a:pt x="990600" y="1114044"/>
                  </a:lnTo>
                  <a:lnTo>
                    <a:pt x="999743" y="1031747"/>
                  </a:lnTo>
                  <a:lnTo>
                    <a:pt x="1008888" y="957071"/>
                  </a:lnTo>
                  <a:lnTo>
                    <a:pt x="1018032" y="1069847"/>
                  </a:lnTo>
                  <a:lnTo>
                    <a:pt x="1028700" y="1094232"/>
                  </a:lnTo>
                  <a:lnTo>
                    <a:pt x="1037843" y="1025652"/>
                  </a:lnTo>
                  <a:lnTo>
                    <a:pt x="1046988" y="1002792"/>
                  </a:lnTo>
                  <a:lnTo>
                    <a:pt x="1056132" y="952500"/>
                  </a:lnTo>
                  <a:lnTo>
                    <a:pt x="1066800" y="972312"/>
                  </a:lnTo>
                  <a:lnTo>
                    <a:pt x="1075943" y="944879"/>
                  </a:lnTo>
                  <a:lnTo>
                    <a:pt x="1085088" y="915924"/>
                  </a:lnTo>
                  <a:lnTo>
                    <a:pt x="1094232" y="874776"/>
                  </a:lnTo>
                  <a:lnTo>
                    <a:pt x="1104900" y="882395"/>
                  </a:lnTo>
                  <a:lnTo>
                    <a:pt x="1114043" y="871728"/>
                  </a:lnTo>
                  <a:lnTo>
                    <a:pt x="1123188" y="893063"/>
                  </a:lnTo>
                  <a:lnTo>
                    <a:pt x="1132332" y="876300"/>
                  </a:lnTo>
                  <a:lnTo>
                    <a:pt x="1143000" y="826008"/>
                  </a:lnTo>
                  <a:lnTo>
                    <a:pt x="1152143" y="854963"/>
                  </a:lnTo>
                  <a:lnTo>
                    <a:pt x="1161288" y="847344"/>
                  </a:lnTo>
                  <a:lnTo>
                    <a:pt x="1170432" y="891539"/>
                  </a:lnTo>
                  <a:lnTo>
                    <a:pt x="1181100" y="920495"/>
                  </a:lnTo>
                  <a:lnTo>
                    <a:pt x="1190243" y="897636"/>
                  </a:lnTo>
                  <a:lnTo>
                    <a:pt x="1199388" y="932687"/>
                  </a:lnTo>
                  <a:lnTo>
                    <a:pt x="1208532" y="979932"/>
                  </a:lnTo>
                  <a:lnTo>
                    <a:pt x="1219200" y="1002792"/>
                  </a:lnTo>
                  <a:lnTo>
                    <a:pt x="1228343" y="976884"/>
                  </a:lnTo>
                  <a:lnTo>
                    <a:pt x="1237488" y="978408"/>
                  </a:lnTo>
                  <a:lnTo>
                    <a:pt x="1246632" y="963168"/>
                  </a:lnTo>
                  <a:lnTo>
                    <a:pt x="1257300" y="1002792"/>
                  </a:lnTo>
                  <a:lnTo>
                    <a:pt x="1266443" y="978408"/>
                  </a:lnTo>
                  <a:lnTo>
                    <a:pt x="1275588" y="1004316"/>
                  </a:lnTo>
                  <a:lnTo>
                    <a:pt x="1284732" y="973836"/>
                  </a:lnTo>
                  <a:lnTo>
                    <a:pt x="1295400" y="949452"/>
                  </a:lnTo>
                  <a:lnTo>
                    <a:pt x="1304543" y="969263"/>
                  </a:lnTo>
                  <a:lnTo>
                    <a:pt x="1313688" y="976884"/>
                  </a:lnTo>
                  <a:lnTo>
                    <a:pt x="1322832" y="966216"/>
                  </a:lnTo>
                  <a:lnTo>
                    <a:pt x="1333500" y="938784"/>
                  </a:lnTo>
                  <a:lnTo>
                    <a:pt x="1342643" y="981455"/>
                  </a:lnTo>
                  <a:lnTo>
                    <a:pt x="1351788" y="972312"/>
                  </a:lnTo>
                  <a:lnTo>
                    <a:pt x="1360932" y="987552"/>
                  </a:lnTo>
                  <a:lnTo>
                    <a:pt x="1371600" y="955547"/>
                  </a:lnTo>
                  <a:lnTo>
                    <a:pt x="1380743" y="946403"/>
                  </a:lnTo>
                  <a:lnTo>
                    <a:pt x="1389888" y="967739"/>
                  </a:lnTo>
                  <a:lnTo>
                    <a:pt x="1399032" y="1001268"/>
                  </a:lnTo>
                  <a:lnTo>
                    <a:pt x="1409700" y="1018032"/>
                  </a:lnTo>
                  <a:lnTo>
                    <a:pt x="1418843" y="1024128"/>
                  </a:lnTo>
                  <a:lnTo>
                    <a:pt x="1427988" y="1042416"/>
                  </a:lnTo>
                  <a:lnTo>
                    <a:pt x="1437132" y="1054608"/>
                  </a:lnTo>
                  <a:lnTo>
                    <a:pt x="1447800" y="1088136"/>
                  </a:lnTo>
                  <a:lnTo>
                    <a:pt x="1456943" y="1107947"/>
                  </a:lnTo>
                  <a:lnTo>
                    <a:pt x="1466088" y="1088136"/>
                  </a:lnTo>
                  <a:lnTo>
                    <a:pt x="1475232" y="1098803"/>
                  </a:lnTo>
                  <a:lnTo>
                    <a:pt x="1485900" y="1050036"/>
                  </a:lnTo>
                  <a:lnTo>
                    <a:pt x="1495043" y="1071371"/>
                  </a:lnTo>
                  <a:lnTo>
                    <a:pt x="1504188" y="1063752"/>
                  </a:lnTo>
                  <a:lnTo>
                    <a:pt x="1513332" y="1053084"/>
                  </a:lnTo>
                  <a:lnTo>
                    <a:pt x="1524000" y="1040892"/>
                  </a:lnTo>
                  <a:lnTo>
                    <a:pt x="1533143" y="1069847"/>
                  </a:lnTo>
                  <a:lnTo>
                    <a:pt x="1542288" y="1024128"/>
                  </a:lnTo>
                  <a:lnTo>
                    <a:pt x="1551432" y="986028"/>
                  </a:lnTo>
                  <a:lnTo>
                    <a:pt x="1562100" y="943355"/>
                  </a:lnTo>
                  <a:lnTo>
                    <a:pt x="1571243" y="967739"/>
                  </a:lnTo>
                  <a:lnTo>
                    <a:pt x="1580388" y="1010412"/>
                  </a:lnTo>
                  <a:lnTo>
                    <a:pt x="1589532" y="947928"/>
                  </a:lnTo>
                  <a:lnTo>
                    <a:pt x="1600200" y="1008887"/>
                  </a:lnTo>
                  <a:lnTo>
                    <a:pt x="1609343" y="1045463"/>
                  </a:lnTo>
                  <a:lnTo>
                    <a:pt x="1618488" y="1037844"/>
                  </a:lnTo>
                  <a:lnTo>
                    <a:pt x="1627632" y="975360"/>
                  </a:lnTo>
                  <a:lnTo>
                    <a:pt x="1638300" y="995171"/>
                  </a:lnTo>
                  <a:lnTo>
                    <a:pt x="1647443" y="972312"/>
                  </a:lnTo>
                  <a:lnTo>
                    <a:pt x="1656588" y="967739"/>
                  </a:lnTo>
                  <a:lnTo>
                    <a:pt x="1665732" y="989076"/>
                  </a:lnTo>
                  <a:lnTo>
                    <a:pt x="1676400" y="1024128"/>
                  </a:lnTo>
                  <a:lnTo>
                    <a:pt x="1685543" y="960120"/>
                  </a:lnTo>
                  <a:lnTo>
                    <a:pt x="1694688" y="897636"/>
                  </a:lnTo>
                  <a:lnTo>
                    <a:pt x="1703832" y="976884"/>
                  </a:lnTo>
                  <a:lnTo>
                    <a:pt x="1714500" y="917447"/>
                  </a:lnTo>
                  <a:lnTo>
                    <a:pt x="1723643" y="797052"/>
                  </a:lnTo>
                  <a:lnTo>
                    <a:pt x="1732788" y="826008"/>
                  </a:lnTo>
                  <a:lnTo>
                    <a:pt x="1741932" y="943355"/>
                  </a:lnTo>
                  <a:lnTo>
                    <a:pt x="1752600" y="868679"/>
                  </a:lnTo>
                  <a:lnTo>
                    <a:pt x="1761743" y="833628"/>
                  </a:lnTo>
                  <a:lnTo>
                    <a:pt x="1770888" y="854963"/>
                  </a:lnTo>
                  <a:lnTo>
                    <a:pt x="1780032" y="832103"/>
                  </a:lnTo>
                  <a:lnTo>
                    <a:pt x="1790700" y="829055"/>
                  </a:lnTo>
                  <a:lnTo>
                    <a:pt x="1799843" y="851916"/>
                  </a:lnTo>
                  <a:lnTo>
                    <a:pt x="1808988" y="836676"/>
                  </a:lnTo>
                  <a:lnTo>
                    <a:pt x="1818132" y="891539"/>
                  </a:lnTo>
                  <a:lnTo>
                    <a:pt x="1828800" y="928116"/>
                  </a:lnTo>
                  <a:lnTo>
                    <a:pt x="1837943" y="940308"/>
                  </a:lnTo>
                  <a:lnTo>
                    <a:pt x="1847088" y="908303"/>
                  </a:lnTo>
                  <a:lnTo>
                    <a:pt x="1856232" y="897636"/>
                  </a:lnTo>
                  <a:lnTo>
                    <a:pt x="1866900" y="890016"/>
                  </a:lnTo>
                  <a:lnTo>
                    <a:pt x="1876043" y="897636"/>
                  </a:lnTo>
                  <a:lnTo>
                    <a:pt x="1885188" y="966216"/>
                  </a:lnTo>
                  <a:lnTo>
                    <a:pt x="1894332" y="934212"/>
                  </a:lnTo>
                  <a:lnTo>
                    <a:pt x="1905000" y="900684"/>
                  </a:lnTo>
                  <a:lnTo>
                    <a:pt x="1914143" y="882395"/>
                  </a:lnTo>
                  <a:lnTo>
                    <a:pt x="1923288" y="858012"/>
                  </a:lnTo>
                  <a:lnTo>
                    <a:pt x="1932432" y="819912"/>
                  </a:lnTo>
                  <a:lnTo>
                    <a:pt x="1943100" y="821436"/>
                  </a:lnTo>
                  <a:lnTo>
                    <a:pt x="1952243" y="841247"/>
                  </a:lnTo>
                  <a:lnTo>
                    <a:pt x="1961388" y="883920"/>
                  </a:lnTo>
                  <a:lnTo>
                    <a:pt x="1970532" y="897636"/>
                  </a:lnTo>
                  <a:lnTo>
                    <a:pt x="1981200" y="912876"/>
                  </a:lnTo>
                  <a:lnTo>
                    <a:pt x="1990343" y="946403"/>
                  </a:lnTo>
                  <a:lnTo>
                    <a:pt x="1999488" y="900684"/>
                  </a:lnTo>
                  <a:lnTo>
                    <a:pt x="2008632" y="973836"/>
                  </a:lnTo>
                  <a:lnTo>
                    <a:pt x="2019300" y="1030224"/>
                  </a:lnTo>
                  <a:lnTo>
                    <a:pt x="2028443" y="982979"/>
                  </a:lnTo>
                  <a:lnTo>
                    <a:pt x="2037588" y="1008887"/>
                  </a:lnTo>
                  <a:lnTo>
                    <a:pt x="2046732" y="1016508"/>
                  </a:lnTo>
                  <a:lnTo>
                    <a:pt x="2057400" y="970787"/>
                  </a:lnTo>
                  <a:lnTo>
                    <a:pt x="2066543" y="918971"/>
                  </a:lnTo>
                  <a:lnTo>
                    <a:pt x="2075688" y="882395"/>
                  </a:lnTo>
                  <a:lnTo>
                    <a:pt x="2084832" y="899160"/>
                  </a:lnTo>
                  <a:lnTo>
                    <a:pt x="2095500" y="961644"/>
                  </a:lnTo>
                  <a:lnTo>
                    <a:pt x="2104643" y="925068"/>
                  </a:lnTo>
                  <a:lnTo>
                    <a:pt x="2113788" y="900684"/>
                  </a:lnTo>
                  <a:lnTo>
                    <a:pt x="2122932" y="893063"/>
                  </a:lnTo>
                  <a:lnTo>
                    <a:pt x="2133600" y="862584"/>
                  </a:lnTo>
                  <a:lnTo>
                    <a:pt x="2142743" y="902208"/>
                  </a:lnTo>
                  <a:lnTo>
                    <a:pt x="2151888" y="932687"/>
                  </a:lnTo>
                  <a:lnTo>
                    <a:pt x="2161032" y="941832"/>
                  </a:lnTo>
                  <a:lnTo>
                    <a:pt x="2171700" y="966216"/>
                  </a:lnTo>
                  <a:lnTo>
                    <a:pt x="2180843" y="972312"/>
                  </a:lnTo>
                  <a:lnTo>
                    <a:pt x="2189988" y="969263"/>
                  </a:lnTo>
                  <a:lnTo>
                    <a:pt x="2199132" y="979932"/>
                  </a:lnTo>
                  <a:lnTo>
                    <a:pt x="2209800" y="958595"/>
                  </a:lnTo>
                  <a:lnTo>
                    <a:pt x="2218943" y="969263"/>
                  </a:lnTo>
                  <a:lnTo>
                    <a:pt x="2228088" y="1010412"/>
                  </a:lnTo>
                  <a:lnTo>
                    <a:pt x="2237232" y="1001268"/>
                  </a:lnTo>
                  <a:lnTo>
                    <a:pt x="2247900" y="1028700"/>
                  </a:lnTo>
                  <a:lnTo>
                    <a:pt x="2257043" y="993647"/>
                  </a:lnTo>
                  <a:lnTo>
                    <a:pt x="2266188" y="967739"/>
                  </a:lnTo>
                  <a:lnTo>
                    <a:pt x="2275332" y="937260"/>
                  </a:lnTo>
                  <a:lnTo>
                    <a:pt x="2286000" y="911352"/>
                  </a:lnTo>
                  <a:lnTo>
                    <a:pt x="2295143" y="944879"/>
                  </a:lnTo>
                  <a:lnTo>
                    <a:pt x="2304288" y="940308"/>
                  </a:lnTo>
                  <a:lnTo>
                    <a:pt x="2313432" y="972312"/>
                  </a:lnTo>
                  <a:lnTo>
                    <a:pt x="2324100" y="961644"/>
                  </a:lnTo>
                  <a:lnTo>
                    <a:pt x="2333243" y="969263"/>
                  </a:lnTo>
                  <a:lnTo>
                    <a:pt x="2342388" y="954024"/>
                  </a:lnTo>
                  <a:lnTo>
                    <a:pt x="2351532" y="941832"/>
                  </a:lnTo>
                  <a:lnTo>
                    <a:pt x="2362200" y="922020"/>
                  </a:lnTo>
                  <a:lnTo>
                    <a:pt x="2371343" y="979932"/>
                  </a:lnTo>
                  <a:lnTo>
                    <a:pt x="2380488" y="982979"/>
                  </a:lnTo>
                  <a:lnTo>
                    <a:pt x="2389632" y="1037844"/>
                  </a:lnTo>
                  <a:lnTo>
                    <a:pt x="2400300" y="1043939"/>
                  </a:lnTo>
                  <a:lnTo>
                    <a:pt x="2409443" y="1008887"/>
                  </a:lnTo>
                  <a:lnTo>
                    <a:pt x="2418588" y="1010412"/>
                  </a:lnTo>
                  <a:lnTo>
                    <a:pt x="2427732" y="963168"/>
                  </a:lnTo>
                  <a:lnTo>
                    <a:pt x="2438400" y="975360"/>
                  </a:lnTo>
                  <a:lnTo>
                    <a:pt x="2447543" y="950976"/>
                  </a:lnTo>
                  <a:lnTo>
                    <a:pt x="2456688" y="941832"/>
                  </a:lnTo>
                  <a:lnTo>
                    <a:pt x="2465832" y="955547"/>
                  </a:lnTo>
                  <a:lnTo>
                    <a:pt x="2476500" y="967739"/>
                  </a:lnTo>
                  <a:lnTo>
                    <a:pt x="2485643" y="944879"/>
                  </a:lnTo>
                  <a:lnTo>
                    <a:pt x="2494788" y="909828"/>
                  </a:lnTo>
                  <a:lnTo>
                    <a:pt x="2503932" y="880871"/>
                  </a:lnTo>
                  <a:lnTo>
                    <a:pt x="2514600" y="896112"/>
                  </a:lnTo>
                  <a:lnTo>
                    <a:pt x="2523743" y="912876"/>
                  </a:lnTo>
                  <a:lnTo>
                    <a:pt x="2532888" y="952500"/>
                  </a:lnTo>
                  <a:lnTo>
                    <a:pt x="2542032" y="978408"/>
                  </a:lnTo>
                  <a:lnTo>
                    <a:pt x="2552700" y="978408"/>
                  </a:lnTo>
                  <a:lnTo>
                    <a:pt x="2561843" y="973836"/>
                  </a:lnTo>
                  <a:lnTo>
                    <a:pt x="2570988" y="995171"/>
                  </a:lnTo>
                  <a:lnTo>
                    <a:pt x="2580132" y="1024128"/>
                  </a:lnTo>
                  <a:lnTo>
                    <a:pt x="2590800" y="1001268"/>
                  </a:lnTo>
                  <a:lnTo>
                    <a:pt x="2599943" y="1016508"/>
                  </a:lnTo>
                  <a:lnTo>
                    <a:pt x="2609088" y="1036320"/>
                  </a:lnTo>
                  <a:lnTo>
                    <a:pt x="2618232" y="1037844"/>
                  </a:lnTo>
                  <a:lnTo>
                    <a:pt x="2628900" y="1082039"/>
                  </a:lnTo>
                  <a:lnTo>
                    <a:pt x="2638043" y="1089660"/>
                  </a:lnTo>
                  <a:lnTo>
                    <a:pt x="2647188" y="1039368"/>
                  </a:lnTo>
                  <a:lnTo>
                    <a:pt x="2656332" y="1042416"/>
                  </a:lnTo>
                  <a:lnTo>
                    <a:pt x="2667000" y="1059179"/>
                  </a:lnTo>
                  <a:lnTo>
                    <a:pt x="2676143" y="1075944"/>
                  </a:lnTo>
                  <a:lnTo>
                    <a:pt x="2685288" y="1053084"/>
                  </a:lnTo>
                  <a:lnTo>
                    <a:pt x="2694432" y="1068324"/>
                  </a:lnTo>
                  <a:lnTo>
                    <a:pt x="2705100" y="1089660"/>
                  </a:lnTo>
                  <a:lnTo>
                    <a:pt x="2714243" y="1040892"/>
                  </a:lnTo>
                  <a:lnTo>
                    <a:pt x="2723388" y="1028700"/>
                  </a:lnTo>
                  <a:lnTo>
                    <a:pt x="2732532" y="1024128"/>
                  </a:lnTo>
                  <a:lnTo>
                    <a:pt x="2743200" y="975360"/>
                  </a:lnTo>
                  <a:lnTo>
                    <a:pt x="2752343" y="947928"/>
                  </a:lnTo>
                  <a:lnTo>
                    <a:pt x="2761488" y="1005839"/>
                  </a:lnTo>
                  <a:lnTo>
                    <a:pt x="2770632" y="999744"/>
                  </a:lnTo>
                  <a:lnTo>
                    <a:pt x="2781300" y="964692"/>
                  </a:lnTo>
                  <a:lnTo>
                    <a:pt x="2790443" y="972312"/>
                  </a:lnTo>
                  <a:lnTo>
                    <a:pt x="2799588" y="975360"/>
                  </a:lnTo>
                  <a:lnTo>
                    <a:pt x="2808732" y="943355"/>
                  </a:lnTo>
                  <a:lnTo>
                    <a:pt x="2819400" y="899160"/>
                  </a:lnTo>
                  <a:lnTo>
                    <a:pt x="2828543" y="938784"/>
                  </a:lnTo>
                  <a:lnTo>
                    <a:pt x="2837688" y="992124"/>
                  </a:lnTo>
                  <a:lnTo>
                    <a:pt x="2846832" y="999744"/>
                  </a:lnTo>
                  <a:lnTo>
                    <a:pt x="2857500" y="1050036"/>
                  </a:lnTo>
                  <a:lnTo>
                    <a:pt x="2866643" y="1075944"/>
                  </a:lnTo>
                  <a:lnTo>
                    <a:pt x="2875788" y="1139952"/>
                  </a:lnTo>
                  <a:lnTo>
                    <a:pt x="2884932" y="1156716"/>
                  </a:lnTo>
                  <a:lnTo>
                    <a:pt x="2895600" y="1187195"/>
                  </a:lnTo>
                  <a:lnTo>
                    <a:pt x="2904743" y="1191768"/>
                  </a:lnTo>
                  <a:lnTo>
                    <a:pt x="2913888" y="1232916"/>
                  </a:lnTo>
                  <a:lnTo>
                    <a:pt x="2923032" y="1338071"/>
                  </a:lnTo>
                  <a:lnTo>
                    <a:pt x="2933700" y="1312163"/>
                  </a:lnTo>
                  <a:lnTo>
                    <a:pt x="2942843" y="1240536"/>
                  </a:lnTo>
                  <a:lnTo>
                    <a:pt x="2951988" y="1208532"/>
                  </a:lnTo>
                  <a:lnTo>
                    <a:pt x="2961132" y="1220724"/>
                  </a:lnTo>
                  <a:lnTo>
                    <a:pt x="2971800" y="1184147"/>
                  </a:lnTo>
                  <a:lnTo>
                    <a:pt x="2980943" y="1138428"/>
                  </a:lnTo>
                  <a:lnTo>
                    <a:pt x="2990088" y="908303"/>
                  </a:lnTo>
                  <a:lnTo>
                    <a:pt x="2999232" y="915924"/>
                  </a:lnTo>
                  <a:lnTo>
                    <a:pt x="3009900" y="873252"/>
                  </a:lnTo>
                  <a:lnTo>
                    <a:pt x="3019043" y="925068"/>
                  </a:lnTo>
                  <a:lnTo>
                    <a:pt x="3028188" y="891539"/>
                  </a:lnTo>
                  <a:lnTo>
                    <a:pt x="3037332" y="806195"/>
                  </a:lnTo>
                  <a:lnTo>
                    <a:pt x="3048000" y="850392"/>
                  </a:lnTo>
                  <a:lnTo>
                    <a:pt x="3057143" y="929639"/>
                  </a:lnTo>
                  <a:lnTo>
                    <a:pt x="3066288" y="999744"/>
                  </a:lnTo>
                  <a:lnTo>
                    <a:pt x="3075432" y="902208"/>
                  </a:lnTo>
                  <a:lnTo>
                    <a:pt x="3086100" y="868679"/>
                  </a:lnTo>
                  <a:lnTo>
                    <a:pt x="3095243" y="886968"/>
                  </a:lnTo>
                  <a:lnTo>
                    <a:pt x="3104388" y="972312"/>
                  </a:lnTo>
                  <a:lnTo>
                    <a:pt x="3113532" y="873252"/>
                  </a:lnTo>
                  <a:lnTo>
                    <a:pt x="3124200" y="874776"/>
                  </a:lnTo>
                  <a:lnTo>
                    <a:pt x="3133343" y="818387"/>
                  </a:lnTo>
                  <a:lnTo>
                    <a:pt x="3142488" y="833628"/>
                  </a:lnTo>
                  <a:lnTo>
                    <a:pt x="3151632" y="809244"/>
                  </a:lnTo>
                  <a:lnTo>
                    <a:pt x="3162300" y="819912"/>
                  </a:lnTo>
                  <a:lnTo>
                    <a:pt x="3171443" y="781812"/>
                  </a:lnTo>
                  <a:lnTo>
                    <a:pt x="3180588" y="726948"/>
                  </a:lnTo>
                  <a:lnTo>
                    <a:pt x="3189732" y="768095"/>
                  </a:lnTo>
                  <a:lnTo>
                    <a:pt x="3200400" y="781812"/>
                  </a:lnTo>
                  <a:lnTo>
                    <a:pt x="3209543" y="824484"/>
                  </a:lnTo>
                  <a:lnTo>
                    <a:pt x="3218688" y="900684"/>
                  </a:lnTo>
                  <a:lnTo>
                    <a:pt x="3227832" y="1001268"/>
                  </a:lnTo>
                  <a:lnTo>
                    <a:pt x="3238500" y="1141476"/>
                  </a:lnTo>
                  <a:lnTo>
                    <a:pt x="3247643" y="1170432"/>
                  </a:lnTo>
                  <a:lnTo>
                    <a:pt x="3256788" y="1138428"/>
                  </a:lnTo>
                  <a:lnTo>
                    <a:pt x="3265932" y="1182624"/>
                  </a:lnTo>
                  <a:lnTo>
                    <a:pt x="3276600" y="1208532"/>
                  </a:lnTo>
                  <a:lnTo>
                    <a:pt x="3285743" y="1211579"/>
                  </a:lnTo>
                  <a:lnTo>
                    <a:pt x="3294888" y="1257300"/>
                  </a:lnTo>
                  <a:lnTo>
                    <a:pt x="3304032" y="1309116"/>
                  </a:lnTo>
                  <a:lnTo>
                    <a:pt x="3314700" y="1330452"/>
                  </a:lnTo>
                  <a:lnTo>
                    <a:pt x="3323843" y="1382268"/>
                  </a:lnTo>
                  <a:lnTo>
                    <a:pt x="3332988" y="1251203"/>
                  </a:lnTo>
                  <a:lnTo>
                    <a:pt x="3342132" y="1223771"/>
                  </a:lnTo>
                  <a:lnTo>
                    <a:pt x="3352800" y="1139952"/>
                  </a:lnTo>
                  <a:lnTo>
                    <a:pt x="3361943" y="1255776"/>
                  </a:lnTo>
                  <a:lnTo>
                    <a:pt x="3371088" y="1144524"/>
                  </a:lnTo>
                  <a:lnTo>
                    <a:pt x="3380232" y="1112520"/>
                  </a:lnTo>
                  <a:lnTo>
                    <a:pt x="3390900" y="1117092"/>
                  </a:lnTo>
                  <a:lnTo>
                    <a:pt x="3400043" y="1141476"/>
                  </a:lnTo>
                  <a:lnTo>
                    <a:pt x="3409188" y="1117092"/>
                  </a:lnTo>
                  <a:lnTo>
                    <a:pt x="3418332" y="1243584"/>
                  </a:lnTo>
                  <a:lnTo>
                    <a:pt x="3429000" y="1168908"/>
                  </a:lnTo>
                  <a:lnTo>
                    <a:pt x="3438143" y="1059179"/>
                  </a:lnTo>
                  <a:lnTo>
                    <a:pt x="3447288" y="996695"/>
                  </a:lnTo>
                </a:path>
              </a:pathLst>
            </a:custGeom>
            <a:ln w="10668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096278" y="2208824"/>
            <a:ext cx="106680" cy="38608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Total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204209" y="3448050"/>
            <a:ext cx="129539" cy="47625"/>
            <a:chOff x="3204209" y="3448050"/>
            <a:chExt cx="129539" cy="47625"/>
          </a:xfrm>
        </p:grpSpPr>
        <p:sp>
          <p:nvSpPr>
            <p:cNvPr id="20" name="object 20" descr=""/>
            <p:cNvSpPr/>
            <p:nvPr/>
          </p:nvSpPr>
          <p:spPr>
            <a:xfrm>
              <a:off x="3209543" y="3453383"/>
              <a:ext cx="119380" cy="36830"/>
            </a:xfrm>
            <a:custGeom>
              <a:avLst/>
              <a:gdLst/>
              <a:ahLst/>
              <a:cxnLst/>
              <a:rect l="l" t="t" r="r" b="b"/>
              <a:pathLst>
                <a:path w="119379" h="36829">
                  <a:moveTo>
                    <a:pt x="118872" y="36575"/>
                  </a:moveTo>
                  <a:lnTo>
                    <a:pt x="0" y="36575"/>
                  </a:lnTo>
                  <a:lnTo>
                    <a:pt x="0" y="0"/>
                  </a:lnTo>
                  <a:lnTo>
                    <a:pt x="118872" y="0"/>
                  </a:lnTo>
                  <a:lnTo>
                    <a:pt x="118872" y="3657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209543" y="3453383"/>
              <a:ext cx="119380" cy="36830"/>
            </a:xfrm>
            <a:custGeom>
              <a:avLst/>
              <a:gdLst/>
              <a:ahLst/>
              <a:cxnLst/>
              <a:rect l="l" t="t" r="r" b="b"/>
              <a:pathLst>
                <a:path w="119379" h="36829">
                  <a:moveTo>
                    <a:pt x="0" y="0"/>
                  </a:moveTo>
                  <a:lnTo>
                    <a:pt x="118872" y="0"/>
                  </a:lnTo>
                  <a:lnTo>
                    <a:pt x="118872" y="36575"/>
                  </a:lnTo>
                  <a:lnTo>
                    <a:pt x="0" y="3657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3739896" y="347167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10668">
            <a:solidFill>
              <a:srgbClr val="0397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550">
              <a:latin typeface="Times New Roman"/>
              <a:cs typeface="Times New Roman"/>
            </a:endParaRPr>
          </a:p>
          <a:p>
            <a:pPr marL="1605915">
              <a:lnSpc>
                <a:spcPct val="100000"/>
              </a:lnSpc>
            </a:pP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12-Month</a:t>
            </a:r>
            <a:r>
              <a:rPr dirty="0" sz="550" spc="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Rolling Performance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Relative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to</a:t>
            </a:r>
            <a:r>
              <a:rPr dirty="0" sz="550" spc="2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550" spc="4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550" spc="3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20" b="1">
                <a:solidFill>
                  <a:srgbClr val="595959"/>
                </a:solidFill>
                <a:latin typeface="Gadugi"/>
                <a:cs typeface="Gadugi"/>
              </a:rPr>
              <a:t>Index</a:t>
            </a:r>
            <a:endParaRPr sz="550">
              <a:latin typeface="Gadugi"/>
              <a:cs typeface="Gadugi"/>
            </a:endParaRPr>
          </a:p>
          <a:p>
            <a:pPr marL="793750">
              <a:lnSpc>
                <a:spcPct val="100000"/>
              </a:lnSpc>
              <a:spcBef>
                <a:spcPts val="34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450">
              <a:latin typeface="Gadugi"/>
              <a:cs typeface="Gadugi"/>
            </a:endParaRPr>
          </a:p>
          <a:p>
            <a:pPr marL="79375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450">
              <a:latin typeface="Gadugi"/>
              <a:cs typeface="Gadugi"/>
            </a:endParaRPr>
          </a:p>
          <a:p>
            <a:pPr marL="79375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450">
              <a:latin typeface="Gadugi"/>
              <a:cs typeface="Gadugi"/>
            </a:endParaRPr>
          </a:p>
          <a:p>
            <a:pPr marL="793750">
              <a:lnSpc>
                <a:spcPct val="100000"/>
              </a:lnSpc>
              <a:spcBef>
                <a:spcPts val="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450">
              <a:latin typeface="Gadugi"/>
              <a:cs typeface="Gadugi"/>
            </a:endParaRPr>
          </a:p>
          <a:p>
            <a:pPr marL="79375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450">
              <a:latin typeface="Gadugi"/>
              <a:cs typeface="Gadugi"/>
            </a:endParaRPr>
          </a:p>
          <a:p>
            <a:pPr marL="827405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450">
              <a:latin typeface="Gadugi"/>
              <a:cs typeface="Gadugi"/>
            </a:endParaRPr>
          </a:p>
          <a:p>
            <a:pPr marL="768985"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450">
              <a:latin typeface="Gadugi"/>
              <a:cs typeface="Gadugi"/>
            </a:endParaRPr>
          </a:p>
          <a:p>
            <a:pPr marL="768985"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450">
              <a:latin typeface="Gadugi"/>
              <a:cs typeface="Gadugi"/>
            </a:endParaRPr>
          </a:p>
          <a:p>
            <a:pPr marL="768985"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  <a:p>
            <a:pPr marL="912494">
              <a:lnSpc>
                <a:spcPct val="100000"/>
              </a:lnSpc>
              <a:spcBef>
                <a:spcPts val="17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1995</a:t>
            </a:r>
            <a:r>
              <a:rPr dirty="0" sz="450" spc="28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1997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1999</a:t>
            </a:r>
            <a:r>
              <a:rPr dirty="0" sz="450" spc="29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2001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2003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2005</a:t>
            </a:r>
            <a:r>
              <a:rPr dirty="0" sz="450" spc="29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2007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2009</a:t>
            </a:r>
            <a:r>
              <a:rPr dirty="0" sz="450" spc="29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2011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2013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2015</a:t>
            </a:r>
            <a:r>
              <a:rPr dirty="0" sz="450" spc="29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2017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2019</a:t>
            </a:r>
            <a:r>
              <a:rPr dirty="0" sz="450" spc="29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2021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2023</a:t>
            </a:r>
            <a:r>
              <a:rPr dirty="0" sz="450" spc="30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2025</a:t>
            </a:r>
            <a:endParaRPr sz="450">
              <a:latin typeface="Gadugi"/>
              <a:cs typeface="Gadugi"/>
            </a:endParaRPr>
          </a:p>
          <a:p>
            <a:pPr marL="1895475">
              <a:lnSpc>
                <a:spcPct val="100000"/>
              </a:lnSpc>
              <a:spcBef>
                <a:spcPts val="515"/>
              </a:spcBef>
              <a:tabLst>
                <a:tab pos="2425700" algn="l"/>
              </a:tabLst>
            </a:pP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Recession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Dividend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Growers*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Relative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Performance</a:t>
            </a:r>
            <a:endParaRPr sz="450">
              <a:latin typeface="Gadugi"/>
              <a:cs typeface="Gadugi"/>
            </a:endParaRPr>
          </a:p>
          <a:p>
            <a:pPr marL="690245" marR="680085" indent="-113030">
              <a:lnSpc>
                <a:spcPct val="104700"/>
              </a:lnSpc>
              <a:spcBef>
                <a:spcPts val="434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69024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past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year,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dividend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growers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largely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closed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gap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large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underperformance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relative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500.</a:t>
            </a:r>
            <a:endParaRPr sz="650">
              <a:latin typeface="Gadugi"/>
              <a:cs typeface="Gadugi"/>
            </a:endParaRPr>
          </a:p>
          <a:p>
            <a:pPr marL="690245" marR="384175" indent="-113030">
              <a:lnSpc>
                <a:spcPct val="104700"/>
              </a:lnSpc>
              <a:spcBef>
                <a:spcPts val="28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69024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similar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such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late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1990s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early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2020s,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dividend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growers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went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outperform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S&amp;P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500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subsequent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year(s).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008632" y="1522476"/>
            <a:ext cx="55244" cy="1724025"/>
          </a:xfrm>
          <a:custGeom>
            <a:avLst/>
            <a:gdLst/>
            <a:ahLst/>
            <a:cxnLst/>
            <a:rect l="l" t="t" r="r" b="b"/>
            <a:pathLst>
              <a:path w="55244" h="1724025">
                <a:moveTo>
                  <a:pt x="9144" y="50292"/>
                </a:moveTo>
                <a:lnTo>
                  <a:pt x="6096" y="50292"/>
                </a:lnTo>
                <a:lnTo>
                  <a:pt x="3048" y="48768"/>
                </a:lnTo>
                <a:lnTo>
                  <a:pt x="1524" y="48768"/>
                </a:lnTo>
                <a:lnTo>
                  <a:pt x="0" y="45720"/>
                </a:lnTo>
                <a:lnTo>
                  <a:pt x="1524" y="42672"/>
                </a:lnTo>
                <a:lnTo>
                  <a:pt x="27432" y="0"/>
                </a:lnTo>
                <a:lnTo>
                  <a:pt x="32983" y="9144"/>
                </a:lnTo>
                <a:lnTo>
                  <a:pt x="22860" y="9144"/>
                </a:lnTo>
                <a:lnTo>
                  <a:pt x="22860" y="26343"/>
                </a:lnTo>
                <a:lnTo>
                  <a:pt x="10668" y="47244"/>
                </a:lnTo>
                <a:lnTo>
                  <a:pt x="9144" y="50292"/>
                </a:lnTo>
                <a:close/>
              </a:path>
              <a:path w="55244" h="1724025">
                <a:moveTo>
                  <a:pt x="27589" y="18235"/>
                </a:moveTo>
                <a:lnTo>
                  <a:pt x="22860" y="10668"/>
                </a:lnTo>
                <a:lnTo>
                  <a:pt x="22860" y="9144"/>
                </a:lnTo>
                <a:lnTo>
                  <a:pt x="32004" y="9144"/>
                </a:lnTo>
                <a:lnTo>
                  <a:pt x="32004" y="10668"/>
                </a:lnTo>
                <a:lnTo>
                  <a:pt x="27589" y="18235"/>
                </a:lnTo>
                <a:close/>
              </a:path>
              <a:path w="55244" h="1724025">
                <a:moveTo>
                  <a:pt x="48768" y="50292"/>
                </a:moveTo>
                <a:lnTo>
                  <a:pt x="45720" y="50292"/>
                </a:lnTo>
                <a:lnTo>
                  <a:pt x="45720" y="47244"/>
                </a:lnTo>
                <a:lnTo>
                  <a:pt x="32004" y="25298"/>
                </a:lnTo>
                <a:lnTo>
                  <a:pt x="32004" y="9144"/>
                </a:lnTo>
                <a:lnTo>
                  <a:pt x="32983" y="9144"/>
                </a:lnTo>
                <a:lnTo>
                  <a:pt x="53340" y="42672"/>
                </a:lnTo>
                <a:lnTo>
                  <a:pt x="54864" y="45720"/>
                </a:lnTo>
                <a:lnTo>
                  <a:pt x="53340" y="48768"/>
                </a:lnTo>
                <a:lnTo>
                  <a:pt x="51816" y="48768"/>
                </a:lnTo>
                <a:lnTo>
                  <a:pt x="48768" y="50292"/>
                </a:lnTo>
                <a:close/>
              </a:path>
              <a:path w="55244" h="1724025">
                <a:moveTo>
                  <a:pt x="22860" y="26343"/>
                </a:moveTo>
                <a:lnTo>
                  <a:pt x="22860" y="10668"/>
                </a:lnTo>
                <a:lnTo>
                  <a:pt x="27589" y="18235"/>
                </a:lnTo>
                <a:lnTo>
                  <a:pt x="22860" y="26343"/>
                </a:lnTo>
                <a:close/>
              </a:path>
              <a:path w="55244" h="1724025">
                <a:moveTo>
                  <a:pt x="32004" y="25298"/>
                </a:moveTo>
                <a:lnTo>
                  <a:pt x="27589" y="18235"/>
                </a:lnTo>
                <a:lnTo>
                  <a:pt x="32004" y="10668"/>
                </a:lnTo>
                <a:lnTo>
                  <a:pt x="32004" y="25298"/>
                </a:lnTo>
                <a:close/>
              </a:path>
              <a:path w="55244" h="1724025">
                <a:moveTo>
                  <a:pt x="27589" y="1703884"/>
                </a:moveTo>
                <a:lnTo>
                  <a:pt x="22860" y="1695776"/>
                </a:lnTo>
                <a:lnTo>
                  <a:pt x="22860" y="26343"/>
                </a:lnTo>
                <a:lnTo>
                  <a:pt x="27589" y="18235"/>
                </a:lnTo>
                <a:lnTo>
                  <a:pt x="32004" y="25298"/>
                </a:lnTo>
                <a:lnTo>
                  <a:pt x="32004" y="1696821"/>
                </a:lnTo>
                <a:lnTo>
                  <a:pt x="27589" y="1703884"/>
                </a:lnTo>
                <a:close/>
              </a:path>
              <a:path w="55244" h="1724025">
                <a:moveTo>
                  <a:pt x="27432" y="1723644"/>
                </a:moveTo>
                <a:lnTo>
                  <a:pt x="1524" y="1679448"/>
                </a:lnTo>
                <a:lnTo>
                  <a:pt x="0" y="1677924"/>
                </a:lnTo>
                <a:lnTo>
                  <a:pt x="1524" y="1674876"/>
                </a:lnTo>
                <a:lnTo>
                  <a:pt x="3048" y="1673352"/>
                </a:lnTo>
                <a:lnTo>
                  <a:pt x="6096" y="1671828"/>
                </a:lnTo>
                <a:lnTo>
                  <a:pt x="9144" y="1673352"/>
                </a:lnTo>
                <a:lnTo>
                  <a:pt x="10668" y="1674876"/>
                </a:lnTo>
                <a:lnTo>
                  <a:pt x="22860" y="1695776"/>
                </a:lnTo>
                <a:lnTo>
                  <a:pt x="22860" y="1714499"/>
                </a:lnTo>
                <a:lnTo>
                  <a:pt x="32792" y="1714499"/>
                </a:lnTo>
                <a:lnTo>
                  <a:pt x="27432" y="1723644"/>
                </a:lnTo>
                <a:close/>
              </a:path>
              <a:path w="55244" h="1724025">
                <a:moveTo>
                  <a:pt x="32792" y="1714499"/>
                </a:moveTo>
                <a:lnTo>
                  <a:pt x="32004" y="1714499"/>
                </a:lnTo>
                <a:lnTo>
                  <a:pt x="32004" y="1696821"/>
                </a:lnTo>
                <a:lnTo>
                  <a:pt x="45720" y="1674876"/>
                </a:lnTo>
                <a:lnTo>
                  <a:pt x="45720" y="1673352"/>
                </a:lnTo>
                <a:lnTo>
                  <a:pt x="48768" y="1671828"/>
                </a:lnTo>
                <a:lnTo>
                  <a:pt x="51816" y="1673352"/>
                </a:lnTo>
                <a:lnTo>
                  <a:pt x="53340" y="1674876"/>
                </a:lnTo>
                <a:lnTo>
                  <a:pt x="54864" y="1677924"/>
                </a:lnTo>
                <a:lnTo>
                  <a:pt x="53340" y="1679448"/>
                </a:lnTo>
                <a:lnTo>
                  <a:pt x="32792" y="1714499"/>
                </a:lnTo>
                <a:close/>
              </a:path>
              <a:path w="55244" h="1724025">
                <a:moveTo>
                  <a:pt x="22860" y="1711452"/>
                </a:moveTo>
                <a:lnTo>
                  <a:pt x="22860" y="1695776"/>
                </a:lnTo>
                <a:lnTo>
                  <a:pt x="27589" y="1703884"/>
                </a:lnTo>
                <a:lnTo>
                  <a:pt x="22860" y="1711452"/>
                </a:lnTo>
                <a:close/>
              </a:path>
              <a:path w="55244" h="1724025">
                <a:moveTo>
                  <a:pt x="32004" y="1711452"/>
                </a:moveTo>
                <a:lnTo>
                  <a:pt x="27589" y="1703884"/>
                </a:lnTo>
                <a:lnTo>
                  <a:pt x="32004" y="1696821"/>
                </a:lnTo>
                <a:lnTo>
                  <a:pt x="32004" y="1711452"/>
                </a:lnTo>
                <a:close/>
              </a:path>
              <a:path w="55244" h="1724025">
                <a:moveTo>
                  <a:pt x="32004" y="1714499"/>
                </a:moveTo>
                <a:lnTo>
                  <a:pt x="22860" y="1714499"/>
                </a:lnTo>
                <a:lnTo>
                  <a:pt x="22860" y="1711452"/>
                </a:lnTo>
                <a:lnTo>
                  <a:pt x="27589" y="1703884"/>
                </a:lnTo>
                <a:lnTo>
                  <a:pt x="32004" y="1711452"/>
                </a:lnTo>
                <a:lnTo>
                  <a:pt x="32004" y="1714499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826525" y="1577175"/>
            <a:ext cx="181610" cy="540385"/>
          </a:xfrm>
          <a:prstGeom prst="rect">
            <a:avLst/>
          </a:prstGeom>
        </p:spPr>
        <p:txBody>
          <a:bodyPr wrap="square" lIns="0" tIns="15240" rIns="0" bIns="0" rtlCol="0" vert="vert270">
            <a:spAutoFit/>
          </a:bodyPr>
          <a:lstStyle/>
          <a:p>
            <a:pPr marL="53340" marR="5080" indent="-41275">
              <a:lnSpc>
                <a:spcPct val="108900"/>
              </a:lnSpc>
              <a:spcBef>
                <a:spcPts val="120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Dividend</a:t>
            </a:r>
            <a:r>
              <a:rPr dirty="0" sz="450" spc="13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Growers</a:t>
            </a:r>
            <a:r>
              <a:rPr dirty="0" sz="450" spc="50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Outperforming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826525" y="2686685"/>
            <a:ext cx="181610" cy="540385"/>
          </a:xfrm>
          <a:prstGeom prst="rect">
            <a:avLst/>
          </a:prstGeom>
        </p:spPr>
        <p:txBody>
          <a:bodyPr wrap="square" lIns="0" tIns="15240" rIns="0" bIns="0" rtlCol="0" vert="vert270">
            <a:spAutoFit/>
          </a:bodyPr>
          <a:lstStyle/>
          <a:p>
            <a:pPr marL="17145" marR="5080" indent="-5080">
              <a:lnSpc>
                <a:spcPct val="108900"/>
              </a:lnSpc>
              <a:spcBef>
                <a:spcPts val="120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Dividend</a:t>
            </a:r>
            <a:r>
              <a:rPr dirty="0" sz="450" spc="13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Growers</a:t>
            </a:r>
            <a:r>
              <a:rPr dirty="0" sz="450" spc="50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Underperforming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3003791" y="1783092"/>
            <a:ext cx="2860675" cy="1042669"/>
          </a:xfrm>
          <a:custGeom>
            <a:avLst/>
            <a:gdLst/>
            <a:ahLst/>
            <a:cxnLst/>
            <a:rect l="l" t="t" r="r" b="b"/>
            <a:pathLst>
              <a:path w="2860675" h="1042669">
                <a:moveTo>
                  <a:pt x="74688" y="44196"/>
                </a:moveTo>
                <a:lnTo>
                  <a:pt x="73164" y="42672"/>
                </a:lnTo>
                <a:lnTo>
                  <a:pt x="53568" y="6096"/>
                </a:lnTo>
                <a:lnTo>
                  <a:pt x="53276" y="5562"/>
                </a:lnTo>
                <a:lnTo>
                  <a:pt x="53276" y="9118"/>
                </a:lnTo>
                <a:lnTo>
                  <a:pt x="53263" y="9245"/>
                </a:lnTo>
                <a:lnTo>
                  <a:pt x="50368" y="13716"/>
                </a:lnTo>
                <a:lnTo>
                  <a:pt x="53276" y="9118"/>
                </a:lnTo>
                <a:lnTo>
                  <a:pt x="53276" y="5562"/>
                </a:lnTo>
                <a:lnTo>
                  <a:pt x="50304" y="0"/>
                </a:lnTo>
                <a:lnTo>
                  <a:pt x="47117" y="5067"/>
                </a:lnTo>
                <a:lnTo>
                  <a:pt x="47117" y="8953"/>
                </a:lnTo>
                <a:lnTo>
                  <a:pt x="47117" y="9118"/>
                </a:lnTo>
                <a:lnTo>
                  <a:pt x="46685" y="18389"/>
                </a:lnTo>
                <a:lnTo>
                  <a:pt x="47117" y="8953"/>
                </a:lnTo>
                <a:lnTo>
                  <a:pt x="47117" y="5067"/>
                </a:lnTo>
                <a:lnTo>
                  <a:pt x="24396" y="41148"/>
                </a:lnTo>
                <a:lnTo>
                  <a:pt x="24396" y="44196"/>
                </a:lnTo>
                <a:lnTo>
                  <a:pt x="25920" y="45720"/>
                </a:lnTo>
                <a:lnTo>
                  <a:pt x="28968" y="45720"/>
                </a:lnTo>
                <a:lnTo>
                  <a:pt x="30492" y="44196"/>
                </a:lnTo>
                <a:lnTo>
                  <a:pt x="46647" y="19418"/>
                </a:lnTo>
                <a:lnTo>
                  <a:pt x="0" y="1040892"/>
                </a:lnTo>
                <a:lnTo>
                  <a:pt x="6108" y="1042416"/>
                </a:lnTo>
                <a:lnTo>
                  <a:pt x="6172" y="1040892"/>
                </a:lnTo>
                <a:lnTo>
                  <a:pt x="52857" y="18389"/>
                </a:lnTo>
                <a:lnTo>
                  <a:pt x="67068" y="45720"/>
                </a:lnTo>
                <a:lnTo>
                  <a:pt x="70116" y="48768"/>
                </a:lnTo>
                <a:lnTo>
                  <a:pt x="71640" y="47244"/>
                </a:lnTo>
                <a:lnTo>
                  <a:pt x="73164" y="47244"/>
                </a:lnTo>
                <a:lnTo>
                  <a:pt x="74688" y="44196"/>
                </a:lnTo>
                <a:close/>
              </a:path>
              <a:path w="2860675" h="1042669">
                <a:moveTo>
                  <a:pt x="2381999" y="596061"/>
                </a:moveTo>
                <a:lnTo>
                  <a:pt x="2357628" y="629412"/>
                </a:lnTo>
                <a:lnTo>
                  <a:pt x="2357628" y="632460"/>
                </a:lnTo>
                <a:lnTo>
                  <a:pt x="2359152" y="633984"/>
                </a:lnTo>
                <a:lnTo>
                  <a:pt x="2362200" y="633984"/>
                </a:lnTo>
                <a:lnTo>
                  <a:pt x="2363724" y="632460"/>
                </a:lnTo>
                <a:lnTo>
                  <a:pt x="2380996" y="607631"/>
                </a:lnTo>
                <a:lnTo>
                  <a:pt x="2381999" y="596061"/>
                </a:lnTo>
                <a:close/>
              </a:path>
              <a:path w="2860675" h="1042669">
                <a:moveTo>
                  <a:pt x="2407920" y="633984"/>
                </a:moveTo>
                <a:lnTo>
                  <a:pt x="2406396" y="632460"/>
                </a:lnTo>
                <a:lnTo>
                  <a:pt x="2390229" y="597623"/>
                </a:lnTo>
                <a:lnTo>
                  <a:pt x="2387968" y="597623"/>
                </a:lnTo>
                <a:lnTo>
                  <a:pt x="2387981" y="597408"/>
                </a:lnTo>
                <a:lnTo>
                  <a:pt x="2388095" y="596061"/>
                </a:lnTo>
                <a:lnTo>
                  <a:pt x="2388108" y="595884"/>
                </a:lnTo>
                <a:lnTo>
                  <a:pt x="2388108" y="597408"/>
                </a:lnTo>
                <a:lnTo>
                  <a:pt x="2390127" y="597408"/>
                </a:lnTo>
                <a:lnTo>
                  <a:pt x="2389416" y="595884"/>
                </a:lnTo>
                <a:lnTo>
                  <a:pt x="2386584" y="589788"/>
                </a:lnTo>
                <a:lnTo>
                  <a:pt x="2384501" y="592645"/>
                </a:lnTo>
                <a:lnTo>
                  <a:pt x="2384501" y="602589"/>
                </a:lnTo>
                <a:lnTo>
                  <a:pt x="2382012" y="597408"/>
                </a:lnTo>
                <a:lnTo>
                  <a:pt x="2382126" y="597623"/>
                </a:lnTo>
                <a:lnTo>
                  <a:pt x="2384501" y="602589"/>
                </a:lnTo>
                <a:lnTo>
                  <a:pt x="2384501" y="592645"/>
                </a:lnTo>
                <a:lnTo>
                  <a:pt x="2381999" y="596061"/>
                </a:lnTo>
                <a:lnTo>
                  <a:pt x="2381885" y="597408"/>
                </a:lnTo>
                <a:lnTo>
                  <a:pt x="2381872" y="597623"/>
                </a:lnTo>
                <a:lnTo>
                  <a:pt x="2380996" y="607631"/>
                </a:lnTo>
                <a:lnTo>
                  <a:pt x="2380970" y="607923"/>
                </a:lnTo>
                <a:lnTo>
                  <a:pt x="2350008" y="964692"/>
                </a:lnTo>
                <a:lnTo>
                  <a:pt x="2356104" y="964692"/>
                </a:lnTo>
                <a:lnTo>
                  <a:pt x="2387066" y="607923"/>
                </a:lnTo>
                <a:lnTo>
                  <a:pt x="2400300" y="635508"/>
                </a:lnTo>
                <a:lnTo>
                  <a:pt x="2403348" y="638556"/>
                </a:lnTo>
                <a:lnTo>
                  <a:pt x="2404872" y="637032"/>
                </a:lnTo>
                <a:lnTo>
                  <a:pt x="2406396" y="637032"/>
                </a:lnTo>
                <a:lnTo>
                  <a:pt x="2407920" y="633984"/>
                </a:lnTo>
                <a:close/>
              </a:path>
              <a:path w="2860675" h="1042669">
                <a:moveTo>
                  <a:pt x="2860560" y="778751"/>
                </a:moveTo>
                <a:lnTo>
                  <a:pt x="2854464" y="731507"/>
                </a:lnTo>
                <a:lnTo>
                  <a:pt x="2849346" y="735050"/>
                </a:lnTo>
                <a:lnTo>
                  <a:pt x="2848368" y="734555"/>
                </a:lnTo>
                <a:lnTo>
                  <a:pt x="2847657" y="736219"/>
                </a:lnTo>
                <a:lnTo>
                  <a:pt x="2814840" y="758939"/>
                </a:lnTo>
                <a:lnTo>
                  <a:pt x="2813316" y="760463"/>
                </a:lnTo>
                <a:lnTo>
                  <a:pt x="2813316" y="761987"/>
                </a:lnTo>
                <a:lnTo>
                  <a:pt x="2816364" y="765035"/>
                </a:lnTo>
                <a:lnTo>
                  <a:pt x="2819412" y="765035"/>
                </a:lnTo>
                <a:lnTo>
                  <a:pt x="2843238" y="746620"/>
                </a:lnTo>
                <a:lnTo>
                  <a:pt x="2732544" y="1007351"/>
                </a:lnTo>
                <a:lnTo>
                  <a:pt x="2738640" y="1010399"/>
                </a:lnTo>
                <a:lnTo>
                  <a:pt x="2849943" y="748258"/>
                </a:lnTo>
                <a:lnTo>
                  <a:pt x="2854464" y="778751"/>
                </a:lnTo>
                <a:lnTo>
                  <a:pt x="2854464" y="781799"/>
                </a:lnTo>
                <a:lnTo>
                  <a:pt x="2859036" y="781799"/>
                </a:lnTo>
                <a:lnTo>
                  <a:pt x="2860560" y="780275"/>
                </a:lnTo>
                <a:lnTo>
                  <a:pt x="2860560" y="778751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921546" y="4804695"/>
            <a:ext cx="5852160" cy="904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past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year,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dividend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growers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largely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closed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gap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following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of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</a:t>
            </a:r>
            <a:r>
              <a:rPr dirty="0" sz="1300" spc="-10">
                <a:latin typeface="Calibri"/>
                <a:cs typeface="Calibri"/>
              </a:rPr>
              <a:t> underperformance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relative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500.</a:t>
            </a:r>
            <a:endParaRPr sz="1300">
              <a:latin typeface="Calibri"/>
              <a:cs typeface="Calibri"/>
            </a:endParaRPr>
          </a:p>
          <a:p>
            <a:pPr marL="12700" marR="203200" indent="88265">
              <a:lnSpc>
                <a:spcPct val="100800"/>
              </a:lnSpc>
              <a:spcBef>
                <a:spcPts val="650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Following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similar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such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late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1990s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early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2020s,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dividend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growers </a:t>
            </a:r>
            <a:r>
              <a:rPr dirty="0" sz="1300">
                <a:latin typeface="Calibri"/>
                <a:cs typeface="Calibri"/>
              </a:rPr>
              <a:t>went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outperform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 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subsequent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year(s).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4297950"/>
            <a:ext cx="102135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823" y="1096438"/>
            <a:ext cx="3189388" cy="13603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8453" y="4028699"/>
            <a:ext cx="2471416" cy="34101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349255" y="3031657"/>
            <a:ext cx="106680" cy="18351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spc="-20" b="1">
                <a:solidFill>
                  <a:srgbClr val="BABABA"/>
                </a:solidFill>
                <a:latin typeface="Gadugi"/>
                <a:cs typeface="Gadugi"/>
              </a:rPr>
              <a:t>Small</a:t>
            </a:r>
            <a:endParaRPr sz="450">
              <a:latin typeface="Gadugi"/>
              <a:cs typeface="Gadug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23850" y="2355048"/>
            <a:ext cx="230504" cy="391795"/>
          </a:xfrm>
          <a:prstGeom prst="rect">
            <a:avLst/>
          </a:prstGeom>
        </p:spPr>
        <p:txBody>
          <a:bodyPr wrap="square" lIns="0" tIns="21590" rIns="0" bIns="0" rtlCol="0" vert="vert27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Market</a:t>
            </a:r>
            <a:r>
              <a:rPr dirty="0" sz="500" spc="8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Cap</a:t>
            </a:r>
            <a:endParaRPr sz="500">
              <a:latin typeface="Gadugi"/>
              <a:cs typeface="Gadugi"/>
            </a:endParaRPr>
          </a:p>
          <a:p>
            <a:pPr algn="ctr" marL="19685">
              <a:lnSpc>
                <a:spcPct val="100000"/>
              </a:lnSpc>
              <a:spcBef>
                <a:spcPts val="370"/>
              </a:spcBef>
            </a:pPr>
            <a:r>
              <a:rPr dirty="0" sz="450" spc="-25" b="1">
                <a:solidFill>
                  <a:srgbClr val="BABABA"/>
                </a:solidFill>
                <a:latin typeface="Gadugi"/>
                <a:cs typeface="Gadugi"/>
              </a:rPr>
              <a:t>Mid</a:t>
            </a:r>
            <a:endParaRPr sz="450">
              <a:latin typeface="Gadugi"/>
              <a:cs typeface="Gadug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47730" y="1830624"/>
            <a:ext cx="106680" cy="18478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spc="-10" b="1">
                <a:solidFill>
                  <a:srgbClr val="BABABA"/>
                </a:solidFill>
                <a:latin typeface="Gadugi"/>
                <a:cs typeface="Gadugi"/>
              </a:rPr>
              <a:t>Large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07766" y="3500197"/>
            <a:ext cx="17399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BABABA"/>
                </a:solidFill>
                <a:latin typeface="Gadugi"/>
                <a:cs typeface="Gadugi"/>
              </a:rPr>
              <a:t>Value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41670" y="3500197"/>
            <a:ext cx="2266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BABABA"/>
                </a:solidFill>
                <a:latin typeface="Gadugi"/>
                <a:cs typeface="Gadugi"/>
              </a:rPr>
              <a:t>Growth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91065" y="3500197"/>
            <a:ext cx="547370" cy="2292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3175"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BABABA"/>
                </a:solidFill>
                <a:latin typeface="Gadugi"/>
                <a:cs typeface="Gadugi"/>
              </a:rPr>
              <a:t>Blend</a:t>
            </a: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  <a:spcBef>
                <a:spcPts val="430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Investment</a:t>
            </a:r>
            <a:r>
              <a:rPr dirty="0" sz="500" spc="1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Style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531364" y="1763267"/>
            <a:ext cx="913130" cy="489584"/>
          </a:xfrm>
          <a:custGeom>
            <a:avLst/>
            <a:gdLst/>
            <a:ahLst/>
            <a:cxnLst/>
            <a:rect l="l" t="t" r="r" b="b"/>
            <a:pathLst>
              <a:path w="913129" h="489585">
                <a:moveTo>
                  <a:pt x="912875" y="489204"/>
                </a:moveTo>
                <a:lnTo>
                  <a:pt x="0" y="489204"/>
                </a:lnTo>
                <a:lnTo>
                  <a:pt x="0" y="0"/>
                </a:lnTo>
                <a:lnTo>
                  <a:pt x="912875" y="0"/>
                </a:lnTo>
                <a:lnTo>
                  <a:pt x="912875" y="48920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705138" y="1817592"/>
            <a:ext cx="57912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FFFFFF"/>
                </a:solidFill>
                <a:latin typeface="Gadugi"/>
                <a:cs typeface="Gadugi"/>
              </a:rPr>
              <a:t>Large-Cap</a:t>
            </a:r>
            <a:r>
              <a:rPr dirty="0" sz="550" spc="12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Gadugi"/>
                <a:cs typeface="Gadugi"/>
              </a:rPr>
              <a:t>Value</a:t>
            </a:r>
            <a:endParaRPr sz="55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07398" y="1994406"/>
            <a:ext cx="22923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FFFFFF"/>
                </a:solidFill>
                <a:latin typeface="Gadugi"/>
                <a:cs typeface="Gadugi"/>
              </a:rPr>
              <a:t>50%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Hit</a:t>
            </a:r>
            <a:r>
              <a:rPr dirty="0" sz="450" spc="3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FFFFFF"/>
                </a:solidFill>
                <a:latin typeface="Gadugi"/>
                <a:cs typeface="Gadugi"/>
              </a:rPr>
              <a:t>Rate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18210" y="1994406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FFFFFF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FFFFFF"/>
                </a:solidFill>
                <a:latin typeface="Gadugi"/>
                <a:cs typeface="Gadugi"/>
              </a:rPr>
              <a:t>11.9%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534411" y="2331720"/>
            <a:ext cx="913130" cy="487680"/>
          </a:xfrm>
          <a:custGeom>
            <a:avLst/>
            <a:gdLst/>
            <a:ahLst/>
            <a:cxnLst/>
            <a:rect l="l" t="t" r="r" b="b"/>
            <a:pathLst>
              <a:path w="913129" h="487680">
                <a:moveTo>
                  <a:pt x="912876" y="487679"/>
                </a:moveTo>
                <a:lnTo>
                  <a:pt x="0" y="487679"/>
                </a:lnTo>
                <a:lnTo>
                  <a:pt x="0" y="0"/>
                </a:lnTo>
                <a:lnTo>
                  <a:pt x="912876" y="0"/>
                </a:lnTo>
                <a:lnTo>
                  <a:pt x="912876" y="487679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734080" y="2386046"/>
            <a:ext cx="52451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Mid-Cap</a:t>
            </a:r>
            <a:r>
              <a:rPr dirty="0" sz="550" spc="114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Value</a:t>
            </a:r>
            <a:endParaRPr sz="5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110430" y="2562906"/>
            <a:ext cx="22923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576460"/>
                </a:solidFill>
                <a:latin typeface="Gadugi"/>
                <a:cs typeface="Gadugi"/>
              </a:rPr>
              <a:t>34%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Hit</a:t>
            </a:r>
            <a:r>
              <a:rPr dirty="0" sz="450" spc="3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Rate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621264" y="2562906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576460"/>
                </a:solidFill>
                <a:latin typeface="Gadugi"/>
                <a:cs typeface="Gadugi"/>
              </a:rPr>
              <a:t>13.4%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531364" y="2903219"/>
            <a:ext cx="913130" cy="487680"/>
          </a:xfrm>
          <a:custGeom>
            <a:avLst/>
            <a:gdLst/>
            <a:ahLst/>
            <a:cxnLst/>
            <a:rect l="l" t="t" r="r" b="b"/>
            <a:pathLst>
              <a:path w="913129" h="487679">
                <a:moveTo>
                  <a:pt x="912875" y="487680"/>
                </a:moveTo>
                <a:lnTo>
                  <a:pt x="0" y="487680"/>
                </a:lnTo>
                <a:lnTo>
                  <a:pt x="0" y="0"/>
                </a:lnTo>
                <a:lnTo>
                  <a:pt x="912875" y="0"/>
                </a:lnTo>
                <a:lnTo>
                  <a:pt x="912875" y="487680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2706665" y="2955995"/>
            <a:ext cx="57785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FFFFFF"/>
                </a:solidFill>
                <a:latin typeface="Gadugi"/>
                <a:cs typeface="Gadugi"/>
              </a:rPr>
              <a:t>Small-Cap</a:t>
            </a:r>
            <a:r>
              <a:rPr dirty="0" sz="550" spc="11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Gadugi"/>
                <a:cs typeface="Gadugi"/>
              </a:rPr>
              <a:t>Value</a:t>
            </a:r>
            <a:endParaRPr sz="5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102877" y="3131364"/>
            <a:ext cx="238760" cy="2076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FFFFFF"/>
                </a:solidFill>
                <a:latin typeface="Gadugi"/>
                <a:cs typeface="Gadugi"/>
              </a:rPr>
              <a:t>26%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500">
                <a:solidFill>
                  <a:srgbClr val="FFFFFF"/>
                </a:solidFill>
                <a:latin typeface="Gadugi"/>
                <a:cs typeface="Gadugi"/>
              </a:rPr>
              <a:t>Hit</a:t>
            </a:r>
            <a:r>
              <a:rPr dirty="0" sz="500" spc="-1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500" spc="-20">
                <a:solidFill>
                  <a:srgbClr val="FFFFFF"/>
                </a:solidFill>
                <a:latin typeface="Gadugi"/>
                <a:cs typeface="Gadugi"/>
              </a:rPr>
              <a:t>Rate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18210" y="3132876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FFFFFF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FFFFFF"/>
                </a:solidFill>
                <a:latin typeface="Gadugi"/>
                <a:cs typeface="Gadugi"/>
              </a:rPr>
              <a:t>14.0%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3525011" y="1763267"/>
            <a:ext cx="914400" cy="487680"/>
          </a:xfrm>
          <a:custGeom>
            <a:avLst/>
            <a:gdLst/>
            <a:ahLst/>
            <a:cxnLst/>
            <a:rect l="l" t="t" r="r" b="b"/>
            <a:pathLst>
              <a:path w="914400" h="487680">
                <a:moveTo>
                  <a:pt x="914400" y="487680"/>
                </a:moveTo>
                <a:lnTo>
                  <a:pt x="0" y="487680"/>
                </a:lnTo>
                <a:lnTo>
                  <a:pt x="0" y="0"/>
                </a:lnTo>
                <a:lnTo>
                  <a:pt x="914400" y="0"/>
                </a:lnTo>
                <a:lnTo>
                  <a:pt x="914400" y="48768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3810042" y="1816061"/>
            <a:ext cx="35814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FFFFFF"/>
                </a:solidFill>
                <a:latin typeface="Gadugi"/>
                <a:cs typeface="Gadugi"/>
              </a:rPr>
              <a:t>Large</a:t>
            </a:r>
            <a:r>
              <a:rPr dirty="0" sz="550" spc="5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FFFFFF"/>
                </a:solidFill>
                <a:latin typeface="Gadugi"/>
                <a:cs typeface="Gadugi"/>
              </a:rPr>
              <a:t>Cap</a:t>
            </a:r>
            <a:endParaRPr sz="5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102543" y="1992879"/>
            <a:ext cx="229870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FFFFFF"/>
                </a:solidFill>
                <a:latin typeface="Gadugi"/>
                <a:cs typeface="Gadugi"/>
              </a:rPr>
              <a:t>71%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Hit</a:t>
            </a:r>
            <a:r>
              <a:rPr dirty="0" sz="450" spc="3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FFFFFF"/>
                </a:solidFill>
                <a:latin typeface="Gadugi"/>
                <a:cs typeface="Gadugi"/>
              </a:rPr>
              <a:t>Rate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611878" y="1992879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FFFFFF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FFFFFF"/>
                </a:solidFill>
                <a:latin typeface="Gadugi"/>
                <a:cs typeface="Gadugi"/>
              </a:rPr>
              <a:t>12.0%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3528059" y="2330195"/>
            <a:ext cx="913130" cy="489584"/>
          </a:xfrm>
          <a:custGeom>
            <a:avLst/>
            <a:gdLst/>
            <a:ahLst/>
            <a:cxnLst/>
            <a:rect l="l" t="t" r="r" b="b"/>
            <a:pathLst>
              <a:path w="913129" h="489585">
                <a:moveTo>
                  <a:pt x="912875" y="489204"/>
                </a:moveTo>
                <a:lnTo>
                  <a:pt x="0" y="489204"/>
                </a:lnTo>
                <a:lnTo>
                  <a:pt x="0" y="0"/>
                </a:lnTo>
                <a:lnTo>
                  <a:pt x="912875" y="0"/>
                </a:lnTo>
                <a:lnTo>
                  <a:pt x="912875" y="48920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3840534" y="2384519"/>
            <a:ext cx="30353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Mid</a:t>
            </a:r>
            <a:r>
              <a:rPr dirty="0" sz="550" spc="4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76460"/>
                </a:solidFill>
                <a:latin typeface="Gadugi"/>
                <a:cs typeface="Gadugi"/>
              </a:rPr>
              <a:t>Cap</a:t>
            </a:r>
            <a:endParaRPr sz="5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104087" y="2561368"/>
            <a:ext cx="22923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576460"/>
                </a:solidFill>
                <a:latin typeface="Gadugi"/>
                <a:cs typeface="Gadugi"/>
              </a:rPr>
              <a:t>37%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Hit</a:t>
            </a:r>
            <a:r>
              <a:rPr dirty="0" sz="450" spc="3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Rate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614953" y="2561368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576460"/>
                </a:solidFill>
                <a:latin typeface="Gadugi"/>
                <a:cs typeface="Gadugi"/>
              </a:rPr>
              <a:t>13.2%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3525011" y="2901696"/>
            <a:ext cx="914400" cy="487680"/>
          </a:xfrm>
          <a:custGeom>
            <a:avLst/>
            <a:gdLst/>
            <a:ahLst/>
            <a:cxnLst/>
            <a:rect l="l" t="t" r="r" b="b"/>
            <a:pathLst>
              <a:path w="914400" h="487679">
                <a:moveTo>
                  <a:pt x="914400" y="487679"/>
                </a:moveTo>
                <a:lnTo>
                  <a:pt x="0" y="487679"/>
                </a:lnTo>
                <a:lnTo>
                  <a:pt x="0" y="0"/>
                </a:lnTo>
                <a:lnTo>
                  <a:pt x="914400" y="0"/>
                </a:lnTo>
                <a:lnTo>
                  <a:pt x="914400" y="487679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3811568" y="2955995"/>
            <a:ext cx="35623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FFFFFF"/>
                </a:solidFill>
                <a:latin typeface="Gadugi"/>
                <a:cs typeface="Gadugi"/>
              </a:rPr>
              <a:t>Small</a:t>
            </a:r>
            <a:r>
              <a:rPr dirty="0" sz="550" spc="4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FFFFFF"/>
                </a:solidFill>
                <a:latin typeface="Gadugi"/>
                <a:cs typeface="Gadugi"/>
              </a:rPr>
              <a:t>Cap</a:t>
            </a:r>
            <a:endParaRPr sz="5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102543" y="3131364"/>
            <a:ext cx="229870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FFFFFF"/>
                </a:solidFill>
                <a:latin typeface="Gadugi"/>
                <a:cs typeface="Gadugi"/>
              </a:rPr>
              <a:t>29%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Hit</a:t>
            </a:r>
            <a:r>
              <a:rPr dirty="0" sz="450" spc="35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FFFFFF"/>
                </a:solidFill>
                <a:latin typeface="Gadugi"/>
                <a:cs typeface="Gadugi"/>
              </a:rPr>
              <a:t>Rate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611878" y="3131364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FFFFFF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FFFFFF"/>
                </a:solidFill>
                <a:latin typeface="Gadugi"/>
                <a:cs typeface="Gadugi"/>
              </a:rPr>
              <a:t>13.7%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4494276" y="1763267"/>
            <a:ext cx="914400" cy="487680"/>
          </a:xfrm>
          <a:custGeom>
            <a:avLst/>
            <a:gdLst/>
            <a:ahLst/>
            <a:cxnLst/>
            <a:rect l="l" t="t" r="r" b="b"/>
            <a:pathLst>
              <a:path w="914400" h="487680">
                <a:moveTo>
                  <a:pt x="914400" y="487680"/>
                </a:moveTo>
                <a:lnTo>
                  <a:pt x="0" y="487680"/>
                </a:lnTo>
                <a:lnTo>
                  <a:pt x="0" y="0"/>
                </a:lnTo>
                <a:lnTo>
                  <a:pt x="914400" y="0"/>
                </a:lnTo>
                <a:lnTo>
                  <a:pt x="914400" y="48768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4633017" y="1816061"/>
            <a:ext cx="65087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FFFFFF"/>
                </a:solidFill>
                <a:latin typeface="Gadugi"/>
                <a:cs typeface="Gadugi"/>
              </a:rPr>
              <a:t>Large-Cap</a:t>
            </a:r>
            <a:r>
              <a:rPr dirty="0" sz="550" spc="12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Gadugi"/>
                <a:cs typeface="Gadugi"/>
              </a:rPr>
              <a:t>Growth</a:t>
            </a:r>
            <a:endParaRPr sz="550">
              <a:latin typeface="Gadugi"/>
              <a:cs typeface="Gadug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071811" y="1992879"/>
            <a:ext cx="22923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FFFFFF"/>
                </a:solidFill>
                <a:latin typeface="Gadugi"/>
                <a:cs typeface="Gadugi"/>
              </a:rPr>
              <a:t>58%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Hit</a:t>
            </a:r>
            <a:r>
              <a:rPr dirty="0" sz="450" spc="3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FFFFFF"/>
                </a:solidFill>
                <a:latin typeface="Gadugi"/>
                <a:cs typeface="Gadugi"/>
              </a:rPr>
              <a:t>Rate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581136" y="1992879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FFFFFF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FFFFFF"/>
                </a:solidFill>
                <a:latin typeface="Gadugi"/>
                <a:cs typeface="Gadugi"/>
              </a:rPr>
              <a:t>12.1%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FFFFFF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FFFFFF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4497323" y="2330195"/>
            <a:ext cx="914400" cy="489584"/>
          </a:xfrm>
          <a:custGeom>
            <a:avLst/>
            <a:gdLst/>
            <a:ahLst/>
            <a:cxnLst/>
            <a:rect l="l" t="t" r="r" b="b"/>
            <a:pathLst>
              <a:path w="914400" h="489585">
                <a:moveTo>
                  <a:pt x="914399" y="489204"/>
                </a:moveTo>
                <a:lnTo>
                  <a:pt x="0" y="489204"/>
                </a:lnTo>
                <a:lnTo>
                  <a:pt x="0" y="0"/>
                </a:lnTo>
                <a:lnTo>
                  <a:pt x="914399" y="0"/>
                </a:lnTo>
                <a:lnTo>
                  <a:pt x="914399" y="48920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4663509" y="2384519"/>
            <a:ext cx="59563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Mid-Cap</a:t>
            </a:r>
            <a:r>
              <a:rPr dirty="0" sz="550" spc="114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Growth</a:t>
            </a:r>
            <a:endParaRPr sz="550">
              <a:latin typeface="Gadugi"/>
              <a:cs typeface="Gadug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073336" y="2561368"/>
            <a:ext cx="22923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576460"/>
                </a:solidFill>
                <a:latin typeface="Gadugi"/>
                <a:cs typeface="Gadugi"/>
              </a:rPr>
              <a:t>34%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Hit</a:t>
            </a:r>
            <a:r>
              <a:rPr dirty="0" sz="450" spc="3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Rate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584185" y="2561368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576460"/>
                </a:solidFill>
                <a:latin typeface="Gadugi"/>
                <a:cs typeface="Gadugi"/>
              </a:rPr>
              <a:t>13.0%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4494276" y="2901696"/>
            <a:ext cx="914400" cy="487680"/>
          </a:xfrm>
          <a:custGeom>
            <a:avLst/>
            <a:gdLst/>
            <a:ahLst/>
            <a:cxnLst/>
            <a:rect l="l" t="t" r="r" b="b"/>
            <a:pathLst>
              <a:path w="914400" h="487679">
                <a:moveTo>
                  <a:pt x="914400" y="487679"/>
                </a:moveTo>
                <a:lnTo>
                  <a:pt x="0" y="487679"/>
                </a:lnTo>
                <a:lnTo>
                  <a:pt x="0" y="0"/>
                </a:lnTo>
                <a:lnTo>
                  <a:pt x="914400" y="0"/>
                </a:lnTo>
                <a:lnTo>
                  <a:pt x="914400" y="487679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4633017" y="2955995"/>
            <a:ext cx="64960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Small-Cap</a:t>
            </a:r>
            <a:r>
              <a:rPr dirty="0" sz="550" spc="1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Growth</a:t>
            </a:r>
            <a:endParaRPr sz="550">
              <a:latin typeface="Gadugi"/>
              <a:cs typeface="Gadug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071811" y="3131364"/>
            <a:ext cx="22923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35"/>
              </a:spcBef>
            </a:pPr>
            <a:r>
              <a:rPr dirty="0" sz="650" spc="-25" b="1">
                <a:solidFill>
                  <a:srgbClr val="576460"/>
                </a:solidFill>
                <a:latin typeface="Gadugi"/>
                <a:cs typeface="Gadugi"/>
              </a:rPr>
              <a:t>34%</a:t>
            </a:r>
            <a:endParaRPr sz="6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Hit</a:t>
            </a:r>
            <a:r>
              <a:rPr dirty="0" sz="450" spc="3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Rate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581136" y="3131364"/>
            <a:ext cx="29654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6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576460"/>
                </a:solidFill>
                <a:latin typeface="Gadugi"/>
                <a:cs typeface="Gadugi"/>
              </a:rPr>
              <a:t>13.4%</a:t>
            </a:r>
            <a:endParaRPr sz="65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4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Avg.</a:t>
            </a:r>
            <a:r>
              <a:rPr dirty="0" sz="4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Perf.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1880616" y="1449324"/>
            <a:ext cx="373380" cy="265430"/>
          </a:xfrm>
          <a:custGeom>
            <a:avLst/>
            <a:gdLst/>
            <a:ahLst/>
            <a:cxnLst/>
            <a:rect l="l" t="t" r="r" b="b"/>
            <a:pathLst>
              <a:path w="373380" h="265430">
                <a:moveTo>
                  <a:pt x="0" y="0"/>
                </a:moveTo>
                <a:lnTo>
                  <a:pt x="373379" y="0"/>
                </a:lnTo>
                <a:lnTo>
                  <a:pt x="373379" y="265175"/>
                </a:lnTo>
                <a:lnTo>
                  <a:pt x="0" y="2651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97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1924806" y="1494568"/>
            <a:ext cx="295910" cy="1733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 indent="67945">
              <a:lnSpc>
                <a:spcPct val="108900"/>
              </a:lnSpc>
              <a:spcBef>
                <a:spcPts val="80"/>
              </a:spcBef>
            </a:pP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Most</a:t>
            </a:r>
            <a:r>
              <a:rPr dirty="0" sz="450" spc="500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Defensive</a:t>
            </a:r>
            <a:endParaRPr sz="450">
              <a:latin typeface="Gadugi"/>
              <a:cs typeface="Gadugi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1866900" y="3441191"/>
            <a:ext cx="399415" cy="266700"/>
          </a:xfrm>
          <a:custGeom>
            <a:avLst/>
            <a:gdLst/>
            <a:ahLst/>
            <a:cxnLst/>
            <a:rect l="l" t="t" r="r" b="b"/>
            <a:pathLst>
              <a:path w="399414" h="266700">
                <a:moveTo>
                  <a:pt x="0" y="0"/>
                </a:moveTo>
                <a:lnTo>
                  <a:pt x="399287" y="0"/>
                </a:lnTo>
                <a:lnTo>
                  <a:pt x="399287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921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1926313" y="3487990"/>
            <a:ext cx="295910" cy="17335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R="5080" indent="66675">
              <a:lnSpc>
                <a:spcPct val="108900"/>
              </a:lnSpc>
              <a:spcBef>
                <a:spcPts val="80"/>
              </a:spcBef>
            </a:pPr>
            <a:r>
              <a:rPr dirty="0" sz="450" spc="-20" b="1">
                <a:solidFill>
                  <a:srgbClr val="892144"/>
                </a:solidFill>
                <a:latin typeface="Gadugi"/>
                <a:cs typeface="Gadugi"/>
              </a:rPr>
              <a:t>Least</a:t>
            </a:r>
            <a:r>
              <a:rPr dirty="0" sz="450" spc="50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892144"/>
                </a:solidFill>
                <a:latin typeface="Gadugi"/>
                <a:cs typeface="Gadugi"/>
              </a:rPr>
              <a:t>Defensive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54" name="object 54" descr=""/>
            <p:cNvSpPr/>
            <p:nvPr/>
          </p:nvSpPr>
          <p:spPr>
            <a:xfrm>
              <a:off x="2040636" y="1761743"/>
              <a:ext cx="53340" cy="1624965"/>
            </a:xfrm>
            <a:custGeom>
              <a:avLst/>
              <a:gdLst/>
              <a:ahLst/>
              <a:cxnLst/>
              <a:rect l="l" t="t" r="r" b="b"/>
              <a:pathLst>
                <a:path w="53339" h="1624964">
                  <a:moveTo>
                    <a:pt x="7620" y="51816"/>
                  </a:moveTo>
                  <a:lnTo>
                    <a:pt x="4572" y="51816"/>
                  </a:lnTo>
                  <a:lnTo>
                    <a:pt x="3048" y="50291"/>
                  </a:lnTo>
                  <a:lnTo>
                    <a:pt x="0" y="50291"/>
                  </a:lnTo>
                  <a:lnTo>
                    <a:pt x="0" y="47244"/>
                  </a:lnTo>
                  <a:lnTo>
                    <a:pt x="1524" y="44195"/>
                  </a:lnTo>
                  <a:lnTo>
                    <a:pt x="25908" y="0"/>
                  </a:lnTo>
                  <a:lnTo>
                    <a:pt x="32161" y="10668"/>
                  </a:lnTo>
                  <a:lnTo>
                    <a:pt x="21336" y="10668"/>
                  </a:lnTo>
                  <a:lnTo>
                    <a:pt x="21336" y="27867"/>
                  </a:lnTo>
                  <a:lnTo>
                    <a:pt x="9144" y="48768"/>
                  </a:lnTo>
                  <a:lnTo>
                    <a:pt x="7620" y="51816"/>
                  </a:lnTo>
                  <a:close/>
                </a:path>
                <a:path w="53339" h="1624964">
                  <a:moveTo>
                    <a:pt x="21336" y="27867"/>
                  </a:moveTo>
                  <a:lnTo>
                    <a:pt x="21336" y="10668"/>
                  </a:lnTo>
                  <a:lnTo>
                    <a:pt x="30480" y="10668"/>
                  </a:lnTo>
                  <a:lnTo>
                    <a:pt x="30480" y="12191"/>
                  </a:lnTo>
                  <a:lnTo>
                    <a:pt x="22860" y="12191"/>
                  </a:lnTo>
                  <a:lnTo>
                    <a:pt x="26670" y="18723"/>
                  </a:lnTo>
                  <a:lnTo>
                    <a:pt x="21336" y="27867"/>
                  </a:lnTo>
                  <a:close/>
                </a:path>
                <a:path w="53339" h="1624964">
                  <a:moveTo>
                    <a:pt x="48768" y="51816"/>
                  </a:moveTo>
                  <a:lnTo>
                    <a:pt x="45720" y="51816"/>
                  </a:lnTo>
                  <a:lnTo>
                    <a:pt x="44196" y="48768"/>
                  </a:lnTo>
                  <a:lnTo>
                    <a:pt x="30480" y="25254"/>
                  </a:lnTo>
                  <a:lnTo>
                    <a:pt x="30480" y="10668"/>
                  </a:lnTo>
                  <a:lnTo>
                    <a:pt x="32161" y="10668"/>
                  </a:lnTo>
                  <a:lnTo>
                    <a:pt x="51816" y="44195"/>
                  </a:lnTo>
                  <a:lnTo>
                    <a:pt x="53340" y="47244"/>
                  </a:lnTo>
                  <a:lnTo>
                    <a:pt x="51816" y="50291"/>
                  </a:lnTo>
                  <a:lnTo>
                    <a:pt x="50292" y="50291"/>
                  </a:lnTo>
                  <a:lnTo>
                    <a:pt x="48768" y="51816"/>
                  </a:lnTo>
                  <a:close/>
                </a:path>
                <a:path w="53339" h="1624964">
                  <a:moveTo>
                    <a:pt x="26670" y="18723"/>
                  </a:moveTo>
                  <a:lnTo>
                    <a:pt x="22860" y="12191"/>
                  </a:lnTo>
                  <a:lnTo>
                    <a:pt x="30480" y="12191"/>
                  </a:lnTo>
                  <a:lnTo>
                    <a:pt x="26670" y="18723"/>
                  </a:lnTo>
                  <a:close/>
                </a:path>
                <a:path w="53339" h="1624964">
                  <a:moveTo>
                    <a:pt x="30480" y="25254"/>
                  </a:moveTo>
                  <a:lnTo>
                    <a:pt x="26670" y="18723"/>
                  </a:lnTo>
                  <a:lnTo>
                    <a:pt x="30480" y="12191"/>
                  </a:lnTo>
                  <a:lnTo>
                    <a:pt x="30480" y="25254"/>
                  </a:lnTo>
                  <a:close/>
                </a:path>
                <a:path w="53339" h="1624964">
                  <a:moveTo>
                    <a:pt x="26670" y="1605860"/>
                  </a:moveTo>
                  <a:lnTo>
                    <a:pt x="21336" y="1596716"/>
                  </a:lnTo>
                  <a:lnTo>
                    <a:pt x="21336" y="27867"/>
                  </a:lnTo>
                  <a:lnTo>
                    <a:pt x="26670" y="18723"/>
                  </a:lnTo>
                  <a:lnTo>
                    <a:pt x="30480" y="25254"/>
                  </a:lnTo>
                  <a:lnTo>
                    <a:pt x="30480" y="1599329"/>
                  </a:lnTo>
                  <a:lnTo>
                    <a:pt x="26670" y="1605860"/>
                  </a:lnTo>
                  <a:close/>
                </a:path>
                <a:path w="53339" h="1624964">
                  <a:moveTo>
                    <a:pt x="25908" y="1624584"/>
                  </a:moveTo>
                  <a:lnTo>
                    <a:pt x="1524" y="1580388"/>
                  </a:lnTo>
                  <a:lnTo>
                    <a:pt x="0" y="1577340"/>
                  </a:lnTo>
                  <a:lnTo>
                    <a:pt x="0" y="1574292"/>
                  </a:lnTo>
                  <a:lnTo>
                    <a:pt x="3048" y="1574292"/>
                  </a:lnTo>
                  <a:lnTo>
                    <a:pt x="4572" y="1572768"/>
                  </a:lnTo>
                  <a:lnTo>
                    <a:pt x="7620" y="1572768"/>
                  </a:lnTo>
                  <a:lnTo>
                    <a:pt x="9144" y="1575816"/>
                  </a:lnTo>
                  <a:lnTo>
                    <a:pt x="21336" y="1596716"/>
                  </a:lnTo>
                  <a:lnTo>
                    <a:pt x="21336" y="1615440"/>
                  </a:lnTo>
                  <a:lnTo>
                    <a:pt x="31268" y="1615440"/>
                  </a:lnTo>
                  <a:lnTo>
                    <a:pt x="25908" y="1624584"/>
                  </a:lnTo>
                  <a:close/>
                </a:path>
                <a:path w="53339" h="1624964">
                  <a:moveTo>
                    <a:pt x="31268" y="1615440"/>
                  </a:moveTo>
                  <a:lnTo>
                    <a:pt x="30480" y="1615440"/>
                  </a:lnTo>
                  <a:lnTo>
                    <a:pt x="30480" y="1599329"/>
                  </a:lnTo>
                  <a:lnTo>
                    <a:pt x="44196" y="1575816"/>
                  </a:lnTo>
                  <a:lnTo>
                    <a:pt x="45720" y="1572768"/>
                  </a:lnTo>
                  <a:lnTo>
                    <a:pt x="48768" y="1572768"/>
                  </a:lnTo>
                  <a:lnTo>
                    <a:pt x="50292" y="1574292"/>
                  </a:lnTo>
                  <a:lnTo>
                    <a:pt x="51816" y="1574292"/>
                  </a:lnTo>
                  <a:lnTo>
                    <a:pt x="53340" y="1577340"/>
                  </a:lnTo>
                  <a:lnTo>
                    <a:pt x="51816" y="1580388"/>
                  </a:lnTo>
                  <a:lnTo>
                    <a:pt x="31268" y="1615440"/>
                  </a:lnTo>
                  <a:close/>
                </a:path>
                <a:path w="53339" h="1624964">
                  <a:moveTo>
                    <a:pt x="30480" y="1615440"/>
                  </a:moveTo>
                  <a:lnTo>
                    <a:pt x="21336" y="1615440"/>
                  </a:lnTo>
                  <a:lnTo>
                    <a:pt x="21336" y="1596716"/>
                  </a:lnTo>
                  <a:lnTo>
                    <a:pt x="26670" y="1605860"/>
                  </a:lnTo>
                  <a:lnTo>
                    <a:pt x="22860" y="1612392"/>
                  </a:lnTo>
                  <a:lnTo>
                    <a:pt x="30480" y="1612392"/>
                  </a:lnTo>
                  <a:lnTo>
                    <a:pt x="30480" y="1615440"/>
                  </a:lnTo>
                  <a:close/>
                </a:path>
                <a:path w="53339" h="1624964">
                  <a:moveTo>
                    <a:pt x="30480" y="1612392"/>
                  </a:moveTo>
                  <a:lnTo>
                    <a:pt x="26670" y="1605860"/>
                  </a:lnTo>
                  <a:lnTo>
                    <a:pt x="30480" y="1599329"/>
                  </a:lnTo>
                  <a:lnTo>
                    <a:pt x="30480" y="1612392"/>
                  </a:lnTo>
                  <a:close/>
                </a:path>
                <a:path w="53339" h="1624964">
                  <a:moveTo>
                    <a:pt x="30480" y="1612392"/>
                  </a:moveTo>
                  <a:lnTo>
                    <a:pt x="22860" y="1612392"/>
                  </a:lnTo>
                  <a:lnTo>
                    <a:pt x="26670" y="1605860"/>
                  </a:lnTo>
                  <a:lnTo>
                    <a:pt x="30480" y="1612392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921546" y="4804695"/>
            <a:ext cx="461708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prior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downturns,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large-</a:t>
            </a:r>
            <a:r>
              <a:rPr dirty="0" sz="1300">
                <a:latin typeface="Calibri"/>
                <a:cs typeface="Calibri"/>
              </a:rPr>
              <a:t>caps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tend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most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defensive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00015" y="4299238"/>
            <a:ext cx="45085" cy="70485"/>
          </a:xfrm>
          <a:custGeom>
            <a:avLst/>
            <a:gdLst/>
            <a:ahLst/>
            <a:cxnLst/>
            <a:rect l="l" t="t" r="r" b="b"/>
            <a:pathLst>
              <a:path w="45085" h="70485">
                <a:moveTo>
                  <a:pt x="20406" y="70152"/>
                </a:moveTo>
                <a:lnTo>
                  <a:pt x="14462" y="70152"/>
                </a:lnTo>
                <a:lnTo>
                  <a:pt x="9641" y="68567"/>
                </a:lnTo>
                <a:lnTo>
                  <a:pt x="2245" y="62225"/>
                </a:lnTo>
                <a:lnTo>
                  <a:pt x="264" y="57866"/>
                </a:lnTo>
                <a:lnTo>
                  <a:pt x="0" y="52317"/>
                </a:lnTo>
                <a:lnTo>
                  <a:pt x="10302" y="52317"/>
                </a:lnTo>
                <a:lnTo>
                  <a:pt x="10302" y="55289"/>
                </a:lnTo>
                <a:lnTo>
                  <a:pt x="11424" y="57651"/>
                </a:lnTo>
                <a:lnTo>
                  <a:pt x="15915" y="61152"/>
                </a:lnTo>
                <a:lnTo>
                  <a:pt x="18590" y="62027"/>
                </a:lnTo>
                <a:lnTo>
                  <a:pt x="26052" y="62027"/>
                </a:lnTo>
                <a:lnTo>
                  <a:pt x="29404" y="60574"/>
                </a:lnTo>
                <a:lnTo>
                  <a:pt x="34093" y="54761"/>
                </a:lnTo>
                <a:lnTo>
                  <a:pt x="35265" y="50930"/>
                </a:lnTo>
                <a:lnTo>
                  <a:pt x="35265" y="41748"/>
                </a:lnTo>
                <a:lnTo>
                  <a:pt x="34109" y="38197"/>
                </a:lnTo>
                <a:lnTo>
                  <a:pt x="29486" y="32846"/>
                </a:lnTo>
                <a:lnTo>
                  <a:pt x="26316" y="31509"/>
                </a:lnTo>
                <a:lnTo>
                  <a:pt x="19514" y="31509"/>
                </a:lnTo>
                <a:lnTo>
                  <a:pt x="16972" y="32252"/>
                </a:lnTo>
                <a:lnTo>
                  <a:pt x="12349" y="35225"/>
                </a:lnTo>
                <a:lnTo>
                  <a:pt x="10764" y="37586"/>
                </a:lnTo>
                <a:lnTo>
                  <a:pt x="9905" y="40823"/>
                </a:lnTo>
                <a:lnTo>
                  <a:pt x="891" y="40823"/>
                </a:lnTo>
                <a:lnTo>
                  <a:pt x="2674" y="0"/>
                </a:lnTo>
                <a:lnTo>
                  <a:pt x="41208" y="0"/>
                </a:lnTo>
                <a:lnTo>
                  <a:pt x="41208" y="8025"/>
                </a:lnTo>
                <a:lnTo>
                  <a:pt x="11193" y="8025"/>
                </a:lnTo>
                <a:lnTo>
                  <a:pt x="9905" y="30221"/>
                </a:lnTo>
                <a:lnTo>
                  <a:pt x="13868" y="25993"/>
                </a:lnTo>
                <a:lnTo>
                  <a:pt x="18689" y="23879"/>
                </a:lnTo>
                <a:lnTo>
                  <a:pt x="30378" y="23879"/>
                </a:lnTo>
                <a:lnTo>
                  <a:pt x="35298" y="25943"/>
                </a:lnTo>
                <a:lnTo>
                  <a:pt x="42959" y="34201"/>
                </a:lnTo>
                <a:lnTo>
                  <a:pt x="44874" y="39667"/>
                </a:lnTo>
                <a:lnTo>
                  <a:pt x="44874" y="53407"/>
                </a:lnTo>
                <a:lnTo>
                  <a:pt x="42612" y="59071"/>
                </a:lnTo>
                <a:lnTo>
                  <a:pt x="33564" y="67857"/>
                </a:lnTo>
                <a:lnTo>
                  <a:pt x="27670" y="70086"/>
                </a:lnTo>
                <a:lnTo>
                  <a:pt x="20406" y="70152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467" y="1095107"/>
            <a:ext cx="2080383" cy="11134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6747" y="4147573"/>
            <a:ext cx="2447958" cy="22213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550">
              <a:latin typeface="Times New Roman"/>
              <a:cs typeface="Times New Roman"/>
            </a:endParaRPr>
          </a:p>
          <a:p>
            <a:pPr marL="464820" indent="-82550">
              <a:lnSpc>
                <a:spcPct val="100000"/>
              </a:lnSpc>
              <a:buClr>
                <a:srgbClr val="E63D21"/>
              </a:buClr>
              <a:buFont typeface="Arial"/>
              <a:buChar char="•"/>
              <a:tabLst>
                <a:tab pos="464820" algn="l"/>
              </a:tabLst>
            </a:pPr>
            <a:r>
              <a:rPr dirty="0" sz="550" spc="10">
                <a:latin typeface="Gadugi"/>
                <a:cs typeface="Gadugi"/>
              </a:rPr>
              <a:t>12</a:t>
            </a:r>
            <a:r>
              <a:rPr dirty="0" sz="550" spc="3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variables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have</a:t>
            </a:r>
            <a:r>
              <a:rPr dirty="0" sz="55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historically</a:t>
            </a:r>
            <a:r>
              <a:rPr dirty="0" sz="550" spc="-2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foreshadowed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a</a:t>
            </a:r>
            <a:r>
              <a:rPr dirty="0" sz="550" spc="3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looming</a:t>
            </a:r>
            <a:r>
              <a:rPr dirty="0" sz="550" spc="20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recession</a:t>
            </a:r>
            <a:endParaRPr sz="550">
              <a:latin typeface="Gadugi"/>
              <a:cs typeface="Gadugi"/>
            </a:endParaRPr>
          </a:p>
          <a:p>
            <a:pPr marL="464820" indent="-82550">
              <a:lnSpc>
                <a:spcPct val="100000"/>
              </a:lnSpc>
              <a:spcBef>
                <a:spcPts val="325"/>
              </a:spcBef>
              <a:buClr>
                <a:srgbClr val="E63D21"/>
              </a:buClr>
              <a:buFont typeface="Arial"/>
              <a:buChar char="•"/>
              <a:tabLst>
                <a:tab pos="464820" algn="l"/>
              </a:tabLst>
            </a:pPr>
            <a:r>
              <a:rPr dirty="0" sz="550" spc="10">
                <a:latin typeface="Gadugi"/>
                <a:cs typeface="Gadugi"/>
              </a:rPr>
              <a:t>The</a:t>
            </a:r>
            <a:r>
              <a:rPr dirty="0" sz="550" spc="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overall</a:t>
            </a:r>
            <a:r>
              <a:rPr dirty="0" sz="550" spc="-5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dashboard</a:t>
            </a:r>
            <a:r>
              <a:rPr dirty="0" sz="550" spc="-1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is</a:t>
            </a:r>
            <a:r>
              <a:rPr dirty="0" sz="550" spc="4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currently</a:t>
            </a:r>
            <a:r>
              <a:rPr dirty="0" sz="550" spc="-20">
                <a:latin typeface="Gadugi"/>
                <a:cs typeface="Gadugi"/>
              </a:rPr>
              <a:t> </a:t>
            </a:r>
            <a:r>
              <a:rPr dirty="0" sz="550" spc="10">
                <a:latin typeface="Gadugi"/>
                <a:cs typeface="Gadugi"/>
              </a:rPr>
              <a:t>signaling</a:t>
            </a:r>
            <a:r>
              <a:rPr dirty="0" sz="550" spc="-15">
                <a:latin typeface="Gadugi"/>
                <a:cs typeface="Gadugi"/>
              </a:rPr>
              <a:t> </a:t>
            </a:r>
            <a:r>
              <a:rPr dirty="0" sz="550" spc="-10">
                <a:latin typeface="Gadugi"/>
                <a:cs typeface="Gadugi"/>
              </a:rPr>
              <a:t>expansion</a:t>
            </a:r>
            <a:endParaRPr sz="550">
              <a:latin typeface="Gadugi"/>
              <a:cs typeface="Gadug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8632" y="1720595"/>
            <a:ext cx="3974591" cy="231647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21546" y="4722071"/>
            <a:ext cx="4420235" cy="58991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00965" indent="-88265">
              <a:lnSpc>
                <a:spcPct val="100000"/>
              </a:lnSpc>
              <a:spcBef>
                <a:spcPts val="75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12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variables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foreshadowed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looming</a:t>
            </a:r>
            <a:r>
              <a:rPr dirty="0" sz="1300" spc="-10">
                <a:latin typeface="Calibri"/>
                <a:cs typeface="Calibri"/>
              </a:rPr>
              <a:t> recession</a:t>
            </a:r>
            <a:endParaRPr sz="1300">
              <a:latin typeface="Calibri"/>
              <a:cs typeface="Calibri"/>
            </a:endParaRPr>
          </a:p>
          <a:p>
            <a:pPr marL="100965" indent="-88265">
              <a:lnSpc>
                <a:spcPct val="100000"/>
              </a:lnSpc>
              <a:spcBef>
                <a:spcPts val="660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overall</a:t>
            </a:r>
            <a:r>
              <a:rPr dirty="0" sz="1300" spc="-10">
                <a:latin typeface="Calibri"/>
                <a:cs typeface="Calibri"/>
              </a:rPr>
              <a:t> dashboard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10">
                <a:latin typeface="Calibri"/>
                <a:cs typeface="Calibri"/>
              </a:rPr>
              <a:t> currently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signaling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expansion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7851"/>
            <a:ext cx="99258" cy="7147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0997" y="1095107"/>
            <a:ext cx="1420922" cy="13736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478" y="4205178"/>
            <a:ext cx="2468245" cy="164534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319527" y="3316223"/>
            <a:ext cx="620395" cy="66040"/>
          </a:xfrm>
          <a:custGeom>
            <a:avLst/>
            <a:gdLst/>
            <a:ahLst/>
            <a:cxnLst/>
            <a:rect l="l" t="t" r="r" b="b"/>
            <a:pathLst>
              <a:path w="620394" h="66039">
                <a:moveTo>
                  <a:pt x="620268" y="65532"/>
                </a:moveTo>
                <a:lnTo>
                  <a:pt x="0" y="65532"/>
                </a:lnTo>
                <a:lnTo>
                  <a:pt x="0" y="0"/>
                </a:lnTo>
                <a:lnTo>
                  <a:pt x="620268" y="0"/>
                </a:lnTo>
                <a:lnTo>
                  <a:pt x="620268" y="65532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249167" y="2909316"/>
            <a:ext cx="620395" cy="472440"/>
          </a:xfrm>
          <a:custGeom>
            <a:avLst/>
            <a:gdLst/>
            <a:ahLst/>
            <a:cxnLst/>
            <a:rect l="l" t="t" r="r" b="b"/>
            <a:pathLst>
              <a:path w="620395" h="472439">
                <a:moveTo>
                  <a:pt x="620268" y="472440"/>
                </a:moveTo>
                <a:lnTo>
                  <a:pt x="0" y="472440"/>
                </a:lnTo>
                <a:lnTo>
                  <a:pt x="0" y="0"/>
                </a:lnTo>
                <a:lnTo>
                  <a:pt x="620268" y="0"/>
                </a:lnTo>
                <a:lnTo>
                  <a:pt x="620268" y="47244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180332" y="2318004"/>
            <a:ext cx="620395" cy="1064260"/>
          </a:xfrm>
          <a:custGeom>
            <a:avLst/>
            <a:gdLst/>
            <a:ahLst/>
            <a:cxnLst/>
            <a:rect l="l" t="t" r="r" b="b"/>
            <a:pathLst>
              <a:path w="620395" h="1064260">
                <a:moveTo>
                  <a:pt x="620268" y="1063752"/>
                </a:moveTo>
                <a:lnTo>
                  <a:pt x="0" y="1063752"/>
                </a:lnTo>
                <a:lnTo>
                  <a:pt x="0" y="0"/>
                </a:lnTo>
                <a:lnTo>
                  <a:pt x="620268" y="0"/>
                </a:lnTo>
                <a:lnTo>
                  <a:pt x="620268" y="1063752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111496" y="1901952"/>
            <a:ext cx="620395" cy="1480185"/>
          </a:xfrm>
          <a:custGeom>
            <a:avLst/>
            <a:gdLst/>
            <a:ahLst/>
            <a:cxnLst/>
            <a:rect l="l" t="t" r="r" b="b"/>
            <a:pathLst>
              <a:path w="620395" h="1480185">
                <a:moveTo>
                  <a:pt x="620267" y="1479804"/>
                </a:moveTo>
                <a:lnTo>
                  <a:pt x="0" y="1479804"/>
                </a:lnTo>
                <a:lnTo>
                  <a:pt x="0" y="0"/>
                </a:lnTo>
                <a:lnTo>
                  <a:pt x="620267" y="0"/>
                </a:lnTo>
                <a:lnTo>
                  <a:pt x="620267" y="147980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2138680" y="1625092"/>
            <a:ext cx="3751579" cy="1759585"/>
            <a:chOff x="2138680" y="1625092"/>
            <a:chExt cx="3751579" cy="1759585"/>
          </a:xfrm>
        </p:grpSpPr>
        <p:sp>
          <p:nvSpPr>
            <p:cNvPr id="12" name="object 12" descr=""/>
            <p:cNvSpPr/>
            <p:nvPr/>
          </p:nvSpPr>
          <p:spPr>
            <a:xfrm>
              <a:off x="2164080" y="1627632"/>
              <a:ext cx="0" cy="1754505"/>
            </a:xfrm>
            <a:custGeom>
              <a:avLst/>
              <a:gdLst/>
              <a:ahLst/>
              <a:cxnLst/>
              <a:rect l="l" t="t" r="r" b="b"/>
              <a:pathLst>
                <a:path w="0" h="1754504">
                  <a:moveTo>
                    <a:pt x="0" y="1754124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41220" y="1627632"/>
              <a:ext cx="22860" cy="1754505"/>
            </a:xfrm>
            <a:custGeom>
              <a:avLst/>
              <a:gdLst/>
              <a:ahLst/>
              <a:cxnLst/>
              <a:rect l="l" t="t" r="r" b="b"/>
              <a:pathLst>
                <a:path w="22860" h="1754504">
                  <a:moveTo>
                    <a:pt x="0" y="1754124"/>
                  </a:moveTo>
                  <a:lnTo>
                    <a:pt x="22859" y="1754124"/>
                  </a:lnTo>
                </a:path>
                <a:path w="22860" h="1754504">
                  <a:moveTo>
                    <a:pt x="0" y="1534668"/>
                  </a:moveTo>
                  <a:lnTo>
                    <a:pt x="22859" y="1534668"/>
                  </a:lnTo>
                </a:path>
                <a:path w="22860" h="1754504">
                  <a:moveTo>
                    <a:pt x="0" y="1315212"/>
                  </a:moveTo>
                  <a:lnTo>
                    <a:pt x="22859" y="1315212"/>
                  </a:lnTo>
                </a:path>
                <a:path w="22860" h="1754504">
                  <a:moveTo>
                    <a:pt x="0" y="1095756"/>
                  </a:moveTo>
                  <a:lnTo>
                    <a:pt x="22859" y="1095756"/>
                  </a:lnTo>
                </a:path>
                <a:path w="22860" h="1754504">
                  <a:moveTo>
                    <a:pt x="0" y="876300"/>
                  </a:moveTo>
                  <a:lnTo>
                    <a:pt x="22859" y="876300"/>
                  </a:lnTo>
                </a:path>
                <a:path w="22860" h="1754504">
                  <a:moveTo>
                    <a:pt x="0" y="656844"/>
                  </a:moveTo>
                  <a:lnTo>
                    <a:pt x="22859" y="656844"/>
                  </a:lnTo>
                </a:path>
                <a:path w="22860" h="1754504">
                  <a:moveTo>
                    <a:pt x="0" y="438912"/>
                  </a:moveTo>
                  <a:lnTo>
                    <a:pt x="22859" y="438912"/>
                  </a:lnTo>
                </a:path>
                <a:path w="22860" h="1754504">
                  <a:moveTo>
                    <a:pt x="0" y="219456"/>
                  </a:moveTo>
                  <a:lnTo>
                    <a:pt x="22859" y="219456"/>
                  </a:lnTo>
                </a:path>
                <a:path w="22860" h="1754504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64080" y="3381756"/>
              <a:ext cx="3723640" cy="0"/>
            </a:xfrm>
            <a:custGeom>
              <a:avLst/>
              <a:gdLst/>
              <a:ahLst/>
              <a:cxnLst/>
              <a:rect l="l" t="t" r="r" b="b"/>
              <a:pathLst>
                <a:path w="3723640" h="0">
                  <a:moveTo>
                    <a:pt x="0" y="0"/>
                  </a:moveTo>
                  <a:lnTo>
                    <a:pt x="3723132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552659" y="3192232"/>
            <a:ext cx="1657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0.6%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483810" y="2785324"/>
            <a:ext cx="1657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4.3%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13447" y="2194009"/>
            <a:ext cx="1657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9.7%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10172" y="3327844"/>
            <a:ext cx="1003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10172" y="2888927"/>
            <a:ext cx="100330" cy="321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010172" y="2450051"/>
            <a:ext cx="100330" cy="321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8%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75108" y="2230593"/>
            <a:ext cx="1358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838726" y="1764122"/>
            <a:ext cx="106680" cy="149987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Price</a:t>
            </a:r>
            <a:r>
              <a:rPr dirty="0" sz="450" spc="9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Return: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Russell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2500</a:t>
            </a:r>
            <a:r>
              <a:rPr dirty="0" sz="4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vs.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Russell</a:t>
            </a:r>
            <a:r>
              <a:rPr dirty="0" sz="450" spc="10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595959"/>
                </a:solidFill>
                <a:latin typeface="Gadugi"/>
                <a:cs typeface="Gadugi"/>
              </a:rPr>
              <a:t>1000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49708" y="1419824"/>
            <a:ext cx="3606165" cy="694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98170"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Relative</a:t>
            </a:r>
            <a:r>
              <a:rPr dirty="0" sz="55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r>
              <a:rPr dirty="0" sz="55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550" spc="10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SMID</a:t>
            </a:r>
            <a:r>
              <a:rPr dirty="0" sz="5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vs.</a:t>
            </a:r>
            <a:r>
              <a:rPr dirty="0" sz="5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Large</a:t>
            </a:r>
            <a:r>
              <a:rPr dirty="0" sz="550" spc="9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Following</a:t>
            </a:r>
            <a:r>
              <a:rPr dirty="0" sz="550" spc="4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-15%</a:t>
            </a:r>
            <a:r>
              <a:rPr dirty="0" sz="550" spc="9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95959"/>
                </a:solidFill>
                <a:latin typeface="Gadugi"/>
                <a:cs typeface="Gadugi"/>
              </a:rPr>
              <a:t>12-Month</a:t>
            </a:r>
            <a:r>
              <a:rPr dirty="0" sz="5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95959"/>
                </a:solidFill>
                <a:latin typeface="Gadugi"/>
                <a:cs typeface="Gadugi"/>
              </a:rPr>
              <a:t>Underperformance</a:t>
            </a:r>
            <a:endParaRPr sz="55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spcBef>
                <a:spcPts val="509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16%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50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  <a:tabLst>
                <a:tab pos="3376295" algn="l"/>
              </a:tabLst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14%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baseline="11111" sz="750" spc="-15" b="1">
                <a:solidFill>
                  <a:srgbClr val="576460"/>
                </a:solidFill>
                <a:latin typeface="Gadugi"/>
                <a:cs typeface="Gadugi"/>
              </a:rPr>
              <a:t>13.5%</a:t>
            </a:r>
            <a:endParaRPr baseline="11111" sz="7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500">
              <a:latin typeface="Gadugi"/>
              <a:cs typeface="Gadugi"/>
            </a:endParaRPr>
          </a:p>
          <a:p>
            <a:pPr marL="25400"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90321" y="3777467"/>
            <a:ext cx="3801110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1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Small-and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mid-cap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(SMID)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recovered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following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sizeable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(-15%)</a:t>
            </a:r>
            <a:r>
              <a:rPr dirty="0" sz="650" spc="-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underperformance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vs.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large-cap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stocks.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threshold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was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triggered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during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1Q25.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426153" y="3382154"/>
            <a:ext cx="443230" cy="26543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420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+6</a:t>
            </a:r>
            <a:r>
              <a:rPr dirty="0" sz="500" spc="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40%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361868" y="3390868"/>
            <a:ext cx="443230" cy="24765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350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+12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53%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25992" y="3390868"/>
            <a:ext cx="442595" cy="24765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350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+24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Months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92%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306729" y="3393780"/>
            <a:ext cx="443230" cy="24130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32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+18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Months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Hit</a:t>
            </a:r>
            <a:r>
              <a:rPr dirty="0" sz="500" spc="4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892144"/>
                </a:solidFill>
                <a:latin typeface="Gadugi"/>
                <a:cs typeface="Gadugi"/>
              </a:rPr>
              <a:t>Rate:</a:t>
            </a:r>
            <a:r>
              <a:rPr dirty="0" sz="500" spc="4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892144"/>
                </a:solidFill>
                <a:latin typeface="Gadugi"/>
                <a:cs typeface="Gadugi"/>
              </a:rPr>
              <a:t>92%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921546" y="4804695"/>
            <a:ext cx="550799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SMID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cap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recovered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following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sizeable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(-</a:t>
            </a:r>
            <a:r>
              <a:rPr dirty="0" sz="1300" spc="-20">
                <a:latin typeface="Calibri"/>
                <a:cs typeface="Calibri"/>
              </a:rPr>
              <a:t>25%) </a:t>
            </a:r>
            <a:r>
              <a:rPr dirty="0" sz="1300" spc="-10">
                <a:latin typeface="Calibri"/>
                <a:cs typeface="Calibri"/>
              </a:rPr>
              <a:t>underperformance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vs.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cap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stocks. This </a:t>
            </a:r>
            <a:r>
              <a:rPr dirty="0" sz="1300" spc="-10">
                <a:latin typeface="Calibri"/>
                <a:cs typeface="Calibri"/>
              </a:rPr>
              <a:t>threshold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was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triggered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during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1Q25.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9238"/>
            <a:ext cx="85290" cy="700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0997" y="1095107"/>
            <a:ext cx="1323060" cy="13736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6795" y="4264924"/>
            <a:ext cx="2412130" cy="10478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118867" y="1553463"/>
            <a:ext cx="3629660" cy="1846580"/>
            <a:chOff x="2118867" y="1553463"/>
            <a:chExt cx="3629660" cy="1846580"/>
          </a:xfrm>
        </p:grpSpPr>
        <p:sp>
          <p:nvSpPr>
            <p:cNvPr id="8" name="object 8" descr=""/>
            <p:cNvSpPr/>
            <p:nvPr/>
          </p:nvSpPr>
          <p:spPr>
            <a:xfrm>
              <a:off x="2144267" y="1556003"/>
              <a:ext cx="0" cy="1841500"/>
            </a:xfrm>
            <a:custGeom>
              <a:avLst/>
              <a:gdLst/>
              <a:ahLst/>
              <a:cxnLst/>
              <a:rect l="l" t="t" r="r" b="b"/>
              <a:pathLst>
                <a:path w="0" h="1841500">
                  <a:moveTo>
                    <a:pt x="0" y="1840992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21407" y="1556004"/>
              <a:ext cx="22860" cy="1841500"/>
            </a:xfrm>
            <a:custGeom>
              <a:avLst/>
              <a:gdLst/>
              <a:ahLst/>
              <a:cxnLst/>
              <a:rect l="l" t="t" r="r" b="b"/>
              <a:pathLst>
                <a:path w="22860" h="1841500">
                  <a:moveTo>
                    <a:pt x="0" y="1840991"/>
                  </a:moveTo>
                  <a:lnTo>
                    <a:pt x="22859" y="1840991"/>
                  </a:lnTo>
                </a:path>
                <a:path w="22860" h="1841500">
                  <a:moveTo>
                    <a:pt x="0" y="1688591"/>
                  </a:moveTo>
                  <a:lnTo>
                    <a:pt x="22859" y="1688591"/>
                  </a:lnTo>
                </a:path>
                <a:path w="22860" h="1841500">
                  <a:moveTo>
                    <a:pt x="0" y="1534667"/>
                  </a:moveTo>
                  <a:lnTo>
                    <a:pt x="22859" y="1534667"/>
                  </a:lnTo>
                </a:path>
                <a:path w="22860" h="1841500">
                  <a:moveTo>
                    <a:pt x="0" y="1382267"/>
                  </a:moveTo>
                  <a:lnTo>
                    <a:pt x="22859" y="1382267"/>
                  </a:lnTo>
                </a:path>
                <a:path w="22860" h="1841500">
                  <a:moveTo>
                    <a:pt x="0" y="1228343"/>
                  </a:moveTo>
                  <a:lnTo>
                    <a:pt x="22859" y="1228343"/>
                  </a:lnTo>
                </a:path>
                <a:path w="22860" h="1841500">
                  <a:moveTo>
                    <a:pt x="0" y="1074419"/>
                  </a:moveTo>
                  <a:lnTo>
                    <a:pt x="22859" y="1074419"/>
                  </a:lnTo>
                </a:path>
                <a:path w="22860" h="1841500">
                  <a:moveTo>
                    <a:pt x="0" y="922019"/>
                  </a:moveTo>
                  <a:lnTo>
                    <a:pt x="22859" y="922019"/>
                  </a:lnTo>
                </a:path>
                <a:path w="22860" h="1841500">
                  <a:moveTo>
                    <a:pt x="0" y="768096"/>
                  </a:moveTo>
                  <a:lnTo>
                    <a:pt x="22859" y="768096"/>
                  </a:lnTo>
                </a:path>
                <a:path w="22860" h="1841500">
                  <a:moveTo>
                    <a:pt x="0" y="614171"/>
                  </a:moveTo>
                  <a:lnTo>
                    <a:pt x="22859" y="614171"/>
                  </a:lnTo>
                </a:path>
                <a:path w="22860" h="1841500">
                  <a:moveTo>
                    <a:pt x="0" y="460247"/>
                  </a:moveTo>
                  <a:lnTo>
                    <a:pt x="22859" y="460247"/>
                  </a:lnTo>
                </a:path>
                <a:path w="22860" h="1841500">
                  <a:moveTo>
                    <a:pt x="0" y="307847"/>
                  </a:moveTo>
                  <a:lnTo>
                    <a:pt x="22859" y="307847"/>
                  </a:lnTo>
                </a:path>
                <a:path w="22860" h="1841500">
                  <a:moveTo>
                    <a:pt x="0" y="153924"/>
                  </a:moveTo>
                  <a:lnTo>
                    <a:pt x="22859" y="153924"/>
                  </a:lnTo>
                </a:path>
                <a:path w="22860" h="184150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44267" y="2324100"/>
              <a:ext cx="3590925" cy="0"/>
            </a:xfrm>
            <a:custGeom>
              <a:avLst/>
              <a:gdLst/>
              <a:ahLst/>
              <a:cxnLst/>
              <a:rect l="l" t="t" r="r" b="b"/>
              <a:pathLst>
                <a:path w="3590925" h="0">
                  <a:moveTo>
                    <a:pt x="0" y="0"/>
                  </a:moveTo>
                  <a:lnTo>
                    <a:pt x="3590544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50363" y="1769363"/>
              <a:ext cx="3578860" cy="1521460"/>
            </a:xfrm>
            <a:custGeom>
              <a:avLst/>
              <a:gdLst/>
              <a:ahLst/>
              <a:cxnLst/>
              <a:rect l="l" t="t" r="r" b="b"/>
              <a:pathLst>
                <a:path w="3578860" h="1521460">
                  <a:moveTo>
                    <a:pt x="0" y="685800"/>
                  </a:moveTo>
                  <a:lnTo>
                    <a:pt x="13716" y="713232"/>
                  </a:lnTo>
                  <a:lnTo>
                    <a:pt x="25908" y="705612"/>
                  </a:lnTo>
                  <a:lnTo>
                    <a:pt x="39624" y="722376"/>
                  </a:lnTo>
                  <a:lnTo>
                    <a:pt x="53340" y="720852"/>
                  </a:lnTo>
                  <a:lnTo>
                    <a:pt x="67056" y="641603"/>
                  </a:lnTo>
                  <a:lnTo>
                    <a:pt x="80772" y="629412"/>
                  </a:lnTo>
                  <a:lnTo>
                    <a:pt x="92964" y="565403"/>
                  </a:lnTo>
                  <a:lnTo>
                    <a:pt x="106680" y="496824"/>
                  </a:lnTo>
                  <a:lnTo>
                    <a:pt x="120395" y="530352"/>
                  </a:lnTo>
                  <a:lnTo>
                    <a:pt x="134112" y="473964"/>
                  </a:lnTo>
                  <a:lnTo>
                    <a:pt x="147828" y="428244"/>
                  </a:lnTo>
                  <a:lnTo>
                    <a:pt x="160020" y="554736"/>
                  </a:lnTo>
                  <a:lnTo>
                    <a:pt x="173736" y="545591"/>
                  </a:lnTo>
                  <a:lnTo>
                    <a:pt x="187452" y="512064"/>
                  </a:lnTo>
                  <a:lnTo>
                    <a:pt x="201168" y="452628"/>
                  </a:lnTo>
                  <a:lnTo>
                    <a:pt x="214884" y="470916"/>
                  </a:lnTo>
                  <a:lnTo>
                    <a:pt x="227076" y="470916"/>
                  </a:lnTo>
                  <a:lnTo>
                    <a:pt x="240791" y="440436"/>
                  </a:lnTo>
                  <a:lnTo>
                    <a:pt x="254508" y="496824"/>
                  </a:lnTo>
                  <a:lnTo>
                    <a:pt x="268224" y="528828"/>
                  </a:lnTo>
                  <a:lnTo>
                    <a:pt x="281940" y="477012"/>
                  </a:lnTo>
                  <a:lnTo>
                    <a:pt x="294132" y="451103"/>
                  </a:lnTo>
                  <a:lnTo>
                    <a:pt x="307847" y="380999"/>
                  </a:lnTo>
                  <a:lnTo>
                    <a:pt x="321563" y="413003"/>
                  </a:lnTo>
                  <a:lnTo>
                    <a:pt x="335279" y="417576"/>
                  </a:lnTo>
                  <a:lnTo>
                    <a:pt x="347471" y="380999"/>
                  </a:lnTo>
                  <a:lnTo>
                    <a:pt x="361187" y="382524"/>
                  </a:lnTo>
                  <a:lnTo>
                    <a:pt x="374904" y="449580"/>
                  </a:lnTo>
                  <a:lnTo>
                    <a:pt x="388620" y="391668"/>
                  </a:lnTo>
                  <a:lnTo>
                    <a:pt x="402336" y="341376"/>
                  </a:lnTo>
                  <a:lnTo>
                    <a:pt x="414528" y="280416"/>
                  </a:lnTo>
                  <a:lnTo>
                    <a:pt x="428244" y="297180"/>
                  </a:lnTo>
                  <a:lnTo>
                    <a:pt x="441960" y="288036"/>
                  </a:lnTo>
                  <a:lnTo>
                    <a:pt x="455676" y="318516"/>
                  </a:lnTo>
                  <a:lnTo>
                    <a:pt x="469392" y="303276"/>
                  </a:lnTo>
                  <a:lnTo>
                    <a:pt x="481584" y="303276"/>
                  </a:lnTo>
                  <a:lnTo>
                    <a:pt x="495300" y="220980"/>
                  </a:lnTo>
                  <a:lnTo>
                    <a:pt x="509016" y="245364"/>
                  </a:lnTo>
                  <a:lnTo>
                    <a:pt x="522732" y="182880"/>
                  </a:lnTo>
                  <a:lnTo>
                    <a:pt x="536447" y="213360"/>
                  </a:lnTo>
                  <a:lnTo>
                    <a:pt x="548639" y="271272"/>
                  </a:lnTo>
                  <a:lnTo>
                    <a:pt x="562355" y="272795"/>
                  </a:lnTo>
                  <a:lnTo>
                    <a:pt x="576071" y="353568"/>
                  </a:lnTo>
                  <a:lnTo>
                    <a:pt x="589787" y="371856"/>
                  </a:lnTo>
                  <a:lnTo>
                    <a:pt x="603504" y="403860"/>
                  </a:lnTo>
                  <a:lnTo>
                    <a:pt x="615695" y="358140"/>
                  </a:lnTo>
                  <a:lnTo>
                    <a:pt x="629412" y="320040"/>
                  </a:lnTo>
                  <a:lnTo>
                    <a:pt x="643128" y="356616"/>
                  </a:lnTo>
                  <a:lnTo>
                    <a:pt x="656844" y="309372"/>
                  </a:lnTo>
                  <a:lnTo>
                    <a:pt x="670560" y="240791"/>
                  </a:lnTo>
                  <a:lnTo>
                    <a:pt x="682752" y="233172"/>
                  </a:lnTo>
                  <a:lnTo>
                    <a:pt x="696468" y="240791"/>
                  </a:lnTo>
                  <a:lnTo>
                    <a:pt x="710184" y="201168"/>
                  </a:lnTo>
                  <a:lnTo>
                    <a:pt x="723900" y="219456"/>
                  </a:lnTo>
                  <a:lnTo>
                    <a:pt x="736092" y="251460"/>
                  </a:lnTo>
                  <a:lnTo>
                    <a:pt x="749808" y="240791"/>
                  </a:lnTo>
                  <a:lnTo>
                    <a:pt x="763524" y="271272"/>
                  </a:lnTo>
                  <a:lnTo>
                    <a:pt x="777239" y="257556"/>
                  </a:lnTo>
                  <a:lnTo>
                    <a:pt x="790955" y="312420"/>
                  </a:lnTo>
                  <a:lnTo>
                    <a:pt x="803147" y="327660"/>
                  </a:lnTo>
                  <a:lnTo>
                    <a:pt x="816863" y="341376"/>
                  </a:lnTo>
                  <a:lnTo>
                    <a:pt x="830579" y="330708"/>
                  </a:lnTo>
                  <a:lnTo>
                    <a:pt x="844295" y="361187"/>
                  </a:lnTo>
                  <a:lnTo>
                    <a:pt x="858012" y="329184"/>
                  </a:lnTo>
                  <a:lnTo>
                    <a:pt x="870204" y="252984"/>
                  </a:lnTo>
                  <a:lnTo>
                    <a:pt x="883920" y="297180"/>
                  </a:lnTo>
                  <a:lnTo>
                    <a:pt x="897636" y="355091"/>
                  </a:lnTo>
                  <a:lnTo>
                    <a:pt x="911352" y="332232"/>
                  </a:lnTo>
                  <a:lnTo>
                    <a:pt x="925068" y="373380"/>
                  </a:lnTo>
                  <a:lnTo>
                    <a:pt x="937260" y="490728"/>
                  </a:lnTo>
                  <a:lnTo>
                    <a:pt x="950976" y="554736"/>
                  </a:lnTo>
                  <a:lnTo>
                    <a:pt x="964692" y="515112"/>
                  </a:lnTo>
                  <a:lnTo>
                    <a:pt x="978408" y="621791"/>
                  </a:lnTo>
                  <a:lnTo>
                    <a:pt x="992124" y="533399"/>
                  </a:lnTo>
                  <a:lnTo>
                    <a:pt x="1004316" y="522732"/>
                  </a:lnTo>
                  <a:lnTo>
                    <a:pt x="1018032" y="333756"/>
                  </a:lnTo>
                  <a:lnTo>
                    <a:pt x="1031747" y="409956"/>
                  </a:lnTo>
                  <a:lnTo>
                    <a:pt x="1045463" y="362712"/>
                  </a:lnTo>
                  <a:lnTo>
                    <a:pt x="1059179" y="263652"/>
                  </a:lnTo>
                  <a:lnTo>
                    <a:pt x="1071371" y="275844"/>
                  </a:lnTo>
                  <a:lnTo>
                    <a:pt x="1085087" y="208787"/>
                  </a:lnTo>
                  <a:lnTo>
                    <a:pt x="1098804" y="280416"/>
                  </a:lnTo>
                  <a:lnTo>
                    <a:pt x="1112520" y="336803"/>
                  </a:lnTo>
                  <a:lnTo>
                    <a:pt x="1124712" y="224028"/>
                  </a:lnTo>
                  <a:lnTo>
                    <a:pt x="1138428" y="220980"/>
                  </a:lnTo>
                  <a:lnTo>
                    <a:pt x="1152144" y="173736"/>
                  </a:lnTo>
                  <a:lnTo>
                    <a:pt x="1165860" y="134112"/>
                  </a:lnTo>
                  <a:lnTo>
                    <a:pt x="1179576" y="56387"/>
                  </a:lnTo>
                  <a:lnTo>
                    <a:pt x="1191768" y="100584"/>
                  </a:lnTo>
                  <a:lnTo>
                    <a:pt x="1205484" y="179832"/>
                  </a:lnTo>
                  <a:lnTo>
                    <a:pt x="1219200" y="166116"/>
                  </a:lnTo>
                  <a:lnTo>
                    <a:pt x="1232916" y="231648"/>
                  </a:lnTo>
                  <a:lnTo>
                    <a:pt x="1246632" y="158495"/>
                  </a:lnTo>
                  <a:lnTo>
                    <a:pt x="1258824" y="155448"/>
                  </a:lnTo>
                  <a:lnTo>
                    <a:pt x="1272539" y="102108"/>
                  </a:lnTo>
                  <a:lnTo>
                    <a:pt x="1286255" y="100584"/>
                  </a:lnTo>
                  <a:lnTo>
                    <a:pt x="1299971" y="103632"/>
                  </a:lnTo>
                  <a:lnTo>
                    <a:pt x="1313687" y="76199"/>
                  </a:lnTo>
                  <a:lnTo>
                    <a:pt x="1325879" y="9144"/>
                  </a:lnTo>
                  <a:lnTo>
                    <a:pt x="1339595" y="0"/>
                  </a:lnTo>
                  <a:lnTo>
                    <a:pt x="1353312" y="27432"/>
                  </a:lnTo>
                  <a:lnTo>
                    <a:pt x="1367028" y="68580"/>
                  </a:lnTo>
                  <a:lnTo>
                    <a:pt x="1380744" y="114299"/>
                  </a:lnTo>
                  <a:lnTo>
                    <a:pt x="1392936" y="192024"/>
                  </a:lnTo>
                  <a:lnTo>
                    <a:pt x="1406652" y="294132"/>
                  </a:lnTo>
                  <a:lnTo>
                    <a:pt x="1420368" y="214884"/>
                  </a:lnTo>
                  <a:lnTo>
                    <a:pt x="1434084" y="230124"/>
                  </a:lnTo>
                  <a:lnTo>
                    <a:pt x="1447800" y="269748"/>
                  </a:lnTo>
                  <a:lnTo>
                    <a:pt x="1459992" y="214884"/>
                  </a:lnTo>
                  <a:lnTo>
                    <a:pt x="1473708" y="196595"/>
                  </a:lnTo>
                  <a:lnTo>
                    <a:pt x="1487424" y="220980"/>
                  </a:lnTo>
                  <a:lnTo>
                    <a:pt x="1501139" y="219456"/>
                  </a:lnTo>
                  <a:lnTo>
                    <a:pt x="1513332" y="248412"/>
                  </a:lnTo>
                  <a:lnTo>
                    <a:pt x="1527047" y="280416"/>
                  </a:lnTo>
                  <a:lnTo>
                    <a:pt x="1540763" y="310895"/>
                  </a:lnTo>
                  <a:lnTo>
                    <a:pt x="1554479" y="271272"/>
                  </a:lnTo>
                  <a:lnTo>
                    <a:pt x="1568195" y="288036"/>
                  </a:lnTo>
                  <a:lnTo>
                    <a:pt x="1580387" y="269748"/>
                  </a:lnTo>
                  <a:lnTo>
                    <a:pt x="1594104" y="243840"/>
                  </a:lnTo>
                  <a:lnTo>
                    <a:pt x="1607820" y="222503"/>
                  </a:lnTo>
                  <a:lnTo>
                    <a:pt x="1621536" y="181356"/>
                  </a:lnTo>
                  <a:lnTo>
                    <a:pt x="1635252" y="179832"/>
                  </a:lnTo>
                  <a:lnTo>
                    <a:pt x="1647444" y="146303"/>
                  </a:lnTo>
                  <a:lnTo>
                    <a:pt x="1661160" y="195072"/>
                  </a:lnTo>
                  <a:lnTo>
                    <a:pt x="1674876" y="193548"/>
                  </a:lnTo>
                  <a:lnTo>
                    <a:pt x="1688592" y="201168"/>
                  </a:lnTo>
                  <a:lnTo>
                    <a:pt x="1702308" y="158495"/>
                  </a:lnTo>
                  <a:lnTo>
                    <a:pt x="1714500" y="179832"/>
                  </a:lnTo>
                  <a:lnTo>
                    <a:pt x="1728216" y="153924"/>
                  </a:lnTo>
                  <a:lnTo>
                    <a:pt x="1741932" y="178308"/>
                  </a:lnTo>
                  <a:lnTo>
                    <a:pt x="1755647" y="185928"/>
                  </a:lnTo>
                  <a:lnTo>
                    <a:pt x="1769363" y="185928"/>
                  </a:lnTo>
                  <a:lnTo>
                    <a:pt x="1781555" y="202691"/>
                  </a:lnTo>
                  <a:lnTo>
                    <a:pt x="1795271" y="147828"/>
                  </a:lnTo>
                  <a:lnTo>
                    <a:pt x="1808987" y="158495"/>
                  </a:lnTo>
                  <a:lnTo>
                    <a:pt x="1822704" y="234695"/>
                  </a:lnTo>
                  <a:lnTo>
                    <a:pt x="1836420" y="272795"/>
                  </a:lnTo>
                  <a:lnTo>
                    <a:pt x="1848612" y="210312"/>
                  </a:lnTo>
                  <a:lnTo>
                    <a:pt x="1862328" y="304799"/>
                  </a:lnTo>
                  <a:lnTo>
                    <a:pt x="1876044" y="283464"/>
                  </a:lnTo>
                  <a:lnTo>
                    <a:pt x="1889760" y="388620"/>
                  </a:lnTo>
                  <a:lnTo>
                    <a:pt x="1903476" y="352044"/>
                  </a:lnTo>
                  <a:lnTo>
                    <a:pt x="1915668" y="399287"/>
                  </a:lnTo>
                  <a:lnTo>
                    <a:pt x="1929384" y="374903"/>
                  </a:lnTo>
                  <a:lnTo>
                    <a:pt x="1943100" y="397764"/>
                  </a:lnTo>
                  <a:lnTo>
                    <a:pt x="1956816" y="352044"/>
                  </a:lnTo>
                  <a:lnTo>
                    <a:pt x="1969008" y="259080"/>
                  </a:lnTo>
                  <a:lnTo>
                    <a:pt x="1982724" y="313944"/>
                  </a:lnTo>
                  <a:lnTo>
                    <a:pt x="1996439" y="292608"/>
                  </a:lnTo>
                  <a:lnTo>
                    <a:pt x="2010155" y="266699"/>
                  </a:lnTo>
                  <a:lnTo>
                    <a:pt x="2023871" y="348995"/>
                  </a:lnTo>
                  <a:lnTo>
                    <a:pt x="2036063" y="358140"/>
                  </a:lnTo>
                  <a:lnTo>
                    <a:pt x="2049779" y="380999"/>
                  </a:lnTo>
                  <a:lnTo>
                    <a:pt x="2063495" y="359664"/>
                  </a:lnTo>
                  <a:lnTo>
                    <a:pt x="2077212" y="388620"/>
                  </a:lnTo>
                  <a:lnTo>
                    <a:pt x="2090928" y="477012"/>
                  </a:lnTo>
                  <a:lnTo>
                    <a:pt x="2103120" y="534924"/>
                  </a:lnTo>
                  <a:lnTo>
                    <a:pt x="2116836" y="478536"/>
                  </a:lnTo>
                  <a:lnTo>
                    <a:pt x="2130552" y="441960"/>
                  </a:lnTo>
                  <a:lnTo>
                    <a:pt x="2144268" y="440436"/>
                  </a:lnTo>
                  <a:lnTo>
                    <a:pt x="2157984" y="423672"/>
                  </a:lnTo>
                  <a:lnTo>
                    <a:pt x="2170176" y="422148"/>
                  </a:lnTo>
                  <a:lnTo>
                    <a:pt x="2183892" y="396240"/>
                  </a:lnTo>
                  <a:lnTo>
                    <a:pt x="2197608" y="376428"/>
                  </a:lnTo>
                  <a:lnTo>
                    <a:pt x="2211324" y="397764"/>
                  </a:lnTo>
                  <a:lnTo>
                    <a:pt x="2225039" y="405384"/>
                  </a:lnTo>
                  <a:lnTo>
                    <a:pt x="2237232" y="245364"/>
                  </a:lnTo>
                  <a:lnTo>
                    <a:pt x="2250947" y="233172"/>
                  </a:lnTo>
                  <a:lnTo>
                    <a:pt x="2264663" y="272795"/>
                  </a:lnTo>
                  <a:lnTo>
                    <a:pt x="2278379" y="309372"/>
                  </a:lnTo>
                  <a:lnTo>
                    <a:pt x="2292095" y="339852"/>
                  </a:lnTo>
                  <a:lnTo>
                    <a:pt x="2304287" y="358140"/>
                  </a:lnTo>
                  <a:lnTo>
                    <a:pt x="2318004" y="434340"/>
                  </a:lnTo>
                  <a:lnTo>
                    <a:pt x="2331720" y="416052"/>
                  </a:lnTo>
                  <a:lnTo>
                    <a:pt x="2345436" y="460248"/>
                  </a:lnTo>
                  <a:lnTo>
                    <a:pt x="2357628" y="509016"/>
                  </a:lnTo>
                  <a:lnTo>
                    <a:pt x="2371344" y="435864"/>
                  </a:lnTo>
                  <a:lnTo>
                    <a:pt x="2385060" y="455676"/>
                  </a:lnTo>
                  <a:lnTo>
                    <a:pt x="2398776" y="425195"/>
                  </a:lnTo>
                  <a:lnTo>
                    <a:pt x="2412492" y="475487"/>
                  </a:lnTo>
                  <a:lnTo>
                    <a:pt x="2424684" y="536448"/>
                  </a:lnTo>
                  <a:lnTo>
                    <a:pt x="2438400" y="557784"/>
                  </a:lnTo>
                  <a:lnTo>
                    <a:pt x="2452116" y="519684"/>
                  </a:lnTo>
                  <a:lnTo>
                    <a:pt x="2465832" y="515112"/>
                  </a:lnTo>
                  <a:lnTo>
                    <a:pt x="2479547" y="483108"/>
                  </a:lnTo>
                  <a:lnTo>
                    <a:pt x="2491739" y="483108"/>
                  </a:lnTo>
                  <a:lnTo>
                    <a:pt x="2505455" y="513587"/>
                  </a:lnTo>
                  <a:lnTo>
                    <a:pt x="2519171" y="507491"/>
                  </a:lnTo>
                  <a:lnTo>
                    <a:pt x="2532887" y="574548"/>
                  </a:lnTo>
                  <a:lnTo>
                    <a:pt x="2546604" y="641603"/>
                  </a:lnTo>
                  <a:lnTo>
                    <a:pt x="2558795" y="609599"/>
                  </a:lnTo>
                  <a:lnTo>
                    <a:pt x="2572512" y="670560"/>
                  </a:lnTo>
                  <a:lnTo>
                    <a:pt x="2586228" y="624840"/>
                  </a:lnTo>
                  <a:lnTo>
                    <a:pt x="2599944" y="562356"/>
                  </a:lnTo>
                  <a:lnTo>
                    <a:pt x="2613660" y="629412"/>
                  </a:lnTo>
                  <a:lnTo>
                    <a:pt x="2625852" y="652272"/>
                  </a:lnTo>
                  <a:lnTo>
                    <a:pt x="2639568" y="667512"/>
                  </a:lnTo>
                  <a:lnTo>
                    <a:pt x="2653284" y="667512"/>
                  </a:lnTo>
                  <a:lnTo>
                    <a:pt x="2667000" y="659891"/>
                  </a:lnTo>
                  <a:lnTo>
                    <a:pt x="2680716" y="656844"/>
                  </a:lnTo>
                  <a:lnTo>
                    <a:pt x="2692908" y="640080"/>
                  </a:lnTo>
                  <a:lnTo>
                    <a:pt x="2706624" y="641603"/>
                  </a:lnTo>
                  <a:lnTo>
                    <a:pt x="2720339" y="638556"/>
                  </a:lnTo>
                  <a:lnTo>
                    <a:pt x="2734055" y="711708"/>
                  </a:lnTo>
                  <a:lnTo>
                    <a:pt x="2746248" y="807720"/>
                  </a:lnTo>
                  <a:lnTo>
                    <a:pt x="2759964" y="784860"/>
                  </a:lnTo>
                  <a:lnTo>
                    <a:pt x="2773680" y="891539"/>
                  </a:lnTo>
                  <a:lnTo>
                    <a:pt x="2787396" y="691895"/>
                  </a:lnTo>
                  <a:lnTo>
                    <a:pt x="2801112" y="377952"/>
                  </a:lnTo>
                  <a:lnTo>
                    <a:pt x="2813304" y="484632"/>
                  </a:lnTo>
                  <a:lnTo>
                    <a:pt x="2827020" y="608076"/>
                  </a:lnTo>
                  <a:lnTo>
                    <a:pt x="2840736" y="865632"/>
                  </a:lnTo>
                  <a:lnTo>
                    <a:pt x="2854452" y="966216"/>
                  </a:lnTo>
                  <a:lnTo>
                    <a:pt x="2868168" y="967739"/>
                  </a:lnTo>
                  <a:lnTo>
                    <a:pt x="2880359" y="984503"/>
                  </a:lnTo>
                  <a:lnTo>
                    <a:pt x="2894075" y="1034795"/>
                  </a:lnTo>
                  <a:lnTo>
                    <a:pt x="2907791" y="931163"/>
                  </a:lnTo>
                  <a:lnTo>
                    <a:pt x="2921507" y="842771"/>
                  </a:lnTo>
                  <a:lnTo>
                    <a:pt x="2935223" y="925068"/>
                  </a:lnTo>
                  <a:lnTo>
                    <a:pt x="2947416" y="973836"/>
                  </a:lnTo>
                  <a:lnTo>
                    <a:pt x="2961132" y="1025652"/>
                  </a:lnTo>
                  <a:lnTo>
                    <a:pt x="2974848" y="1129284"/>
                  </a:lnTo>
                  <a:lnTo>
                    <a:pt x="2988564" y="1197863"/>
                  </a:lnTo>
                  <a:lnTo>
                    <a:pt x="3002280" y="1283208"/>
                  </a:lnTo>
                  <a:lnTo>
                    <a:pt x="3014471" y="1240536"/>
                  </a:lnTo>
                  <a:lnTo>
                    <a:pt x="3028187" y="1347216"/>
                  </a:lnTo>
                  <a:lnTo>
                    <a:pt x="3041904" y="1399032"/>
                  </a:lnTo>
                  <a:lnTo>
                    <a:pt x="3055620" y="1449324"/>
                  </a:lnTo>
                  <a:lnTo>
                    <a:pt x="3069336" y="1440179"/>
                  </a:lnTo>
                  <a:lnTo>
                    <a:pt x="3081528" y="1328928"/>
                  </a:lnTo>
                  <a:lnTo>
                    <a:pt x="3095243" y="1417320"/>
                  </a:lnTo>
                  <a:lnTo>
                    <a:pt x="3108959" y="1338071"/>
                  </a:lnTo>
                  <a:lnTo>
                    <a:pt x="3122675" y="1325879"/>
                  </a:lnTo>
                  <a:lnTo>
                    <a:pt x="3136391" y="1252728"/>
                  </a:lnTo>
                  <a:lnTo>
                    <a:pt x="3148584" y="1318260"/>
                  </a:lnTo>
                  <a:lnTo>
                    <a:pt x="3162300" y="1278636"/>
                  </a:lnTo>
                  <a:lnTo>
                    <a:pt x="3176016" y="1222247"/>
                  </a:lnTo>
                  <a:lnTo>
                    <a:pt x="3189732" y="1225295"/>
                  </a:lnTo>
                  <a:lnTo>
                    <a:pt x="3201923" y="1213103"/>
                  </a:lnTo>
                  <a:lnTo>
                    <a:pt x="3215639" y="1170432"/>
                  </a:lnTo>
                  <a:lnTo>
                    <a:pt x="3229355" y="1164336"/>
                  </a:lnTo>
                  <a:lnTo>
                    <a:pt x="3243071" y="1095755"/>
                  </a:lnTo>
                  <a:lnTo>
                    <a:pt x="3256787" y="1283208"/>
                  </a:lnTo>
                  <a:lnTo>
                    <a:pt x="3268980" y="1327403"/>
                  </a:lnTo>
                  <a:lnTo>
                    <a:pt x="3282696" y="1382268"/>
                  </a:lnTo>
                  <a:lnTo>
                    <a:pt x="3296412" y="1397508"/>
                  </a:lnTo>
                  <a:lnTo>
                    <a:pt x="3310128" y="1371600"/>
                  </a:lnTo>
                  <a:lnTo>
                    <a:pt x="3323843" y="1345692"/>
                  </a:lnTo>
                  <a:lnTo>
                    <a:pt x="3336036" y="1341120"/>
                  </a:lnTo>
                  <a:lnTo>
                    <a:pt x="3349752" y="1376171"/>
                  </a:lnTo>
                  <a:lnTo>
                    <a:pt x="3363468" y="1417320"/>
                  </a:lnTo>
                  <a:lnTo>
                    <a:pt x="3377184" y="1348739"/>
                  </a:lnTo>
                  <a:lnTo>
                    <a:pt x="3390900" y="1427987"/>
                  </a:lnTo>
                  <a:lnTo>
                    <a:pt x="3403091" y="1406652"/>
                  </a:lnTo>
                  <a:lnTo>
                    <a:pt x="3416807" y="1406652"/>
                  </a:lnTo>
                  <a:lnTo>
                    <a:pt x="3430523" y="1388363"/>
                  </a:lnTo>
                  <a:lnTo>
                    <a:pt x="3444239" y="1406652"/>
                  </a:lnTo>
                  <a:lnTo>
                    <a:pt x="3457955" y="1520952"/>
                  </a:lnTo>
                  <a:lnTo>
                    <a:pt x="3470148" y="1371600"/>
                  </a:lnTo>
                  <a:lnTo>
                    <a:pt x="3483864" y="1427987"/>
                  </a:lnTo>
                  <a:lnTo>
                    <a:pt x="3497580" y="1455420"/>
                  </a:lnTo>
                  <a:lnTo>
                    <a:pt x="3511296" y="1426463"/>
                  </a:lnTo>
                  <a:lnTo>
                    <a:pt x="3525012" y="1347216"/>
                  </a:lnTo>
                  <a:lnTo>
                    <a:pt x="3537204" y="1452371"/>
                  </a:lnTo>
                  <a:lnTo>
                    <a:pt x="3550920" y="1450847"/>
                  </a:lnTo>
                  <a:lnTo>
                    <a:pt x="3564636" y="1485900"/>
                  </a:lnTo>
                  <a:lnTo>
                    <a:pt x="3578352" y="1444752"/>
                  </a:lnTo>
                </a:path>
              </a:pathLst>
            </a:custGeom>
            <a:ln w="10668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10428" y="319430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431" y="35052"/>
                  </a:moveTo>
                  <a:lnTo>
                    <a:pt x="7619" y="35052"/>
                  </a:lnTo>
                  <a:lnTo>
                    <a:pt x="0" y="27432"/>
                  </a:lnTo>
                  <a:lnTo>
                    <a:pt x="0" y="9144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122" y="1571"/>
                  </a:lnTo>
                  <a:lnTo>
                    <a:pt x="29908" y="5715"/>
                  </a:lnTo>
                  <a:lnTo>
                    <a:pt x="33694" y="11572"/>
                  </a:lnTo>
                  <a:lnTo>
                    <a:pt x="35051" y="18288"/>
                  </a:lnTo>
                  <a:lnTo>
                    <a:pt x="35051" y="27432"/>
                  </a:lnTo>
                  <a:lnTo>
                    <a:pt x="27431" y="350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10428" y="3194303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35051" y="18288"/>
                  </a:moveTo>
                  <a:lnTo>
                    <a:pt x="35051" y="27432"/>
                  </a:lnTo>
                  <a:lnTo>
                    <a:pt x="27431" y="35052"/>
                  </a:lnTo>
                  <a:lnTo>
                    <a:pt x="16763" y="35052"/>
                  </a:lnTo>
                  <a:lnTo>
                    <a:pt x="7619" y="35052"/>
                  </a:lnTo>
                  <a:lnTo>
                    <a:pt x="0" y="27432"/>
                  </a:lnTo>
                  <a:lnTo>
                    <a:pt x="0" y="18288"/>
                  </a:lnTo>
                  <a:lnTo>
                    <a:pt x="0" y="9144"/>
                  </a:lnTo>
                  <a:lnTo>
                    <a:pt x="7619" y="0"/>
                  </a:lnTo>
                  <a:lnTo>
                    <a:pt x="16763" y="0"/>
                  </a:lnTo>
                  <a:lnTo>
                    <a:pt x="24122" y="1571"/>
                  </a:lnTo>
                  <a:lnTo>
                    <a:pt x="29908" y="5715"/>
                  </a:lnTo>
                  <a:lnTo>
                    <a:pt x="33694" y="11572"/>
                  </a:lnTo>
                  <a:lnTo>
                    <a:pt x="35051" y="18288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45791" y="1918716"/>
              <a:ext cx="3569335" cy="10795"/>
            </a:xfrm>
            <a:custGeom>
              <a:avLst/>
              <a:gdLst/>
              <a:ahLst/>
              <a:cxnLst/>
              <a:rect l="l" t="t" r="r" b="b"/>
              <a:pathLst>
                <a:path w="3569335" h="10794">
                  <a:moveTo>
                    <a:pt x="28956" y="10667"/>
                  </a:moveTo>
                  <a:lnTo>
                    <a:pt x="1524" y="10667"/>
                  </a:lnTo>
                  <a:lnTo>
                    <a:pt x="0" y="9143"/>
                  </a:lnTo>
                  <a:lnTo>
                    <a:pt x="0" y="3047"/>
                  </a:lnTo>
                  <a:lnTo>
                    <a:pt x="1524" y="0"/>
                  </a:lnTo>
                  <a:lnTo>
                    <a:pt x="28956" y="0"/>
                  </a:lnTo>
                  <a:lnTo>
                    <a:pt x="32004" y="3047"/>
                  </a:lnTo>
                  <a:lnTo>
                    <a:pt x="32004" y="9143"/>
                  </a:lnTo>
                  <a:lnTo>
                    <a:pt x="28956" y="10667"/>
                  </a:lnTo>
                  <a:close/>
                </a:path>
                <a:path w="3569335" h="10794">
                  <a:moveTo>
                    <a:pt x="73152" y="10667"/>
                  </a:moveTo>
                  <a:lnTo>
                    <a:pt x="45720" y="10667"/>
                  </a:lnTo>
                  <a:lnTo>
                    <a:pt x="42671" y="9143"/>
                  </a:lnTo>
                  <a:lnTo>
                    <a:pt x="42671" y="3047"/>
                  </a:lnTo>
                  <a:lnTo>
                    <a:pt x="45720" y="0"/>
                  </a:lnTo>
                  <a:lnTo>
                    <a:pt x="73152" y="0"/>
                  </a:lnTo>
                  <a:lnTo>
                    <a:pt x="74675" y="3047"/>
                  </a:lnTo>
                  <a:lnTo>
                    <a:pt x="74675" y="9143"/>
                  </a:lnTo>
                  <a:lnTo>
                    <a:pt x="73152" y="10667"/>
                  </a:lnTo>
                  <a:close/>
                </a:path>
                <a:path w="3569335" h="10794">
                  <a:moveTo>
                    <a:pt x="115824" y="10667"/>
                  </a:moveTo>
                  <a:lnTo>
                    <a:pt x="88391" y="10667"/>
                  </a:lnTo>
                  <a:lnTo>
                    <a:pt x="85344" y="9143"/>
                  </a:lnTo>
                  <a:lnTo>
                    <a:pt x="85344" y="3047"/>
                  </a:lnTo>
                  <a:lnTo>
                    <a:pt x="88391" y="0"/>
                  </a:lnTo>
                  <a:lnTo>
                    <a:pt x="115824" y="0"/>
                  </a:lnTo>
                  <a:lnTo>
                    <a:pt x="118871" y="3047"/>
                  </a:lnTo>
                  <a:lnTo>
                    <a:pt x="118871" y="9143"/>
                  </a:lnTo>
                  <a:lnTo>
                    <a:pt x="115824" y="10667"/>
                  </a:lnTo>
                  <a:close/>
                </a:path>
                <a:path w="3569335" h="10794">
                  <a:moveTo>
                    <a:pt x="158495" y="10667"/>
                  </a:moveTo>
                  <a:lnTo>
                    <a:pt x="131063" y="10667"/>
                  </a:lnTo>
                  <a:lnTo>
                    <a:pt x="129540" y="9143"/>
                  </a:lnTo>
                  <a:lnTo>
                    <a:pt x="129540" y="3047"/>
                  </a:lnTo>
                  <a:lnTo>
                    <a:pt x="131063" y="0"/>
                  </a:lnTo>
                  <a:lnTo>
                    <a:pt x="158495" y="0"/>
                  </a:lnTo>
                  <a:lnTo>
                    <a:pt x="161544" y="3047"/>
                  </a:lnTo>
                  <a:lnTo>
                    <a:pt x="161544" y="9143"/>
                  </a:lnTo>
                  <a:lnTo>
                    <a:pt x="158495" y="10667"/>
                  </a:lnTo>
                  <a:close/>
                </a:path>
                <a:path w="3569335" h="10794">
                  <a:moveTo>
                    <a:pt x="202691" y="10667"/>
                  </a:moveTo>
                  <a:lnTo>
                    <a:pt x="175259" y="10667"/>
                  </a:lnTo>
                  <a:lnTo>
                    <a:pt x="172212" y="9143"/>
                  </a:lnTo>
                  <a:lnTo>
                    <a:pt x="172212" y="3047"/>
                  </a:lnTo>
                  <a:lnTo>
                    <a:pt x="175259" y="0"/>
                  </a:lnTo>
                  <a:lnTo>
                    <a:pt x="202691" y="0"/>
                  </a:lnTo>
                  <a:lnTo>
                    <a:pt x="204216" y="3047"/>
                  </a:lnTo>
                  <a:lnTo>
                    <a:pt x="204216" y="9143"/>
                  </a:lnTo>
                  <a:lnTo>
                    <a:pt x="202691" y="10667"/>
                  </a:lnTo>
                  <a:close/>
                </a:path>
                <a:path w="3569335" h="10794">
                  <a:moveTo>
                    <a:pt x="245363" y="10667"/>
                  </a:moveTo>
                  <a:lnTo>
                    <a:pt x="217932" y="10667"/>
                  </a:lnTo>
                  <a:lnTo>
                    <a:pt x="214883" y="9143"/>
                  </a:lnTo>
                  <a:lnTo>
                    <a:pt x="214883" y="3047"/>
                  </a:lnTo>
                  <a:lnTo>
                    <a:pt x="217932" y="0"/>
                  </a:lnTo>
                  <a:lnTo>
                    <a:pt x="245363" y="0"/>
                  </a:lnTo>
                  <a:lnTo>
                    <a:pt x="246887" y="3047"/>
                  </a:lnTo>
                  <a:lnTo>
                    <a:pt x="246887" y="9143"/>
                  </a:lnTo>
                  <a:lnTo>
                    <a:pt x="245363" y="10667"/>
                  </a:lnTo>
                  <a:close/>
                </a:path>
                <a:path w="3569335" h="10794">
                  <a:moveTo>
                    <a:pt x="288036" y="10667"/>
                  </a:moveTo>
                  <a:lnTo>
                    <a:pt x="260604" y="10667"/>
                  </a:lnTo>
                  <a:lnTo>
                    <a:pt x="259079" y="9143"/>
                  </a:lnTo>
                  <a:lnTo>
                    <a:pt x="259079" y="3047"/>
                  </a:lnTo>
                  <a:lnTo>
                    <a:pt x="260604" y="0"/>
                  </a:lnTo>
                  <a:lnTo>
                    <a:pt x="288036" y="0"/>
                  </a:lnTo>
                  <a:lnTo>
                    <a:pt x="291083" y="3047"/>
                  </a:lnTo>
                  <a:lnTo>
                    <a:pt x="291083" y="9143"/>
                  </a:lnTo>
                  <a:lnTo>
                    <a:pt x="288036" y="10667"/>
                  </a:lnTo>
                  <a:close/>
                </a:path>
                <a:path w="3569335" h="10794">
                  <a:moveTo>
                    <a:pt x="330708" y="10667"/>
                  </a:moveTo>
                  <a:lnTo>
                    <a:pt x="303275" y="10667"/>
                  </a:lnTo>
                  <a:lnTo>
                    <a:pt x="301751" y="9143"/>
                  </a:lnTo>
                  <a:lnTo>
                    <a:pt x="301751" y="3047"/>
                  </a:lnTo>
                  <a:lnTo>
                    <a:pt x="303275" y="0"/>
                  </a:lnTo>
                  <a:lnTo>
                    <a:pt x="330708" y="0"/>
                  </a:lnTo>
                  <a:lnTo>
                    <a:pt x="333756" y="3047"/>
                  </a:lnTo>
                  <a:lnTo>
                    <a:pt x="333756" y="9143"/>
                  </a:lnTo>
                  <a:lnTo>
                    <a:pt x="330708" y="10667"/>
                  </a:lnTo>
                  <a:close/>
                </a:path>
                <a:path w="3569335" h="10794">
                  <a:moveTo>
                    <a:pt x="374904" y="10667"/>
                  </a:moveTo>
                  <a:lnTo>
                    <a:pt x="347472" y="10667"/>
                  </a:lnTo>
                  <a:lnTo>
                    <a:pt x="344424" y="9143"/>
                  </a:lnTo>
                  <a:lnTo>
                    <a:pt x="344424" y="3047"/>
                  </a:lnTo>
                  <a:lnTo>
                    <a:pt x="347472" y="0"/>
                  </a:lnTo>
                  <a:lnTo>
                    <a:pt x="374904" y="0"/>
                  </a:lnTo>
                  <a:lnTo>
                    <a:pt x="376427" y="3047"/>
                  </a:lnTo>
                  <a:lnTo>
                    <a:pt x="376427" y="9143"/>
                  </a:lnTo>
                  <a:lnTo>
                    <a:pt x="374904" y="10667"/>
                  </a:lnTo>
                  <a:close/>
                </a:path>
                <a:path w="3569335" h="10794">
                  <a:moveTo>
                    <a:pt x="417575" y="10667"/>
                  </a:moveTo>
                  <a:lnTo>
                    <a:pt x="390143" y="10667"/>
                  </a:lnTo>
                  <a:lnTo>
                    <a:pt x="387096" y="9143"/>
                  </a:lnTo>
                  <a:lnTo>
                    <a:pt x="387096" y="3047"/>
                  </a:lnTo>
                  <a:lnTo>
                    <a:pt x="390143" y="0"/>
                  </a:lnTo>
                  <a:lnTo>
                    <a:pt x="417575" y="0"/>
                  </a:lnTo>
                  <a:lnTo>
                    <a:pt x="420624" y="3047"/>
                  </a:lnTo>
                  <a:lnTo>
                    <a:pt x="420624" y="9143"/>
                  </a:lnTo>
                  <a:lnTo>
                    <a:pt x="417575" y="10667"/>
                  </a:lnTo>
                  <a:close/>
                </a:path>
                <a:path w="3569335" h="10794">
                  <a:moveTo>
                    <a:pt x="460248" y="10667"/>
                  </a:moveTo>
                  <a:lnTo>
                    <a:pt x="432816" y="10667"/>
                  </a:lnTo>
                  <a:lnTo>
                    <a:pt x="431292" y="9143"/>
                  </a:lnTo>
                  <a:lnTo>
                    <a:pt x="431292" y="3047"/>
                  </a:lnTo>
                  <a:lnTo>
                    <a:pt x="432816" y="0"/>
                  </a:lnTo>
                  <a:lnTo>
                    <a:pt x="460248" y="0"/>
                  </a:lnTo>
                  <a:lnTo>
                    <a:pt x="463296" y="3047"/>
                  </a:lnTo>
                  <a:lnTo>
                    <a:pt x="463296" y="9143"/>
                  </a:lnTo>
                  <a:lnTo>
                    <a:pt x="460248" y="10667"/>
                  </a:lnTo>
                  <a:close/>
                </a:path>
                <a:path w="3569335" h="10794">
                  <a:moveTo>
                    <a:pt x="504443" y="10667"/>
                  </a:moveTo>
                  <a:lnTo>
                    <a:pt x="477011" y="10667"/>
                  </a:lnTo>
                  <a:lnTo>
                    <a:pt x="473964" y="9143"/>
                  </a:lnTo>
                  <a:lnTo>
                    <a:pt x="473964" y="3047"/>
                  </a:lnTo>
                  <a:lnTo>
                    <a:pt x="477011" y="0"/>
                  </a:lnTo>
                  <a:lnTo>
                    <a:pt x="504443" y="0"/>
                  </a:lnTo>
                  <a:lnTo>
                    <a:pt x="505967" y="3047"/>
                  </a:lnTo>
                  <a:lnTo>
                    <a:pt x="505967" y="9143"/>
                  </a:lnTo>
                  <a:lnTo>
                    <a:pt x="504443" y="10667"/>
                  </a:lnTo>
                  <a:close/>
                </a:path>
                <a:path w="3569335" h="10794">
                  <a:moveTo>
                    <a:pt x="547116" y="10667"/>
                  </a:moveTo>
                  <a:lnTo>
                    <a:pt x="519683" y="10667"/>
                  </a:lnTo>
                  <a:lnTo>
                    <a:pt x="516635" y="9143"/>
                  </a:lnTo>
                  <a:lnTo>
                    <a:pt x="516635" y="3047"/>
                  </a:lnTo>
                  <a:lnTo>
                    <a:pt x="519683" y="0"/>
                  </a:lnTo>
                  <a:lnTo>
                    <a:pt x="547116" y="0"/>
                  </a:lnTo>
                  <a:lnTo>
                    <a:pt x="550164" y="3047"/>
                  </a:lnTo>
                  <a:lnTo>
                    <a:pt x="550164" y="9143"/>
                  </a:lnTo>
                  <a:lnTo>
                    <a:pt x="547116" y="10667"/>
                  </a:lnTo>
                  <a:close/>
                </a:path>
                <a:path w="3569335" h="10794">
                  <a:moveTo>
                    <a:pt x="589788" y="10667"/>
                  </a:moveTo>
                  <a:lnTo>
                    <a:pt x="562356" y="10667"/>
                  </a:lnTo>
                  <a:lnTo>
                    <a:pt x="560832" y="9143"/>
                  </a:lnTo>
                  <a:lnTo>
                    <a:pt x="560832" y="3047"/>
                  </a:lnTo>
                  <a:lnTo>
                    <a:pt x="562356" y="0"/>
                  </a:lnTo>
                  <a:lnTo>
                    <a:pt x="589788" y="0"/>
                  </a:lnTo>
                  <a:lnTo>
                    <a:pt x="592835" y="3047"/>
                  </a:lnTo>
                  <a:lnTo>
                    <a:pt x="592835" y="9143"/>
                  </a:lnTo>
                  <a:lnTo>
                    <a:pt x="589788" y="10667"/>
                  </a:lnTo>
                  <a:close/>
                </a:path>
                <a:path w="3569335" h="10794">
                  <a:moveTo>
                    <a:pt x="633983" y="10667"/>
                  </a:moveTo>
                  <a:lnTo>
                    <a:pt x="606551" y="10667"/>
                  </a:lnTo>
                  <a:lnTo>
                    <a:pt x="603504" y="9143"/>
                  </a:lnTo>
                  <a:lnTo>
                    <a:pt x="603504" y="3047"/>
                  </a:lnTo>
                  <a:lnTo>
                    <a:pt x="606551" y="0"/>
                  </a:lnTo>
                  <a:lnTo>
                    <a:pt x="633983" y="0"/>
                  </a:lnTo>
                  <a:lnTo>
                    <a:pt x="635508" y="3047"/>
                  </a:lnTo>
                  <a:lnTo>
                    <a:pt x="635508" y="9143"/>
                  </a:lnTo>
                  <a:lnTo>
                    <a:pt x="633983" y="10667"/>
                  </a:lnTo>
                  <a:close/>
                </a:path>
                <a:path w="3569335" h="10794">
                  <a:moveTo>
                    <a:pt x="676656" y="10667"/>
                  </a:moveTo>
                  <a:lnTo>
                    <a:pt x="649224" y="10667"/>
                  </a:lnTo>
                  <a:lnTo>
                    <a:pt x="646175" y="9143"/>
                  </a:lnTo>
                  <a:lnTo>
                    <a:pt x="646175" y="3047"/>
                  </a:lnTo>
                  <a:lnTo>
                    <a:pt x="649224" y="0"/>
                  </a:lnTo>
                  <a:lnTo>
                    <a:pt x="676656" y="0"/>
                  </a:lnTo>
                  <a:lnTo>
                    <a:pt x="678180" y="3047"/>
                  </a:lnTo>
                  <a:lnTo>
                    <a:pt x="678180" y="9143"/>
                  </a:lnTo>
                  <a:lnTo>
                    <a:pt x="676656" y="10667"/>
                  </a:lnTo>
                  <a:close/>
                </a:path>
                <a:path w="3569335" h="10794">
                  <a:moveTo>
                    <a:pt x="719327" y="10667"/>
                  </a:moveTo>
                  <a:lnTo>
                    <a:pt x="691896" y="10667"/>
                  </a:lnTo>
                  <a:lnTo>
                    <a:pt x="690372" y="9143"/>
                  </a:lnTo>
                  <a:lnTo>
                    <a:pt x="690372" y="3047"/>
                  </a:lnTo>
                  <a:lnTo>
                    <a:pt x="691896" y="0"/>
                  </a:lnTo>
                  <a:lnTo>
                    <a:pt x="719327" y="0"/>
                  </a:lnTo>
                  <a:lnTo>
                    <a:pt x="722375" y="3047"/>
                  </a:lnTo>
                  <a:lnTo>
                    <a:pt x="722375" y="9143"/>
                  </a:lnTo>
                  <a:lnTo>
                    <a:pt x="719327" y="10667"/>
                  </a:lnTo>
                  <a:close/>
                </a:path>
                <a:path w="3569335" h="10794">
                  <a:moveTo>
                    <a:pt x="763524" y="10667"/>
                  </a:moveTo>
                  <a:lnTo>
                    <a:pt x="734567" y="10667"/>
                  </a:lnTo>
                  <a:lnTo>
                    <a:pt x="733043" y="9143"/>
                  </a:lnTo>
                  <a:lnTo>
                    <a:pt x="733043" y="3047"/>
                  </a:lnTo>
                  <a:lnTo>
                    <a:pt x="734567" y="0"/>
                  </a:lnTo>
                  <a:lnTo>
                    <a:pt x="763524" y="0"/>
                  </a:lnTo>
                  <a:lnTo>
                    <a:pt x="765048" y="3047"/>
                  </a:lnTo>
                  <a:lnTo>
                    <a:pt x="765048" y="9143"/>
                  </a:lnTo>
                  <a:lnTo>
                    <a:pt x="763524" y="10667"/>
                  </a:lnTo>
                  <a:close/>
                </a:path>
                <a:path w="3569335" h="10794">
                  <a:moveTo>
                    <a:pt x="806196" y="10667"/>
                  </a:moveTo>
                  <a:lnTo>
                    <a:pt x="778764" y="10667"/>
                  </a:lnTo>
                  <a:lnTo>
                    <a:pt x="775716" y="9143"/>
                  </a:lnTo>
                  <a:lnTo>
                    <a:pt x="775716" y="3047"/>
                  </a:lnTo>
                  <a:lnTo>
                    <a:pt x="778764" y="0"/>
                  </a:lnTo>
                  <a:lnTo>
                    <a:pt x="806196" y="0"/>
                  </a:lnTo>
                  <a:lnTo>
                    <a:pt x="807719" y="3047"/>
                  </a:lnTo>
                  <a:lnTo>
                    <a:pt x="807719" y="9143"/>
                  </a:lnTo>
                  <a:lnTo>
                    <a:pt x="806196" y="10667"/>
                  </a:lnTo>
                  <a:close/>
                </a:path>
                <a:path w="3569335" h="10794">
                  <a:moveTo>
                    <a:pt x="848867" y="10667"/>
                  </a:moveTo>
                  <a:lnTo>
                    <a:pt x="821435" y="10667"/>
                  </a:lnTo>
                  <a:lnTo>
                    <a:pt x="818388" y="9143"/>
                  </a:lnTo>
                  <a:lnTo>
                    <a:pt x="818388" y="3047"/>
                  </a:lnTo>
                  <a:lnTo>
                    <a:pt x="821435" y="0"/>
                  </a:lnTo>
                  <a:lnTo>
                    <a:pt x="848867" y="0"/>
                  </a:lnTo>
                  <a:lnTo>
                    <a:pt x="851916" y="3047"/>
                  </a:lnTo>
                  <a:lnTo>
                    <a:pt x="851916" y="9143"/>
                  </a:lnTo>
                  <a:lnTo>
                    <a:pt x="848867" y="10667"/>
                  </a:lnTo>
                  <a:close/>
                </a:path>
                <a:path w="3569335" h="10794">
                  <a:moveTo>
                    <a:pt x="891540" y="10667"/>
                  </a:moveTo>
                  <a:lnTo>
                    <a:pt x="864108" y="10667"/>
                  </a:lnTo>
                  <a:lnTo>
                    <a:pt x="862583" y="9143"/>
                  </a:lnTo>
                  <a:lnTo>
                    <a:pt x="862583" y="3047"/>
                  </a:lnTo>
                  <a:lnTo>
                    <a:pt x="864108" y="0"/>
                  </a:lnTo>
                  <a:lnTo>
                    <a:pt x="891540" y="0"/>
                  </a:lnTo>
                  <a:lnTo>
                    <a:pt x="894588" y="3047"/>
                  </a:lnTo>
                  <a:lnTo>
                    <a:pt x="894588" y="9143"/>
                  </a:lnTo>
                  <a:lnTo>
                    <a:pt x="891540" y="10667"/>
                  </a:lnTo>
                  <a:close/>
                </a:path>
                <a:path w="3569335" h="10794">
                  <a:moveTo>
                    <a:pt x="935735" y="10667"/>
                  </a:moveTo>
                  <a:lnTo>
                    <a:pt x="908304" y="10667"/>
                  </a:lnTo>
                  <a:lnTo>
                    <a:pt x="905256" y="9143"/>
                  </a:lnTo>
                  <a:lnTo>
                    <a:pt x="905256" y="3047"/>
                  </a:lnTo>
                  <a:lnTo>
                    <a:pt x="908304" y="0"/>
                  </a:lnTo>
                  <a:lnTo>
                    <a:pt x="935735" y="0"/>
                  </a:lnTo>
                  <a:lnTo>
                    <a:pt x="937259" y="3047"/>
                  </a:lnTo>
                  <a:lnTo>
                    <a:pt x="937259" y="9143"/>
                  </a:lnTo>
                  <a:lnTo>
                    <a:pt x="935735" y="10667"/>
                  </a:lnTo>
                  <a:close/>
                </a:path>
                <a:path w="3569335" h="10794">
                  <a:moveTo>
                    <a:pt x="978408" y="10667"/>
                  </a:moveTo>
                  <a:lnTo>
                    <a:pt x="950975" y="10667"/>
                  </a:lnTo>
                  <a:lnTo>
                    <a:pt x="947927" y="9143"/>
                  </a:lnTo>
                  <a:lnTo>
                    <a:pt x="947927" y="3047"/>
                  </a:lnTo>
                  <a:lnTo>
                    <a:pt x="950975" y="0"/>
                  </a:lnTo>
                  <a:lnTo>
                    <a:pt x="978408" y="0"/>
                  </a:lnTo>
                  <a:lnTo>
                    <a:pt x="981456" y="3047"/>
                  </a:lnTo>
                  <a:lnTo>
                    <a:pt x="981456" y="9143"/>
                  </a:lnTo>
                  <a:lnTo>
                    <a:pt x="978408" y="10667"/>
                  </a:lnTo>
                  <a:close/>
                </a:path>
                <a:path w="3569335" h="10794">
                  <a:moveTo>
                    <a:pt x="1021080" y="10667"/>
                  </a:moveTo>
                  <a:lnTo>
                    <a:pt x="993648" y="10667"/>
                  </a:lnTo>
                  <a:lnTo>
                    <a:pt x="992124" y="9143"/>
                  </a:lnTo>
                  <a:lnTo>
                    <a:pt x="992124" y="3047"/>
                  </a:lnTo>
                  <a:lnTo>
                    <a:pt x="993648" y="0"/>
                  </a:lnTo>
                  <a:lnTo>
                    <a:pt x="1021080" y="0"/>
                  </a:lnTo>
                  <a:lnTo>
                    <a:pt x="1024127" y="3047"/>
                  </a:lnTo>
                  <a:lnTo>
                    <a:pt x="1024127" y="9143"/>
                  </a:lnTo>
                  <a:lnTo>
                    <a:pt x="1021080" y="10667"/>
                  </a:lnTo>
                  <a:close/>
                </a:path>
                <a:path w="3569335" h="10794">
                  <a:moveTo>
                    <a:pt x="1065275" y="10667"/>
                  </a:moveTo>
                  <a:lnTo>
                    <a:pt x="1037843" y="10667"/>
                  </a:lnTo>
                  <a:lnTo>
                    <a:pt x="1034796" y="9143"/>
                  </a:lnTo>
                  <a:lnTo>
                    <a:pt x="1034796" y="3047"/>
                  </a:lnTo>
                  <a:lnTo>
                    <a:pt x="1037843" y="0"/>
                  </a:lnTo>
                  <a:lnTo>
                    <a:pt x="1065275" y="0"/>
                  </a:lnTo>
                  <a:lnTo>
                    <a:pt x="1066800" y="3047"/>
                  </a:lnTo>
                  <a:lnTo>
                    <a:pt x="1066800" y="9143"/>
                  </a:lnTo>
                  <a:lnTo>
                    <a:pt x="1065275" y="10667"/>
                  </a:lnTo>
                  <a:close/>
                </a:path>
                <a:path w="3569335" h="10794">
                  <a:moveTo>
                    <a:pt x="1107948" y="10667"/>
                  </a:moveTo>
                  <a:lnTo>
                    <a:pt x="1080516" y="10667"/>
                  </a:lnTo>
                  <a:lnTo>
                    <a:pt x="1077467" y="9143"/>
                  </a:lnTo>
                  <a:lnTo>
                    <a:pt x="1077467" y="3047"/>
                  </a:lnTo>
                  <a:lnTo>
                    <a:pt x="1080516" y="0"/>
                  </a:lnTo>
                  <a:lnTo>
                    <a:pt x="1107948" y="0"/>
                  </a:lnTo>
                  <a:lnTo>
                    <a:pt x="1110996" y="3047"/>
                  </a:lnTo>
                  <a:lnTo>
                    <a:pt x="1110996" y="9143"/>
                  </a:lnTo>
                  <a:lnTo>
                    <a:pt x="1107948" y="10667"/>
                  </a:lnTo>
                  <a:close/>
                </a:path>
                <a:path w="3569335" h="10794">
                  <a:moveTo>
                    <a:pt x="1150619" y="10667"/>
                  </a:moveTo>
                  <a:lnTo>
                    <a:pt x="1123188" y="10667"/>
                  </a:lnTo>
                  <a:lnTo>
                    <a:pt x="1121664" y="9143"/>
                  </a:lnTo>
                  <a:lnTo>
                    <a:pt x="1121664" y="3047"/>
                  </a:lnTo>
                  <a:lnTo>
                    <a:pt x="1123188" y="0"/>
                  </a:lnTo>
                  <a:lnTo>
                    <a:pt x="1150619" y="0"/>
                  </a:lnTo>
                  <a:lnTo>
                    <a:pt x="1153667" y="3047"/>
                  </a:lnTo>
                  <a:lnTo>
                    <a:pt x="1153667" y="9143"/>
                  </a:lnTo>
                  <a:lnTo>
                    <a:pt x="1150619" y="10667"/>
                  </a:lnTo>
                  <a:close/>
                </a:path>
                <a:path w="3569335" h="10794">
                  <a:moveTo>
                    <a:pt x="1194816" y="10667"/>
                  </a:moveTo>
                  <a:lnTo>
                    <a:pt x="1165859" y="10667"/>
                  </a:lnTo>
                  <a:lnTo>
                    <a:pt x="1164335" y="9143"/>
                  </a:lnTo>
                  <a:lnTo>
                    <a:pt x="1164335" y="3047"/>
                  </a:lnTo>
                  <a:lnTo>
                    <a:pt x="1165859" y="0"/>
                  </a:lnTo>
                  <a:lnTo>
                    <a:pt x="1194816" y="0"/>
                  </a:lnTo>
                  <a:lnTo>
                    <a:pt x="1196340" y="3047"/>
                  </a:lnTo>
                  <a:lnTo>
                    <a:pt x="1196340" y="9143"/>
                  </a:lnTo>
                  <a:lnTo>
                    <a:pt x="1194816" y="10667"/>
                  </a:lnTo>
                  <a:close/>
                </a:path>
                <a:path w="3569335" h="10794">
                  <a:moveTo>
                    <a:pt x="1237488" y="10667"/>
                  </a:moveTo>
                  <a:lnTo>
                    <a:pt x="1210056" y="10667"/>
                  </a:lnTo>
                  <a:lnTo>
                    <a:pt x="1207008" y="9143"/>
                  </a:lnTo>
                  <a:lnTo>
                    <a:pt x="1207008" y="3047"/>
                  </a:lnTo>
                  <a:lnTo>
                    <a:pt x="1210056" y="0"/>
                  </a:lnTo>
                  <a:lnTo>
                    <a:pt x="1237488" y="0"/>
                  </a:lnTo>
                  <a:lnTo>
                    <a:pt x="1239011" y="3047"/>
                  </a:lnTo>
                  <a:lnTo>
                    <a:pt x="1239011" y="9143"/>
                  </a:lnTo>
                  <a:lnTo>
                    <a:pt x="1237488" y="10667"/>
                  </a:lnTo>
                  <a:close/>
                </a:path>
                <a:path w="3569335" h="10794">
                  <a:moveTo>
                    <a:pt x="1280159" y="10667"/>
                  </a:moveTo>
                  <a:lnTo>
                    <a:pt x="1252727" y="10667"/>
                  </a:lnTo>
                  <a:lnTo>
                    <a:pt x="1249680" y="9143"/>
                  </a:lnTo>
                  <a:lnTo>
                    <a:pt x="1249680" y="3047"/>
                  </a:lnTo>
                  <a:lnTo>
                    <a:pt x="1252727" y="0"/>
                  </a:lnTo>
                  <a:lnTo>
                    <a:pt x="1280159" y="0"/>
                  </a:lnTo>
                  <a:lnTo>
                    <a:pt x="1283208" y="3047"/>
                  </a:lnTo>
                  <a:lnTo>
                    <a:pt x="1283208" y="9143"/>
                  </a:lnTo>
                  <a:lnTo>
                    <a:pt x="1280159" y="10667"/>
                  </a:lnTo>
                  <a:close/>
                </a:path>
                <a:path w="3569335" h="10794">
                  <a:moveTo>
                    <a:pt x="1322832" y="10667"/>
                  </a:moveTo>
                  <a:lnTo>
                    <a:pt x="1295400" y="10667"/>
                  </a:lnTo>
                  <a:lnTo>
                    <a:pt x="1293876" y="9143"/>
                  </a:lnTo>
                  <a:lnTo>
                    <a:pt x="1293876" y="3047"/>
                  </a:lnTo>
                  <a:lnTo>
                    <a:pt x="1295400" y="0"/>
                  </a:lnTo>
                  <a:lnTo>
                    <a:pt x="1322832" y="0"/>
                  </a:lnTo>
                  <a:lnTo>
                    <a:pt x="1325880" y="3047"/>
                  </a:lnTo>
                  <a:lnTo>
                    <a:pt x="1325880" y="9143"/>
                  </a:lnTo>
                  <a:lnTo>
                    <a:pt x="1322832" y="10667"/>
                  </a:lnTo>
                  <a:close/>
                </a:path>
                <a:path w="3569335" h="10794">
                  <a:moveTo>
                    <a:pt x="1367027" y="10667"/>
                  </a:moveTo>
                  <a:lnTo>
                    <a:pt x="1339596" y="10667"/>
                  </a:lnTo>
                  <a:lnTo>
                    <a:pt x="1336548" y="9143"/>
                  </a:lnTo>
                  <a:lnTo>
                    <a:pt x="1336548" y="3047"/>
                  </a:lnTo>
                  <a:lnTo>
                    <a:pt x="1339596" y="0"/>
                  </a:lnTo>
                  <a:lnTo>
                    <a:pt x="1367027" y="0"/>
                  </a:lnTo>
                  <a:lnTo>
                    <a:pt x="1368551" y="3047"/>
                  </a:lnTo>
                  <a:lnTo>
                    <a:pt x="1368551" y="9143"/>
                  </a:lnTo>
                  <a:lnTo>
                    <a:pt x="1367027" y="10667"/>
                  </a:lnTo>
                  <a:close/>
                </a:path>
                <a:path w="3569335" h="10794">
                  <a:moveTo>
                    <a:pt x="1409700" y="10667"/>
                  </a:moveTo>
                  <a:lnTo>
                    <a:pt x="1382267" y="10667"/>
                  </a:lnTo>
                  <a:lnTo>
                    <a:pt x="1379219" y="9143"/>
                  </a:lnTo>
                  <a:lnTo>
                    <a:pt x="1379219" y="3047"/>
                  </a:lnTo>
                  <a:lnTo>
                    <a:pt x="1382267" y="0"/>
                  </a:lnTo>
                  <a:lnTo>
                    <a:pt x="1409700" y="0"/>
                  </a:lnTo>
                  <a:lnTo>
                    <a:pt x="1412748" y="3047"/>
                  </a:lnTo>
                  <a:lnTo>
                    <a:pt x="1412748" y="9143"/>
                  </a:lnTo>
                  <a:lnTo>
                    <a:pt x="1409700" y="10667"/>
                  </a:lnTo>
                  <a:close/>
                </a:path>
                <a:path w="3569335" h="10794">
                  <a:moveTo>
                    <a:pt x="1452372" y="10667"/>
                  </a:moveTo>
                  <a:lnTo>
                    <a:pt x="1424940" y="10667"/>
                  </a:lnTo>
                  <a:lnTo>
                    <a:pt x="1423416" y="9143"/>
                  </a:lnTo>
                  <a:lnTo>
                    <a:pt x="1423416" y="3047"/>
                  </a:lnTo>
                  <a:lnTo>
                    <a:pt x="1424940" y="0"/>
                  </a:lnTo>
                  <a:lnTo>
                    <a:pt x="1452372" y="0"/>
                  </a:lnTo>
                  <a:lnTo>
                    <a:pt x="1455419" y="3047"/>
                  </a:lnTo>
                  <a:lnTo>
                    <a:pt x="1455419" y="9143"/>
                  </a:lnTo>
                  <a:lnTo>
                    <a:pt x="1452372" y="10667"/>
                  </a:lnTo>
                  <a:close/>
                </a:path>
                <a:path w="3569335" h="10794">
                  <a:moveTo>
                    <a:pt x="1496567" y="10667"/>
                  </a:moveTo>
                  <a:lnTo>
                    <a:pt x="1469135" y="10667"/>
                  </a:lnTo>
                  <a:lnTo>
                    <a:pt x="1466088" y="9143"/>
                  </a:lnTo>
                  <a:lnTo>
                    <a:pt x="1466088" y="3047"/>
                  </a:lnTo>
                  <a:lnTo>
                    <a:pt x="1469135" y="0"/>
                  </a:lnTo>
                  <a:lnTo>
                    <a:pt x="1496567" y="0"/>
                  </a:lnTo>
                  <a:lnTo>
                    <a:pt x="1498092" y="3047"/>
                  </a:lnTo>
                  <a:lnTo>
                    <a:pt x="1498092" y="9143"/>
                  </a:lnTo>
                  <a:lnTo>
                    <a:pt x="1496567" y="10667"/>
                  </a:lnTo>
                  <a:close/>
                </a:path>
                <a:path w="3569335" h="10794">
                  <a:moveTo>
                    <a:pt x="1539240" y="10667"/>
                  </a:moveTo>
                  <a:lnTo>
                    <a:pt x="1511808" y="10667"/>
                  </a:lnTo>
                  <a:lnTo>
                    <a:pt x="1508759" y="9143"/>
                  </a:lnTo>
                  <a:lnTo>
                    <a:pt x="1508759" y="3047"/>
                  </a:lnTo>
                  <a:lnTo>
                    <a:pt x="1511808" y="0"/>
                  </a:lnTo>
                  <a:lnTo>
                    <a:pt x="1539240" y="0"/>
                  </a:lnTo>
                  <a:lnTo>
                    <a:pt x="1542288" y="3047"/>
                  </a:lnTo>
                  <a:lnTo>
                    <a:pt x="1542288" y="9143"/>
                  </a:lnTo>
                  <a:lnTo>
                    <a:pt x="1539240" y="10667"/>
                  </a:lnTo>
                  <a:close/>
                </a:path>
                <a:path w="3569335" h="10794">
                  <a:moveTo>
                    <a:pt x="1581911" y="10667"/>
                  </a:moveTo>
                  <a:lnTo>
                    <a:pt x="1554480" y="10667"/>
                  </a:lnTo>
                  <a:lnTo>
                    <a:pt x="1552956" y="9143"/>
                  </a:lnTo>
                  <a:lnTo>
                    <a:pt x="1552956" y="3047"/>
                  </a:lnTo>
                  <a:lnTo>
                    <a:pt x="1554480" y="0"/>
                  </a:lnTo>
                  <a:lnTo>
                    <a:pt x="1581911" y="0"/>
                  </a:lnTo>
                  <a:lnTo>
                    <a:pt x="1584959" y="3047"/>
                  </a:lnTo>
                  <a:lnTo>
                    <a:pt x="1584959" y="9143"/>
                  </a:lnTo>
                  <a:lnTo>
                    <a:pt x="1581911" y="10667"/>
                  </a:lnTo>
                  <a:close/>
                </a:path>
                <a:path w="3569335" h="10794">
                  <a:moveTo>
                    <a:pt x="1626108" y="10667"/>
                  </a:moveTo>
                  <a:lnTo>
                    <a:pt x="1597151" y="10667"/>
                  </a:lnTo>
                  <a:lnTo>
                    <a:pt x="1595627" y="9143"/>
                  </a:lnTo>
                  <a:lnTo>
                    <a:pt x="1595627" y="3047"/>
                  </a:lnTo>
                  <a:lnTo>
                    <a:pt x="1597151" y="0"/>
                  </a:lnTo>
                  <a:lnTo>
                    <a:pt x="1626108" y="0"/>
                  </a:lnTo>
                  <a:lnTo>
                    <a:pt x="1627632" y="3047"/>
                  </a:lnTo>
                  <a:lnTo>
                    <a:pt x="1627632" y="9143"/>
                  </a:lnTo>
                  <a:lnTo>
                    <a:pt x="1626108" y="10667"/>
                  </a:lnTo>
                  <a:close/>
                </a:path>
                <a:path w="3569335" h="10794">
                  <a:moveTo>
                    <a:pt x="1668780" y="10667"/>
                  </a:moveTo>
                  <a:lnTo>
                    <a:pt x="1641348" y="10667"/>
                  </a:lnTo>
                  <a:lnTo>
                    <a:pt x="1638300" y="9143"/>
                  </a:lnTo>
                  <a:lnTo>
                    <a:pt x="1638300" y="3047"/>
                  </a:lnTo>
                  <a:lnTo>
                    <a:pt x="1641348" y="0"/>
                  </a:lnTo>
                  <a:lnTo>
                    <a:pt x="1668780" y="0"/>
                  </a:lnTo>
                  <a:lnTo>
                    <a:pt x="1670304" y="3047"/>
                  </a:lnTo>
                  <a:lnTo>
                    <a:pt x="1670304" y="9143"/>
                  </a:lnTo>
                  <a:lnTo>
                    <a:pt x="1668780" y="10667"/>
                  </a:lnTo>
                  <a:close/>
                </a:path>
                <a:path w="3569335" h="10794">
                  <a:moveTo>
                    <a:pt x="1711451" y="10667"/>
                  </a:moveTo>
                  <a:lnTo>
                    <a:pt x="1684019" y="10667"/>
                  </a:lnTo>
                  <a:lnTo>
                    <a:pt x="1680972" y="9143"/>
                  </a:lnTo>
                  <a:lnTo>
                    <a:pt x="1680972" y="3047"/>
                  </a:lnTo>
                  <a:lnTo>
                    <a:pt x="1684019" y="0"/>
                  </a:lnTo>
                  <a:lnTo>
                    <a:pt x="1711451" y="0"/>
                  </a:lnTo>
                  <a:lnTo>
                    <a:pt x="1714500" y="3047"/>
                  </a:lnTo>
                  <a:lnTo>
                    <a:pt x="1714500" y="9143"/>
                  </a:lnTo>
                  <a:lnTo>
                    <a:pt x="1711451" y="10667"/>
                  </a:lnTo>
                  <a:close/>
                </a:path>
                <a:path w="3569335" h="10794">
                  <a:moveTo>
                    <a:pt x="1754124" y="10667"/>
                  </a:moveTo>
                  <a:lnTo>
                    <a:pt x="1726692" y="10667"/>
                  </a:lnTo>
                  <a:lnTo>
                    <a:pt x="1725168" y="9143"/>
                  </a:lnTo>
                  <a:lnTo>
                    <a:pt x="1725168" y="3047"/>
                  </a:lnTo>
                  <a:lnTo>
                    <a:pt x="1726692" y="0"/>
                  </a:lnTo>
                  <a:lnTo>
                    <a:pt x="1754124" y="0"/>
                  </a:lnTo>
                  <a:lnTo>
                    <a:pt x="1757172" y="3047"/>
                  </a:lnTo>
                  <a:lnTo>
                    <a:pt x="1757172" y="9143"/>
                  </a:lnTo>
                  <a:lnTo>
                    <a:pt x="1754124" y="10667"/>
                  </a:lnTo>
                  <a:close/>
                </a:path>
                <a:path w="3569335" h="10794">
                  <a:moveTo>
                    <a:pt x="1798319" y="10667"/>
                  </a:moveTo>
                  <a:lnTo>
                    <a:pt x="1770888" y="10667"/>
                  </a:lnTo>
                  <a:lnTo>
                    <a:pt x="1767840" y="9143"/>
                  </a:lnTo>
                  <a:lnTo>
                    <a:pt x="1767840" y="3047"/>
                  </a:lnTo>
                  <a:lnTo>
                    <a:pt x="1770888" y="0"/>
                  </a:lnTo>
                  <a:lnTo>
                    <a:pt x="1798319" y="0"/>
                  </a:lnTo>
                  <a:lnTo>
                    <a:pt x="1799843" y="3047"/>
                  </a:lnTo>
                  <a:lnTo>
                    <a:pt x="1799843" y="9143"/>
                  </a:lnTo>
                  <a:lnTo>
                    <a:pt x="1798319" y="10667"/>
                  </a:lnTo>
                  <a:close/>
                </a:path>
                <a:path w="3569335" h="10794">
                  <a:moveTo>
                    <a:pt x="1840992" y="10667"/>
                  </a:moveTo>
                  <a:lnTo>
                    <a:pt x="1813559" y="10667"/>
                  </a:lnTo>
                  <a:lnTo>
                    <a:pt x="1810511" y="9143"/>
                  </a:lnTo>
                  <a:lnTo>
                    <a:pt x="1810511" y="3047"/>
                  </a:lnTo>
                  <a:lnTo>
                    <a:pt x="1813559" y="0"/>
                  </a:lnTo>
                  <a:lnTo>
                    <a:pt x="1840992" y="0"/>
                  </a:lnTo>
                  <a:lnTo>
                    <a:pt x="1844040" y="3047"/>
                  </a:lnTo>
                  <a:lnTo>
                    <a:pt x="1844040" y="9143"/>
                  </a:lnTo>
                  <a:lnTo>
                    <a:pt x="1840992" y="10667"/>
                  </a:lnTo>
                  <a:close/>
                </a:path>
                <a:path w="3569335" h="10794">
                  <a:moveTo>
                    <a:pt x="1883664" y="10667"/>
                  </a:moveTo>
                  <a:lnTo>
                    <a:pt x="1856232" y="10667"/>
                  </a:lnTo>
                  <a:lnTo>
                    <a:pt x="1854708" y="9143"/>
                  </a:lnTo>
                  <a:lnTo>
                    <a:pt x="1854708" y="3047"/>
                  </a:lnTo>
                  <a:lnTo>
                    <a:pt x="1856232" y="0"/>
                  </a:lnTo>
                  <a:lnTo>
                    <a:pt x="1883664" y="0"/>
                  </a:lnTo>
                  <a:lnTo>
                    <a:pt x="1886711" y="3047"/>
                  </a:lnTo>
                  <a:lnTo>
                    <a:pt x="1886711" y="9143"/>
                  </a:lnTo>
                  <a:lnTo>
                    <a:pt x="1883664" y="10667"/>
                  </a:lnTo>
                  <a:close/>
                </a:path>
                <a:path w="3569335" h="10794">
                  <a:moveTo>
                    <a:pt x="1927860" y="10667"/>
                  </a:moveTo>
                  <a:lnTo>
                    <a:pt x="1900427" y="10667"/>
                  </a:lnTo>
                  <a:lnTo>
                    <a:pt x="1897380" y="9143"/>
                  </a:lnTo>
                  <a:lnTo>
                    <a:pt x="1897380" y="3047"/>
                  </a:lnTo>
                  <a:lnTo>
                    <a:pt x="1900427" y="0"/>
                  </a:lnTo>
                  <a:lnTo>
                    <a:pt x="1927860" y="0"/>
                  </a:lnTo>
                  <a:lnTo>
                    <a:pt x="1929384" y="3047"/>
                  </a:lnTo>
                  <a:lnTo>
                    <a:pt x="1929384" y="9143"/>
                  </a:lnTo>
                  <a:lnTo>
                    <a:pt x="1927860" y="10667"/>
                  </a:lnTo>
                  <a:close/>
                </a:path>
                <a:path w="3569335" h="10794">
                  <a:moveTo>
                    <a:pt x="1970532" y="10667"/>
                  </a:moveTo>
                  <a:lnTo>
                    <a:pt x="1943100" y="10667"/>
                  </a:lnTo>
                  <a:lnTo>
                    <a:pt x="1940051" y="9143"/>
                  </a:lnTo>
                  <a:lnTo>
                    <a:pt x="1940051" y="3047"/>
                  </a:lnTo>
                  <a:lnTo>
                    <a:pt x="1943100" y="0"/>
                  </a:lnTo>
                  <a:lnTo>
                    <a:pt x="1970532" y="0"/>
                  </a:lnTo>
                  <a:lnTo>
                    <a:pt x="1973580" y="3047"/>
                  </a:lnTo>
                  <a:lnTo>
                    <a:pt x="1973580" y="9143"/>
                  </a:lnTo>
                  <a:lnTo>
                    <a:pt x="1970532" y="10667"/>
                  </a:lnTo>
                  <a:close/>
                </a:path>
                <a:path w="3569335" h="10794">
                  <a:moveTo>
                    <a:pt x="2013204" y="10667"/>
                  </a:moveTo>
                  <a:lnTo>
                    <a:pt x="1985772" y="10667"/>
                  </a:lnTo>
                  <a:lnTo>
                    <a:pt x="1984248" y="9143"/>
                  </a:lnTo>
                  <a:lnTo>
                    <a:pt x="1984248" y="3047"/>
                  </a:lnTo>
                  <a:lnTo>
                    <a:pt x="1985772" y="0"/>
                  </a:lnTo>
                  <a:lnTo>
                    <a:pt x="2013204" y="0"/>
                  </a:lnTo>
                  <a:lnTo>
                    <a:pt x="2016251" y="3047"/>
                  </a:lnTo>
                  <a:lnTo>
                    <a:pt x="2016251" y="9143"/>
                  </a:lnTo>
                  <a:lnTo>
                    <a:pt x="2013204" y="10667"/>
                  </a:lnTo>
                  <a:close/>
                </a:path>
                <a:path w="3569335" h="10794">
                  <a:moveTo>
                    <a:pt x="2057400" y="10667"/>
                  </a:moveTo>
                  <a:lnTo>
                    <a:pt x="2028443" y="10667"/>
                  </a:lnTo>
                  <a:lnTo>
                    <a:pt x="2026919" y="9143"/>
                  </a:lnTo>
                  <a:lnTo>
                    <a:pt x="2026919" y="3047"/>
                  </a:lnTo>
                  <a:lnTo>
                    <a:pt x="2028443" y="0"/>
                  </a:lnTo>
                  <a:lnTo>
                    <a:pt x="2057400" y="0"/>
                  </a:lnTo>
                  <a:lnTo>
                    <a:pt x="2058924" y="3047"/>
                  </a:lnTo>
                  <a:lnTo>
                    <a:pt x="2058924" y="9143"/>
                  </a:lnTo>
                  <a:lnTo>
                    <a:pt x="2057400" y="10667"/>
                  </a:lnTo>
                  <a:close/>
                </a:path>
                <a:path w="3569335" h="10794">
                  <a:moveTo>
                    <a:pt x="2100072" y="10667"/>
                  </a:moveTo>
                  <a:lnTo>
                    <a:pt x="2072640" y="10667"/>
                  </a:lnTo>
                  <a:lnTo>
                    <a:pt x="2069592" y="9143"/>
                  </a:lnTo>
                  <a:lnTo>
                    <a:pt x="2069592" y="3047"/>
                  </a:lnTo>
                  <a:lnTo>
                    <a:pt x="2072640" y="0"/>
                  </a:lnTo>
                  <a:lnTo>
                    <a:pt x="2100072" y="0"/>
                  </a:lnTo>
                  <a:lnTo>
                    <a:pt x="2101596" y="3047"/>
                  </a:lnTo>
                  <a:lnTo>
                    <a:pt x="2101596" y="9143"/>
                  </a:lnTo>
                  <a:lnTo>
                    <a:pt x="2100072" y="10667"/>
                  </a:lnTo>
                  <a:close/>
                </a:path>
                <a:path w="3569335" h="10794">
                  <a:moveTo>
                    <a:pt x="2142743" y="10667"/>
                  </a:moveTo>
                  <a:lnTo>
                    <a:pt x="2115311" y="10667"/>
                  </a:lnTo>
                  <a:lnTo>
                    <a:pt x="2113788" y="9143"/>
                  </a:lnTo>
                  <a:lnTo>
                    <a:pt x="2113788" y="3047"/>
                  </a:lnTo>
                  <a:lnTo>
                    <a:pt x="2115311" y="0"/>
                  </a:lnTo>
                  <a:lnTo>
                    <a:pt x="2142743" y="0"/>
                  </a:lnTo>
                  <a:lnTo>
                    <a:pt x="2145792" y="3047"/>
                  </a:lnTo>
                  <a:lnTo>
                    <a:pt x="2145792" y="9143"/>
                  </a:lnTo>
                  <a:lnTo>
                    <a:pt x="2142743" y="10667"/>
                  </a:lnTo>
                  <a:close/>
                </a:path>
                <a:path w="3569335" h="10794">
                  <a:moveTo>
                    <a:pt x="2185416" y="10667"/>
                  </a:moveTo>
                  <a:lnTo>
                    <a:pt x="2157984" y="10667"/>
                  </a:lnTo>
                  <a:lnTo>
                    <a:pt x="2156460" y="9143"/>
                  </a:lnTo>
                  <a:lnTo>
                    <a:pt x="2156460" y="3047"/>
                  </a:lnTo>
                  <a:lnTo>
                    <a:pt x="2157984" y="0"/>
                  </a:lnTo>
                  <a:lnTo>
                    <a:pt x="2185416" y="0"/>
                  </a:lnTo>
                  <a:lnTo>
                    <a:pt x="2188464" y="3047"/>
                  </a:lnTo>
                  <a:lnTo>
                    <a:pt x="2188464" y="9143"/>
                  </a:lnTo>
                  <a:lnTo>
                    <a:pt x="2185416" y="10667"/>
                  </a:lnTo>
                  <a:close/>
                </a:path>
                <a:path w="3569335" h="10794">
                  <a:moveTo>
                    <a:pt x="2229611" y="10667"/>
                  </a:moveTo>
                  <a:lnTo>
                    <a:pt x="2202180" y="10667"/>
                  </a:lnTo>
                  <a:lnTo>
                    <a:pt x="2199132" y="9143"/>
                  </a:lnTo>
                  <a:lnTo>
                    <a:pt x="2199132" y="3047"/>
                  </a:lnTo>
                  <a:lnTo>
                    <a:pt x="2202180" y="0"/>
                  </a:lnTo>
                  <a:lnTo>
                    <a:pt x="2229611" y="0"/>
                  </a:lnTo>
                  <a:lnTo>
                    <a:pt x="2231135" y="3047"/>
                  </a:lnTo>
                  <a:lnTo>
                    <a:pt x="2231135" y="9143"/>
                  </a:lnTo>
                  <a:lnTo>
                    <a:pt x="2229611" y="10667"/>
                  </a:lnTo>
                  <a:close/>
                </a:path>
                <a:path w="3569335" h="10794">
                  <a:moveTo>
                    <a:pt x="2272284" y="10667"/>
                  </a:moveTo>
                  <a:lnTo>
                    <a:pt x="2244851" y="10667"/>
                  </a:lnTo>
                  <a:lnTo>
                    <a:pt x="2241804" y="9143"/>
                  </a:lnTo>
                  <a:lnTo>
                    <a:pt x="2241804" y="3047"/>
                  </a:lnTo>
                  <a:lnTo>
                    <a:pt x="2244851" y="0"/>
                  </a:lnTo>
                  <a:lnTo>
                    <a:pt x="2272284" y="0"/>
                  </a:lnTo>
                  <a:lnTo>
                    <a:pt x="2275332" y="3047"/>
                  </a:lnTo>
                  <a:lnTo>
                    <a:pt x="2275332" y="9143"/>
                  </a:lnTo>
                  <a:lnTo>
                    <a:pt x="2272284" y="10667"/>
                  </a:lnTo>
                  <a:close/>
                </a:path>
                <a:path w="3569335" h="10794">
                  <a:moveTo>
                    <a:pt x="2314956" y="10667"/>
                  </a:moveTo>
                  <a:lnTo>
                    <a:pt x="2287524" y="10667"/>
                  </a:lnTo>
                  <a:lnTo>
                    <a:pt x="2286000" y="9143"/>
                  </a:lnTo>
                  <a:lnTo>
                    <a:pt x="2286000" y="3047"/>
                  </a:lnTo>
                  <a:lnTo>
                    <a:pt x="2287524" y="0"/>
                  </a:lnTo>
                  <a:lnTo>
                    <a:pt x="2314956" y="0"/>
                  </a:lnTo>
                  <a:lnTo>
                    <a:pt x="2318004" y="3047"/>
                  </a:lnTo>
                  <a:lnTo>
                    <a:pt x="2318004" y="9143"/>
                  </a:lnTo>
                  <a:lnTo>
                    <a:pt x="2314956" y="10667"/>
                  </a:lnTo>
                  <a:close/>
                </a:path>
                <a:path w="3569335" h="10794">
                  <a:moveTo>
                    <a:pt x="2359151" y="10667"/>
                  </a:moveTo>
                  <a:lnTo>
                    <a:pt x="2331719" y="10667"/>
                  </a:lnTo>
                  <a:lnTo>
                    <a:pt x="2328672" y="9143"/>
                  </a:lnTo>
                  <a:lnTo>
                    <a:pt x="2328672" y="3047"/>
                  </a:lnTo>
                  <a:lnTo>
                    <a:pt x="2331719" y="0"/>
                  </a:lnTo>
                  <a:lnTo>
                    <a:pt x="2359151" y="0"/>
                  </a:lnTo>
                  <a:lnTo>
                    <a:pt x="2360676" y="3047"/>
                  </a:lnTo>
                  <a:lnTo>
                    <a:pt x="2360676" y="9143"/>
                  </a:lnTo>
                  <a:lnTo>
                    <a:pt x="2359151" y="10667"/>
                  </a:lnTo>
                  <a:close/>
                </a:path>
                <a:path w="3569335" h="10794">
                  <a:moveTo>
                    <a:pt x="2401824" y="10667"/>
                  </a:moveTo>
                  <a:lnTo>
                    <a:pt x="2374392" y="10667"/>
                  </a:lnTo>
                  <a:lnTo>
                    <a:pt x="2371343" y="9143"/>
                  </a:lnTo>
                  <a:lnTo>
                    <a:pt x="2371343" y="3047"/>
                  </a:lnTo>
                  <a:lnTo>
                    <a:pt x="2374392" y="0"/>
                  </a:lnTo>
                  <a:lnTo>
                    <a:pt x="2401824" y="0"/>
                  </a:lnTo>
                  <a:lnTo>
                    <a:pt x="2404872" y="3047"/>
                  </a:lnTo>
                  <a:lnTo>
                    <a:pt x="2404872" y="9143"/>
                  </a:lnTo>
                  <a:lnTo>
                    <a:pt x="2401824" y="10667"/>
                  </a:lnTo>
                  <a:close/>
                </a:path>
                <a:path w="3569335" h="10794">
                  <a:moveTo>
                    <a:pt x="2444496" y="10667"/>
                  </a:moveTo>
                  <a:lnTo>
                    <a:pt x="2417064" y="10667"/>
                  </a:lnTo>
                  <a:lnTo>
                    <a:pt x="2415540" y="9143"/>
                  </a:lnTo>
                  <a:lnTo>
                    <a:pt x="2415540" y="3047"/>
                  </a:lnTo>
                  <a:lnTo>
                    <a:pt x="2417064" y="0"/>
                  </a:lnTo>
                  <a:lnTo>
                    <a:pt x="2444496" y="0"/>
                  </a:lnTo>
                  <a:lnTo>
                    <a:pt x="2447543" y="3047"/>
                  </a:lnTo>
                  <a:lnTo>
                    <a:pt x="2447543" y="9143"/>
                  </a:lnTo>
                  <a:lnTo>
                    <a:pt x="2444496" y="10667"/>
                  </a:lnTo>
                  <a:close/>
                </a:path>
                <a:path w="3569335" h="10794">
                  <a:moveTo>
                    <a:pt x="2488692" y="10667"/>
                  </a:moveTo>
                  <a:lnTo>
                    <a:pt x="2459735" y="10667"/>
                  </a:lnTo>
                  <a:lnTo>
                    <a:pt x="2458211" y="9143"/>
                  </a:lnTo>
                  <a:lnTo>
                    <a:pt x="2458211" y="3047"/>
                  </a:lnTo>
                  <a:lnTo>
                    <a:pt x="2459735" y="0"/>
                  </a:lnTo>
                  <a:lnTo>
                    <a:pt x="2488692" y="0"/>
                  </a:lnTo>
                  <a:lnTo>
                    <a:pt x="2490216" y="3047"/>
                  </a:lnTo>
                  <a:lnTo>
                    <a:pt x="2490216" y="9143"/>
                  </a:lnTo>
                  <a:lnTo>
                    <a:pt x="2488692" y="10667"/>
                  </a:lnTo>
                  <a:close/>
                </a:path>
                <a:path w="3569335" h="10794">
                  <a:moveTo>
                    <a:pt x="2531364" y="10667"/>
                  </a:moveTo>
                  <a:lnTo>
                    <a:pt x="2503932" y="10667"/>
                  </a:lnTo>
                  <a:lnTo>
                    <a:pt x="2500884" y="9143"/>
                  </a:lnTo>
                  <a:lnTo>
                    <a:pt x="2500884" y="3047"/>
                  </a:lnTo>
                  <a:lnTo>
                    <a:pt x="2503932" y="0"/>
                  </a:lnTo>
                  <a:lnTo>
                    <a:pt x="2531364" y="0"/>
                  </a:lnTo>
                  <a:lnTo>
                    <a:pt x="2532888" y="3047"/>
                  </a:lnTo>
                  <a:lnTo>
                    <a:pt x="2532888" y="9143"/>
                  </a:lnTo>
                  <a:lnTo>
                    <a:pt x="2531364" y="10667"/>
                  </a:lnTo>
                  <a:close/>
                </a:path>
                <a:path w="3569335" h="10794">
                  <a:moveTo>
                    <a:pt x="2574035" y="10667"/>
                  </a:moveTo>
                  <a:lnTo>
                    <a:pt x="2546604" y="10667"/>
                  </a:lnTo>
                  <a:lnTo>
                    <a:pt x="2545080" y="9143"/>
                  </a:lnTo>
                  <a:lnTo>
                    <a:pt x="2545080" y="3047"/>
                  </a:lnTo>
                  <a:lnTo>
                    <a:pt x="2546604" y="0"/>
                  </a:lnTo>
                  <a:lnTo>
                    <a:pt x="2574035" y="0"/>
                  </a:lnTo>
                  <a:lnTo>
                    <a:pt x="2577084" y="3047"/>
                  </a:lnTo>
                  <a:lnTo>
                    <a:pt x="2577084" y="9143"/>
                  </a:lnTo>
                  <a:lnTo>
                    <a:pt x="2574035" y="10667"/>
                  </a:lnTo>
                  <a:close/>
                </a:path>
                <a:path w="3569335" h="10794">
                  <a:moveTo>
                    <a:pt x="2616708" y="10667"/>
                  </a:moveTo>
                  <a:lnTo>
                    <a:pt x="2589276" y="10667"/>
                  </a:lnTo>
                  <a:lnTo>
                    <a:pt x="2587752" y="9143"/>
                  </a:lnTo>
                  <a:lnTo>
                    <a:pt x="2587752" y="3047"/>
                  </a:lnTo>
                  <a:lnTo>
                    <a:pt x="2589276" y="0"/>
                  </a:lnTo>
                  <a:lnTo>
                    <a:pt x="2616708" y="0"/>
                  </a:lnTo>
                  <a:lnTo>
                    <a:pt x="2619756" y="3047"/>
                  </a:lnTo>
                  <a:lnTo>
                    <a:pt x="2619756" y="9143"/>
                  </a:lnTo>
                  <a:lnTo>
                    <a:pt x="2616708" y="10667"/>
                  </a:lnTo>
                  <a:close/>
                </a:path>
                <a:path w="3569335" h="10794">
                  <a:moveTo>
                    <a:pt x="2660904" y="10667"/>
                  </a:moveTo>
                  <a:lnTo>
                    <a:pt x="2633472" y="10667"/>
                  </a:lnTo>
                  <a:lnTo>
                    <a:pt x="2630424" y="9143"/>
                  </a:lnTo>
                  <a:lnTo>
                    <a:pt x="2630424" y="3047"/>
                  </a:lnTo>
                  <a:lnTo>
                    <a:pt x="2633472" y="0"/>
                  </a:lnTo>
                  <a:lnTo>
                    <a:pt x="2660904" y="0"/>
                  </a:lnTo>
                  <a:lnTo>
                    <a:pt x="2662427" y="3047"/>
                  </a:lnTo>
                  <a:lnTo>
                    <a:pt x="2662427" y="9143"/>
                  </a:lnTo>
                  <a:lnTo>
                    <a:pt x="2660904" y="10667"/>
                  </a:lnTo>
                  <a:close/>
                </a:path>
                <a:path w="3569335" h="10794">
                  <a:moveTo>
                    <a:pt x="2703576" y="10667"/>
                  </a:moveTo>
                  <a:lnTo>
                    <a:pt x="2676143" y="10667"/>
                  </a:lnTo>
                  <a:lnTo>
                    <a:pt x="2673096" y="9143"/>
                  </a:lnTo>
                  <a:lnTo>
                    <a:pt x="2673096" y="3047"/>
                  </a:lnTo>
                  <a:lnTo>
                    <a:pt x="2676143" y="0"/>
                  </a:lnTo>
                  <a:lnTo>
                    <a:pt x="2703576" y="0"/>
                  </a:lnTo>
                  <a:lnTo>
                    <a:pt x="2706624" y="3047"/>
                  </a:lnTo>
                  <a:lnTo>
                    <a:pt x="2706624" y="9143"/>
                  </a:lnTo>
                  <a:lnTo>
                    <a:pt x="2703576" y="10667"/>
                  </a:lnTo>
                  <a:close/>
                </a:path>
                <a:path w="3569335" h="10794">
                  <a:moveTo>
                    <a:pt x="2746247" y="10667"/>
                  </a:moveTo>
                  <a:lnTo>
                    <a:pt x="2718816" y="10667"/>
                  </a:lnTo>
                  <a:lnTo>
                    <a:pt x="2717292" y="9143"/>
                  </a:lnTo>
                  <a:lnTo>
                    <a:pt x="2717292" y="3047"/>
                  </a:lnTo>
                  <a:lnTo>
                    <a:pt x="2718816" y="0"/>
                  </a:lnTo>
                  <a:lnTo>
                    <a:pt x="2746247" y="0"/>
                  </a:lnTo>
                  <a:lnTo>
                    <a:pt x="2749295" y="3047"/>
                  </a:lnTo>
                  <a:lnTo>
                    <a:pt x="2749295" y="9143"/>
                  </a:lnTo>
                  <a:lnTo>
                    <a:pt x="2746247" y="10667"/>
                  </a:lnTo>
                  <a:close/>
                </a:path>
                <a:path w="3569335" h="10794">
                  <a:moveTo>
                    <a:pt x="2790443" y="10667"/>
                  </a:moveTo>
                  <a:lnTo>
                    <a:pt x="2763011" y="10667"/>
                  </a:lnTo>
                  <a:lnTo>
                    <a:pt x="2759963" y="9143"/>
                  </a:lnTo>
                  <a:lnTo>
                    <a:pt x="2759963" y="3047"/>
                  </a:lnTo>
                  <a:lnTo>
                    <a:pt x="2763011" y="0"/>
                  </a:lnTo>
                  <a:lnTo>
                    <a:pt x="2790443" y="0"/>
                  </a:lnTo>
                  <a:lnTo>
                    <a:pt x="2791968" y="3047"/>
                  </a:lnTo>
                  <a:lnTo>
                    <a:pt x="2791968" y="9143"/>
                  </a:lnTo>
                  <a:lnTo>
                    <a:pt x="2790443" y="10667"/>
                  </a:lnTo>
                  <a:close/>
                </a:path>
                <a:path w="3569335" h="10794">
                  <a:moveTo>
                    <a:pt x="2833115" y="10667"/>
                  </a:moveTo>
                  <a:lnTo>
                    <a:pt x="2805684" y="10667"/>
                  </a:lnTo>
                  <a:lnTo>
                    <a:pt x="2802636" y="9143"/>
                  </a:lnTo>
                  <a:lnTo>
                    <a:pt x="2802636" y="3047"/>
                  </a:lnTo>
                  <a:lnTo>
                    <a:pt x="2805684" y="0"/>
                  </a:lnTo>
                  <a:lnTo>
                    <a:pt x="2833115" y="0"/>
                  </a:lnTo>
                  <a:lnTo>
                    <a:pt x="2836163" y="3047"/>
                  </a:lnTo>
                  <a:lnTo>
                    <a:pt x="2836163" y="9143"/>
                  </a:lnTo>
                  <a:lnTo>
                    <a:pt x="2833115" y="10667"/>
                  </a:lnTo>
                  <a:close/>
                </a:path>
                <a:path w="3569335" h="10794">
                  <a:moveTo>
                    <a:pt x="2875788" y="10667"/>
                  </a:moveTo>
                  <a:lnTo>
                    <a:pt x="2848356" y="10667"/>
                  </a:lnTo>
                  <a:lnTo>
                    <a:pt x="2846831" y="9143"/>
                  </a:lnTo>
                  <a:lnTo>
                    <a:pt x="2846831" y="3047"/>
                  </a:lnTo>
                  <a:lnTo>
                    <a:pt x="2848356" y="0"/>
                  </a:lnTo>
                  <a:lnTo>
                    <a:pt x="2875788" y="0"/>
                  </a:lnTo>
                  <a:lnTo>
                    <a:pt x="2878836" y="3047"/>
                  </a:lnTo>
                  <a:lnTo>
                    <a:pt x="2878836" y="9143"/>
                  </a:lnTo>
                  <a:lnTo>
                    <a:pt x="2875788" y="10667"/>
                  </a:lnTo>
                  <a:close/>
                </a:path>
                <a:path w="3569335" h="10794">
                  <a:moveTo>
                    <a:pt x="2919984" y="10667"/>
                  </a:moveTo>
                  <a:lnTo>
                    <a:pt x="2892552" y="10667"/>
                  </a:lnTo>
                  <a:lnTo>
                    <a:pt x="2889504" y="9143"/>
                  </a:lnTo>
                  <a:lnTo>
                    <a:pt x="2889504" y="3047"/>
                  </a:lnTo>
                  <a:lnTo>
                    <a:pt x="2892552" y="0"/>
                  </a:lnTo>
                  <a:lnTo>
                    <a:pt x="2919984" y="0"/>
                  </a:lnTo>
                  <a:lnTo>
                    <a:pt x="2921508" y="3047"/>
                  </a:lnTo>
                  <a:lnTo>
                    <a:pt x="2921508" y="9143"/>
                  </a:lnTo>
                  <a:lnTo>
                    <a:pt x="2919984" y="10667"/>
                  </a:lnTo>
                  <a:close/>
                </a:path>
                <a:path w="3569335" h="10794">
                  <a:moveTo>
                    <a:pt x="2962656" y="10667"/>
                  </a:moveTo>
                  <a:lnTo>
                    <a:pt x="2935224" y="10667"/>
                  </a:lnTo>
                  <a:lnTo>
                    <a:pt x="2932176" y="9143"/>
                  </a:lnTo>
                  <a:lnTo>
                    <a:pt x="2932176" y="3047"/>
                  </a:lnTo>
                  <a:lnTo>
                    <a:pt x="2935224" y="0"/>
                  </a:lnTo>
                  <a:lnTo>
                    <a:pt x="2962656" y="0"/>
                  </a:lnTo>
                  <a:lnTo>
                    <a:pt x="2964179" y="3047"/>
                  </a:lnTo>
                  <a:lnTo>
                    <a:pt x="2964179" y="9143"/>
                  </a:lnTo>
                  <a:lnTo>
                    <a:pt x="2962656" y="10667"/>
                  </a:lnTo>
                  <a:close/>
                </a:path>
                <a:path w="3569335" h="10794">
                  <a:moveTo>
                    <a:pt x="3005327" y="10667"/>
                  </a:moveTo>
                  <a:lnTo>
                    <a:pt x="2977895" y="10667"/>
                  </a:lnTo>
                  <a:lnTo>
                    <a:pt x="2976372" y="9143"/>
                  </a:lnTo>
                  <a:lnTo>
                    <a:pt x="2976372" y="3047"/>
                  </a:lnTo>
                  <a:lnTo>
                    <a:pt x="2977895" y="0"/>
                  </a:lnTo>
                  <a:lnTo>
                    <a:pt x="3005327" y="0"/>
                  </a:lnTo>
                  <a:lnTo>
                    <a:pt x="3008376" y="3047"/>
                  </a:lnTo>
                  <a:lnTo>
                    <a:pt x="3008376" y="9143"/>
                  </a:lnTo>
                  <a:lnTo>
                    <a:pt x="3005327" y="10667"/>
                  </a:lnTo>
                  <a:close/>
                </a:path>
                <a:path w="3569335" h="10794">
                  <a:moveTo>
                    <a:pt x="3048000" y="10667"/>
                  </a:moveTo>
                  <a:lnTo>
                    <a:pt x="3020568" y="10667"/>
                  </a:lnTo>
                  <a:lnTo>
                    <a:pt x="3019044" y="9143"/>
                  </a:lnTo>
                  <a:lnTo>
                    <a:pt x="3019044" y="3047"/>
                  </a:lnTo>
                  <a:lnTo>
                    <a:pt x="3020568" y="0"/>
                  </a:lnTo>
                  <a:lnTo>
                    <a:pt x="3048000" y="0"/>
                  </a:lnTo>
                  <a:lnTo>
                    <a:pt x="3051047" y="3047"/>
                  </a:lnTo>
                  <a:lnTo>
                    <a:pt x="3051047" y="9143"/>
                  </a:lnTo>
                  <a:lnTo>
                    <a:pt x="3048000" y="10667"/>
                  </a:lnTo>
                  <a:close/>
                </a:path>
                <a:path w="3569335" h="10794">
                  <a:moveTo>
                    <a:pt x="3092195" y="10667"/>
                  </a:moveTo>
                  <a:lnTo>
                    <a:pt x="3064763" y="10667"/>
                  </a:lnTo>
                  <a:lnTo>
                    <a:pt x="3061715" y="9143"/>
                  </a:lnTo>
                  <a:lnTo>
                    <a:pt x="3061715" y="3047"/>
                  </a:lnTo>
                  <a:lnTo>
                    <a:pt x="3064763" y="0"/>
                  </a:lnTo>
                  <a:lnTo>
                    <a:pt x="3092195" y="0"/>
                  </a:lnTo>
                  <a:lnTo>
                    <a:pt x="3093720" y="3047"/>
                  </a:lnTo>
                  <a:lnTo>
                    <a:pt x="3093720" y="9143"/>
                  </a:lnTo>
                  <a:lnTo>
                    <a:pt x="3092195" y="10667"/>
                  </a:lnTo>
                  <a:close/>
                </a:path>
                <a:path w="3569335" h="10794">
                  <a:moveTo>
                    <a:pt x="3134868" y="10667"/>
                  </a:moveTo>
                  <a:lnTo>
                    <a:pt x="3107436" y="10667"/>
                  </a:lnTo>
                  <a:lnTo>
                    <a:pt x="3104388" y="9143"/>
                  </a:lnTo>
                  <a:lnTo>
                    <a:pt x="3104388" y="3047"/>
                  </a:lnTo>
                  <a:lnTo>
                    <a:pt x="3107436" y="0"/>
                  </a:lnTo>
                  <a:lnTo>
                    <a:pt x="3134868" y="0"/>
                  </a:lnTo>
                  <a:lnTo>
                    <a:pt x="3137915" y="3047"/>
                  </a:lnTo>
                  <a:lnTo>
                    <a:pt x="3137915" y="9143"/>
                  </a:lnTo>
                  <a:lnTo>
                    <a:pt x="3134868" y="10667"/>
                  </a:lnTo>
                  <a:close/>
                </a:path>
                <a:path w="3569335" h="10794">
                  <a:moveTo>
                    <a:pt x="3177540" y="10667"/>
                  </a:moveTo>
                  <a:lnTo>
                    <a:pt x="3150108" y="10667"/>
                  </a:lnTo>
                  <a:lnTo>
                    <a:pt x="3148584" y="9143"/>
                  </a:lnTo>
                  <a:lnTo>
                    <a:pt x="3148584" y="3047"/>
                  </a:lnTo>
                  <a:lnTo>
                    <a:pt x="3150108" y="0"/>
                  </a:lnTo>
                  <a:lnTo>
                    <a:pt x="3177540" y="0"/>
                  </a:lnTo>
                  <a:lnTo>
                    <a:pt x="3180588" y="3047"/>
                  </a:lnTo>
                  <a:lnTo>
                    <a:pt x="3180588" y="9143"/>
                  </a:lnTo>
                  <a:lnTo>
                    <a:pt x="3177540" y="10667"/>
                  </a:lnTo>
                  <a:close/>
                </a:path>
                <a:path w="3569335" h="10794">
                  <a:moveTo>
                    <a:pt x="3221736" y="10667"/>
                  </a:moveTo>
                  <a:lnTo>
                    <a:pt x="3194304" y="10667"/>
                  </a:lnTo>
                  <a:lnTo>
                    <a:pt x="3191256" y="9143"/>
                  </a:lnTo>
                  <a:lnTo>
                    <a:pt x="3191256" y="3047"/>
                  </a:lnTo>
                  <a:lnTo>
                    <a:pt x="3194304" y="0"/>
                  </a:lnTo>
                  <a:lnTo>
                    <a:pt x="3221736" y="0"/>
                  </a:lnTo>
                  <a:lnTo>
                    <a:pt x="3223260" y="3047"/>
                  </a:lnTo>
                  <a:lnTo>
                    <a:pt x="3223260" y="9143"/>
                  </a:lnTo>
                  <a:lnTo>
                    <a:pt x="3221736" y="10667"/>
                  </a:lnTo>
                  <a:close/>
                </a:path>
                <a:path w="3569335" h="10794">
                  <a:moveTo>
                    <a:pt x="3264408" y="10667"/>
                  </a:moveTo>
                  <a:lnTo>
                    <a:pt x="3236976" y="10667"/>
                  </a:lnTo>
                  <a:lnTo>
                    <a:pt x="3233927" y="9143"/>
                  </a:lnTo>
                  <a:lnTo>
                    <a:pt x="3233927" y="3047"/>
                  </a:lnTo>
                  <a:lnTo>
                    <a:pt x="3236976" y="0"/>
                  </a:lnTo>
                  <a:lnTo>
                    <a:pt x="3264408" y="0"/>
                  </a:lnTo>
                  <a:lnTo>
                    <a:pt x="3267456" y="3047"/>
                  </a:lnTo>
                  <a:lnTo>
                    <a:pt x="3267456" y="9143"/>
                  </a:lnTo>
                  <a:lnTo>
                    <a:pt x="3264408" y="10667"/>
                  </a:lnTo>
                  <a:close/>
                </a:path>
                <a:path w="3569335" h="10794">
                  <a:moveTo>
                    <a:pt x="3307079" y="10667"/>
                  </a:moveTo>
                  <a:lnTo>
                    <a:pt x="3279647" y="10667"/>
                  </a:lnTo>
                  <a:lnTo>
                    <a:pt x="3278124" y="9143"/>
                  </a:lnTo>
                  <a:lnTo>
                    <a:pt x="3278124" y="3047"/>
                  </a:lnTo>
                  <a:lnTo>
                    <a:pt x="3279647" y="0"/>
                  </a:lnTo>
                  <a:lnTo>
                    <a:pt x="3307079" y="0"/>
                  </a:lnTo>
                  <a:lnTo>
                    <a:pt x="3310127" y="3047"/>
                  </a:lnTo>
                  <a:lnTo>
                    <a:pt x="3310127" y="9143"/>
                  </a:lnTo>
                  <a:lnTo>
                    <a:pt x="3307079" y="10667"/>
                  </a:lnTo>
                  <a:close/>
                </a:path>
                <a:path w="3569335" h="10794">
                  <a:moveTo>
                    <a:pt x="3351276" y="10667"/>
                  </a:moveTo>
                  <a:lnTo>
                    <a:pt x="3323844" y="10667"/>
                  </a:lnTo>
                  <a:lnTo>
                    <a:pt x="3320795" y="9143"/>
                  </a:lnTo>
                  <a:lnTo>
                    <a:pt x="3320795" y="3047"/>
                  </a:lnTo>
                  <a:lnTo>
                    <a:pt x="3323844" y="0"/>
                  </a:lnTo>
                  <a:lnTo>
                    <a:pt x="3351276" y="0"/>
                  </a:lnTo>
                  <a:lnTo>
                    <a:pt x="3352800" y="3047"/>
                  </a:lnTo>
                  <a:lnTo>
                    <a:pt x="3352800" y="9143"/>
                  </a:lnTo>
                  <a:lnTo>
                    <a:pt x="3351276" y="10667"/>
                  </a:lnTo>
                  <a:close/>
                </a:path>
                <a:path w="3569335" h="10794">
                  <a:moveTo>
                    <a:pt x="3393947" y="10667"/>
                  </a:moveTo>
                  <a:lnTo>
                    <a:pt x="3366515" y="10667"/>
                  </a:lnTo>
                  <a:lnTo>
                    <a:pt x="3363468" y="9143"/>
                  </a:lnTo>
                  <a:lnTo>
                    <a:pt x="3363468" y="3047"/>
                  </a:lnTo>
                  <a:lnTo>
                    <a:pt x="3366515" y="0"/>
                  </a:lnTo>
                  <a:lnTo>
                    <a:pt x="3393947" y="0"/>
                  </a:lnTo>
                  <a:lnTo>
                    <a:pt x="3395472" y="3047"/>
                  </a:lnTo>
                  <a:lnTo>
                    <a:pt x="3395472" y="9143"/>
                  </a:lnTo>
                  <a:lnTo>
                    <a:pt x="3393947" y="10667"/>
                  </a:lnTo>
                  <a:close/>
                </a:path>
                <a:path w="3569335" h="10794">
                  <a:moveTo>
                    <a:pt x="3436620" y="10667"/>
                  </a:moveTo>
                  <a:lnTo>
                    <a:pt x="3409188" y="10667"/>
                  </a:lnTo>
                  <a:lnTo>
                    <a:pt x="3407663" y="9143"/>
                  </a:lnTo>
                  <a:lnTo>
                    <a:pt x="3407663" y="3047"/>
                  </a:lnTo>
                  <a:lnTo>
                    <a:pt x="3409188" y="0"/>
                  </a:lnTo>
                  <a:lnTo>
                    <a:pt x="3436620" y="0"/>
                  </a:lnTo>
                  <a:lnTo>
                    <a:pt x="3439668" y="3047"/>
                  </a:lnTo>
                  <a:lnTo>
                    <a:pt x="3439668" y="9143"/>
                  </a:lnTo>
                  <a:lnTo>
                    <a:pt x="3436620" y="10667"/>
                  </a:lnTo>
                  <a:close/>
                </a:path>
                <a:path w="3569335" h="10794">
                  <a:moveTo>
                    <a:pt x="3479292" y="10667"/>
                  </a:moveTo>
                  <a:lnTo>
                    <a:pt x="3451860" y="10667"/>
                  </a:lnTo>
                  <a:lnTo>
                    <a:pt x="3450336" y="9143"/>
                  </a:lnTo>
                  <a:lnTo>
                    <a:pt x="3450336" y="3047"/>
                  </a:lnTo>
                  <a:lnTo>
                    <a:pt x="3451860" y="0"/>
                  </a:lnTo>
                  <a:lnTo>
                    <a:pt x="3479292" y="0"/>
                  </a:lnTo>
                  <a:lnTo>
                    <a:pt x="3482340" y="3047"/>
                  </a:lnTo>
                  <a:lnTo>
                    <a:pt x="3482340" y="9143"/>
                  </a:lnTo>
                  <a:lnTo>
                    <a:pt x="3479292" y="10667"/>
                  </a:lnTo>
                  <a:close/>
                </a:path>
                <a:path w="3569335" h="10794">
                  <a:moveTo>
                    <a:pt x="3523488" y="10667"/>
                  </a:moveTo>
                  <a:lnTo>
                    <a:pt x="3496056" y="10667"/>
                  </a:lnTo>
                  <a:lnTo>
                    <a:pt x="3493008" y="9143"/>
                  </a:lnTo>
                  <a:lnTo>
                    <a:pt x="3493008" y="3047"/>
                  </a:lnTo>
                  <a:lnTo>
                    <a:pt x="3496056" y="0"/>
                  </a:lnTo>
                  <a:lnTo>
                    <a:pt x="3523488" y="0"/>
                  </a:lnTo>
                  <a:lnTo>
                    <a:pt x="3525011" y="3047"/>
                  </a:lnTo>
                  <a:lnTo>
                    <a:pt x="3525011" y="9143"/>
                  </a:lnTo>
                  <a:lnTo>
                    <a:pt x="3523488" y="10667"/>
                  </a:lnTo>
                  <a:close/>
                </a:path>
                <a:path w="3569335" h="10794">
                  <a:moveTo>
                    <a:pt x="3566160" y="10667"/>
                  </a:moveTo>
                  <a:lnTo>
                    <a:pt x="3538728" y="10667"/>
                  </a:lnTo>
                  <a:lnTo>
                    <a:pt x="3535679" y="9143"/>
                  </a:lnTo>
                  <a:lnTo>
                    <a:pt x="3535679" y="3047"/>
                  </a:lnTo>
                  <a:lnTo>
                    <a:pt x="3538728" y="0"/>
                  </a:lnTo>
                  <a:lnTo>
                    <a:pt x="3566160" y="0"/>
                  </a:lnTo>
                  <a:lnTo>
                    <a:pt x="3569208" y="3047"/>
                  </a:lnTo>
                  <a:lnTo>
                    <a:pt x="3569208" y="9143"/>
                  </a:lnTo>
                  <a:lnTo>
                    <a:pt x="3566160" y="10667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50363" y="2339340"/>
              <a:ext cx="3578860" cy="0"/>
            </a:xfrm>
            <a:custGeom>
              <a:avLst/>
              <a:gdLst/>
              <a:ahLst/>
              <a:cxnLst/>
              <a:rect l="l" t="t" r="r" b="b"/>
              <a:pathLst>
                <a:path w="3578860" h="0">
                  <a:moveTo>
                    <a:pt x="0" y="0"/>
                  </a:moveTo>
                  <a:lnTo>
                    <a:pt x="0" y="0"/>
                  </a:lnTo>
                  <a:lnTo>
                    <a:pt x="3564636" y="0"/>
                  </a:lnTo>
                  <a:lnTo>
                    <a:pt x="3578352" y="0"/>
                  </a:lnTo>
                </a:path>
              </a:pathLst>
            </a:custGeom>
            <a:ln w="10668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50363" y="2737103"/>
              <a:ext cx="3578860" cy="0"/>
            </a:xfrm>
            <a:custGeom>
              <a:avLst/>
              <a:gdLst/>
              <a:ahLst/>
              <a:cxnLst/>
              <a:rect l="l" t="t" r="r" b="b"/>
              <a:pathLst>
                <a:path w="3578860" h="0">
                  <a:moveTo>
                    <a:pt x="0" y="0"/>
                  </a:moveTo>
                  <a:lnTo>
                    <a:pt x="0" y="0"/>
                  </a:lnTo>
                  <a:lnTo>
                    <a:pt x="3564636" y="0"/>
                  </a:lnTo>
                  <a:lnTo>
                    <a:pt x="3578352" y="0"/>
                  </a:lnTo>
                </a:path>
              </a:pathLst>
            </a:custGeom>
            <a:ln w="10668">
              <a:solidFill>
                <a:srgbClr val="5228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982204" y="3192330"/>
            <a:ext cx="111760" cy="25272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7x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82204" y="3038397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82204" y="2886008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82204" y="2732074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82204" y="2425770"/>
            <a:ext cx="111760" cy="25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06574" y="2271837"/>
            <a:ext cx="8699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006574" y="1503709"/>
            <a:ext cx="86995" cy="7131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5x</a:t>
            </a:r>
            <a:endParaRPr sz="450">
              <a:latin typeface="Gadugi"/>
              <a:cs typeface="Gadugi"/>
            </a:endParaRPr>
          </a:p>
          <a:p>
            <a:pPr algn="just" marL="12700" marR="5080">
              <a:lnSpc>
                <a:spcPct val="223700"/>
              </a:lnSpc>
              <a:spcBef>
                <a:spcPts val="5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4x</a:t>
            </a:r>
            <a:r>
              <a:rPr dirty="0" sz="45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3x</a:t>
            </a:r>
            <a:r>
              <a:rPr dirty="0" sz="45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2x</a:t>
            </a:r>
            <a:r>
              <a:rPr dirty="0" sz="45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72113" y="3427045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2002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393368" y="3427045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715233" y="3427045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36488" y="3427045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58353" y="3427045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680217" y="3427045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2012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001472" y="3427045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322728" y="3427045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644592" y="3427045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965847" y="3427045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287712" y="3427045"/>
            <a:ext cx="47942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3375" algn="l"/>
              </a:tabLst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2022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841757" y="1920866"/>
            <a:ext cx="106680" cy="121348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1000</a:t>
            </a:r>
            <a:r>
              <a:rPr dirty="0" sz="4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Minus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NTM</a:t>
            </a:r>
            <a:r>
              <a:rPr dirty="0" sz="4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P/E</a:t>
            </a:r>
            <a:r>
              <a:rPr dirty="0" sz="4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595959"/>
                </a:solidFill>
                <a:latin typeface="Gadugi"/>
                <a:cs typeface="Gadugi"/>
              </a:rPr>
              <a:t>Ratio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114775" y="3624147"/>
            <a:ext cx="3701415" cy="40957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50495" indent="-137795">
              <a:lnSpc>
                <a:spcPct val="100000"/>
              </a:lnSpc>
              <a:spcBef>
                <a:spcPts val="41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04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Small-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mid-cap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traded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similar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multiples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large.</a:t>
            </a:r>
            <a:endParaRPr sz="650">
              <a:latin typeface="Gadugi"/>
              <a:cs typeface="Gadugi"/>
            </a:endParaRPr>
          </a:p>
          <a:p>
            <a:pPr marL="149860" marR="5080" indent="-137795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caps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leading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since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pandemic,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valuation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discount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small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mid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is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near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widest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two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decades.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068264" y="1933469"/>
            <a:ext cx="5359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+1</a:t>
            </a:r>
            <a:r>
              <a:rPr dirty="0" sz="450" spc="6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Std.</a:t>
            </a:r>
            <a:r>
              <a:rPr dirty="0" sz="450" spc="7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Dev.:</a:t>
            </a:r>
            <a:r>
              <a:rPr dirty="0" sz="450" spc="5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892144"/>
                </a:solidFill>
                <a:latin typeface="Gadugi"/>
                <a:cs typeface="Gadugi"/>
              </a:rPr>
              <a:t>2.6x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478726" y="2348021"/>
            <a:ext cx="4432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Average:</a:t>
            </a:r>
            <a:r>
              <a:rPr dirty="0" sz="45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0.1x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423883" y="2751874"/>
            <a:ext cx="5410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42A5E"/>
                </a:solidFill>
                <a:latin typeface="Gadugi"/>
                <a:cs typeface="Gadugi"/>
              </a:rPr>
              <a:t>-1</a:t>
            </a:r>
            <a:r>
              <a:rPr dirty="0" sz="450" spc="5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42A5E"/>
                </a:solidFill>
                <a:latin typeface="Gadugi"/>
                <a:cs typeface="Gadugi"/>
              </a:rPr>
              <a:t>Std.</a:t>
            </a:r>
            <a:r>
              <a:rPr dirty="0" sz="450" spc="4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42A5E"/>
                </a:solidFill>
                <a:latin typeface="Gadugi"/>
                <a:cs typeface="Gadugi"/>
              </a:rPr>
              <a:t>Dev.:</a:t>
            </a:r>
            <a:r>
              <a:rPr dirty="0" sz="450" spc="50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42A5E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42A5E"/>
                </a:solidFill>
                <a:latin typeface="Gadugi"/>
                <a:cs typeface="Gadugi"/>
              </a:rPr>
              <a:t>2.7x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696124" y="3033837"/>
            <a:ext cx="260350" cy="1733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Current:</a:t>
            </a:r>
            <a:endParaRPr sz="450">
              <a:latin typeface="Gadugi"/>
              <a:cs typeface="Gadugi"/>
            </a:endParaRPr>
          </a:p>
          <a:p>
            <a:pPr marL="56515">
              <a:lnSpc>
                <a:spcPct val="100000"/>
              </a:lnSpc>
              <a:spcBef>
                <a:spcPts val="45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5.8x</a:t>
            </a:r>
            <a:endParaRPr sz="450">
              <a:latin typeface="Gadugi"/>
              <a:cs typeface="Gadugi"/>
            </a:endParaRPr>
          </a:p>
        </p:txBody>
      </p:sp>
      <p:graphicFrame>
        <p:nvGraphicFramePr>
          <p:cNvPr id="41" name="object 41" descr=""/>
          <p:cNvGraphicFramePr>
            <a:graphicFrameLocks noGrp="1"/>
          </p:cNvGraphicFramePr>
          <p:nvPr/>
        </p:nvGraphicFramePr>
        <p:xfrm>
          <a:off x="4578095" y="1336547"/>
          <a:ext cx="1234440" cy="478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644"/>
                <a:gridCol w="309244"/>
              </a:tblGrid>
              <a:tr h="260350">
                <a:tc>
                  <a:txBody>
                    <a:bodyPr/>
                    <a:lstStyle/>
                    <a:p>
                      <a:pPr algn="ctr" marL="551180" marR="10160">
                        <a:lnSpc>
                          <a:spcPct val="108800"/>
                        </a:lnSpc>
                        <a:spcBef>
                          <a:spcPts val="250"/>
                        </a:spcBef>
                      </a:pP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Long-</a:t>
                      </a:r>
                      <a:r>
                        <a:rPr dirty="0" sz="4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term</a:t>
                      </a:r>
                      <a:r>
                        <a:rPr dirty="0" sz="40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Average</a:t>
                      </a:r>
                      <a:r>
                        <a:rPr dirty="0" sz="40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P/E</a:t>
                      </a:r>
                      <a:r>
                        <a:rPr dirty="0" sz="400" spc="5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Ratio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317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4925" marR="27305" indent="22225">
                        <a:lnSpc>
                          <a:spcPct val="107500"/>
                        </a:lnSpc>
                        <a:spcBef>
                          <a:spcPts val="5"/>
                        </a:spcBef>
                      </a:pP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Current</a:t>
                      </a:r>
                      <a:r>
                        <a:rPr dirty="0" sz="40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P/E</a:t>
                      </a:r>
                      <a:r>
                        <a:rPr dirty="0" sz="400" spc="5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Ratio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76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234"/>
                        </a:spcBef>
                        <a:tabLst>
                          <a:tab pos="616585" algn="l"/>
                        </a:tabLst>
                      </a:pP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S&amp;P</a:t>
                      </a:r>
                      <a:r>
                        <a:rPr dirty="0" sz="450" spc="6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2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500</a:t>
                      </a: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	</a:t>
                      </a: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15.9x</a:t>
                      </a:r>
                      <a:endParaRPr sz="450">
                        <a:latin typeface="Gadugi"/>
                        <a:cs typeface="Gadugi"/>
                      </a:endParaRPr>
                    </a:p>
                    <a:p>
                      <a:pPr marL="130810">
                        <a:lnSpc>
                          <a:spcPts val="520"/>
                        </a:lnSpc>
                        <a:spcBef>
                          <a:spcPts val="320"/>
                        </a:spcBef>
                        <a:tabLst>
                          <a:tab pos="616585" algn="l"/>
                        </a:tabLst>
                      </a:pP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S&amp;P</a:t>
                      </a:r>
                      <a:r>
                        <a:rPr dirty="0" sz="450" spc="6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2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1000</a:t>
                      </a: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	</a:t>
                      </a: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15.9x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9844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20.2x</a:t>
                      </a:r>
                      <a:endParaRPr sz="450">
                        <a:latin typeface="Gadugi"/>
                        <a:cs typeface="Gadugi"/>
                      </a:endParaRPr>
                    </a:p>
                    <a:p>
                      <a:pPr marL="83185">
                        <a:lnSpc>
                          <a:spcPts val="520"/>
                        </a:lnSpc>
                        <a:spcBef>
                          <a:spcPts val="320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14.4x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9844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</a:tr>
            </a:tbl>
          </a:graphicData>
        </a:graphic>
      </p:graphicFrame>
      <p:sp>
        <p:nvSpPr>
          <p:cNvPr id="42" name="object 42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921546" y="4804695"/>
            <a:ext cx="5842635" cy="622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0965" indent="-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Small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mid-</a:t>
            </a:r>
            <a:r>
              <a:rPr dirty="0" sz="1300">
                <a:latin typeface="Calibri"/>
                <a:cs typeface="Calibri"/>
              </a:rPr>
              <a:t>cap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 </a:t>
            </a:r>
            <a:r>
              <a:rPr dirty="0" sz="1300" spc="-10">
                <a:latin typeface="Calibri"/>
                <a:cs typeface="Calibri"/>
              </a:rPr>
              <a:t>historically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traded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similar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multiples 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large.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ts val="1570"/>
              </a:lnSpc>
              <a:spcBef>
                <a:spcPts val="4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cap's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leading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since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pandemic,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valuation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discount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small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mid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near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widest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 </a:t>
            </a:r>
            <a:r>
              <a:rPr dirty="0" sz="1300" spc="-10">
                <a:latin typeface="Calibri"/>
                <a:cs typeface="Calibri"/>
              </a:rPr>
              <a:t>years.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7950"/>
            <a:ext cx="97772" cy="713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99460" y="2439389"/>
            <a:ext cx="595643" cy="8446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93813" y="4145190"/>
            <a:ext cx="1228807" cy="22150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8847" y="2628900"/>
              <a:ext cx="390143" cy="39014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7950"/>
            <a:ext cx="99357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1421" y="1261561"/>
            <a:ext cx="2562583" cy="922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0160" y="4264826"/>
            <a:ext cx="2394801" cy="10488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5728" y="1095699"/>
            <a:ext cx="1343460" cy="13633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979676" y="2071623"/>
            <a:ext cx="1082040" cy="1084580"/>
            <a:chOff x="1979676" y="2071623"/>
            <a:chExt cx="1082040" cy="1084580"/>
          </a:xfrm>
        </p:grpSpPr>
        <p:sp>
          <p:nvSpPr>
            <p:cNvPr id="9" name="object 9" descr=""/>
            <p:cNvSpPr/>
            <p:nvPr/>
          </p:nvSpPr>
          <p:spPr>
            <a:xfrm>
              <a:off x="1979676" y="2074163"/>
              <a:ext cx="1082040" cy="1082040"/>
            </a:xfrm>
            <a:custGeom>
              <a:avLst/>
              <a:gdLst/>
              <a:ahLst/>
              <a:cxnLst/>
              <a:rect l="l" t="t" r="r" b="b"/>
              <a:pathLst>
                <a:path w="1082039" h="1082039">
                  <a:moveTo>
                    <a:pt x="541019" y="1082039"/>
                  </a:moveTo>
                  <a:lnTo>
                    <a:pt x="494351" y="1080053"/>
                  </a:lnTo>
                  <a:lnTo>
                    <a:pt x="448783" y="1074202"/>
                  </a:lnTo>
                  <a:lnTo>
                    <a:pt x="404477" y="1064648"/>
                  </a:lnTo>
                  <a:lnTo>
                    <a:pt x="361597" y="1051555"/>
                  </a:lnTo>
                  <a:lnTo>
                    <a:pt x="320304" y="1035085"/>
                  </a:lnTo>
                  <a:lnTo>
                    <a:pt x="280761" y="1015401"/>
                  </a:lnTo>
                  <a:lnTo>
                    <a:pt x="243132" y="992666"/>
                  </a:lnTo>
                  <a:lnTo>
                    <a:pt x="207578" y="967041"/>
                  </a:lnTo>
                  <a:lnTo>
                    <a:pt x="174263" y="938690"/>
                  </a:lnTo>
                  <a:lnTo>
                    <a:pt x="143349" y="907776"/>
                  </a:lnTo>
                  <a:lnTo>
                    <a:pt x="114998" y="874461"/>
                  </a:lnTo>
                  <a:lnTo>
                    <a:pt x="89373" y="838907"/>
                  </a:lnTo>
                  <a:lnTo>
                    <a:pt x="66638" y="801278"/>
                  </a:lnTo>
                  <a:lnTo>
                    <a:pt x="46954" y="761735"/>
                  </a:lnTo>
                  <a:lnTo>
                    <a:pt x="30484" y="720442"/>
                  </a:lnTo>
                  <a:lnTo>
                    <a:pt x="17391" y="677562"/>
                  </a:lnTo>
                  <a:lnTo>
                    <a:pt x="7837" y="633256"/>
                  </a:lnTo>
                  <a:lnTo>
                    <a:pt x="1986" y="587688"/>
                  </a:lnTo>
                  <a:lnTo>
                    <a:pt x="0" y="541019"/>
                  </a:lnTo>
                  <a:lnTo>
                    <a:pt x="1142" y="506515"/>
                  </a:lnTo>
                  <a:lnTo>
                    <a:pt x="4571" y="471868"/>
                  </a:lnTo>
                  <a:lnTo>
                    <a:pt x="10286" y="437507"/>
                  </a:lnTo>
                  <a:lnTo>
                    <a:pt x="18287" y="403860"/>
                  </a:lnTo>
                  <a:lnTo>
                    <a:pt x="541019" y="541019"/>
                  </a:lnTo>
                  <a:lnTo>
                    <a:pt x="541019" y="0"/>
                  </a:lnTo>
                  <a:lnTo>
                    <a:pt x="587688" y="1986"/>
                  </a:lnTo>
                  <a:lnTo>
                    <a:pt x="633256" y="7837"/>
                  </a:lnTo>
                  <a:lnTo>
                    <a:pt x="677562" y="17391"/>
                  </a:lnTo>
                  <a:lnTo>
                    <a:pt x="720442" y="30484"/>
                  </a:lnTo>
                  <a:lnTo>
                    <a:pt x="761735" y="46954"/>
                  </a:lnTo>
                  <a:lnTo>
                    <a:pt x="801278" y="66638"/>
                  </a:lnTo>
                  <a:lnTo>
                    <a:pt x="838907" y="89373"/>
                  </a:lnTo>
                  <a:lnTo>
                    <a:pt x="874461" y="114998"/>
                  </a:lnTo>
                  <a:lnTo>
                    <a:pt x="907776" y="143349"/>
                  </a:lnTo>
                  <a:lnTo>
                    <a:pt x="938690" y="174263"/>
                  </a:lnTo>
                  <a:lnTo>
                    <a:pt x="967041" y="207578"/>
                  </a:lnTo>
                  <a:lnTo>
                    <a:pt x="992666" y="243132"/>
                  </a:lnTo>
                  <a:lnTo>
                    <a:pt x="1015401" y="280761"/>
                  </a:lnTo>
                  <a:lnTo>
                    <a:pt x="1035085" y="320304"/>
                  </a:lnTo>
                  <a:lnTo>
                    <a:pt x="1051555" y="361597"/>
                  </a:lnTo>
                  <a:lnTo>
                    <a:pt x="1064648" y="404477"/>
                  </a:lnTo>
                  <a:lnTo>
                    <a:pt x="1074202" y="448783"/>
                  </a:lnTo>
                  <a:lnTo>
                    <a:pt x="1080053" y="494351"/>
                  </a:lnTo>
                  <a:lnTo>
                    <a:pt x="1082039" y="541019"/>
                  </a:lnTo>
                  <a:lnTo>
                    <a:pt x="1080053" y="587688"/>
                  </a:lnTo>
                  <a:lnTo>
                    <a:pt x="1074202" y="633256"/>
                  </a:lnTo>
                  <a:lnTo>
                    <a:pt x="1064648" y="677562"/>
                  </a:lnTo>
                  <a:lnTo>
                    <a:pt x="1051555" y="720442"/>
                  </a:lnTo>
                  <a:lnTo>
                    <a:pt x="1035085" y="761735"/>
                  </a:lnTo>
                  <a:lnTo>
                    <a:pt x="1015401" y="801278"/>
                  </a:lnTo>
                  <a:lnTo>
                    <a:pt x="992666" y="838907"/>
                  </a:lnTo>
                  <a:lnTo>
                    <a:pt x="967041" y="874461"/>
                  </a:lnTo>
                  <a:lnTo>
                    <a:pt x="938690" y="907776"/>
                  </a:lnTo>
                  <a:lnTo>
                    <a:pt x="907776" y="938690"/>
                  </a:lnTo>
                  <a:lnTo>
                    <a:pt x="874461" y="967041"/>
                  </a:lnTo>
                  <a:lnTo>
                    <a:pt x="838907" y="992666"/>
                  </a:lnTo>
                  <a:lnTo>
                    <a:pt x="801278" y="1015401"/>
                  </a:lnTo>
                  <a:lnTo>
                    <a:pt x="761735" y="1035085"/>
                  </a:lnTo>
                  <a:lnTo>
                    <a:pt x="720442" y="1051555"/>
                  </a:lnTo>
                  <a:lnTo>
                    <a:pt x="677562" y="1064648"/>
                  </a:lnTo>
                  <a:lnTo>
                    <a:pt x="633256" y="1074202"/>
                  </a:lnTo>
                  <a:lnTo>
                    <a:pt x="587688" y="1080053"/>
                  </a:lnTo>
                  <a:lnTo>
                    <a:pt x="541019" y="1082039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97963" y="2074163"/>
              <a:ext cx="523240" cy="541020"/>
            </a:xfrm>
            <a:custGeom>
              <a:avLst/>
              <a:gdLst/>
              <a:ahLst/>
              <a:cxnLst/>
              <a:rect l="l" t="t" r="r" b="b"/>
              <a:pathLst>
                <a:path w="523239" h="541019">
                  <a:moveTo>
                    <a:pt x="522732" y="541020"/>
                  </a:moveTo>
                  <a:lnTo>
                    <a:pt x="0" y="403860"/>
                  </a:lnTo>
                  <a:lnTo>
                    <a:pt x="14492" y="357294"/>
                  </a:lnTo>
                  <a:lnTo>
                    <a:pt x="32832" y="312806"/>
                  </a:lnTo>
                  <a:lnTo>
                    <a:pt x="54803" y="270564"/>
                  </a:lnTo>
                  <a:lnTo>
                    <a:pt x="80187" y="230737"/>
                  </a:lnTo>
                  <a:lnTo>
                    <a:pt x="108768" y="193491"/>
                  </a:lnTo>
                  <a:lnTo>
                    <a:pt x="140330" y="158995"/>
                  </a:lnTo>
                  <a:lnTo>
                    <a:pt x="174655" y="127418"/>
                  </a:lnTo>
                  <a:lnTo>
                    <a:pt x="211526" y="98926"/>
                  </a:lnTo>
                  <a:lnTo>
                    <a:pt x="250728" y="73688"/>
                  </a:lnTo>
                  <a:lnTo>
                    <a:pt x="292043" y="51872"/>
                  </a:lnTo>
                  <a:lnTo>
                    <a:pt x="335255" y="33646"/>
                  </a:lnTo>
                  <a:lnTo>
                    <a:pt x="380146" y="19178"/>
                  </a:lnTo>
                  <a:lnTo>
                    <a:pt x="426501" y="8635"/>
                  </a:lnTo>
                  <a:lnTo>
                    <a:pt x="474101" y="2186"/>
                  </a:lnTo>
                  <a:lnTo>
                    <a:pt x="522732" y="0"/>
                  </a:lnTo>
                  <a:lnTo>
                    <a:pt x="522732" y="54102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97963" y="2074163"/>
              <a:ext cx="523240" cy="541020"/>
            </a:xfrm>
            <a:custGeom>
              <a:avLst/>
              <a:gdLst/>
              <a:ahLst/>
              <a:cxnLst/>
              <a:rect l="l" t="t" r="r" b="b"/>
              <a:pathLst>
                <a:path w="523239" h="541019">
                  <a:moveTo>
                    <a:pt x="0" y="403860"/>
                  </a:moveTo>
                  <a:lnTo>
                    <a:pt x="14492" y="357294"/>
                  </a:lnTo>
                  <a:lnTo>
                    <a:pt x="32832" y="312806"/>
                  </a:lnTo>
                  <a:lnTo>
                    <a:pt x="54803" y="270564"/>
                  </a:lnTo>
                  <a:lnTo>
                    <a:pt x="80187" y="230737"/>
                  </a:lnTo>
                  <a:lnTo>
                    <a:pt x="108768" y="193491"/>
                  </a:lnTo>
                  <a:lnTo>
                    <a:pt x="140330" y="158995"/>
                  </a:lnTo>
                  <a:lnTo>
                    <a:pt x="174655" y="127418"/>
                  </a:lnTo>
                  <a:lnTo>
                    <a:pt x="211526" y="98926"/>
                  </a:lnTo>
                  <a:lnTo>
                    <a:pt x="250728" y="73688"/>
                  </a:lnTo>
                  <a:lnTo>
                    <a:pt x="292043" y="51872"/>
                  </a:lnTo>
                  <a:lnTo>
                    <a:pt x="335255" y="33646"/>
                  </a:lnTo>
                  <a:lnTo>
                    <a:pt x="380146" y="19178"/>
                  </a:lnTo>
                  <a:lnTo>
                    <a:pt x="426501" y="8635"/>
                  </a:lnTo>
                  <a:lnTo>
                    <a:pt x="474101" y="2186"/>
                  </a:lnTo>
                  <a:lnTo>
                    <a:pt x="522732" y="0"/>
                  </a:lnTo>
                  <a:lnTo>
                    <a:pt x="522732" y="541020"/>
                  </a:lnTo>
                  <a:lnTo>
                    <a:pt x="0" y="403860"/>
                  </a:lnTo>
                  <a:close/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630391" y="2782374"/>
            <a:ext cx="12382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FFFFFF"/>
                </a:solidFill>
                <a:latin typeface="Gadugi"/>
                <a:cs typeface="Gadugi"/>
              </a:rPr>
              <a:t>U.S.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81744" y="2317540"/>
            <a:ext cx="3867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International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83487" y="1826746"/>
            <a:ext cx="28765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%</a:t>
            </a:r>
            <a:r>
              <a:rPr dirty="0" sz="500" spc="3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Assets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65021" y="3228809"/>
            <a:ext cx="939165" cy="203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The U.S.</a:t>
            </a:r>
            <a:r>
              <a:rPr dirty="0" sz="55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represents</a:t>
            </a:r>
            <a:r>
              <a:rPr dirty="0" sz="550" spc="-1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79%</a:t>
            </a:r>
            <a:r>
              <a:rPr dirty="0" sz="550" spc="2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endParaRPr sz="550">
              <a:latin typeface="Gadugi"/>
              <a:cs typeface="Gadugi"/>
            </a:endParaRPr>
          </a:p>
          <a:p>
            <a:pPr marL="62230">
              <a:lnSpc>
                <a:spcPct val="100000"/>
              </a:lnSpc>
              <a:spcBef>
                <a:spcPts val="40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U.S.</a:t>
            </a:r>
            <a:r>
              <a:rPr dirty="0" sz="55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investor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portfolios</a:t>
            </a:r>
            <a:endParaRPr sz="550">
              <a:latin typeface="Gadugi"/>
              <a:cs typeface="Gadug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262431" y="2065019"/>
            <a:ext cx="1131570" cy="1131570"/>
            <a:chOff x="3262431" y="2065019"/>
            <a:chExt cx="1131570" cy="1131570"/>
          </a:xfrm>
        </p:grpSpPr>
        <p:sp>
          <p:nvSpPr>
            <p:cNvPr id="17" name="object 17" descr=""/>
            <p:cNvSpPr/>
            <p:nvPr/>
          </p:nvSpPr>
          <p:spPr>
            <a:xfrm>
              <a:off x="3828288" y="2065020"/>
              <a:ext cx="565785" cy="611505"/>
            </a:xfrm>
            <a:custGeom>
              <a:avLst/>
              <a:gdLst/>
              <a:ahLst/>
              <a:cxnLst/>
              <a:rect l="l" t="t" r="r" b="b"/>
              <a:pathLst>
                <a:path w="565785" h="611505">
                  <a:moveTo>
                    <a:pt x="563880" y="611124"/>
                  </a:moveTo>
                  <a:lnTo>
                    <a:pt x="0" y="565404"/>
                  </a:lnTo>
                  <a:lnTo>
                    <a:pt x="0" y="0"/>
                  </a:lnTo>
                  <a:lnTo>
                    <a:pt x="48807" y="2074"/>
                  </a:lnTo>
                  <a:lnTo>
                    <a:pt x="96457" y="8183"/>
                  </a:lnTo>
                  <a:lnTo>
                    <a:pt x="142781" y="18159"/>
                  </a:lnTo>
                  <a:lnTo>
                    <a:pt x="187609" y="31831"/>
                  </a:lnTo>
                  <a:lnTo>
                    <a:pt x="230771" y="49031"/>
                  </a:lnTo>
                  <a:lnTo>
                    <a:pt x="272100" y="69589"/>
                  </a:lnTo>
                  <a:lnTo>
                    <a:pt x="311425" y="93336"/>
                  </a:lnTo>
                  <a:lnTo>
                    <a:pt x="348576" y="120103"/>
                  </a:lnTo>
                  <a:lnTo>
                    <a:pt x="383386" y="149720"/>
                  </a:lnTo>
                  <a:lnTo>
                    <a:pt x="415683" y="182017"/>
                  </a:lnTo>
                  <a:lnTo>
                    <a:pt x="445300" y="216827"/>
                  </a:lnTo>
                  <a:lnTo>
                    <a:pt x="472067" y="253978"/>
                  </a:lnTo>
                  <a:lnTo>
                    <a:pt x="495814" y="293303"/>
                  </a:lnTo>
                  <a:lnTo>
                    <a:pt x="516372" y="334632"/>
                  </a:lnTo>
                  <a:lnTo>
                    <a:pt x="533572" y="377794"/>
                  </a:lnTo>
                  <a:lnTo>
                    <a:pt x="547244" y="422622"/>
                  </a:lnTo>
                  <a:lnTo>
                    <a:pt x="557220" y="468946"/>
                  </a:lnTo>
                  <a:lnTo>
                    <a:pt x="563329" y="516596"/>
                  </a:lnTo>
                  <a:lnTo>
                    <a:pt x="565404" y="565404"/>
                  </a:lnTo>
                  <a:lnTo>
                    <a:pt x="565165" y="576834"/>
                  </a:lnTo>
                  <a:lnTo>
                    <a:pt x="564118" y="599694"/>
                  </a:lnTo>
                  <a:lnTo>
                    <a:pt x="563880" y="611124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262431" y="2065019"/>
              <a:ext cx="1130300" cy="1131570"/>
            </a:xfrm>
            <a:custGeom>
              <a:avLst/>
              <a:gdLst/>
              <a:ahLst/>
              <a:cxnLst/>
              <a:rect l="l" t="t" r="r" b="b"/>
              <a:pathLst>
                <a:path w="1130300" h="1131570">
                  <a:moveTo>
                    <a:pt x="567582" y="1131260"/>
                  </a:moveTo>
                  <a:lnTo>
                    <a:pt x="518612" y="1129284"/>
                  </a:lnTo>
                  <a:lnTo>
                    <a:pt x="470208" y="1123172"/>
                  </a:lnTo>
                  <a:lnTo>
                    <a:pt x="423276" y="1113139"/>
                  </a:lnTo>
                  <a:lnTo>
                    <a:pt x="377974" y="1099368"/>
                  </a:lnTo>
                  <a:lnTo>
                    <a:pt x="334457" y="1082042"/>
                  </a:lnTo>
                  <a:lnTo>
                    <a:pt x="292881" y="1061342"/>
                  </a:lnTo>
                  <a:lnTo>
                    <a:pt x="253403" y="1037453"/>
                  </a:lnTo>
                  <a:lnTo>
                    <a:pt x="216177" y="1010556"/>
                  </a:lnTo>
                  <a:lnTo>
                    <a:pt x="181360" y="980834"/>
                  </a:lnTo>
                  <a:lnTo>
                    <a:pt x="149108" y="948470"/>
                  </a:lnTo>
                  <a:lnTo>
                    <a:pt x="119577" y="913646"/>
                  </a:lnTo>
                  <a:lnTo>
                    <a:pt x="92923" y="876545"/>
                  </a:lnTo>
                  <a:lnTo>
                    <a:pt x="69301" y="837350"/>
                  </a:lnTo>
                  <a:lnTo>
                    <a:pt x="48869" y="796243"/>
                  </a:lnTo>
                  <a:lnTo>
                    <a:pt x="31782" y="753407"/>
                  </a:lnTo>
                  <a:lnTo>
                    <a:pt x="18195" y="709025"/>
                  </a:lnTo>
                  <a:lnTo>
                    <a:pt x="8265" y="663279"/>
                  </a:lnTo>
                  <a:lnTo>
                    <a:pt x="2148" y="616351"/>
                  </a:lnTo>
                  <a:lnTo>
                    <a:pt x="0" y="568425"/>
                  </a:lnTo>
                  <a:lnTo>
                    <a:pt x="1976" y="519684"/>
                  </a:lnTo>
                  <a:lnTo>
                    <a:pt x="7817" y="471323"/>
                  </a:lnTo>
                  <a:lnTo>
                    <a:pt x="17601" y="424395"/>
                  </a:lnTo>
                  <a:lnTo>
                    <a:pt x="31151" y="379059"/>
                  </a:lnTo>
                  <a:lnTo>
                    <a:pt x="48290" y="335478"/>
                  </a:lnTo>
                  <a:lnTo>
                    <a:pt x="68840" y="293813"/>
                  </a:lnTo>
                  <a:lnTo>
                    <a:pt x="92626" y="254225"/>
                  </a:lnTo>
                  <a:lnTo>
                    <a:pt x="119468" y="216877"/>
                  </a:lnTo>
                  <a:lnTo>
                    <a:pt x="149191" y="181928"/>
                  </a:lnTo>
                  <a:lnTo>
                    <a:pt x="181617" y="149542"/>
                  </a:lnTo>
                  <a:lnTo>
                    <a:pt x="216569" y="119879"/>
                  </a:lnTo>
                  <a:lnTo>
                    <a:pt x="253870" y="93101"/>
                  </a:lnTo>
                  <a:lnTo>
                    <a:pt x="293342" y="69370"/>
                  </a:lnTo>
                  <a:lnTo>
                    <a:pt x="334809" y="48846"/>
                  </a:lnTo>
                  <a:lnTo>
                    <a:pt x="378092" y="31692"/>
                  </a:lnTo>
                  <a:lnTo>
                    <a:pt x="423016" y="18069"/>
                  </a:lnTo>
                  <a:lnTo>
                    <a:pt x="469403" y="8138"/>
                  </a:lnTo>
                  <a:lnTo>
                    <a:pt x="517075" y="2061"/>
                  </a:lnTo>
                  <a:lnTo>
                    <a:pt x="565856" y="0"/>
                  </a:lnTo>
                  <a:lnTo>
                    <a:pt x="565856" y="565404"/>
                  </a:lnTo>
                  <a:lnTo>
                    <a:pt x="1129736" y="611124"/>
                  </a:lnTo>
                  <a:lnTo>
                    <a:pt x="1123624" y="659756"/>
                  </a:lnTo>
                  <a:lnTo>
                    <a:pt x="1113589" y="706891"/>
                  </a:lnTo>
                  <a:lnTo>
                    <a:pt x="1099814" y="752375"/>
                  </a:lnTo>
                  <a:lnTo>
                    <a:pt x="1082480" y="796052"/>
                  </a:lnTo>
                  <a:lnTo>
                    <a:pt x="1061767" y="837768"/>
                  </a:lnTo>
                  <a:lnTo>
                    <a:pt x="1037857" y="877369"/>
                  </a:lnTo>
                  <a:lnTo>
                    <a:pt x="1010932" y="914699"/>
                  </a:lnTo>
                  <a:lnTo>
                    <a:pt x="981173" y="949604"/>
                  </a:lnTo>
                  <a:lnTo>
                    <a:pt x="948760" y="981929"/>
                  </a:lnTo>
                  <a:lnTo>
                    <a:pt x="913876" y="1011521"/>
                  </a:lnTo>
                  <a:lnTo>
                    <a:pt x="876702" y="1038223"/>
                  </a:lnTo>
                  <a:lnTo>
                    <a:pt x="837419" y="1061882"/>
                  </a:lnTo>
                  <a:lnTo>
                    <a:pt x="796207" y="1082342"/>
                  </a:lnTo>
                  <a:lnTo>
                    <a:pt x="753250" y="1099450"/>
                  </a:lnTo>
                  <a:lnTo>
                    <a:pt x="708727" y="1113050"/>
                  </a:lnTo>
                  <a:lnTo>
                    <a:pt x="662821" y="1122988"/>
                  </a:lnTo>
                  <a:lnTo>
                    <a:pt x="615712" y="1129110"/>
                  </a:lnTo>
                  <a:lnTo>
                    <a:pt x="567582" y="113126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005025" y="2354125"/>
            <a:ext cx="12382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FFFFFF"/>
                </a:solidFill>
                <a:latin typeface="Gadugi"/>
                <a:cs typeface="Gadugi"/>
              </a:rPr>
              <a:t>U.S.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78321" y="2881430"/>
            <a:ext cx="3867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International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12407" y="1838929"/>
            <a:ext cx="22796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%</a:t>
            </a:r>
            <a:r>
              <a:rPr dirty="0" sz="500" spc="3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GDP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355892" y="3231840"/>
            <a:ext cx="1017905" cy="203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50" marR="5080" indent="-260985">
              <a:lnSpc>
                <a:spcPct val="105500"/>
              </a:lnSpc>
              <a:spcBef>
                <a:spcPts val="100"/>
              </a:spcBef>
            </a:pP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The</a:t>
            </a:r>
            <a:r>
              <a:rPr dirty="0" sz="550" spc="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U.S.</a:t>
            </a:r>
            <a:r>
              <a:rPr dirty="0" sz="550" spc="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represents</a:t>
            </a:r>
            <a:r>
              <a:rPr dirty="0" sz="550" spc="-2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only</a:t>
            </a:r>
            <a:r>
              <a:rPr dirty="0" sz="550" spc="1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76460"/>
                </a:solidFill>
                <a:latin typeface="Gadugi"/>
                <a:cs typeface="Gadugi"/>
              </a:rPr>
              <a:t>26%</a:t>
            </a:r>
            <a:r>
              <a:rPr dirty="0" sz="550" spc="5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r>
              <a:rPr dirty="0" sz="550" spc="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global</a:t>
            </a:r>
            <a:r>
              <a:rPr dirty="0" sz="550" spc="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76460"/>
                </a:solidFill>
                <a:latin typeface="Gadugi"/>
                <a:cs typeface="Gadugi"/>
              </a:rPr>
              <a:t>GDP</a:t>
            </a:r>
            <a:endParaRPr sz="550">
              <a:latin typeface="Gadugi"/>
              <a:cs typeface="Gadug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636767" y="2074672"/>
            <a:ext cx="1085850" cy="1084580"/>
            <a:chOff x="4636767" y="2074672"/>
            <a:chExt cx="1085850" cy="1084580"/>
          </a:xfrm>
        </p:grpSpPr>
        <p:sp>
          <p:nvSpPr>
            <p:cNvPr id="24" name="object 24" descr=""/>
            <p:cNvSpPr/>
            <p:nvPr/>
          </p:nvSpPr>
          <p:spPr>
            <a:xfrm>
              <a:off x="4668012" y="2077212"/>
              <a:ext cx="1054735" cy="1082040"/>
            </a:xfrm>
            <a:custGeom>
              <a:avLst/>
              <a:gdLst/>
              <a:ahLst/>
              <a:cxnLst/>
              <a:rect l="l" t="t" r="r" b="b"/>
              <a:pathLst>
                <a:path w="1054735" h="1082039">
                  <a:moveTo>
                    <a:pt x="513587" y="1082039"/>
                  </a:moveTo>
                  <a:lnTo>
                    <a:pt x="464080" y="1079805"/>
                  </a:lnTo>
                  <a:lnTo>
                    <a:pt x="415638" y="1073211"/>
                  </a:lnTo>
                  <a:lnTo>
                    <a:pt x="368490" y="1062425"/>
                  </a:lnTo>
                  <a:lnTo>
                    <a:pt x="322861" y="1047614"/>
                  </a:lnTo>
                  <a:lnTo>
                    <a:pt x="278978" y="1028944"/>
                  </a:lnTo>
                  <a:lnTo>
                    <a:pt x="237068" y="1006582"/>
                  </a:lnTo>
                  <a:lnTo>
                    <a:pt x="197357" y="980693"/>
                  </a:lnTo>
                  <a:lnTo>
                    <a:pt x="160073" y="951446"/>
                  </a:lnTo>
                  <a:lnTo>
                    <a:pt x="125441" y="919007"/>
                  </a:lnTo>
                  <a:lnTo>
                    <a:pt x="93688" y="883542"/>
                  </a:lnTo>
                  <a:lnTo>
                    <a:pt x="65041" y="845217"/>
                  </a:lnTo>
                  <a:lnTo>
                    <a:pt x="39726" y="804201"/>
                  </a:lnTo>
                  <a:lnTo>
                    <a:pt x="17970" y="760658"/>
                  </a:lnTo>
                  <a:lnTo>
                    <a:pt x="0" y="714756"/>
                  </a:lnTo>
                  <a:lnTo>
                    <a:pt x="513587" y="541019"/>
                  </a:lnTo>
                  <a:lnTo>
                    <a:pt x="513587" y="0"/>
                  </a:lnTo>
                  <a:lnTo>
                    <a:pt x="560256" y="1986"/>
                  </a:lnTo>
                  <a:lnTo>
                    <a:pt x="605824" y="7837"/>
                  </a:lnTo>
                  <a:lnTo>
                    <a:pt x="650130" y="17391"/>
                  </a:lnTo>
                  <a:lnTo>
                    <a:pt x="693010" y="30484"/>
                  </a:lnTo>
                  <a:lnTo>
                    <a:pt x="734303" y="46954"/>
                  </a:lnTo>
                  <a:lnTo>
                    <a:pt x="773846" y="66638"/>
                  </a:lnTo>
                  <a:lnTo>
                    <a:pt x="811475" y="89373"/>
                  </a:lnTo>
                  <a:lnTo>
                    <a:pt x="847029" y="114998"/>
                  </a:lnTo>
                  <a:lnTo>
                    <a:pt x="880344" y="143349"/>
                  </a:lnTo>
                  <a:lnTo>
                    <a:pt x="911258" y="174263"/>
                  </a:lnTo>
                  <a:lnTo>
                    <a:pt x="939609" y="207578"/>
                  </a:lnTo>
                  <a:lnTo>
                    <a:pt x="965234" y="243132"/>
                  </a:lnTo>
                  <a:lnTo>
                    <a:pt x="987969" y="280761"/>
                  </a:lnTo>
                  <a:lnTo>
                    <a:pt x="1007653" y="320304"/>
                  </a:lnTo>
                  <a:lnTo>
                    <a:pt x="1024123" y="361597"/>
                  </a:lnTo>
                  <a:lnTo>
                    <a:pt x="1037216" y="404477"/>
                  </a:lnTo>
                  <a:lnTo>
                    <a:pt x="1046770" y="448783"/>
                  </a:lnTo>
                  <a:lnTo>
                    <a:pt x="1052621" y="494351"/>
                  </a:lnTo>
                  <a:lnTo>
                    <a:pt x="1054607" y="541019"/>
                  </a:lnTo>
                  <a:lnTo>
                    <a:pt x="1052621" y="587688"/>
                  </a:lnTo>
                  <a:lnTo>
                    <a:pt x="1046770" y="633256"/>
                  </a:lnTo>
                  <a:lnTo>
                    <a:pt x="1037216" y="677562"/>
                  </a:lnTo>
                  <a:lnTo>
                    <a:pt x="1024123" y="720442"/>
                  </a:lnTo>
                  <a:lnTo>
                    <a:pt x="1007653" y="761735"/>
                  </a:lnTo>
                  <a:lnTo>
                    <a:pt x="987969" y="801278"/>
                  </a:lnTo>
                  <a:lnTo>
                    <a:pt x="965234" y="838907"/>
                  </a:lnTo>
                  <a:lnTo>
                    <a:pt x="939609" y="874461"/>
                  </a:lnTo>
                  <a:lnTo>
                    <a:pt x="911258" y="907776"/>
                  </a:lnTo>
                  <a:lnTo>
                    <a:pt x="880344" y="938690"/>
                  </a:lnTo>
                  <a:lnTo>
                    <a:pt x="847029" y="967041"/>
                  </a:lnTo>
                  <a:lnTo>
                    <a:pt x="811475" y="992666"/>
                  </a:lnTo>
                  <a:lnTo>
                    <a:pt x="773846" y="1015401"/>
                  </a:lnTo>
                  <a:lnTo>
                    <a:pt x="734303" y="1035085"/>
                  </a:lnTo>
                  <a:lnTo>
                    <a:pt x="693010" y="1051555"/>
                  </a:lnTo>
                  <a:lnTo>
                    <a:pt x="650130" y="1064648"/>
                  </a:lnTo>
                  <a:lnTo>
                    <a:pt x="605824" y="1074202"/>
                  </a:lnTo>
                  <a:lnTo>
                    <a:pt x="560256" y="1080053"/>
                  </a:lnTo>
                  <a:lnTo>
                    <a:pt x="513587" y="1082039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639307" y="2077212"/>
              <a:ext cx="542290" cy="715010"/>
            </a:xfrm>
            <a:custGeom>
              <a:avLst/>
              <a:gdLst/>
              <a:ahLst/>
              <a:cxnLst/>
              <a:rect l="l" t="t" r="r" b="b"/>
              <a:pathLst>
                <a:path w="542289" h="715010">
                  <a:moveTo>
                    <a:pt x="28704" y="714756"/>
                  </a:moveTo>
                  <a:lnTo>
                    <a:pt x="15591" y="669830"/>
                  </a:lnTo>
                  <a:lnTo>
                    <a:pt x="6505" y="624706"/>
                  </a:lnTo>
                  <a:lnTo>
                    <a:pt x="1342" y="579589"/>
                  </a:lnTo>
                  <a:lnTo>
                    <a:pt x="0" y="534688"/>
                  </a:lnTo>
                  <a:lnTo>
                    <a:pt x="2375" y="490207"/>
                  </a:lnTo>
                  <a:lnTo>
                    <a:pt x="8367" y="446355"/>
                  </a:lnTo>
                  <a:lnTo>
                    <a:pt x="17871" y="403337"/>
                  </a:lnTo>
                  <a:lnTo>
                    <a:pt x="30785" y="361360"/>
                  </a:lnTo>
                  <a:lnTo>
                    <a:pt x="47007" y="320631"/>
                  </a:lnTo>
                  <a:lnTo>
                    <a:pt x="66434" y="281356"/>
                  </a:lnTo>
                  <a:lnTo>
                    <a:pt x="88963" y="243743"/>
                  </a:lnTo>
                  <a:lnTo>
                    <a:pt x="114491" y="207997"/>
                  </a:lnTo>
                  <a:lnTo>
                    <a:pt x="142917" y="174326"/>
                  </a:lnTo>
                  <a:lnTo>
                    <a:pt x="174136" y="142936"/>
                  </a:lnTo>
                  <a:lnTo>
                    <a:pt x="208048" y="114033"/>
                  </a:lnTo>
                  <a:lnTo>
                    <a:pt x="244548" y="87825"/>
                  </a:lnTo>
                  <a:lnTo>
                    <a:pt x="283534" y="64517"/>
                  </a:lnTo>
                  <a:lnTo>
                    <a:pt x="324905" y="44317"/>
                  </a:lnTo>
                  <a:lnTo>
                    <a:pt x="368556" y="27431"/>
                  </a:lnTo>
                  <a:lnTo>
                    <a:pt x="410490" y="15430"/>
                  </a:lnTo>
                  <a:lnTo>
                    <a:pt x="453709" y="6857"/>
                  </a:lnTo>
                  <a:lnTo>
                    <a:pt x="497786" y="1714"/>
                  </a:lnTo>
                  <a:lnTo>
                    <a:pt x="542292" y="0"/>
                  </a:lnTo>
                  <a:lnTo>
                    <a:pt x="542292" y="541020"/>
                  </a:lnTo>
                  <a:lnTo>
                    <a:pt x="28704" y="714756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639307" y="2077212"/>
              <a:ext cx="542290" cy="715010"/>
            </a:xfrm>
            <a:custGeom>
              <a:avLst/>
              <a:gdLst/>
              <a:ahLst/>
              <a:cxnLst/>
              <a:rect l="l" t="t" r="r" b="b"/>
              <a:pathLst>
                <a:path w="542289" h="715010">
                  <a:moveTo>
                    <a:pt x="28704" y="714756"/>
                  </a:moveTo>
                  <a:lnTo>
                    <a:pt x="15591" y="669830"/>
                  </a:lnTo>
                  <a:lnTo>
                    <a:pt x="6505" y="624706"/>
                  </a:lnTo>
                  <a:lnTo>
                    <a:pt x="1342" y="579589"/>
                  </a:lnTo>
                  <a:lnTo>
                    <a:pt x="0" y="534688"/>
                  </a:lnTo>
                  <a:lnTo>
                    <a:pt x="2375" y="490207"/>
                  </a:lnTo>
                  <a:lnTo>
                    <a:pt x="8367" y="446355"/>
                  </a:lnTo>
                  <a:lnTo>
                    <a:pt x="17871" y="403337"/>
                  </a:lnTo>
                  <a:lnTo>
                    <a:pt x="30785" y="361360"/>
                  </a:lnTo>
                  <a:lnTo>
                    <a:pt x="47007" y="320631"/>
                  </a:lnTo>
                  <a:lnTo>
                    <a:pt x="66434" y="281356"/>
                  </a:lnTo>
                  <a:lnTo>
                    <a:pt x="88963" y="243743"/>
                  </a:lnTo>
                  <a:lnTo>
                    <a:pt x="114491" y="207997"/>
                  </a:lnTo>
                  <a:lnTo>
                    <a:pt x="142917" y="174326"/>
                  </a:lnTo>
                  <a:lnTo>
                    <a:pt x="174136" y="142936"/>
                  </a:lnTo>
                  <a:lnTo>
                    <a:pt x="208048" y="114033"/>
                  </a:lnTo>
                  <a:lnTo>
                    <a:pt x="244548" y="87825"/>
                  </a:lnTo>
                  <a:lnTo>
                    <a:pt x="283534" y="64517"/>
                  </a:lnTo>
                  <a:lnTo>
                    <a:pt x="324905" y="44317"/>
                  </a:lnTo>
                  <a:lnTo>
                    <a:pt x="368556" y="27431"/>
                  </a:lnTo>
                  <a:lnTo>
                    <a:pt x="410490" y="15430"/>
                  </a:lnTo>
                  <a:lnTo>
                    <a:pt x="453709" y="6857"/>
                  </a:lnTo>
                  <a:lnTo>
                    <a:pt x="497786" y="1714"/>
                  </a:lnTo>
                  <a:lnTo>
                    <a:pt x="542292" y="0"/>
                  </a:lnTo>
                  <a:lnTo>
                    <a:pt x="542292" y="541020"/>
                  </a:lnTo>
                  <a:lnTo>
                    <a:pt x="28704" y="714756"/>
                  </a:lnTo>
                  <a:close/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344591" y="2729040"/>
            <a:ext cx="12382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FFFFFF"/>
                </a:solidFill>
                <a:latin typeface="Gadugi"/>
                <a:cs typeface="Gadugi"/>
              </a:rPr>
              <a:t>U.S.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716712" y="2416595"/>
            <a:ext cx="3867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International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959004" y="1852651"/>
            <a:ext cx="45720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%</a:t>
            </a:r>
            <a:r>
              <a:rPr dirty="0" sz="50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Market</a:t>
            </a:r>
            <a:r>
              <a:rPr dirty="0" sz="500" spc="5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Cap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735114" y="3228809"/>
            <a:ext cx="939165" cy="203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2875" marR="5080" indent="-143510">
              <a:lnSpc>
                <a:spcPct val="105400"/>
              </a:lnSpc>
              <a:spcBef>
                <a:spcPts val="100"/>
              </a:spcBef>
            </a:pP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The U.S.</a:t>
            </a:r>
            <a:r>
              <a:rPr dirty="0" sz="55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represents</a:t>
            </a:r>
            <a:r>
              <a:rPr dirty="0" sz="550" spc="-1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70%</a:t>
            </a:r>
            <a:r>
              <a:rPr dirty="0" sz="550" spc="2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r>
              <a:rPr dirty="0" sz="550" spc="5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global</a:t>
            </a:r>
            <a:r>
              <a:rPr dirty="0" sz="55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Market</a:t>
            </a:r>
            <a:r>
              <a:rPr dirty="0" sz="5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76460"/>
                </a:solidFill>
                <a:latin typeface="Gadugi"/>
                <a:cs typeface="Gadugi"/>
              </a:rPr>
              <a:t>Cap</a:t>
            </a:r>
            <a:endParaRPr sz="550">
              <a:latin typeface="Gadugi"/>
              <a:cs typeface="Gadug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921546" y="4804695"/>
            <a:ext cx="502475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Most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tend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allocate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most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their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assets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their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home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country.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8346"/>
            <a:ext cx="102130" cy="7097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196592" y="1423923"/>
            <a:ext cx="3687445" cy="1953260"/>
            <a:chOff x="2196592" y="1423923"/>
            <a:chExt cx="3687445" cy="195326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1992" y="1633728"/>
              <a:ext cx="3659124" cy="16062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221992" y="1426463"/>
              <a:ext cx="0" cy="1948180"/>
            </a:xfrm>
            <a:custGeom>
              <a:avLst/>
              <a:gdLst/>
              <a:ahLst/>
              <a:cxnLst/>
              <a:rect l="l" t="t" r="r" b="b"/>
              <a:pathLst>
                <a:path w="0" h="1948179">
                  <a:moveTo>
                    <a:pt x="0" y="1947671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99132" y="1426463"/>
              <a:ext cx="22860" cy="1948180"/>
            </a:xfrm>
            <a:custGeom>
              <a:avLst/>
              <a:gdLst/>
              <a:ahLst/>
              <a:cxnLst/>
              <a:rect l="l" t="t" r="r" b="b"/>
              <a:pathLst>
                <a:path w="22860" h="1948179">
                  <a:moveTo>
                    <a:pt x="0" y="1947671"/>
                  </a:moveTo>
                  <a:lnTo>
                    <a:pt x="22859" y="1947671"/>
                  </a:lnTo>
                </a:path>
                <a:path w="22860" h="1948179">
                  <a:moveTo>
                    <a:pt x="0" y="1752599"/>
                  </a:moveTo>
                  <a:lnTo>
                    <a:pt x="22859" y="1752599"/>
                  </a:lnTo>
                </a:path>
                <a:path w="22860" h="1948179">
                  <a:moveTo>
                    <a:pt x="0" y="1557527"/>
                  </a:moveTo>
                  <a:lnTo>
                    <a:pt x="22859" y="1557527"/>
                  </a:lnTo>
                </a:path>
                <a:path w="22860" h="1948179">
                  <a:moveTo>
                    <a:pt x="0" y="1363979"/>
                  </a:moveTo>
                  <a:lnTo>
                    <a:pt x="22859" y="1363979"/>
                  </a:lnTo>
                </a:path>
                <a:path w="22860" h="1948179">
                  <a:moveTo>
                    <a:pt x="0" y="1168907"/>
                  </a:moveTo>
                  <a:lnTo>
                    <a:pt x="22859" y="1168907"/>
                  </a:lnTo>
                </a:path>
                <a:path w="22860" h="1948179">
                  <a:moveTo>
                    <a:pt x="0" y="973835"/>
                  </a:moveTo>
                  <a:lnTo>
                    <a:pt x="22859" y="973835"/>
                  </a:lnTo>
                </a:path>
                <a:path w="22860" h="1948179">
                  <a:moveTo>
                    <a:pt x="0" y="778763"/>
                  </a:moveTo>
                  <a:lnTo>
                    <a:pt x="22859" y="778763"/>
                  </a:lnTo>
                </a:path>
                <a:path w="22860" h="1948179">
                  <a:moveTo>
                    <a:pt x="0" y="583691"/>
                  </a:moveTo>
                  <a:lnTo>
                    <a:pt x="22859" y="583691"/>
                  </a:lnTo>
                </a:path>
                <a:path w="22860" h="1948179">
                  <a:moveTo>
                    <a:pt x="0" y="390143"/>
                  </a:moveTo>
                  <a:lnTo>
                    <a:pt x="22859" y="390143"/>
                  </a:lnTo>
                </a:path>
                <a:path w="22860" h="1948179">
                  <a:moveTo>
                    <a:pt x="0" y="195071"/>
                  </a:moveTo>
                  <a:lnTo>
                    <a:pt x="22859" y="195071"/>
                  </a:lnTo>
                </a:path>
                <a:path w="22860" h="1948179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21992" y="2400300"/>
              <a:ext cx="3659504" cy="0"/>
            </a:xfrm>
            <a:custGeom>
              <a:avLst/>
              <a:gdLst/>
              <a:ahLst/>
              <a:cxnLst/>
              <a:rect l="l" t="t" r="r" b="b"/>
              <a:pathLst>
                <a:path w="3659504" h="0">
                  <a:moveTo>
                    <a:pt x="0" y="0"/>
                  </a:moveTo>
                  <a:lnTo>
                    <a:pt x="3659124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21992" y="2400300"/>
              <a:ext cx="3573779" cy="22860"/>
            </a:xfrm>
            <a:custGeom>
              <a:avLst/>
              <a:gdLst/>
              <a:ahLst/>
              <a:cxnLst/>
              <a:rect l="l" t="t" r="r" b="b"/>
              <a:pathLst>
                <a:path w="3573779" h="22860">
                  <a:moveTo>
                    <a:pt x="0" y="0"/>
                  </a:moveTo>
                  <a:lnTo>
                    <a:pt x="0" y="22859"/>
                  </a:lnTo>
                </a:path>
                <a:path w="3573779" h="22860">
                  <a:moveTo>
                    <a:pt x="237743" y="0"/>
                  </a:moveTo>
                  <a:lnTo>
                    <a:pt x="237743" y="22859"/>
                  </a:lnTo>
                </a:path>
                <a:path w="3573779" h="22860">
                  <a:moveTo>
                    <a:pt x="475487" y="0"/>
                  </a:moveTo>
                  <a:lnTo>
                    <a:pt x="475487" y="22859"/>
                  </a:lnTo>
                </a:path>
                <a:path w="3573779" h="22860">
                  <a:moveTo>
                    <a:pt x="714756" y="0"/>
                  </a:moveTo>
                  <a:lnTo>
                    <a:pt x="714756" y="22859"/>
                  </a:lnTo>
                </a:path>
                <a:path w="3573779" h="22860">
                  <a:moveTo>
                    <a:pt x="952500" y="0"/>
                  </a:moveTo>
                  <a:lnTo>
                    <a:pt x="952500" y="22859"/>
                  </a:lnTo>
                </a:path>
                <a:path w="3573779" h="22860">
                  <a:moveTo>
                    <a:pt x="1190243" y="0"/>
                  </a:moveTo>
                  <a:lnTo>
                    <a:pt x="1190243" y="22859"/>
                  </a:lnTo>
                </a:path>
                <a:path w="3573779" h="22860">
                  <a:moveTo>
                    <a:pt x="1429512" y="0"/>
                  </a:moveTo>
                  <a:lnTo>
                    <a:pt x="1429512" y="22859"/>
                  </a:lnTo>
                </a:path>
                <a:path w="3573779" h="22860">
                  <a:moveTo>
                    <a:pt x="1667255" y="0"/>
                  </a:moveTo>
                  <a:lnTo>
                    <a:pt x="1667255" y="22859"/>
                  </a:lnTo>
                </a:path>
                <a:path w="3573779" h="22860">
                  <a:moveTo>
                    <a:pt x="1905000" y="0"/>
                  </a:moveTo>
                  <a:lnTo>
                    <a:pt x="1905000" y="22859"/>
                  </a:lnTo>
                </a:path>
                <a:path w="3573779" h="22860">
                  <a:moveTo>
                    <a:pt x="2144267" y="0"/>
                  </a:moveTo>
                  <a:lnTo>
                    <a:pt x="2144267" y="22859"/>
                  </a:lnTo>
                </a:path>
                <a:path w="3573779" h="22860">
                  <a:moveTo>
                    <a:pt x="2382012" y="0"/>
                  </a:moveTo>
                  <a:lnTo>
                    <a:pt x="2382012" y="22859"/>
                  </a:lnTo>
                </a:path>
                <a:path w="3573779" h="22860">
                  <a:moveTo>
                    <a:pt x="2619756" y="0"/>
                  </a:moveTo>
                  <a:lnTo>
                    <a:pt x="2619756" y="22859"/>
                  </a:lnTo>
                </a:path>
                <a:path w="3573779" h="22860">
                  <a:moveTo>
                    <a:pt x="2859024" y="0"/>
                  </a:moveTo>
                  <a:lnTo>
                    <a:pt x="2859024" y="22859"/>
                  </a:lnTo>
                </a:path>
                <a:path w="3573779" h="22860">
                  <a:moveTo>
                    <a:pt x="3096767" y="0"/>
                  </a:moveTo>
                  <a:lnTo>
                    <a:pt x="3096767" y="22859"/>
                  </a:lnTo>
                </a:path>
                <a:path w="3573779" h="22860">
                  <a:moveTo>
                    <a:pt x="3334511" y="0"/>
                  </a:moveTo>
                  <a:lnTo>
                    <a:pt x="3334511" y="22859"/>
                  </a:lnTo>
                </a:path>
                <a:path w="3573779" h="22860">
                  <a:moveTo>
                    <a:pt x="3573780" y="0"/>
                  </a:moveTo>
                  <a:lnTo>
                    <a:pt x="3573780" y="22859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042187" y="2346417"/>
            <a:ext cx="126364" cy="295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34550" y="1956270"/>
            <a:ext cx="135890" cy="2978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50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34550" y="1371041"/>
            <a:ext cx="135890" cy="4927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25%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22425" y="2469914"/>
            <a:ext cx="328930" cy="1587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b="1">
                <a:solidFill>
                  <a:srgbClr val="FFFFFF"/>
                </a:solidFill>
                <a:latin typeface="Gadugi"/>
                <a:cs typeface="Gadugi"/>
              </a:rPr>
              <a:t>Avg.</a:t>
            </a:r>
            <a:r>
              <a:rPr dirty="0" sz="400" spc="8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FFFFFF"/>
                </a:solidFill>
                <a:latin typeface="Gadugi"/>
                <a:cs typeface="Gadugi"/>
              </a:rPr>
              <a:t>-</a:t>
            </a:r>
            <a:r>
              <a:rPr dirty="0" sz="400" spc="-10" b="1">
                <a:solidFill>
                  <a:srgbClr val="FFFFFF"/>
                </a:solidFill>
                <a:latin typeface="Gadugi"/>
                <a:cs typeface="Gadugi"/>
              </a:rPr>
              <a:t>12.0%</a:t>
            </a:r>
            <a:endParaRPr sz="400">
              <a:latin typeface="Gadugi"/>
              <a:cs typeface="Gadugi"/>
            </a:endParaRPr>
          </a:p>
          <a:p>
            <a:pPr marL="13335">
              <a:lnSpc>
                <a:spcPct val="100000"/>
              </a:lnSpc>
              <a:spcBef>
                <a:spcPts val="50"/>
              </a:spcBef>
            </a:pPr>
            <a:r>
              <a:rPr dirty="0" sz="400" spc="-10" b="1">
                <a:solidFill>
                  <a:srgbClr val="FFFFFF"/>
                </a:solidFill>
                <a:latin typeface="Gadugi"/>
                <a:cs typeface="Gadugi"/>
              </a:rPr>
              <a:t>Annualized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65815" y="1776471"/>
            <a:ext cx="299720" cy="1587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dirty="0" sz="400" b="1">
                <a:solidFill>
                  <a:srgbClr val="0397A1"/>
                </a:solidFill>
                <a:latin typeface="Gadugi"/>
                <a:cs typeface="Gadugi"/>
              </a:rPr>
              <a:t>Avg.</a:t>
            </a:r>
            <a:r>
              <a:rPr dirty="0" sz="400" spc="65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400" spc="-20" b="1">
                <a:solidFill>
                  <a:srgbClr val="0397A1"/>
                </a:solidFill>
                <a:latin typeface="Gadugi"/>
                <a:cs typeface="Gadugi"/>
              </a:rPr>
              <a:t>5.4%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dirty="0" sz="400" spc="-10" b="1">
                <a:solidFill>
                  <a:srgbClr val="0397A1"/>
                </a:solidFill>
                <a:latin typeface="Gadugi"/>
                <a:cs typeface="Gadugi"/>
              </a:rPr>
              <a:t>Annualized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83751" y="2250451"/>
            <a:ext cx="229552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1693545" algn="l"/>
              </a:tabLst>
            </a:pPr>
            <a:r>
              <a:rPr dirty="0" sz="400" b="1">
                <a:solidFill>
                  <a:srgbClr val="FFFFFF"/>
                </a:solidFill>
                <a:latin typeface="Gadugi"/>
                <a:cs typeface="Gadugi"/>
              </a:rPr>
              <a:t>Avg.</a:t>
            </a:r>
            <a:r>
              <a:rPr dirty="0" sz="400" spc="85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FFFFFF"/>
                </a:solidFill>
                <a:latin typeface="Gadugi"/>
                <a:cs typeface="Gadugi"/>
              </a:rPr>
              <a:t>9.2%</a:t>
            </a:r>
            <a:r>
              <a:rPr dirty="0" sz="400" spc="60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sz="400" spc="-10" b="1">
                <a:solidFill>
                  <a:srgbClr val="FFFFFF"/>
                </a:solidFill>
                <a:latin typeface="Gadugi"/>
                <a:cs typeface="Gadugi"/>
              </a:rPr>
              <a:t>Annualized</a:t>
            </a:r>
            <a:r>
              <a:rPr dirty="0" sz="400" b="1">
                <a:solidFill>
                  <a:srgbClr val="FFFFFF"/>
                </a:solidFill>
                <a:latin typeface="Gadugi"/>
                <a:cs typeface="Gadugi"/>
              </a:rPr>
              <a:t>	</a:t>
            </a:r>
            <a:r>
              <a:rPr dirty="0" baseline="6944" sz="600" b="1">
                <a:solidFill>
                  <a:srgbClr val="FFFFFF"/>
                </a:solidFill>
                <a:latin typeface="Gadugi"/>
                <a:cs typeface="Gadugi"/>
              </a:rPr>
              <a:t>Avg.</a:t>
            </a:r>
            <a:r>
              <a:rPr dirty="0" baseline="6944" sz="600" spc="127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baseline="6944" sz="600" b="1">
                <a:solidFill>
                  <a:srgbClr val="FFFFFF"/>
                </a:solidFill>
                <a:latin typeface="Gadugi"/>
                <a:cs typeface="Gadugi"/>
              </a:rPr>
              <a:t>7.3%</a:t>
            </a:r>
            <a:r>
              <a:rPr dirty="0" baseline="6944" sz="600" spc="89" b="1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dirty="0" baseline="6944" sz="600" spc="-15" b="1">
                <a:solidFill>
                  <a:srgbClr val="FFFFFF"/>
                </a:solidFill>
                <a:latin typeface="Gadugi"/>
                <a:cs typeface="Gadugi"/>
              </a:rPr>
              <a:t>Annualized</a:t>
            </a:r>
            <a:endParaRPr baseline="6944" sz="60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55762" y="2017231"/>
            <a:ext cx="77470" cy="2032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dirty="0" sz="1150" spc="-50" b="1">
                <a:solidFill>
                  <a:srgbClr val="892144"/>
                </a:solidFill>
                <a:latin typeface="Gadugi"/>
                <a:cs typeface="Gadugi"/>
              </a:rPr>
              <a:t>?</a:t>
            </a:r>
            <a:endParaRPr sz="1150">
              <a:latin typeface="Gadugi"/>
              <a:cs typeface="Gadug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932431" y="1417319"/>
            <a:ext cx="55244" cy="1960245"/>
          </a:xfrm>
          <a:custGeom>
            <a:avLst/>
            <a:gdLst/>
            <a:ahLst/>
            <a:cxnLst/>
            <a:rect l="l" t="t" r="r" b="b"/>
            <a:pathLst>
              <a:path w="55244" h="1960245">
                <a:moveTo>
                  <a:pt x="6096" y="54864"/>
                </a:moveTo>
                <a:lnTo>
                  <a:pt x="0" y="51816"/>
                </a:lnTo>
                <a:lnTo>
                  <a:pt x="0" y="48768"/>
                </a:lnTo>
                <a:lnTo>
                  <a:pt x="1524" y="45720"/>
                </a:lnTo>
                <a:lnTo>
                  <a:pt x="27432" y="0"/>
                </a:lnTo>
                <a:lnTo>
                  <a:pt x="33477" y="10668"/>
                </a:lnTo>
                <a:lnTo>
                  <a:pt x="22860" y="10668"/>
                </a:lnTo>
                <a:lnTo>
                  <a:pt x="22860" y="29391"/>
                </a:lnTo>
                <a:lnTo>
                  <a:pt x="10668" y="50292"/>
                </a:lnTo>
                <a:lnTo>
                  <a:pt x="9144" y="53340"/>
                </a:lnTo>
                <a:lnTo>
                  <a:pt x="6096" y="54864"/>
                </a:lnTo>
                <a:close/>
              </a:path>
              <a:path w="55244" h="1960245">
                <a:moveTo>
                  <a:pt x="33528" y="32004"/>
                </a:moveTo>
                <a:lnTo>
                  <a:pt x="27432" y="21553"/>
                </a:lnTo>
                <a:lnTo>
                  <a:pt x="32004" y="13716"/>
                </a:lnTo>
                <a:lnTo>
                  <a:pt x="22860" y="13716"/>
                </a:lnTo>
                <a:lnTo>
                  <a:pt x="22860" y="10668"/>
                </a:lnTo>
                <a:lnTo>
                  <a:pt x="33528" y="10668"/>
                </a:lnTo>
                <a:lnTo>
                  <a:pt x="33528" y="13716"/>
                </a:lnTo>
                <a:lnTo>
                  <a:pt x="32004" y="13716"/>
                </a:lnTo>
                <a:lnTo>
                  <a:pt x="27432" y="21553"/>
                </a:lnTo>
                <a:lnTo>
                  <a:pt x="33528" y="21553"/>
                </a:lnTo>
                <a:lnTo>
                  <a:pt x="33528" y="32004"/>
                </a:lnTo>
                <a:close/>
              </a:path>
              <a:path w="55244" h="1960245">
                <a:moveTo>
                  <a:pt x="48768" y="54864"/>
                </a:moveTo>
                <a:lnTo>
                  <a:pt x="45720" y="53340"/>
                </a:lnTo>
                <a:lnTo>
                  <a:pt x="44196" y="50292"/>
                </a:lnTo>
                <a:lnTo>
                  <a:pt x="33528" y="32004"/>
                </a:lnTo>
                <a:lnTo>
                  <a:pt x="33528" y="10668"/>
                </a:lnTo>
                <a:lnTo>
                  <a:pt x="35204" y="13716"/>
                </a:lnTo>
                <a:lnTo>
                  <a:pt x="53340" y="45720"/>
                </a:lnTo>
                <a:lnTo>
                  <a:pt x="54864" y="48768"/>
                </a:lnTo>
                <a:lnTo>
                  <a:pt x="54864" y="51816"/>
                </a:lnTo>
                <a:lnTo>
                  <a:pt x="48768" y="54864"/>
                </a:lnTo>
                <a:close/>
              </a:path>
              <a:path w="55244" h="1960245">
                <a:moveTo>
                  <a:pt x="22860" y="29391"/>
                </a:moveTo>
                <a:lnTo>
                  <a:pt x="22860" y="13716"/>
                </a:lnTo>
                <a:lnTo>
                  <a:pt x="27432" y="21553"/>
                </a:lnTo>
                <a:lnTo>
                  <a:pt x="22860" y="29391"/>
                </a:lnTo>
                <a:close/>
              </a:path>
              <a:path w="55244" h="1960245">
                <a:moveTo>
                  <a:pt x="27432" y="1938310"/>
                </a:moveTo>
                <a:lnTo>
                  <a:pt x="22860" y="1930472"/>
                </a:lnTo>
                <a:lnTo>
                  <a:pt x="22860" y="29391"/>
                </a:lnTo>
                <a:lnTo>
                  <a:pt x="27432" y="21553"/>
                </a:lnTo>
                <a:lnTo>
                  <a:pt x="33528" y="32004"/>
                </a:lnTo>
                <a:lnTo>
                  <a:pt x="33644" y="1927661"/>
                </a:lnTo>
                <a:lnTo>
                  <a:pt x="27432" y="1938310"/>
                </a:lnTo>
                <a:close/>
              </a:path>
              <a:path w="55244" h="1960245">
                <a:moveTo>
                  <a:pt x="27432" y="1959864"/>
                </a:moveTo>
                <a:lnTo>
                  <a:pt x="1524" y="1915668"/>
                </a:lnTo>
                <a:lnTo>
                  <a:pt x="0" y="1912619"/>
                </a:lnTo>
                <a:lnTo>
                  <a:pt x="0" y="1909572"/>
                </a:lnTo>
                <a:lnTo>
                  <a:pt x="6096" y="1906523"/>
                </a:lnTo>
                <a:lnTo>
                  <a:pt x="9144" y="1906523"/>
                </a:lnTo>
                <a:lnTo>
                  <a:pt x="10668" y="1909572"/>
                </a:lnTo>
                <a:lnTo>
                  <a:pt x="22860" y="1930472"/>
                </a:lnTo>
                <a:lnTo>
                  <a:pt x="22860" y="1949196"/>
                </a:lnTo>
                <a:lnTo>
                  <a:pt x="33529" y="1949196"/>
                </a:lnTo>
                <a:lnTo>
                  <a:pt x="33528" y="1949464"/>
                </a:lnTo>
                <a:lnTo>
                  <a:pt x="27432" y="1959864"/>
                </a:lnTo>
                <a:close/>
              </a:path>
              <a:path w="55244" h="1960245">
                <a:moveTo>
                  <a:pt x="33685" y="1949196"/>
                </a:moveTo>
                <a:lnTo>
                  <a:pt x="33644" y="1927661"/>
                </a:lnTo>
                <a:lnTo>
                  <a:pt x="44196" y="1909572"/>
                </a:lnTo>
                <a:lnTo>
                  <a:pt x="45720" y="1906523"/>
                </a:lnTo>
                <a:lnTo>
                  <a:pt x="48768" y="1906523"/>
                </a:lnTo>
                <a:lnTo>
                  <a:pt x="54864" y="1909572"/>
                </a:lnTo>
                <a:lnTo>
                  <a:pt x="54864" y="1912619"/>
                </a:lnTo>
                <a:lnTo>
                  <a:pt x="53340" y="1915668"/>
                </a:lnTo>
                <a:lnTo>
                  <a:pt x="33685" y="1949196"/>
                </a:lnTo>
                <a:close/>
              </a:path>
              <a:path w="55244" h="1960245">
                <a:moveTo>
                  <a:pt x="33545" y="1946148"/>
                </a:moveTo>
                <a:lnTo>
                  <a:pt x="32004" y="1946148"/>
                </a:lnTo>
                <a:lnTo>
                  <a:pt x="27432" y="1938310"/>
                </a:lnTo>
                <a:lnTo>
                  <a:pt x="33644" y="1927661"/>
                </a:lnTo>
                <a:lnTo>
                  <a:pt x="33545" y="1946148"/>
                </a:lnTo>
                <a:close/>
              </a:path>
              <a:path w="55244" h="1960245">
                <a:moveTo>
                  <a:pt x="22860" y="1946148"/>
                </a:moveTo>
                <a:lnTo>
                  <a:pt x="22860" y="1930472"/>
                </a:lnTo>
                <a:lnTo>
                  <a:pt x="27432" y="1938310"/>
                </a:lnTo>
                <a:lnTo>
                  <a:pt x="22860" y="1946148"/>
                </a:lnTo>
                <a:close/>
              </a:path>
              <a:path w="55244" h="1960245">
                <a:moveTo>
                  <a:pt x="33529" y="1949196"/>
                </a:moveTo>
                <a:lnTo>
                  <a:pt x="22860" y="1949196"/>
                </a:lnTo>
                <a:lnTo>
                  <a:pt x="22860" y="1946148"/>
                </a:lnTo>
                <a:lnTo>
                  <a:pt x="27432" y="1938310"/>
                </a:lnTo>
                <a:lnTo>
                  <a:pt x="32004" y="1946148"/>
                </a:lnTo>
                <a:lnTo>
                  <a:pt x="33545" y="1946148"/>
                </a:lnTo>
                <a:lnTo>
                  <a:pt x="33529" y="1949196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807980" y="1586538"/>
            <a:ext cx="111125" cy="65913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b="1">
                <a:solidFill>
                  <a:srgbClr val="0397A1"/>
                </a:solidFill>
                <a:latin typeface="Gadugi"/>
                <a:cs typeface="Gadugi"/>
              </a:rPr>
              <a:t>U.S.</a:t>
            </a:r>
            <a:r>
              <a:rPr dirty="0" sz="500" spc="-5" b="1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0397A1"/>
                </a:solidFill>
                <a:latin typeface="Gadugi"/>
                <a:cs typeface="Gadugi"/>
              </a:rPr>
              <a:t>Outperformance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807980" y="2449176"/>
            <a:ext cx="111125" cy="936625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b="1">
                <a:solidFill>
                  <a:srgbClr val="576460"/>
                </a:solidFill>
                <a:latin typeface="Gadugi"/>
                <a:cs typeface="Gadugi"/>
              </a:rPr>
              <a:t>International</a:t>
            </a:r>
            <a:r>
              <a:rPr dirty="0" sz="500" spc="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Outperformance</a:t>
            </a:r>
            <a:endParaRPr sz="500">
              <a:latin typeface="Gadugi"/>
              <a:cs typeface="Gadug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832919" y="1095403"/>
            <a:ext cx="3263900" cy="3274695"/>
            <a:chOff x="1832919" y="1095403"/>
            <a:chExt cx="3263900" cy="3274695"/>
          </a:xfrm>
        </p:grpSpPr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2919" y="1095403"/>
              <a:ext cx="1748361" cy="13707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8844" y="4205471"/>
              <a:ext cx="2487537" cy="164241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1991839" y="2677151"/>
            <a:ext cx="3933190" cy="13125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3386454">
              <a:lnSpc>
                <a:spcPts val="455"/>
              </a:lnSpc>
              <a:spcBef>
                <a:spcPts val="130"/>
              </a:spcBef>
            </a:pPr>
            <a:r>
              <a:rPr dirty="0" sz="400" b="1">
                <a:solidFill>
                  <a:srgbClr val="576460"/>
                </a:solidFill>
                <a:latin typeface="Gadugi"/>
                <a:cs typeface="Gadugi"/>
              </a:rPr>
              <a:t>Avg.</a:t>
            </a:r>
            <a:r>
              <a:rPr dirty="0" sz="40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00" spc="-20" b="1">
                <a:solidFill>
                  <a:srgbClr val="576460"/>
                </a:solidFill>
                <a:latin typeface="Gadugi"/>
                <a:cs typeface="Gadugi"/>
              </a:rPr>
              <a:t>3.7%</a:t>
            </a:r>
            <a:endParaRPr sz="400">
              <a:latin typeface="Gadugi"/>
              <a:cs typeface="Gadugi"/>
            </a:endParaRPr>
          </a:p>
          <a:p>
            <a:pPr algn="r" marR="3385185">
              <a:lnSpc>
                <a:spcPts val="570"/>
              </a:lnSpc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-10%</a:t>
            </a:r>
            <a:r>
              <a:rPr dirty="0" sz="500" spc="204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00" spc="-10" b="1">
                <a:solidFill>
                  <a:srgbClr val="576460"/>
                </a:solidFill>
                <a:latin typeface="Gadugi"/>
                <a:cs typeface="Gadugi"/>
              </a:rPr>
              <a:t>Annualized</a:t>
            </a:r>
            <a:endParaRPr sz="400">
              <a:latin typeface="Gadugi"/>
              <a:cs typeface="Gadugi"/>
            </a:endParaRPr>
          </a:p>
          <a:p>
            <a:pPr marL="2386330">
              <a:lnSpc>
                <a:spcPts val="475"/>
              </a:lnSpc>
            </a:pPr>
            <a:r>
              <a:rPr dirty="0" sz="400" b="1">
                <a:solidFill>
                  <a:srgbClr val="576460"/>
                </a:solidFill>
                <a:latin typeface="Gadugi"/>
                <a:cs typeface="Gadugi"/>
              </a:rPr>
              <a:t>Avg.</a:t>
            </a:r>
            <a:r>
              <a:rPr dirty="0" sz="40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00" spc="-20" b="1">
                <a:solidFill>
                  <a:srgbClr val="576460"/>
                </a:solidFill>
                <a:latin typeface="Gadugi"/>
                <a:cs typeface="Gadugi"/>
              </a:rPr>
              <a:t>4.6%</a:t>
            </a:r>
            <a:endParaRPr sz="400">
              <a:latin typeface="Gadugi"/>
              <a:cs typeface="Gadugi"/>
            </a:endParaRPr>
          </a:p>
          <a:p>
            <a:pPr marL="2385060">
              <a:lnSpc>
                <a:spcPts val="450"/>
              </a:lnSpc>
              <a:spcBef>
                <a:spcPts val="50"/>
              </a:spcBef>
            </a:pPr>
            <a:r>
              <a:rPr dirty="0" sz="400" spc="-10" b="1">
                <a:solidFill>
                  <a:srgbClr val="576460"/>
                </a:solidFill>
                <a:latin typeface="Gadugi"/>
                <a:cs typeface="Gadugi"/>
              </a:rPr>
              <a:t>Annualized</a:t>
            </a:r>
            <a:endParaRPr sz="400">
              <a:latin typeface="Gadugi"/>
              <a:cs typeface="Gadugi"/>
            </a:endParaRPr>
          </a:p>
          <a:p>
            <a:pPr marL="16510">
              <a:lnSpc>
                <a:spcPts val="570"/>
              </a:lnSpc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15%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500">
              <a:latin typeface="Gadugi"/>
              <a:cs typeface="Gadugi"/>
            </a:endParaRPr>
          </a:p>
          <a:p>
            <a:pPr marL="16510">
              <a:lnSpc>
                <a:spcPct val="100000"/>
              </a:lnSpc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500">
              <a:latin typeface="Gadugi"/>
              <a:cs typeface="Gadugi"/>
            </a:endParaRPr>
          </a:p>
          <a:p>
            <a:pPr marL="16510">
              <a:lnSpc>
                <a:spcPct val="100000"/>
              </a:lnSpc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25%</a:t>
            </a:r>
            <a:endParaRPr sz="500">
              <a:latin typeface="Gadugi"/>
              <a:cs typeface="Gadugi"/>
            </a:endParaRPr>
          </a:p>
          <a:p>
            <a:pPr marL="161290">
              <a:lnSpc>
                <a:spcPct val="100000"/>
              </a:lnSpc>
              <a:spcBef>
                <a:spcPts val="14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1979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1982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1985</a:t>
            </a:r>
            <a:r>
              <a:rPr dirty="0" sz="500" spc="25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1988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1991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1994</a:t>
            </a:r>
            <a:r>
              <a:rPr dirty="0" sz="500" spc="25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1997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2000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2003</a:t>
            </a:r>
            <a:r>
              <a:rPr dirty="0" sz="500" spc="25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2006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2009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2012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2015</a:t>
            </a:r>
            <a:r>
              <a:rPr dirty="0" sz="500" spc="24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2018</a:t>
            </a:r>
            <a:r>
              <a:rPr dirty="0" sz="500" spc="24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2021</a:t>
            </a:r>
            <a:r>
              <a:rPr dirty="0" sz="500" spc="24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2024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500">
              <a:latin typeface="Gadugi"/>
              <a:cs typeface="Gadugi"/>
            </a:endParaRPr>
          </a:p>
          <a:p>
            <a:pPr marL="112395" indent="-112395">
              <a:lnSpc>
                <a:spcPct val="1000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shows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geographic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leadership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tends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persist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longer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than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investors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appreciate.</a:t>
            </a:r>
            <a:endParaRPr sz="650">
              <a:latin typeface="Gadugi"/>
              <a:cs typeface="Gadugi"/>
            </a:endParaRPr>
          </a:p>
          <a:p>
            <a:pPr marL="112395" marR="167640" indent="-113030">
              <a:lnSpc>
                <a:spcPct val="104700"/>
              </a:lnSpc>
              <a:spcBef>
                <a:spcPts val="28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United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States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driver’s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seat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since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Global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Financial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Crisis,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although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turning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point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near.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921546" y="4804695"/>
            <a:ext cx="562927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History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shows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geographic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leadership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tends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persist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longer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investors appreciate.</a:t>
            </a:r>
            <a:endParaRPr sz="1300">
              <a:latin typeface="Calibri"/>
              <a:cs typeface="Calibri"/>
            </a:endParaRPr>
          </a:p>
          <a:p>
            <a:pPr marL="12700" marR="98425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driver’s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seat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since 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Global Financial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Crisis,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although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50">
                <a:latin typeface="Calibri"/>
                <a:cs typeface="Calibri"/>
              </a:rPr>
              <a:t>a </a:t>
            </a:r>
            <a:r>
              <a:rPr dirty="0" sz="1300">
                <a:latin typeface="Calibri"/>
                <a:cs typeface="Calibri"/>
              </a:rPr>
              <a:t>turning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point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near.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9238"/>
            <a:ext cx="99357" cy="700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467" y="1097177"/>
            <a:ext cx="1821684" cy="13529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8990" y="4264924"/>
            <a:ext cx="2473366" cy="104642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982723" y="1322831"/>
          <a:ext cx="3927475" cy="2214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0"/>
                <a:gridCol w="768349"/>
                <a:gridCol w="769619"/>
                <a:gridCol w="769619"/>
                <a:gridCol w="768349"/>
              </a:tblGrid>
              <a:tr h="132080">
                <a:tc gridSpan="5">
                  <a:txBody>
                    <a:bodyPr/>
                    <a:lstStyle/>
                    <a:p>
                      <a:pPr marL="10541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550" spc="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Top 10</a:t>
                      </a:r>
                      <a:r>
                        <a:rPr dirty="0" sz="550" spc="3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50" spc="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Companies</a:t>
                      </a:r>
                      <a:r>
                        <a:rPr dirty="0" sz="550" spc="-1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50" spc="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by</a:t>
                      </a:r>
                      <a:r>
                        <a:rPr dirty="0" sz="550" spc="3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50" spc="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Market</a:t>
                      </a:r>
                      <a:r>
                        <a:rPr dirty="0" sz="550" spc="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Value</a:t>
                      </a:r>
                      <a:r>
                        <a:rPr dirty="0" sz="550" spc="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50" spc="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at</a:t>
                      </a:r>
                      <a:r>
                        <a:rPr dirty="0" sz="550" spc="3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50" spc="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Decade </a:t>
                      </a:r>
                      <a:r>
                        <a:rPr dirty="0" sz="5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End</a:t>
                      </a:r>
                      <a:endParaRPr sz="550">
                        <a:latin typeface="Gadugi"/>
                        <a:cs typeface="Gadugi"/>
                      </a:endParaRPr>
                    </a:p>
                  </a:txBody>
                  <a:tcPr marL="0" marR="0" marB="0" marT="27305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1980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L w="6350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1990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2000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2010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2020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L w="3175">
                      <a:solidFill>
                        <a:srgbClr val="576460"/>
                      </a:solidFill>
                      <a:prstDash val="solid"/>
                    </a:lnL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IBM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8419">
                    <a:lnR w="3175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NTT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8419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Microsoft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8419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Exxon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8419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Apple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8419">
                    <a:lnL w="3175">
                      <a:solidFill>
                        <a:srgbClr val="576460"/>
                      </a:solidFill>
                      <a:prstDash val="solid"/>
                    </a:lnL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AT&amp;T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Bank</a:t>
                      </a:r>
                      <a:r>
                        <a:rPr dirty="0" sz="500" spc="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>
                          <a:latin typeface="Gadugi"/>
                          <a:cs typeface="Gadugi"/>
                        </a:rPr>
                        <a:t>of</a:t>
                      </a:r>
                      <a:r>
                        <a:rPr dirty="0" sz="5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Tokyo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GE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PetroChina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Microsoft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Exxon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985"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 marR="130810">
                        <a:lnSpc>
                          <a:spcPct val="102000"/>
                        </a:lnSpc>
                        <a:spcBef>
                          <a:spcPts val="32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Industrial</a:t>
                      </a:r>
                      <a:r>
                        <a:rPr dirty="0" sz="500" spc="50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>
                          <a:latin typeface="Gadugi"/>
                          <a:cs typeface="Gadugi"/>
                        </a:rPr>
                        <a:t>Bank</a:t>
                      </a:r>
                      <a:r>
                        <a:rPr dirty="0" sz="500" spc="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>
                          <a:latin typeface="Gadugi"/>
                          <a:cs typeface="Gadugi"/>
                        </a:rPr>
                        <a:t>of</a:t>
                      </a:r>
                      <a:r>
                        <a:rPr dirty="0" sz="5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Japan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4064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NTT</a:t>
                      </a:r>
                      <a:r>
                        <a:rPr dirty="0" sz="5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Docomo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98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Apple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98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Alphabet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985">
                    <a:lnL w="3175">
                      <a:solidFill>
                        <a:srgbClr val="576460"/>
                      </a:solidFill>
                      <a:prstDash val="solid"/>
                    </a:ln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Standard </a:t>
                      </a:r>
                      <a:r>
                        <a:rPr dirty="0" sz="500" spc="-25">
                          <a:latin typeface="Gadugi"/>
                          <a:cs typeface="Gadugi"/>
                        </a:rPr>
                        <a:t>Oil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41275"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Sumitomi</a:t>
                      </a:r>
                      <a:r>
                        <a:rPr dirty="0" sz="5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Mitsui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4127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Cisco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4127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BHP</a:t>
                      </a:r>
                      <a:r>
                        <a:rPr dirty="0" sz="5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Billiton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4127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Amazon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41275">
                    <a:lnL w="3175">
                      <a:solidFill>
                        <a:srgbClr val="576460"/>
                      </a:solidFill>
                      <a:prstDash val="solid"/>
                    </a:ln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Schlumberger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Toyota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Walmart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Microsoft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Facebook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Shell</a:t>
                      </a:r>
                      <a:r>
                        <a:rPr dirty="0" sz="5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25">
                          <a:latin typeface="Gadugi"/>
                          <a:cs typeface="Gadugi"/>
                        </a:rPr>
                        <a:t>Oil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Fuji</a:t>
                      </a:r>
                      <a:r>
                        <a:rPr dirty="0" sz="500" spc="-20">
                          <a:latin typeface="Gadugi"/>
                          <a:cs typeface="Gadugi"/>
                        </a:rPr>
                        <a:t> Bank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Intel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ICBC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Alibaba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59690">
                    <a:lnL w="3175">
                      <a:solidFill>
                        <a:srgbClr val="576460"/>
                      </a:solidFill>
                      <a:prstDash val="solid"/>
                    </a:ln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Mobil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7620"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 marR="154940">
                        <a:lnSpc>
                          <a:spcPct val="102000"/>
                        </a:lnSpc>
                        <a:spcBef>
                          <a:spcPts val="31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Dai-</a:t>
                      </a:r>
                      <a:r>
                        <a:rPr dirty="0" sz="500" spc="-20">
                          <a:latin typeface="Gadugi"/>
                          <a:cs typeface="Gadugi"/>
                        </a:rPr>
                        <a:t>Ichi</a:t>
                      </a:r>
                      <a:r>
                        <a:rPr dirty="0" sz="500" spc="50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>
                          <a:latin typeface="Gadugi"/>
                          <a:cs typeface="Gadugi"/>
                        </a:rPr>
                        <a:t>Kangyo</a:t>
                      </a:r>
                      <a:r>
                        <a:rPr dirty="0" sz="5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20">
                          <a:latin typeface="Gadugi"/>
                          <a:cs typeface="Gadugi"/>
                        </a:rPr>
                        <a:t>Bank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4000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NTT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762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Petrobras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762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3045" marR="250825">
                        <a:lnSpc>
                          <a:spcPct val="102000"/>
                        </a:lnSpc>
                        <a:spcBef>
                          <a:spcPts val="31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Berkshire</a:t>
                      </a:r>
                      <a:r>
                        <a:rPr dirty="0" sz="500" spc="50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Hathaway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40005">
                    <a:lnL w="3175">
                      <a:solidFill>
                        <a:srgbClr val="576460"/>
                      </a:solidFill>
                      <a:prstDash val="solid"/>
                    </a:ln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Eastman</a:t>
                      </a:r>
                      <a:r>
                        <a:rPr dirty="0" sz="5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Kodak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IBM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Exxon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 marR="58419">
                        <a:lnSpc>
                          <a:spcPct val="102000"/>
                        </a:lnSpc>
                        <a:spcBef>
                          <a:spcPts val="175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China</a:t>
                      </a:r>
                      <a:r>
                        <a:rPr dirty="0" sz="5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Construct.</a:t>
                      </a:r>
                      <a:r>
                        <a:rPr dirty="0" sz="500" spc="50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20">
                          <a:latin typeface="Gadugi"/>
                          <a:cs typeface="Gadugi"/>
                        </a:rPr>
                        <a:t>Bank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222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Tencent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Atlantic</a:t>
                      </a:r>
                      <a:r>
                        <a:rPr dirty="0" sz="5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Richfield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>
                          <a:latin typeface="Gadugi"/>
                          <a:cs typeface="Gadugi"/>
                        </a:rPr>
                        <a:t>UFJ</a:t>
                      </a:r>
                      <a:r>
                        <a:rPr dirty="0" sz="5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20">
                          <a:latin typeface="Gadugi"/>
                          <a:cs typeface="Gadugi"/>
                        </a:rPr>
                        <a:t>Bank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Lucent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 marR="203835">
                        <a:lnSpc>
                          <a:spcPct val="102000"/>
                        </a:lnSpc>
                        <a:spcBef>
                          <a:spcPts val="17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Royal</a:t>
                      </a:r>
                      <a:r>
                        <a:rPr dirty="0" sz="500" spc="50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>
                          <a:latin typeface="Gadugi"/>
                          <a:cs typeface="Gadugi"/>
                        </a:rPr>
                        <a:t>Dutch</a:t>
                      </a:r>
                      <a:r>
                        <a:rPr dirty="0" sz="5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Shell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222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JPMorgan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25">
                          <a:latin typeface="Gadugi"/>
                          <a:cs typeface="Gadugi"/>
                        </a:rPr>
                        <a:t>GE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R w="3175">
                      <a:solidFill>
                        <a:srgbClr val="576460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Exxon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 marR="264795">
                        <a:lnSpc>
                          <a:spcPct val="102000"/>
                        </a:lnSpc>
                        <a:spcBef>
                          <a:spcPts val="175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Deutsche</a:t>
                      </a:r>
                      <a:r>
                        <a:rPr dirty="0" sz="500" spc="50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500" spc="-10">
                          <a:latin typeface="Gadugi"/>
                          <a:cs typeface="Gadugi"/>
                        </a:rPr>
                        <a:t>Telecom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22225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10">
                          <a:latin typeface="Gadugi"/>
                          <a:cs typeface="Gadugi"/>
                        </a:rPr>
                        <a:t>Nestle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  <a:lnR w="3175">
                      <a:solidFill>
                        <a:srgbClr val="576460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500" spc="-20">
                          <a:latin typeface="Gadugi"/>
                          <a:cs typeface="Gadugi"/>
                        </a:rPr>
                        <a:t>Visa</a:t>
                      </a:r>
                      <a:endParaRPr sz="500">
                        <a:latin typeface="Gadugi"/>
                        <a:cs typeface="Gadugi"/>
                      </a:endParaRPr>
                    </a:p>
                  </a:txBody>
                  <a:tcPr marL="0" marR="0" marB="0" marT="63500">
                    <a:lnL w="3175">
                      <a:solidFill>
                        <a:srgbClr val="576460"/>
                      </a:solidFill>
                      <a:prstDash val="solid"/>
                    </a:lnL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1995914" y="3634211"/>
            <a:ext cx="3656965" cy="477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9860" marR="31115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largest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companies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world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rarely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held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onto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their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leadership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position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prolonged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past.</a:t>
            </a:r>
            <a:endParaRPr sz="650">
              <a:latin typeface="Gadugi"/>
              <a:cs typeface="Gadugi"/>
            </a:endParaRPr>
          </a:p>
          <a:p>
            <a:pPr marL="149860" marR="5080" indent="-137795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companies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currently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dominating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list,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suggests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potential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stronger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international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showing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coming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decade.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921546" y="4804695"/>
            <a:ext cx="5861050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286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largest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companies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world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rarely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held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onto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their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leadership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position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for </a:t>
            </a:r>
            <a:r>
              <a:rPr dirty="0" sz="1300" spc="-10">
                <a:latin typeface="Calibri"/>
                <a:cs typeface="Calibri"/>
              </a:rPr>
              <a:t>prolonged </a:t>
            </a:r>
            <a:r>
              <a:rPr dirty="0" sz="1300">
                <a:latin typeface="Calibri"/>
                <a:cs typeface="Calibri"/>
              </a:rPr>
              <a:t>periods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past.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companies currently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dominating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list,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history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suggests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potential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50">
                <a:latin typeface="Calibri"/>
                <a:cs typeface="Calibri"/>
              </a:rPr>
              <a:t>a </a:t>
            </a:r>
            <a:r>
              <a:rPr dirty="0" sz="1300" spc="-10">
                <a:latin typeface="Calibri"/>
                <a:cs typeface="Calibri"/>
              </a:rPr>
              <a:t>stronger international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showing in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coming </a:t>
            </a:r>
            <a:r>
              <a:rPr dirty="0" sz="1300" spc="-10">
                <a:latin typeface="Calibri"/>
                <a:cs typeface="Calibri"/>
              </a:rPr>
              <a:t>decade.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7851"/>
            <a:ext cx="100347" cy="7147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728" y="1095403"/>
            <a:ext cx="1557811" cy="11104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135632" y="1721103"/>
            <a:ext cx="3517900" cy="2649220"/>
            <a:chOff x="2135632" y="1721103"/>
            <a:chExt cx="3517900" cy="264922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9722" y="4205178"/>
              <a:ext cx="2491171" cy="16453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370832" y="2720352"/>
              <a:ext cx="1164590" cy="234950"/>
            </a:xfrm>
            <a:custGeom>
              <a:avLst/>
              <a:gdLst/>
              <a:ahLst/>
              <a:cxnLst/>
              <a:rect l="l" t="t" r="r" b="b"/>
              <a:pathLst>
                <a:path w="1164589" h="234950">
                  <a:moveTo>
                    <a:pt x="46634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466344" y="184404"/>
                  </a:lnTo>
                  <a:lnTo>
                    <a:pt x="466344" y="0"/>
                  </a:lnTo>
                  <a:close/>
                </a:path>
                <a:path w="1164589" h="234950">
                  <a:moveTo>
                    <a:pt x="1164336" y="0"/>
                  </a:moveTo>
                  <a:lnTo>
                    <a:pt x="697979" y="0"/>
                  </a:lnTo>
                  <a:lnTo>
                    <a:pt x="697979" y="234683"/>
                  </a:lnTo>
                  <a:lnTo>
                    <a:pt x="1164336" y="234683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75332" y="1859292"/>
              <a:ext cx="1164590" cy="861060"/>
            </a:xfrm>
            <a:custGeom>
              <a:avLst/>
              <a:gdLst/>
              <a:ahLst/>
              <a:cxnLst/>
              <a:rect l="l" t="t" r="r" b="b"/>
              <a:pathLst>
                <a:path w="1164589" h="861060">
                  <a:moveTo>
                    <a:pt x="466344" y="719328"/>
                  </a:moveTo>
                  <a:lnTo>
                    <a:pt x="0" y="719328"/>
                  </a:lnTo>
                  <a:lnTo>
                    <a:pt x="0" y="861060"/>
                  </a:lnTo>
                  <a:lnTo>
                    <a:pt x="466344" y="861060"/>
                  </a:lnTo>
                  <a:lnTo>
                    <a:pt x="466344" y="719328"/>
                  </a:lnTo>
                  <a:close/>
                </a:path>
                <a:path w="1164589" h="861060">
                  <a:moveTo>
                    <a:pt x="1164336" y="0"/>
                  </a:moveTo>
                  <a:lnTo>
                    <a:pt x="697992" y="0"/>
                  </a:lnTo>
                  <a:lnTo>
                    <a:pt x="697992" y="861060"/>
                  </a:lnTo>
                  <a:lnTo>
                    <a:pt x="1164336" y="861060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59508" y="1723644"/>
              <a:ext cx="0" cy="1423670"/>
            </a:xfrm>
            <a:custGeom>
              <a:avLst/>
              <a:gdLst/>
              <a:ahLst/>
              <a:cxnLst/>
              <a:rect l="l" t="t" r="r" b="b"/>
              <a:pathLst>
                <a:path w="0" h="1423670">
                  <a:moveTo>
                    <a:pt x="0" y="1423415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38172" y="1723643"/>
              <a:ext cx="21590" cy="1423670"/>
            </a:xfrm>
            <a:custGeom>
              <a:avLst/>
              <a:gdLst/>
              <a:ahLst/>
              <a:cxnLst/>
              <a:rect l="l" t="t" r="r" b="b"/>
              <a:pathLst>
                <a:path w="21589" h="1423670">
                  <a:moveTo>
                    <a:pt x="0" y="1423416"/>
                  </a:moveTo>
                  <a:lnTo>
                    <a:pt x="21336" y="1423416"/>
                  </a:lnTo>
                </a:path>
                <a:path w="21589" h="1423670">
                  <a:moveTo>
                    <a:pt x="0" y="1281684"/>
                  </a:moveTo>
                  <a:lnTo>
                    <a:pt x="21336" y="1281684"/>
                  </a:lnTo>
                </a:path>
                <a:path w="21589" h="1423670">
                  <a:moveTo>
                    <a:pt x="0" y="1138428"/>
                  </a:moveTo>
                  <a:lnTo>
                    <a:pt x="21336" y="1138428"/>
                  </a:lnTo>
                </a:path>
                <a:path w="21589" h="1423670">
                  <a:moveTo>
                    <a:pt x="0" y="996696"/>
                  </a:moveTo>
                  <a:lnTo>
                    <a:pt x="21336" y="996696"/>
                  </a:lnTo>
                </a:path>
                <a:path w="21589" h="1423670">
                  <a:moveTo>
                    <a:pt x="0" y="854964"/>
                  </a:moveTo>
                  <a:lnTo>
                    <a:pt x="21336" y="854964"/>
                  </a:lnTo>
                </a:path>
                <a:path w="21589" h="1423670">
                  <a:moveTo>
                    <a:pt x="0" y="711708"/>
                  </a:moveTo>
                  <a:lnTo>
                    <a:pt x="21336" y="711708"/>
                  </a:lnTo>
                </a:path>
                <a:path w="21589" h="1423670">
                  <a:moveTo>
                    <a:pt x="0" y="569976"/>
                  </a:moveTo>
                  <a:lnTo>
                    <a:pt x="21336" y="569976"/>
                  </a:lnTo>
                </a:path>
                <a:path w="21589" h="1423670">
                  <a:moveTo>
                    <a:pt x="0" y="426720"/>
                  </a:moveTo>
                  <a:lnTo>
                    <a:pt x="21336" y="426720"/>
                  </a:lnTo>
                </a:path>
                <a:path w="21589" h="1423670">
                  <a:moveTo>
                    <a:pt x="0" y="284988"/>
                  </a:moveTo>
                  <a:lnTo>
                    <a:pt x="21336" y="284988"/>
                  </a:lnTo>
                </a:path>
                <a:path w="21589" h="1423670">
                  <a:moveTo>
                    <a:pt x="0" y="143256"/>
                  </a:moveTo>
                  <a:lnTo>
                    <a:pt x="21336" y="143256"/>
                  </a:lnTo>
                </a:path>
                <a:path w="21589" h="142367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59508" y="2720339"/>
              <a:ext cx="3491865" cy="0"/>
            </a:xfrm>
            <a:custGeom>
              <a:avLst/>
              <a:gdLst/>
              <a:ahLst/>
              <a:cxnLst/>
              <a:rect l="l" t="t" r="r" b="b"/>
              <a:pathLst>
                <a:path w="3491865" h="0">
                  <a:moveTo>
                    <a:pt x="0" y="0"/>
                  </a:moveTo>
                  <a:lnTo>
                    <a:pt x="3491484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59508" y="2720339"/>
              <a:ext cx="3491865" cy="21590"/>
            </a:xfrm>
            <a:custGeom>
              <a:avLst/>
              <a:gdLst/>
              <a:ahLst/>
              <a:cxnLst/>
              <a:rect l="l" t="t" r="r" b="b"/>
              <a:pathLst>
                <a:path w="3491865" h="21589">
                  <a:moveTo>
                    <a:pt x="0" y="0"/>
                  </a:moveTo>
                  <a:lnTo>
                    <a:pt x="0" y="21336"/>
                  </a:lnTo>
                </a:path>
                <a:path w="3491865" h="21589">
                  <a:moveTo>
                    <a:pt x="697991" y="0"/>
                  </a:moveTo>
                  <a:lnTo>
                    <a:pt x="697991" y="21336"/>
                  </a:lnTo>
                </a:path>
                <a:path w="3491865" h="21589">
                  <a:moveTo>
                    <a:pt x="1395983" y="0"/>
                  </a:moveTo>
                  <a:lnTo>
                    <a:pt x="1395983" y="21336"/>
                  </a:lnTo>
                </a:path>
                <a:path w="3491865" h="21589">
                  <a:moveTo>
                    <a:pt x="2093975" y="0"/>
                  </a:moveTo>
                  <a:lnTo>
                    <a:pt x="2093975" y="21336"/>
                  </a:lnTo>
                </a:path>
                <a:path w="3491865" h="21589">
                  <a:moveTo>
                    <a:pt x="2793491" y="0"/>
                  </a:moveTo>
                  <a:lnTo>
                    <a:pt x="2793491" y="21336"/>
                  </a:lnTo>
                </a:path>
                <a:path w="3491865" h="21589">
                  <a:moveTo>
                    <a:pt x="3491483" y="0"/>
                  </a:moveTo>
                  <a:lnTo>
                    <a:pt x="3491483" y="21336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439894" y="2462318"/>
            <a:ext cx="15303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2.0%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19583" y="1742976"/>
            <a:ext cx="1879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12.1%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21637" y="2927170"/>
            <a:ext cx="17716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2.6%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219632" y="2975926"/>
            <a:ext cx="17716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3.3%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79649" y="1671339"/>
            <a:ext cx="130175" cy="15220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14%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12%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7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8%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8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6%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8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8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2%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7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  <a:p>
            <a:pPr marL="8890">
              <a:lnSpc>
                <a:spcPct val="100000"/>
              </a:lnSpc>
              <a:spcBef>
                <a:spcPts val="58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2%</a:t>
            </a:r>
            <a:endParaRPr sz="450">
              <a:latin typeface="Gadugi"/>
              <a:cs typeface="Gadugi"/>
            </a:endParaRPr>
          </a:p>
          <a:p>
            <a:pPr marL="8890">
              <a:lnSpc>
                <a:spcPct val="100000"/>
              </a:lnSpc>
              <a:spcBef>
                <a:spcPts val="585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  <a:p>
            <a:pPr marL="8890">
              <a:lnSpc>
                <a:spcPct val="100000"/>
              </a:lnSpc>
              <a:spcBef>
                <a:spcPts val="575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837219" y="1691271"/>
            <a:ext cx="106680" cy="147637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Avg.</a:t>
            </a:r>
            <a:r>
              <a:rPr dirty="0" sz="4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10-Year</a:t>
            </a:r>
            <a:r>
              <a:rPr dirty="0" sz="450" spc="114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Annualized</a:t>
            </a:r>
            <a:r>
              <a:rPr dirty="0" sz="450" spc="12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Total</a:t>
            </a:r>
            <a:r>
              <a:rPr dirty="0" sz="45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Return</a:t>
            </a:r>
            <a:r>
              <a:rPr dirty="0" sz="450" spc="8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vs.</a:t>
            </a:r>
            <a:r>
              <a:rPr dirty="0" sz="4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450" spc="9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170181" y="1512792"/>
            <a:ext cx="161861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550" spc="3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r>
              <a:rPr dirty="0" sz="550" spc="4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10-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Year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Annualized</a:t>
            </a:r>
            <a:r>
              <a:rPr dirty="0" sz="550" spc="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Return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Below</a:t>
            </a:r>
            <a:r>
              <a:rPr dirty="0" sz="550" spc="2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5" b="1">
                <a:solidFill>
                  <a:srgbClr val="576460"/>
                </a:solidFill>
                <a:latin typeface="Gadugi"/>
                <a:cs typeface="Gadugi"/>
              </a:rPr>
              <a:t>6%</a:t>
            </a:r>
            <a:endParaRPr sz="550">
              <a:latin typeface="Gadugi"/>
              <a:cs typeface="Gadug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3885438" y="1511808"/>
            <a:ext cx="0" cy="1922145"/>
          </a:xfrm>
          <a:custGeom>
            <a:avLst/>
            <a:gdLst/>
            <a:ahLst/>
            <a:cxnLst/>
            <a:rect l="l" t="t" r="r" b="b"/>
            <a:pathLst>
              <a:path w="0" h="1922145">
                <a:moveTo>
                  <a:pt x="0" y="0"/>
                </a:moveTo>
                <a:lnTo>
                  <a:pt x="0" y="1921763"/>
                </a:lnTo>
              </a:path>
            </a:pathLst>
          </a:custGeom>
          <a:ln w="7620">
            <a:solidFill>
              <a:srgbClr val="A5A5A5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4463827" y="1518884"/>
            <a:ext cx="969010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All</a:t>
            </a:r>
            <a:r>
              <a:rPr dirty="0" sz="550" spc="6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Periods</a:t>
            </a: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(1971</a:t>
            </a:r>
            <a:r>
              <a:rPr dirty="0" sz="550" spc="4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–</a:t>
            </a:r>
            <a:r>
              <a:rPr dirty="0" sz="55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Present)</a:t>
            </a:r>
            <a:endParaRPr sz="5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91839" y="3184719"/>
            <a:ext cx="3650615" cy="719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84785">
              <a:lnSpc>
                <a:spcPct val="100000"/>
              </a:lnSpc>
              <a:spcBef>
                <a:spcPts val="130"/>
              </a:spcBef>
              <a:tabLst>
                <a:tab pos="2280920" algn="l"/>
              </a:tabLst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MSCI</a:t>
            </a:r>
            <a:r>
              <a:rPr dirty="0" sz="450" spc="8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EAFE</a:t>
            </a:r>
            <a:r>
              <a:rPr dirty="0" sz="450" spc="6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(Developed)</a:t>
            </a:r>
            <a:r>
              <a:rPr dirty="0" sz="450" spc="49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MSCI</a:t>
            </a:r>
            <a:r>
              <a:rPr dirty="0" sz="450" spc="8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Emerging</a:t>
            </a:r>
            <a:r>
              <a:rPr dirty="0" sz="450" spc="8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Markets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	MSCI</a:t>
            </a:r>
            <a:r>
              <a:rPr dirty="0" sz="450" spc="7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EAFE</a:t>
            </a:r>
            <a:r>
              <a:rPr dirty="0" sz="4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(Developed)</a:t>
            </a:r>
            <a:r>
              <a:rPr dirty="0" sz="450" spc="49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MSCI</a:t>
            </a:r>
            <a:r>
              <a:rPr dirty="0" sz="450" spc="7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Emerging</a:t>
            </a:r>
            <a:r>
              <a:rPr dirty="0" sz="450" spc="8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Markets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50">
              <a:latin typeface="Gadugi"/>
              <a:cs typeface="Gadugi"/>
            </a:endParaRPr>
          </a:p>
          <a:p>
            <a:pPr algn="ctr" marL="184785">
              <a:lnSpc>
                <a:spcPct val="100000"/>
              </a:lnSpc>
              <a:tabLst>
                <a:tab pos="848994" algn="l"/>
                <a:tab pos="2298065" algn="l"/>
                <a:tab pos="2980055" algn="l"/>
              </a:tabLst>
            </a:pPr>
            <a:r>
              <a:rPr dirty="0" sz="500" b="1">
                <a:solidFill>
                  <a:srgbClr val="542A5E"/>
                </a:solidFill>
                <a:latin typeface="Gadugi"/>
                <a:cs typeface="Gadugi"/>
              </a:rPr>
              <a:t>Hit</a:t>
            </a:r>
            <a:r>
              <a:rPr dirty="0" sz="500" spc="-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42A5E"/>
                </a:solidFill>
                <a:latin typeface="Gadugi"/>
                <a:cs typeface="Gadugi"/>
              </a:rPr>
              <a:t>Rate:</a:t>
            </a:r>
            <a:r>
              <a:rPr dirty="0" sz="500" spc="-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42A5E"/>
                </a:solidFill>
                <a:latin typeface="Gadugi"/>
                <a:cs typeface="Gadugi"/>
              </a:rPr>
              <a:t>94%</a:t>
            </a:r>
            <a:r>
              <a:rPr dirty="0" sz="500" b="1">
                <a:solidFill>
                  <a:srgbClr val="542A5E"/>
                </a:solidFill>
                <a:latin typeface="Gadugi"/>
                <a:cs typeface="Gadugi"/>
              </a:rPr>
              <a:t>	Hit</a:t>
            </a:r>
            <a:r>
              <a:rPr dirty="0" sz="500" spc="-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42A5E"/>
                </a:solidFill>
                <a:latin typeface="Gadugi"/>
                <a:cs typeface="Gadugi"/>
              </a:rPr>
              <a:t>Rate:</a:t>
            </a:r>
            <a:r>
              <a:rPr dirty="0" sz="500" spc="-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500" spc="-20" b="1">
                <a:solidFill>
                  <a:srgbClr val="542A5E"/>
                </a:solidFill>
                <a:latin typeface="Gadugi"/>
                <a:cs typeface="Gadugi"/>
              </a:rPr>
              <a:t>100%</a:t>
            </a:r>
            <a:r>
              <a:rPr dirty="0" sz="500" b="1">
                <a:solidFill>
                  <a:srgbClr val="542A5E"/>
                </a:solidFill>
                <a:latin typeface="Gadugi"/>
                <a:cs typeface="Gadugi"/>
              </a:rPr>
              <a:t>	Hit</a:t>
            </a:r>
            <a:r>
              <a:rPr dirty="0" sz="500" spc="-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42A5E"/>
                </a:solidFill>
                <a:latin typeface="Gadugi"/>
                <a:cs typeface="Gadugi"/>
              </a:rPr>
              <a:t>Rate:</a:t>
            </a:r>
            <a:r>
              <a:rPr dirty="0" sz="500" spc="-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42A5E"/>
                </a:solidFill>
                <a:latin typeface="Gadugi"/>
                <a:cs typeface="Gadugi"/>
              </a:rPr>
              <a:t>41%</a:t>
            </a:r>
            <a:r>
              <a:rPr dirty="0" sz="500" b="1">
                <a:solidFill>
                  <a:srgbClr val="542A5E"/>
                </a:solidFill>
                <a:latin typeface="Gadugi"/>
                <a:cs typeface="Gadugi"/>
              </a:rPr>
              <a:t>	Hit</a:t>
            </a:r>
            <a:r>
              <a:rPr dirty="0" sz="500" spc="-10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42A5E"/>
                </a:solidFill>
                <a:latin typeface="Gadugi"/>
                <a:cs typeface="Gadugi"/>
              </a:rPr>
              <a:t>Rate: </a:t>
            </a:r>
            <a:r>
              <a:rPr dirty="0" sz="500" spc="-25" b="1">
                <a:solidFill>
                  <a:srgbClr val="542A5E"/>
                </a:solidFill>
                <a:latin typeface="Gadugi"/>
                <a:cs typeface="Gadugi"/>
              </a:rPr>
              <a:t>32%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500">
              <a:latin typeface="Gadugi"/>
              <a:cs typeface="Gadugi"/>
            </a:endParaRPr>
          </a:p>
          <a:p>
            <a:pPr marL="112395" marR="49530" indent="-11303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Although the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outperformed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international equities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historically,</a:t>
            </a:r>
            <a:r>
              <a:rPr dirty="0" sz="650" spc="-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investors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rewarded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holding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non-U.S.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during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softer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performance.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921546" y="4804695"/>
            <a:ext cx="585914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Although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outperformed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international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equities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historically,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investors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have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rewarded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for holding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non-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during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softer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performance.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9238"/>
            <a:ext cx="97673" cy="700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5823" y="1095403"/>
            <a:ext cx="2067226" cy="1382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7576" y="3968252"/>
            <a:ext cx="2475024" cy="398192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516886" y="2975610"/>
            <a:ext cx="1211580" cy="401320"/>
            <a:chOff x="2516886" y="2975610"/>
            <a:chExt cx="1211580" cy="401320"/>
          </a:xfrm>
        </p:grpSpPr>
        <p:sp>
          <p:nvSpPr>
            <p:cNvPr id="8" name="object 8" descr=""/>
            <p:cNvSpPr/>
            <p:nvPr/>
          </p:nvSpPr>
          <p:spPr>
            <a:xfrm>
              <a:off x="2519172" y="2977896"/>
              <a:ext cx="1207135" cy="396240"/>
            </a:xfrm>
            <a:custGeom>
              <a:avLst/>
              <a:gdLst/>
              <a:ahLst/>
              <a:cxnLst/>
              <a:rect l="l" t="t" r="r" b="b"/>
              <a:pathLst>
                <a:path w="1207135" h="396239">
                  <a:moveTo>
                    <a:pt x="1207008" y="396239"/>
                  </a:moveTo>
                  <a:lnTo>
                    <a:pt x="0" y="396239"/>
                  </a:lnTo>
                  <a:lnTo>
                    <a:pt x="0" y="0"/>
                  </a:lnTo>
                  <a:lnTo>
                    <a:pt x="1207008" y="0"/>
                  </a:lnTo>
                  <a:lnTo>
                    <a:pt x="1207008" y="396239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19172" y="2977896"/>
              <a:ext cx="1207135" cy="396240"/>
            </a:xfrm>
            <a:custGeom>
              <a:avLst/>
              <a:gdLst/>
              <a:ahLst/>
              <a:cxnLst/>
              <a:rect l="l" t="t" r="r" b="b"/>
              <a:pathLst>
                <a:path w="1207135" h="396239">
                  <a:moveTo>
                    <a:pt x="0" y="0"/>
                  </a:moveTo>
                  <a:lnTo>
                    <a:pt x="1207008" y="0"/>
                  </a:lnTo>
                  <a:lnTo>
                    <a:pt x="1207008" y="396239"/>
                  </a:lnTo>
                  <a:lnTo>
                    <a:pt x="0" y="396239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4331208" y="2936748"/>
            <a:ext cx="1207135" cy="437515"/>
          </a:xfrm>
          <a:custGeom>
            <a:avLst/>
            <a:gdLst/>
            <a:ahLst/>
            <a:cxnLst/>
            <a:rect l="l" t="t" r="r" b="b"/>
            <a:pathLst>
              <a:path w="1207135" h="437514">
                <a:moveTo>
                  <a:pt x="1207008" y="437387"/>
                </a:moveTo>
                <a:lnTo>
                  <a:pt x="0" y="437387"/>
                </a:lnTo>
                <a:lnTo>
                  <a:pt x="0" y="0"/>
                </a:lnTo>
                <a:lnTo>
                  <a:pt x="1207008" y="0"/>
                </a:lnTo>
                <a:lnTo>
                  <a:pt x="1207008" y="437387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2516886" y="2661666"/>
            <a:ext cx="1211580" cy="318770"/>
            <a:chOff x="2516886" y="2661666"/>
            <a:chExt cx="1211580" cy="318770"/>
          </a:xfrm>
        </p:grpSpPr>
        <p:sp>
          <p:nvSpPr>
            <p:cNvPr id="12" name="object 12" descr=""/>
            <p:cNvSpPr/>
            <p:nvPr/>
          </p:nvSpPr>
          <p:spPr>
            <a:xfrm>
              <a:off x="2519172" y="2663952"/>
              <a:ext cx="1207135" cy="314325"/>
            </a:xfrm>
            <a:custGeom>
              <a:avLst/>
              <a:gdLst/>
              <a:ahLst/>
              <a:cxnLst/>
              <a:rect l="l" t="t" r="r" b="b"/>
              <a:pathLst>
                <a:path w="1207135" h="314325">
                  <a:moveTo>
                    <a:pt x="1207008" y="313944"/>
                  </a:moveTo>
                  <a:lnTo>
                    <a:pt x="0" y="313944"/>
                  </a:lnTo>
                  <a:lnTo>
                    <a:pt x="0" y="0"/>
                  </a:lnTo>
                  <a:lnTo>
                    <a:pt x="1207008" y="0"/>
                  </a:lnTo>
                  <a:lnTo>
                    <a:pt x="1207008" y="313944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19172" y="2663952"/>
              <a:ext cx="1207135" cy="314325"/>
            </a:xfrm>
            <a:custGeom>
              <a:avLst/>
              <a:gdLst/>
              <a:ahLst/>
              <a:cxnLst/>
              <a:rect l="l" t="t" r="r" b="b"/>
              <a:pathLst>
                <a:path w="1207135" h="314325">
                  <a:moveTo>
                    <a:pt x="0" y="0"/>
                  </a:moveTo>
                  <a:lnTo>
                    <a:pt x="1207008" y="0"/>
                  </a:lnTo>
                  <a:lnTo>
                    <a:pt x="1207008" y="313944"/>
                  </a:lnTo>
                  <a:lnTo>
                    <a:pt x="0" y="313944"/>
                  </a:lnTo>
                  <a:lnTo>
                    <a:pt x="0" y="0"/>
                  </a:lnTo>
                  <a:close/>
                </a:path>
              </a:pathLst>
            </a:custGeom>
            <a:ln w="4571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4331208" y="2601467"/>
            <a:ext cx="1207135" cy="335280"/>
          </a:xfrm>
          <a:custGeom>
            <a:avLst/>
            <a:gdLst/>
            <a:ahLst/>
            <a:cxnLst/>
            <a:rect l="l" t="t" r="r" b="b"/>
            <a:pathLst>
              <a:path w="1207135" h="335280">
                <a:moveTo>
                  <a:pt x="1207008" y="335280"/>
                </a:moveTo>
                <a:lnTo>
                  <a:pt x="0" y="335280"/>
                </a:lnTo>
                <a:lnTo>
                  <a:pt x="0" y="0"/>
                </a:lnTo>
                <a:lnTo>
                  <a:pt x="1207008" y="0"/>
                </a:lnTo>
                <a:lnTo>
                  <a:pt x="1207008" y="33528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2516886" y="2347722"/>
            <a:ext cx="1211580" cy="318770"/>
            <a:chOff x="2516886" y="2347722"/>
            <a:chExt cx="1211580" cy="318770"/>
          </a:xfrm>
        </p:grpSpPr>
        <p:sp>
          <p:nvSpPr>
            <p:cNvPr id="16" name="object 16" descr=""/>
            <p:cNvSpPr/>
            <p:nvPr/>
          </p:nvSpPr>
          <p:spPr>
            <a:xfrm>
              <a:off x="2519172" y="2350008"/>
              <a:ext cx="1207135" cy="314325"/>
            </a:xfrm>
            <a:custGeom>
              <a:avLst/>
              <a:gdLst/>
              <a:ahLst/>
              <a:cxnLst/>
              <a:rect l="l" t="t" r="r" b="b"/>
              <a:pathLst>
                <a:path w="1207135" h="314325">
                  <a:moveTo>
                    <a:pt x="1207008" y="313943"/>
                  </a:moveTo>
                  <a:lnTo>
                    <a:pt x="0" y="313943"/>
                  </a:lnTo>
                  <a:lnTo>
                    <a:pt x="0" y="0"/>
                  </a:lnTo>
                  <a:lnTo>
                    <a:pt x="1207008" y="0"/>
                  </a:lnTo>
                  <a:lnTo>
                    <a:pt x="1207008" y="313943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19172" y="2350008"/>
              <a:ext cx="1207135" cy="314325"/>
            </a:xfrm>
            <a:custGeom>
              <a:avLst/>
              <a:gdLst/>
              <a:ahLst/>
              <a:cxnLst/>
              <a:rect l="l" t="t" r="r" b="b"/>
              <a:pathLst>
                <a:path w="1207135" h="314325">
                  <a:moveTo>
                    <a:pt x="0" y="0"/>
                  </a:moveTo>
                  <a:lnTo>
                    <a:pt x="1207008" y="0"/>
                  </a:lnTo>
                  <a:lnTo>
                    <a:pt x="1207008" y="313943"/>
                  </a:lnTo>
                  <a:lnTo>
                    <a:pt x="0" y="313943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4331208" y="2334767"/>
            <a:ext cx="1207135" cy="266700"/>
          </a:xfrm>
          <a:custGeom>
            <a:avLst/>
            <a:gdLst/>
            <a:ahLst/>
            <a:cxnLst/>
            <a:rect l="l" t="t" r="r" b="b"/>
            <a:pathLst>
              <a:path w="1207135" h="266700">
                <a:moveTo>
                  <a:pt x="1207008" y="266700"/>
                </a:moveTo>
                <a:lnTo>
                  <a:pt x="0" y="266700"/>
                </a:lnTo>
                <a:lnTo>
                  <a:pt x="0" y="0"/>
                </a:lnTo>
                <a:lnTo>
                  <a:pt x="1207008" y="0"/>
                </a:lnTo>
                <a:lnTo>
                  <a:pt x="1207008" y="266700"/>
                </a:lnTo>
                <a:close/>
              </a:path>
            </a:pathLst>
          </a:custGeom>
          <a:solidFill>
            <a:srgbClr val="89214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2516886" y="2134362"/>
            <a:ext cx="1211580" cy="218440"/>
            <a:chOff x="2516886" y="2134362"/>
            <a:chExt cx="1211580" cy="218440"/>
          </a:xfrm>
        </p:grpSpPr>
        <p:sp>
          <p:nvSpPr>
            <p:cNvPr id="20" name="object 20" descr=""/>
            <p:cNvSpPr/>
            <p:nvPr/>
          </p:nvSpPr>
          <p:spPr>
            <a:xfrm>
              <a:off x="2519172" y="2136648"/>
              <a:ext cx="1207135" cy="213360"/>
            </a:xfrm>
            <a:custGeom>
              <a:avLst/>
              <a:gdLst/>
              <a:ahLst/>
              <a:cxnLst/>
              <a:rect l="l" t="t" r="r" b="b"/>
              <a:pathLst>
                <a:path w="1207135" h="213360">
                  <a:moveTo>
                    <a:pt x="1207008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1207008" y="0"/>
                  </a:lnTo>
                  <a:lnTo>
                    <a:pt x="1207008" y="213359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519172" y="2136648"/>
              <a:ext cx="1207135" cy="213360"/>
            </a:xfrm>
            <a:custGeom>
              <a:avLst/>
              <a:gdLst/>
              <a:ahLst/>
              <a:cxnLst/>
              <a:rect l="l" t="t" r="r" b="b"/>
              <a:pathLst>
                <a:path w="1207135" h="213360">
                  <a:moveTo>
                    <a:pt x="0" y="0"/>
                  </a:moveTo>
                  <a:lnTo>
                    <a:pt x="1207008" y="0"/>
                  </a:lnTo>
                  <a:lnTo>
                    <a:pt x="1207008" y="213359"/>
                  </a:lnTo>
                  <a:lnTo>
                    <a:pt x="0" y="213359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4329684" y="2119883"/>
            <a:ext cx="1209040" cy="215265"/>
          </a:xfrm>
          <a:custGeom>
            <a:avLst/>
            <a:gdLst/>
            <a:ahLst/>
            <a:cxnLst/>
            <a:rect l="l" t="t" r="r" b="b"/>
            <a:pathLst>
              <a:path w="1209039" h="215264">
                <a:moveTo>
                  <a:pt x="1208532" y="214883"/>
                </a:moveTo>
                <a:lnTo>
                  <a:pt x="0" y="214883"/>
                </a:lnTo>
                <a:lnTo>
                  <a:pt x="0" y="0"/>
                </a:lnTo>
                <a:lnTo>
                  <a:pt x="1208532" y="0"/>
                </a:lnTo>
                <a:lnTo>
                  <a:pt x="1208532" y="214883"/>
                </a:lnTo>
                <a:close/>
              </a:path>
            </a:pathLst>
          </a:custGeom>
          <a:solidFill>
            <a:srgbClr val="542A5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2516886" y="1934717"/>
            <a:ext cx="1211580" cy="204470"/>
            <a:chOff x="2516886" y="1934717"/>
            <a:chExt cx="1211580" cy="204470"/>
          </a:xfrm>
        </p:grpSpPr>
        <p:sp>
          <p:nvSpPr>
            <p:cNvPr id="24" name="object 24" descr=""/>
            <p:cNvSpPr/>
            <p:nvPr/>
          </p:nvSpPr>
          <p:spPr>
            <a:xfrm>
              <a:off x="2519172" y="1937003"/>
              <a:ext cx="1207135" cy="200025"/>
            </a:xfrm>
            <a:custGeom>
              <a:avLst/>
              <a:gdLst/>
              <a:ahLst/>
              <a:cxnLst/>
              <a:rect l="l" t="t" r="r" b="b"/>
              <a:pathLst>
                <a:path w="1207135" h="200025">
                  <a:moveTo>
                    <a:pt x="1207008" y="199644"/>
                  </a:moveTo>
                  <a:lnTo>
                    <a:pt x="0" y="199644"/>
                  </a:lnTo>
                  <a:lnTo>
                    <a:pt x="0" y="0"/>
                  </a:lnTo>
                  <a:lnTo>
                    <a:pt x="1207008" y="0"/>
                  </a:lnTo>
                  <a:lnTo>
                    <a:pt x="1207008" y="199644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519172" y="1937003"/>
              <a:ext cx="1207135" cy="200025"/>
            </a:xfrm>
            <a:custGeom>
              <a:avLst/>
              <a:gdLst/>
              <a:ahLst/>
              <a:cxnLst/>
              <a:rect l="l" t="t" r="r" b="b"/>
              <a:pathLst>
                <a:path w="1207135" h="200025">
                  <a:moveTo>
                    <a:pt x="0" y="0"/>
                  </a:moveTo>
                  <a:lnTo>
                    <a:pt x="1207008" y="0"/>
                  </a:lnTo>
                  <a:lnTo>
                    <a:pt x="1207008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ln w="4571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/>
          <p:nvPr/>
        </p:nvSpPr>
        <p:spPr>
          <a:xfrm>
            <a:off x="4331208" y="1865375"/>
            <a:ext cx="1207135" cy="254635"/>
          </a:xfrm>
          <a:custGeom>
            <a:avLst/>
            <a:gdLst/>
            <a:ahLst/>
            <a:cxnLst/>
            <a:rect l="l" t="t" r="r" b="b"/>
            <a:pathLst>
              <a:path w="1207135" h="254635">
                <a:moveTo>
                  <a:pt x="1207008" y="254508"/>
                </a:moveTo>
                <a:lnTo>
                  <a:pt x="0" y="254508"/>
                </a:lnTo>
                <a:lnTo>
                  <a:pt x="0" y="0"/>
                </a:lnTo>
                <a:lnTo>
                  <a:pt x="1207008" y="0"/>
                </a:lnTo>
                <a:lnTo>
                  <a:pt x="1207008" y="254508"/>
                </a:lnTo>
                <a:close/>
              </a:path>
            </a:pathLst>
          </a:custGeom>
          <a:solidFill>
            <a:srgbClr val="00723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2515362" y="1698498"/>
            <a:ext cx="1213485" cy="242570"/>
            <a:chOff x="2515362" y="1698498"/>
            <a:chExt cx="1213485" cy="242570"/>
          </a:xfrm>
        </p:grpSpPr>
        <p:sp>
          <p:nvSpPr>
            <p:cNvPr id="28" name="object 28" descr=""/>
            <p:cNvSpPr/>
            <p:nvPr/>
          </p:nvSpPr>
          <p:spPr>
            <a:xfrm>
              <a:off x="2517648" y="1789176"/>
              <a:ext cx="1209040" cy="149860"/>
            </a:xfrm>
            <a:custGeom>
              <a:avLst/>
              <a:gdLst/>
              <a:ahLst/>
              <a:cxnLst/>
              <a:rect l="l" t="t" r="r" b="b"/>
              <a:pathLst>
                <a:path w="1209039" h="149860">
                  <a:moveTo>
                    <a:pt x="1208532" y="149352"/>
                  </a:moveTo>
                  <a:lnTo>
                    <a:pt x="0" y="149352"/>
                  </a:lnTo>
                  <a:lnTo>
                    <a:pt x="0" y="0"/>
                  </a:lnTo>
                  <a:lnTo>
                    <a:pt x="1208532" y="0"/>
                  </a:lnTo>
                  <a:lnTo>
                    <a:pt x="1208532" y="149352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517648" y="1789176"/>
              <a:ext cx="1209040" cy="149860"/>
            </a:xfrm>
            <a:custGeom>
              <a:avLst/>
              <a:gdLst/>
              <a:ahLst/>
              <a:cxnLst/>
              <a:rect l="l" t="t" r="r" b="b"/>
              <a:pathLst>
                <a:path w="1209039" h="149860">
                  <a:moveTo>
                    <a:pt x="0" y="0"/>
                  </a:moveTo>
                  <a:lnTo>
                    <a:pt x="1208532" y="0"/>
                  </a:lnTo>
                  <a:lnTo>
                    <a:pt x="1208532" y="149352"/>
                  </a:lnTo>
                  <a:lnTo>
                    <a:pt x="0" y="14935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517648" y="1700784"/>
              <a:ext cx="1209040" cy="88900"/>
            </a:xfrm>
            <a:custGeom>
              <a:avLst/>
              <a:gdLst/>
              <a:ahLst/>
              <a:cxnLst/>
              <a:rect l="l" t="t" r="r" b="b"/>
              <a:pathLst>
                <a:path w="1209039" h="88900">
                  <a:moveTo>
                    <a:pt x="1208532" y="88391"/>
                  </a:moveTo>
                  <a:lnTo>
                    <a:pt x="0" y="88391"/>
                  </a:lnTo>
                  <a:lnTo>
                    <a:pt x="0" y="0"/>
                  </a:lnTo>
                  <a:lnTo>
                    <a:pt x="1208532" y="0"/>
                  </a:lnTo>
                  <a:lnTo>
                    <a:pt x="1208532" y="88391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517648" y="1700784"/>
              <a:ext cx="1209040" cy="88900"/>
            </a:xfrm>
            <a:custGeom>
              <a:avLst/>
              <a:gdLst/>
              <a:ahLst/>
              <a:cxnLst/>
              <a:rect l="l" t="t" r="r" b="b"/>
              <a:pathLst>
                <a:path w="1209039" h="88900">
                  <a:moveTo>
                    <a:pt x="0" y="0"/>
                  </a:moveTo>
                  <a:lnTo>
                    <a:pt x="1208532" y="0"/>
                  </a:lnTo>
                  <a:lnTo>
                    <a:pt x="1208532" y="88391"/>
                  </a:lnTo>
                  <a:lnTo>
                    <a:pt x="0" y="88391"/>
                  </a:lnTo>
                  <a:lnTo>
                    <a:pt x="0" y="0"/>
                  </a:lnTo>
                  <a:close/>
                </a:path>
              </a:pathLst>
            </a:custGeom>
            <a:ln w="4571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2190496" y="1390395"/>
            <a:ext cx="3652520" cy="2009139"/>
            <a:chOff x="2190496" y="1390395"/>
            <a:chExt cx="3652520" cy="2009139"/>
          </a:xfrm>
        </p:grpSpPr>
        <p:sp>
          <p:nvSpPr>
            <p:cNvPr id="33" name="object 33" descr=""/>
            <p:cNvSpPr/>
            <p:nvPr/>
          </p:nvSpPr>
          <p:spPr>
            <a:xfrm>
              <a:off x="2215896" y="1392936"/>
              <a:ext cx="0" cy="1981200"/>
            </a:xfrm>
            <a:custGeom>
              <a:avLst/>
              <a:gdLst/>
              <a:ahLst/>
              <a:cxnLst/>
              <a:rect l="l" t="t" r="r" b="b"/>
              <a:pathLst>
                <a:path w="0" h="1981200">
                  <a:moveTo>
                    <a:pt x="0" y="1981199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193036" y="1392935"/>
              <a:ext cx="22860" cy="1981200"/>
            </a:xfrm>
            <a:custGeom>
              <a:avLst/>
              <a:gdLst/>
              <a:ahLst/>
              <a:cxnLst/>
              <a:rect l="l" t="t" r="r" b="b"/>
              <a:pathLst>
                <a:path w="22860" h="1981200">
                  <a:moveTo>
                    <a:pt x="0" y="1981200"/>
                  </a:moveTo>
                  <a:lnTo>
                    <a:pt x="22859" y="1981200"/>
                  </a:lnTo>
                </a:path>
                <a:path w="22860" h="1981200">
                  <a:moveTo>
                    <a:pt x="0" y="1801368"/>
                  </a:moveTo>
                  <a:lnTo>
                    <a:pt x="22859" y="1801368"/>
                  </a:lnTo>
                </a:path>
                <a:path w="22860" h="1981200">
                  <a:moveTo>
                    <a:pt x="0" y="1621536"/>
                  </a:moveTo>
                  <a:lnTo>
                    <a:pt x="22859" y="1621536"/>
                  </a:lnTo>
                </a:path>
                <a:path w="22860" h="1981200">
                  <a:moveTo>
                    <a:pt x="0" y="1441704"/>
                  </a:moveTo>
                  <a:lnTo>
                    <a:pt x="22859" y="1441704"/>
                  </a:lnTo>
                </a:path>
                <a:path w="22860" h="1981200">
                  <a:moveTo>
                    <a:pt x="0" y="1261872"/>
                  </a:moveTo>
                  <a:lnTo>
                    <a:pt x="22859" y="1261872"/>
                  </a:lnTo>
                </a:path>
                <a:path w="22860" h="1981200">
                  <a:moveTo>
                    <a:pt x="0" y="1082039"/>
                  </a:moveTo>
                  <a:lnTo>
                    <a:pt x="22859" y="1082039"/>
                  </a:lnTo>
                </a:path>
                <a:path w="22860" h="1981200">
                  <a:moveTo>
                    <a:pt x="0" y="900683"/>
                  </a:moveTo>
                  <a:lnTo>
                    <a:pt x="22859" y="900683"/>
                  </a:lnTo>
                </a:path>
                <a:path w="22860" h="1981200">
                  <a:moveTo>
                    <a:pt x="0" y="720851"/>
                  </a:moveTo>
                  <a:lnTo>
                    <a:pt x="22859" y="720851"/>
                  </a:lnTo>
                </a:path>
                <a:path w="22860" h="1981200">
                  <a:moveTo>
                    <a:pt x="0" y="541020"/>
                  </a:moveTo>
                  <a:lnTo>
                    <a:pt x="22859" y="541020"/>
                  </a:lnTo>
                </a:path>
                <a:path w="22860" h="1981200">
                  <a:moveTo>
                    <a:pt x="0" y="361187"/>
                  </a:moveTo>
                  <a:lnTo>
                    <a:pt x="22859" y="361187"/>
                  </a:lnTo>
                </a:path>
                <a:path w="22860" h="1981200">
                  <a:moveTo>
                    <a:pt x="0" y="181355"/>
                  </a:moveTo>
                  <a:lnTo>
                    <a:pt x="22859" y="181355"/>
                  </a:lnTo>
                </a:path>
                <a:path w="22860" h="198120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15896" y="3374135"/>
              <a:ext cx="3624579" cy="22860"/>
            </a:xfrm>
            <a:custGeom>
              <a:avLst/>
              <a:gdLst/>
              <a:ahLst/>
              <a:cxnLst/>
              <a:rect l="l" t="t" r="r" b="b"/>
              <a:pathLst>
                <a:path w="3624579" h="22860">
                  <a:moveTo>
                    <a:pt x="0" y="0"/>
                  </a:moveTo>
                  <a:lnTo>
                    <a:pt x="3624071" y="0"/>
                  </a:lnTo>
                </a:path>
                <a:path w="3624579" h="22860">
                  <a:moveTo>
                    <a:pt x="0" y="0"/>
                  </a:moveTo>
                  <a:lnTo>
                    <a:pt x="0" y="22860"/>
                  </a:lnTo>
                </a:path>
                <a:path w="3624579" h="22860">
                  <a:moveTo>
                    <a:pt x="1812036" y="0"/>
                  </a:moveTo>
                  <a:lnTo>
                    <a:pt x="1812036" y="22860"/>
                  </a:lnTo>
                </a:path>
                <a:path w="3624579" h="22860">
                  <a:moveTo>
                    <a:pt x="3624071" y="0"/>
                  </a:moveTo>
                  <a:lnTo>
                    <a:pt x="3624071" y="2286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3034313" y="3126673"/>
            <a:ext cx="19113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Apple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846372" y="3106861"/>
            <a:ext cx="19050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FFFFFF"/>
                </a:solidFill>
                <a:latin typeface="Gadugi"/>
                <a:cs typeface="Gadugi"/>
              </a:rPr>
              <a:t>Japan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025151" y="2771598"/>
            <a:ext cx="20891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Nvidia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686351" y="2721305"/>
            <a:ext cx="51054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b="1">
                <a:solidFill>
                  <a:srgbClr val="FFFFFF"/>
                </a:solidFill>
                <a:latin typeface="Gadugi"/>
                <a:cs typeface="Gadugi"/>
              </a:rPr>
              <a:t>United </a:t>
            </a:r>
            <a:r>
              <a:rPr dirty="0" sz="500" spc="-10" b="1">
                <a:solidFill>
                  <a:srgbClr val="FFFFFF"/>
                </a:solidFill>
                <a:latin typeface="Gadugi"/>
                <a:cs typeface="Gadugi"/>
              </a:rPr>
              <a:t>Kingdom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977938" y="2457631"/>
            <a:ext cx="30480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Microsoft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823498" y="2419570"/>
            <a:ext cx="23495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FFFFFF"/>
                </a:solidFill>
                <a:latin typeface="Gadugi"/>
                <a:cs typeface="Gadugi"/>
              </a:rPr>
              <a:t>Canada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999249" y="2194016"/>
            <a:ext cx="26035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Amazon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835707" y="2178756"/>
            <a:ext cx="21082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FFFFFF"/>
                </a:solidFill>
                <a:latin typeface="Gadugi"/>
                <a:cs typeface="Gadugi"/>
              </a:rPr>
              <a:t>France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985556" y="1988274"/>
            <a:ext cx="28956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Alphabet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850924" y="1944078"/>
            <a:ext cx="18161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FFFFFF"/>
                </a:solidFill>
                <a:latin typeface="Gadugi"/>
                <a:cs typeface="Gadugi"/>
              </a:rPr>
              <a:t>China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063519" y="3320223"/>
            <a:ext cx="1003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063519" y="2960556"/>
            <a:ext cx="100330" cy="282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063519" y="2599384"/>
            <a:ext cx="100330" cy="282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8%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028455" y="2419570"/>
            <a:ext cx="1358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028455" y="2059903"/>
            <a:ext cx="135890" cy="282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14%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028455" y="1880069"/>
            <a:ext cx="1358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028455" y="1339060"/>
            <a:ext cx="135890" cy="4622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22%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18%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897146" y="3414712"/>
            <a:ext cx="46482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Magnificent</a:t>
            </a:r>
            <a:r>
              <a:rPr dirty="0" sz="500" spc="1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25" b="1">
                <a:solidFill>
                  <a:srgbClr val="595959"/>
                </a:solidFill>
                <a:latin typeface="Gadugi"/>
                <a:cs typeface="Gadugi"/>
              </a:rPr>
              <a:t>7*</a:t>
            </a:r>
            <a:endParaRPr sz="500">
              <a:latin typeface="Gadugi"/>
              <a:cs typeface="Gadug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678505" y="3414712"/>
            <a:ext cx="52578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Country</a:t>
            </a:r>
            <a:r>
              <a:rPr dirty="0" sz="500" spc="1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95959"/>
                </a:solidFill>
                <a:latin typeface="Gadugi"/>
                <a:cs typeface="Gadugi"/>
              </a:rPr>
              <a:t>Weights</a:t>
            </a:r>
            <a:endParaRPr sz="500">
              <a:latin typeface="Gadugi"/>
              <a:cs typeface="Gadug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852452" y="2031482"/>
            <a:ext cx="106680" cy="655955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Weight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in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MSCI</a:t>
            </a:r>
            <a:r>
              <a:rPr dirty="0" sz="450" spc="10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595959"/>
                </a:solidFill>
                <a:latin typeface="Gadugi"/>
                <a:cs typeface="Gadugi"/>
              </a:rPr>
              <a:t>ACWI</a:t>
            </a:r>
            <a:endParaRPr sz="450">
              <a:latin typeface="Gadugi"/>
              <a:cs typeface="Gadug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058898" y="3628089"/>
            <a:ext cx="3578860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1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weight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Magnificent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7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ACWI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is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greater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than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combined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weight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Japan,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United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Kingdom,</a:t>
            </a:r>
            <a:r>
              <a:rPr dirty="0" sz="650" spc="10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Canada,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France,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China.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025171" y="1549375"/>
            <a:ext cx="225425" cy="3676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18.6%</a:t>
            </a:r>
            <a:endParaRPr sz="550">
              <a:latin typeface="Gadugi"/>
              <a:cs typeface="Gadugi"/>
            </a:endParaRPr>
          </a:p>
          <a:p>
            <a:pPr marL="19685" marR="42545" indent="1270">
              <a:lnSpc>
                <a:spcPct val="156000"/>
              </a:lnSpc>
              <a:spcBef>
                <a:spcPts val="125"/>
              </a:spcBef>
            </a:pP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Tesla</a:t>
            </a:r>
            <a:r>
              <a:rPr dirty="0" sz="500" spc="50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20" b="1">
                <a:solidFill>
                  <a:srgbClr val="576460"/>
                </a:solidFill>
                <a:latin typeface="Gadugi"/>
                <a:cs typeface="Gadugi"/>
              </a:rPr>
              <a:t>Meta</a:t>
            </a:r>
            <a:endParaRPr sz="500">
              <a:latin typeface="Gadugi"/>
              <a:cs typeface="Gadug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847899" y="1720065"/>
            <a:ext cx="22542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-10" b="1">
                <a:solidFill>
                  <a:srgbClr val="576460"/>
                </a:solidFill>
                <a:latin typeface="Gadugi"/>
                <a:cs typeface="Gadugi"/>
              </a:rPr>
              <a:t>16.8%</a:t>
            </a:r>
            <a:endParaRPr sz="550">
              <a:latin typeface="Gadugi"/>
              <a:cs typeface="Gadugi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921546" y="4804695"/>
            <a:ext cx="592201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 weight of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Magnificent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ACWI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now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nearly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equivalent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 </a:t>
            </a:r>
            <a:r>
              <a:rPr dirty="0" sz="1300" spc="-10">
                <a:latin typeface="Calibri"/>
                <a:cs typeface="Calibri"/>
              </a:rPr>
              <a:t>combined </a:t>
            </a:r>
            <a:r>
              <a:rPr dirty="0" sz="1300">
                <a:latin typeface="Calibri"/>
                <a:cs typeface="Calibri"/>
              </a:rPr>
              <a:t>weight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Japan,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U.K.,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China,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France,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Canada.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7653"/>
            <a:ext cx="99951" cy="716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2919" y="1095403"/>
            <a:ext cx="1934625" cy="11104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6795" y="4264924"/>
            <a:ext cx="2415056" cy="10478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128011" y="1573276"/>
            <a:ext cx="3638550" cy="1846580"/>
            <a:chOff x="2128011" y="1573276"/>
            <a:chExt cx="3638550" cy="1846580"/>
          </a:xfrm>
        </p:grpSpPr>
        <p:sp>
          <p:nvSpPr>
            <p:cNvPr id="8" name="object 8" descr=""/>
            <p:cNvSpPr/>
            <p:nvPr/>
          </p:nvSpPr>
          <p:spPr>
            <a:xfrm>
              <a:off x="2153412" y="1575816"/>
              <a:ext cx="0" cy="1841500"/>
            </a:xfrm>
            <a:custGeom>
              <a:avLst/>
              <a:gdLst/>
              <a:ahLst/>
              <a:cxnLst/>
              <a:rect l="l" t="t" r="r" b="b"/>
              <a:pathLst>
                <a:path w="0" h="1841500">
                  <a:moveTo>
                    <a:pt x="0" y="1840991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30551" y="1575816"/>
              <a:ext cx="22860" cy="1841500"/>
            </a:xfrm>
            <a:custGeom>
              <a:avLst/>
              <a:gdLst/>
              <a:ahLst/>
              <a:cxnLst/>
              <a:rect l="l" t="t" r="r" b="b"/>
              <a:pathLst>
                <a:path w="22860" h="1841500">
                  <a:moveTo>
                    <a:pt x="0" y="1840991"/>
                  </a:moveTo>
                  <a:lnTo>
                    <a:pt x="22859" y="1840991"/>
                  </a:lnTo>
                </a:path>
                <a:path w="22860" h="1841500">
                  <a:moveTo>
                    <a:pt x="0" y="1673351"/>
                  </a:moveTo>
                  <a:lnTo>
                    <a:pt x="22859" y="1673351"/>
                  </a:lnTo>
                </a:path>
                <a:path w="22860" h="1841500">
                  <a:moveTo>
                    <a:pt x="0" y="1507235"/>
                  </a:moveTo>
                  <a:lnTo>
                    <a:pt x="22859" y="1507235"/>
                  </a:lnTo>
                </a:path>
                <a:path w="22860" h="1841500">
                  <a:moveTo>
                    <a:pt x="0" y="1339596"/>
                  </a:moveTo>
                  <a:lnTo>
                    <a:pt x="22859" y="1339596"/>
                  </a:lnTo>
                </a:path>
                <a:path w="22860" h="1841500">
                  <a:moveTo>
                    <a:pt x="0" y="1171956"/>
                  </a:moveTo>
                  <a:lnTo>
                    <a:pt x="22859" y="1171956"/>
                  </a:lnTo>
                </a:path>
                <a:path w="22860" h="1841500">
                  <a:moveTo>
                    <a:pt x="0" y="1004316"/>
                  </a:moveTo>
                  <a:lnTo>
                    <a:pt x="22859" y="1004316"/>
                  </a:lnTo>
                </a:path>
                <a:path w="22860" h="1841500">
                  <a:moveTo>
                    <a:pt x="0" y="836675"/>
                  </a:moveTo>
                  <a:lnTo>
                    <a:pt x="22859" y="836675"/>
                  </a:lnTo>
                </a:path>
                <a:path w="22860" h="1841500">
                  <a:moveTo>
                    <a:pt x="0" y="669035"/>
                  </a:moveTo>
                  <a:lnTo>
                    <a:pt x="22859" y="669035"/>
                  </a:lnTo>
                </a:path>
                <a:path w="22860" h="1841500">
                  <a:moveTo>
                    <a:pt x="0" y="502920"/>
                  </a:moveTo>
                  <a:lnTo>
                    <a:pt x="22859" y="502920"/>
                  </a:lnTo>
                </a:path>
                <a:path w="22860" h="1841500">
                  <a:moveTo>
                    <a:pt x="0" y="335279"/>
                  </a:moveTo>
                  <a:lnTo>
                    <a:pt x="22859" y="335279"/>
                  </a:lnTo>
                </a:path>
                <a:path w="22860" h="1841500">
                  <a:moveTo>
                    <a:pt x="0" y="167640"/>
                  </a:moveTo>
                  <a:lnTo>
                    <a:pt x="22859" y="167640"/>
                  </a:lnTo>
                </a:path>
                <a:path w="22860" h="184150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53412" y="1909572"/>
              <a:ext cx="3596640" cy="0"/>
            </a:xfrm>
            <a:custGeom>
              <a:avLst/>
              <a:gdLst/>
              <a:ahLst/>
              <a:cxnLst/>
              <a:rect l="l" t="t" r="r" b="b"/>
              <a:pathLst>
                <a:path w="3596640" h="0">
                  <a:moveTo>
                    <a:pt x="0" y="0"/>
                  </a:moveTo>
                  <a:lnTo>
                    <a:pt x="359663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59508" y="1837944"/>
              <a:ext cx="3584575" cy="1557655"/>
            </a:xfrm>
            <a:custGeom>
              <a:avLst/>
              <a:gdLst/>
              <a:ahLst/>
              <a:cxnLst/>
              <a:rect l="l" t="t" r="r" b="b"/>
              <a:pathLst>
                <a:path w="3584575" h="1557654">
                  <a:moveTo>
                    <a:pt x="0" y="364235"/>
                  </a:moveTo>
                  <a:lnTo>
                    <a:pt x="13716" y="254507"/>
                  </a:lnTo>
                  <a:lnTo>
                    <a:pt x="27432" y="211835"/>
                  </a:lnTo>
                  <a:lnTo>
                    <a:pt x="41147" y="252983"/>
                  </a:lnTo>
                  <a:lnTo>
                    <a:pt x="54863" y="242315"/>
                  </a:lnTo>
                  <a:lnTo>
                    <a:pt x="68579" y="286511"/>
                  </a:lnTo>
                  <a:lnTo>
                    <a:pt x="82296" y="310895"/>
                  </a:lnTo>
                  <a:lnTo>
                    <a:pt x="96012" y="298704"/>
                  </a:lnTo>
                  <a:lnTo>
                    <a:pt x="109728" y="271271"/>
                  </a:lnTo>
                  <a:lnTo>
                    <a:pt x="123443" y="251459"/>
                  </a:lnTo>
                  <a:lnTo>
                    <a:pt x="137159" y="184404"/>
                  </a:lnTo>
                  <a:lnTo>
                    <a:pt x="150875" y="280415"/>
                  </a:lnTo>
                  <a:lnTo>
                    <a:pt x="164591" y="283463"/>
                  </a:lnTo>
                  <a:lnTo>
                    <a:pt x="178308" y="246887"/>
                  </a:lnTo>
                  <a:lnTo>
                    <a:pt x="192024" y="272795"/>
                  </a:lnTo>
                  <a:lnTo>
                    <a:pt x="205740" y="291083"/>
                  </a:lnTo>
                  <a:lnTo>
                    <a:pt x="219455" y="294131"/>
                  </a:lnTo>
                  <a:lnTo>
                    <a:pt x="233171" y="324611"/>
                  </a:lnTo>
                  <a:lnTo>
                    <a:pt x="246887" y="373379"/>
                  </a:lnTo>
                  <a:lnTo>
                    <a:pt x="260604" y="257555"/>
                  </a:lnTo>
                  <a:lnTo>
                    <a:pt x="274320" y="230123"/>
                  </a:lnTo>
                  <a:lnTo>
                    <a:pt x="288035" y="242315"/>
                  </a:lnTo>
                  <a:lnTo>
                    <a:pt x="301751" y="438911"/>
                  </a:lnTo>
                  <a:lnTo>
                    <a:pt x="315467" y="492251"/>
                  </a:lnTo>
                  <a:lnTo>
                    <a:pt x="329183" y="382523"/>
                  </a:lnTo>
                  <a:lnTo>
                    <a:pt x="342900" y="362711"/>
                  </a:lnTo>
                  <a:lnTo>
                    <a:pt x="356616" y="304800"/>
                  </a:lnTo>
                  <a:lnTo>
                    <a:pt x="370332" y="188975"/>
                  </a:lnTo>
                  <a:lnTo>
                    <a:pt x="384048" y="230123"/>
                  </a:lnTo>
                  <a:lnTo>
                    <a:pt x="397764" y="228600"/>
                  </a:lnTo>
                  <a:lnTo>
                    <a:pt x="411480" y="126491"/>
                  </a:lnTo>
                  <a:lnTo>
                    <a:pt x="425195" y="115823"/>
                  </a:lnTo>
                  <a:lnTo>
                    <a:pt x="438911" y="112775"/>
                  </a:lnTo>
                  <a:lnTo>
                    <a:pt x="452627" y="77723"/>
                  </a:lnTo>
                  <a:lnTo>
                    <a:pt x="466343" y="79247"/>
                  </a:lnTo>
                  <a:lnTo>
                    <a:pt x="480059" y="193547"/>
                  </a:lnTo>
                  <a:lnTo>
                    <a:pt x="493775" y="158495"/>
                  </a:lnTo>
                  <a:lnTo>
                    <a:pt x="507491" y="207263"/>
                  </a:lnTo>
                  <a:lnTo>
                    <a:pt x="521208" y="156971"/>
                  </a:lnTo>
                  <a:lnTo>
                    <a:pt x="534924" y="188975"/>
                  </a:lnTo>
                  <a:lnTo>
                    <a:pt x="548640" y="195071"/>
                  </a:lnTo>
                  <a:lnTo>
                    <a:pt x="562356" y="211835"/>
                  </a:lnTo>
                  <a:lnTo>
                    <a:pt x="576072" y="163067"/>
                  </a:lnTo>
                  <a:lnTo>
                    <a:pt x="589788" y="192023"/>
                  </a:lnTo>
                  <a:lnTo>
                    <a:pt x="603503" y="164591"/>
                  </a:lnTo>
                  <a:lnTo>
                    <a:pt x="617219" y="158495"/>
                  </a:lnTo>
                  <a:lnTo>
                    <a:pt x="630935" y="185927"/>
                  </a:lnTo>
                  <a:lnTo>
                    <a:pt x="644651" y="219455"/>
                  </a:lnTo>
                  <a:lnTo>
                    <a:pt x="658367" y="147827"/>
                  </a:lnTo>
                  <a:lnTo>
                    <a:pt x="672083" y="102107"/>
                  </a:lnTo>
                  <a:lnTo>
                    <a:pt x="685800" y="181355"/>
                  </a:lnTo>
                  <a:lnTo>
                    <a:pt x="699516" y="199643"/>
                  </a:lnTo>
                  <a:lnTo>
                    <a:pt x="713232" y="160019"/>
                  </a:lnTo>
                  <a:lnTo>
                    <a:pt x="726948" y="178307"/>
                  </a:lnTo>
                  <a:lnTo>
                    <a:pt x="740664" y="195071"/>
                  </a:lnTo>
                  <a:lnTo>
                    <a:pt x="754380" y="332231"/>
                  </a:lnTo>
                  <a:lnTo>
                    <a:pt x="768095" y="248411"/>
                  </a:lnTo>
                  <a:lnTo>
                    <a:pt x="781811" y="336804"/>
                  </a:lnTo>
                  <a:lnTo>
                    <a:pt x="795527" y="348995"/>
                  </a:lnTo>
                  <a:lnTo>
                    <a:pt x="809243" y="327659"/>
                  </a:lnTo>
                  <a:lnTo>
                    <a:pt x="822959" y="321563"/>
                  </a:lnTo>
                  <a:lnTo>
                    <a:pt x="836675" y="397763"/>
                  </a:lnTo>
                  <a:lnTo>
                    <a:pt x="850391" y="440435"/>
                  </a:lnTo>
                  <a:lnTo>
                    <a:pt x="865632" y="463295"/>
                  </a:lnTo>
                  <a:lnTo>
                    <a:pt x="879348" y="519683"/>
                  </a:lnTo>
                  <a:lnTo>
                    <a:pt x="893064" y="371855"/>
                  </a:lnTo>
                  <a:lnTo>
                    <a:pt x="906780" y="381000"/>
                  </a:lnTo>
                  <a:lnTo>
                    <a:pt x="920495" y="490727"/>
                  </a:lnTo>
                  <a:lnTo>
                    <a:pt x="934211" y="237743"/>
                  </a:lnTo>
                  <a:lnTo>
                    <a:pt x="947927" y="256031"/>
                  </a:lnTo>
                  <a:lnTo>
                    <a:pt x="961643" y="243839"/>
                  </a:lnTo>
                  <a:lnTo>
                    <a:pt x="975359" y="156971"/>
                  </a:lnTo>
                  <a:lnTo>
                    <a:pt x="989075" y="65531"/>
                  </a:lnTo>
                  <a:lnTo>
                    <a:pt x="1002791" y="0"/>
                  </a:lnTo>
                  <a:lnTo>
                    <a:pt x="1016508" y="38100"/>
                  </a:lnTo>
                  <a:lnTo>
                    <a:pt x="1030224" y="70104"/>
                  </a:lnTo>
                  <a:lnTo>
                    <a:pt x="1043940" y="35051"/>
                  </a:lnTo>
                  <a:lnTo>
                    <a:pt x="1057656" y="152400"/>
                  </a:lnTo>
                  <a:lnTo>
                    <a:pt x="1071372" y="94487"/>
                  </a:lnTo>
                  <a:lnTo>
                    <a:pt x="1085088" y="82295"/>
                  </a:lnTo>
                  <a:lnTo>
                    <a:pt x="1098803" y="166115"/>
                  </a:lnTo>
                  <a:lnTo>
                    <a:pt x="1112519" y="175259"/>
                  </a:lnTo>
                  <a:lnTo>
                    <a:pt x="1126235" y="185927"/>
                  </a:lnTo>
                  <a:lnTo>
                    <a:pt x="1139951" y="193547"/>
                  </a:lnTo>
                  <a:lnTo>
                    <a:pt x="1153667" y="117347"/>
                  </a:lnTo>
                  <a:lnTo>
                    <a:pt x="1167383" y="149351"/>
                  </a:lnTo>
                  <a:lnTo>
                    <a:pt x="1181100" y="96011"/>
                  </a:lnTo>
                  <a:lnTo>
                    <a:pt x="1194816" y="160019"/>
                  </a:lnTo>
                  <a:lnTo>
                    <a:pt x="1208532" y="185927"/>
                  </a:lnTo>
                  <a:lnTo>
                    <a:pt x="1222248" y="198119"/>
                  </a:lnTo>
                  <a:lnTo>
                    <a:pt x="1235964" y="230123"/>
                  </a:lnTo>
                  <a:lnTo>
                    <a:pt x="1249680" y="246887"/>
                  </a:lnTo>
                  <a:lnTo>
                    <a:pt x="1263395" y="288035"/>
                  </a:lnTo>
                  <a:lnTo>
                    <a:pt x="1277111" y="303275"/>
                  </a:lnTo>
                  <a:lnTo>
                    <a:pt x="1290827" y="272795"/>
                  </a:lnTo>
                  <a:lnTo>
                    <a:pt x="1304543" y="274319"/>
                  </a:lnTo>
                  <a:lnTo>
                    <a:pt x="1318259" y="277367"/>
                  </a:lnTo>
                  <a:lnTo>
                    <a:pt x="1331975" y="259079"/>
                  </a:lnTo>
                  <a:lnTo>
                    <a:pt x="1345691" y="274319"/>
                  </a:lnTo>
                  <a:lnTo>
                    <a:pt x="1359408" y="246887"/>
                  </a:lnTo>
                  <a:lnTo>
                    <a:pt x="1373124" y="307847"/>
                  </a:lnTo>
                  <a:lnTo>
                    <a:pt x="1386840" y="323087"/>
                  </a:lnTo>
                  <a:lnTo>
                    <a:pt x="1400556" y="320039"/>
                  </a:lnTo>
                  <a:lnTo>
                    <a:pt x="1414272" y="310895"/>
                  </a:lnTo>
                  <a:lnTo>
                    <a:pt x="1427988" y="281939"/>
                  </a:lnTo>
                  <a:lnTo>
                    <a:pt x="1441703" y="353567"/>
                  </a:lnTo>
                  <a:lnTo>
                    <a:pt x="1455419" y="353567"/>
                  </a:lnTo>
                  <a:lnTo>
                    <a:pt x="1469135" y="377951"/>
                  </a:lnTo>
                  <a:lnTo>
                    <a:pt x="1482851" y="390143"/>
                  </a:lnTo>
                  <a:lnTo>
                    <a:pt x="1496567" y="371855"/>
                  </a:lnTo>
                  <a:lnTo>
                    <a:pt x="1510283" y="359663"/>
                  </a:lnTo>
                  <a:lnTo>
                    <a:pt x="1524000" y="344423"/>
                  </a:lnTo>
                  <a:lnTo>
                    <a:pt x="1537716" y="289559"/>
                  </a:lnTo>
                  <a:lnTo>
                    <a:pt x="1551432" y="234695"/>
                  </a:lnTo>
                  <a:lnTo>
                    <a:pt x="1565148" y="201167"/>
                  </a:lnTo>
                  <a:lnTo>
                    <a:pt x="1578864" y="233171"/>
                  </a:lnTo>
                  <a:lnTo>
                    <a:pt x="1592580" y="245363"/>
                  </a:lnTo>
                  <a:lnTo>
                    <a:pt x="1606295" y="336804"/>
                  </a:lnTo>
                  <a:lnTo>
                    <a:pt x="1620011" y="329183"/>
                  </a:lnTo>
                  <a:lnTo>
                    <a:pt x="1633727" y="373379"/>
                  </a:lnTo>
                  <a:lnTo>
                    <a:pt x="1647443" y="419100"/>
                  </a:lnTo>
                  <a:lnTo>
                    <a:pt x="1661159" y="437387"/>
                  </a:lnTo>
                  <a:lnTo>
                    <a:pt x="1674875" y="370331"/>
                  </a:lnTo>
                  <a:lnTo>
                    <a:pt x="1688591" y="336804"/>
                  </a:lnTo>
                  <a:lnTo>
                    <a:pt x="1702308" y="376427"/>
                  </a:lnTo>
                  <a:lnTo>
                    <a:pt x="1716024" y="400811"/>
                  </a:lnTo>
                  <a:lnTo>
                    <a:pt x="1729740" y="446531"/>
                  </a:lnTo>
                  <a:lnTo>
                    <a:pt x="1743456" y="441959"/>
                  </a:lnTo>
                  <a:lnTo>
                    <a:pt x="1757172" y="454151"/>
                  </a:lnTo>
                  <a:lnTo>
                    <a:pt x="1770888" y="461771"/>
                  </a:lnTo>
                  <a:lnTo>
                    <a:pt x="1784603" y="441959"/>
                  </a:lnTo>
                  <a:lnTo>
                    <a:pt x="1798319" y="446531"/>
                  </a:lnTo>
                  <a:lnTo>
                    <a:pt x="1812035" y="449579"/>
                  </a:lnTo>
                  <a:lnTo>
                    <a:pt x="1825751" y="377951"/>
                  </a:lnTo>
                  <a:lnTo>
                    <a:pt x="1839467" y="446531"/>
                  </a:lnTo>
                  <a:lnTo>
                    <a:pt x="1853183" y="446531"/>
                  </a:lnTo>
                  <a:lnTo>
                    <a:pt x="1866900" y="530351"/>
                  </a:lnTo>
                  <a:lnTo>
                    <a:pt x="1880616" y="521207"/>
                  </a:lnTo>
                  <a:lnTo>
                    <a:pt x="1894332" y="557783"/>
                  </a:lnTo>
                  <a:lnTo>
                    <a:pt x="1908048" y="515111"/>
                  </a:lnTo>
                  <a:lnTo>
                    <a:pt x="1921764" y="477011"/>
                  </a:lnTo>
                  <a:lnTo>
                    <a:pt x="1935480" y="400811"/>
                  </a:lnTo>
                  <a:lnTo>
                    <a:pt x="1949195" y="364235"/>
                  </a:lnTo>
                  <a:lnTo>
                    <a:pt x="1962911" y="390143"/>
                  </a:lnTo>
                  <a:lnTo>
                    <a:pt x="1976627" y="405383"/>
                  </a:lnTo>
                  <a:lnTo>
                    <a:pt x="1990343" y="422147"/>
                  </a:lnTo>
                  <a:lnTo>
                    <a:pt x="2004059" y="416051"/>
                  </a:lnTo>
                  <a:lnTo>
                    <a:pt x="2017775" y="432815"/>
                  </a:lnTo>
                  <a:lnTo>
                    <a:pt x="2031491" y="490727"/>
                  </a:lnTo>
                  <a:lnTo>
                    <a:pt x="2045208" y="463295"/>
                  </a:lnTo>
                  <a:lnTo>
                    <a:pt x="2058924" y="451104"/>
                  </a:lnTo>
                  <a:lnTo>
                    <a:pt x="2072640" y="504443"/>
                  </a:lnTo>
                  <a:lnTo>
                    <a:pt x="2086356" y="504443"/>
                  </a:lnTo>
                  <a:lnTo>
                    <a:pt x="2100072" y="541019"/>
                  </a:lnTo>
                  <a:lnTo>
                    <a:pt x="2113788" y="522731"/>
                  </a:lnTo>
                  <a:lnTo>
                    <a:pt x="2127503" y="518159"/>
                  </a:lnTo>
                  <a:lnTo>
                    <a:pt x="2141219" y="568451"/>
                  </a:lnTo>
                  <a:lnTo>
                    <a:pt x="2154935" y="551687"/>
                  </a:lnTo>
                  <a:lnTo>
                    <a:pt x="2168651" y="510539"/>
                  </a:lnTo>
                  <a:lnTo>
                    <a:pt x="2182367" y="509015"/>
                  </a:lnTo>
                  <a:lnTo>
                    <a:pt x="2196083" y="449579"/>
                  </a:lnTo>
                  <a:lnTo>
                    <a:pt x="2209800" y="542543"/>
                  </a:lnTo>
                  <a:lnTo>
                    <a:pt x="2223516" y="530351"/>
                  </a:lnTo>
                  <a:lnTo>
                    <a:pt x="2237232" y="585215"/>
                  </a:lnTo>
                  <a:lnTo>
                    <a:pt x="2250948" y="681228"/>
                  </a:lnTo>
                  <a:lnTo>
                    <a:pt x="2264664" y="641603"/>
                  </a:lnTo>
                  <a:lnTo>
                    <a:pt x="2278380" y="621791"/>
                  </a:lnTo>
                  <a:lnTo>
                    <a:pt x="2292095" y="623315"/>
                  </a:lnTo>
                  <a:lnTo>
                    <a:pt x="2305811" y="644652"/>
                  </a:lnTo>
                  <a:lnTo>
                    <a:pt x="2319527" y="646175"/>
                  </a:lnTo>
                  <a:lnTo>
                    <a:pt x="2334767" y="655320"/>
                  </a:lnTo>
                  <a:lnTo>
                    <a:pt x="2348483" y="656844"/>
                  </a:lnTo>
                  <a:lnTo>
                    <a:pt x="2362200" y="647699"/>
                  </a:lnTo>
                  <a:lnTo>
                    <a:pt x="2375916" y="743712"/>
                  </a:lnTo>
                  <a:lnTo>
                    <a:pt x="2389632" y="714755"/>
                  </a:lnTo>
                  <a:lnTo>
                    <a:pt x="2403348" y="669036"/>
                  </a:lnTo>
                  <a:lnTo>
                    <a:pt x="2417064" y="594359"/>
                  </a:lnTo>
                  <a:lnTo>
                    <a:pt x="2430780" y="583691"/>
                  </a:lnTo>
                  <a:lnTo>
                    <a:pt x="2444495" y="507491"/>
                  </a:lnTo>
                  <a:lnTo>
                    <a:pt x="2458211" y="569975"/>
                  </a:lnTo>
                  <a:lnTo>
                    <a:pt x="2471927" y="595883"/>
                  </a:lnTo>
                  <a:lnTo>
                    <a:pt x="2485643" y="620267"/>
                  </a:lnTo>
                  <a:lnTo>
                    <a:pt x="2499359" y="728471"/>
                  </a:lnTo>
                  <a:lnTo>
                    <a:pt x="2513075" y="726947"/>
                  </a:lnTo>
                  <a:lnTo>
                    <a:pt x="2526791" y="678179"/>
                  </a:lnTo>
                  <a:lnTo>
                    <a:pt x="2540508" y="702563"/>
                  </a:lnTo>
                  <a:lnTo>
                    <a:pt x="2554224" y="559307"/>
                  </a:lnTo>
                  <a:lnTo>
                    <a:pt x="2567940" y="647699"/>
                  </a:lnTo>
                  <a:lnTo>
                    <a:pt x="2581656" y="653795"/>
                  </a:lnTo>
                  <a:lnTo>
                    <a:pt x="2595372" y="662939"/>
                  </a:lnTo>
                  <a:lnTo>
                    <a:pt x="2609088" y="687323"/>
                  </a:lnTo>
                  <a:lnTo>
                    <a:pt x="2622803" y="598931"/>
                  </a:lnTo>
                  <a:lnTo>
                    <a:pt x="2636519" y="678179"/>
                  </a:lnTo>
                  <a:lnTo>
                    <a:pt x="2650235" y="716279"/>
                  </a:lnTo>
                  <a:lnTo>
                    <a:pt x="2663951" y="696467"/>
                  </a:lnTo>
                  <a:lnTo>
                    <a:pt x="2677667" y="679703"/>
                  </a:lnTo>
                  <a:lnTo>
                    <a:pt x="2691383" y="694944"/>
                  </a:lnTo>
                  <a:lnTo>
                    <a:pt x="2705100" y="739139"/>
                  </a:lnTo>
                  <a:lnTo>
                    <a:pt x="2718815" y="755903"/>
                  </a:lnTo>
                  <a:lnTo>
                    <a:pt x="2732531" y="794003"/>
                  </a:lnTo>
                  <a:lnTo>
                    <a:pt x="2746247" y="701039"/>
                  </a:lnTo>
                  <a:lnTo>
                    <a:pt x="2759963" y="754379"/>
                  </a:lnTo>
                  <a:lnTo>
                    <a:pt x="2773679" y="1193291"/>
                  </a:lnTo>
                  <a:lnTo>
                    <a:pt x="2787395" y="1196339"/>
                  </a:lnTo>
                  <a:lnTo>
                    <a:pt x="2801111" y="1007363"/>
                  </a:lnTo>
                  <a:lnTo>
                    <a:pt x="2814827" y="1016507"/>
                  </a:lnTo>
                  <a:lnTo>
                    <a:pt x="2828543" y="1112520"/>
                  </a:lnTo>
                  <a:lnTo>
                    <a:pt x="2842259" y="989075"/>
                  </a:lnTo>
                  <a:lnTo>
                    <a:pt x="2855975" y="899159"/>
                  </a:lnTo>
                  <a:lnTo>
                    <a:pt x="2869691" y="957071"/>
                  </a:lnTo>
                  <a:lnTo>
                    <a:pt x="2883408" y="1036320"/>
                  </a:lnTo>
                  <a:lnTo>
                    <a:pt x="2897124" y="882395"/>
                  </a:lnTo>
                  <a:lnTo>
                    <a:pt x="2910840" y="928115"/>
                  </a:lnTo>
                  <a:lnTo>
                    <a:pt x="2924556" y="1005839"/>
                  </a:lnTo>
                  <a:lnTo>
                    <a:pt x="2938272" y="1004315"/>
                  </a:lnTo>
                  <a:lnTo>
                    <a:pt x="2951988" y="1002791"/>
                  </a:lnTo>
                  <a:lnTo>
                    <a:pt x="2965704" y="1048512"/>
                  </a:lnTo>
                  <a:lnTo>
                    <a:pt x="2979420" y="1080515"/>
                  </a:lnTo>
                  <a:lnTo>
                    <a:pt x="2993136" y="1147571"/>
                  </a:lnTo>
                  <a:lnTo>
                    <a:pt x="3006852" y="1046987"/>
                  </a:lnTo>
                  <a:lnTo>
                    <a:pt x="3020568" y="1184147"/>
                  </a:lnTo>
                  <a:lnTo>
                    <a:pt x="3034284" y="1222247"/>
                  </a:lnTo>
                  <a:lnTo>
                    <a:pt x="3047999" y="1257299"/>
                  </a:lnTo>
                  <a:lnTo>
                    <a:pt x="3061715" y="1130807"/>
                  </a:lnTo>
                  <a:lnTo>
                    <a:pt x="3075431" y="1071371"/>
                  </a:lnTo>
                  <a:lnTo>
                    <a:pt x="3089147" y="1106423"/>
                  </a:lnTo>
                  <a:lnTo>
                    <a:pt x="3102863" y="891539"/>
                  </a:lnTo>
                  <a:lnTo>
                    <a:pt x="3116579" y="900683"/>
                  </a:lnTo>
                  <a:lnTo>
                    <a:pt x="3130295" y="786383"/>
                  </a:lnTo>
                  <a:lnTo>
                    <a:pt x="3144011" y="999744"/>
                  </a:lnTo>
                  <a:lnTo>
                    <a:pt x="3157727" y="918971"/>
                  </a:lnTo>
                  <a:lnTo>
                    <a:pt x="3171443" y="816863"/>
                  </a:lnTo>
                  <a:lnTo>
                    <a:pt x="3185159" y="1002791"/>
                  </a:lnTo>
                  <a:lnTo>
                    <a:pt x="3198875" y="998220"/>
                  </a:lnTo>
                  <a:lnTo>
                    <a:pt x="3212591" y="885444"/>
                  </a:lnTo>
                  <a:lnTo>
                    <a:pt x="3226308" y="967739"/>
                  </a:lnTo>
                  <a:lnTo>
                    <a:pt x="3240024" y="923544"/>
                  </a:lnTo>
                  <a:lnTo>
                    <a:pt x="3253740" y="1001267"/>
                  </a:lnTo>
                  <a:lnTo>
                    <a:pt x="3267456" y="989075"/>
                  </a:lnTo>
                  <a:lnTo>
                    <a:pt x="3281172" y="1033271"/>
                  </a:lnTo>
                  <a:lnTo>
                    <a:pt x="3294888" y="1144523"/>
                  </a:lnTo>
                  <a:lnTo>
                    <a:pt x="3308604" y="1159763"/>
                  </a:lnTo>
                  <a:lnTo>
                    <a:pt x="3322320" y="1129283"/>
                  </a:lnTo>
                  <a:lnTo>
                    <a:pt x="3336036" y="1004315"/>
                  </a:lnTo>
                  <a:lnTo>
                    <a:pt x="3349752" y="1005839"/>
                  </a:lnTo>
                  <a:lnTo>
                    <a:pt x="3363468" y="1123187"/>
                  </a:lnTo>
                  <a:lnTo>
                    <a:pt x="3377184" y="1194815"/>
                  </a:lnTo>
                  <a:lnTo>
                    <a:pt x="3390899" y="1232915"/>
                  </a:lnTo>
                  <a:lnTo>
                    <a:pt x="3404615" y="1281683"/>
                  </a:lnTo>
                  <a:lnTo>
                    <a:pt x="3418331" y="1293875"/>
                  </a:lnTo>
                  <a:lnTo>
                    <a:pt x="3432047" y="1149095"/>
                  </a:lnTo>
                  <a:lnTo>
                    <a:pt x="3445763" y="1242059"/>
                  </a:lnTo>
                  <a:lnTo>
                    <a:pt x="3459479" y="1348739"/>
                  </a:lnTo>
                  <a:lnTo>
                    <a:pt x="3473195" y="1354836"/>
                  </a:lnTo>
                  <a:lnTo>
                    <a:pt x="3486911" y="1395983"/>
                  </a:lnTo>
                  <a:lnTo>
                    <a:pt x="3500627" y="1421891"/>
                  </a:lnTo>
                  <a:lnTo>
                    <a:pt x="3514343" y="1405128"/>
                  </a:lnTo>
                  <a:lnTo>
                    <a:pt x="3528059" y="1557528"/>
                  </a:lnTo>
                  <a:lnTo>
                    <a:pt x="3541775" y="1446275"/>
                  </a:lnTo>
                  <a:lnTo>
                    <a:pt x="3555491" y="1459991"/>
                  </a:lnTo>
                  <a:lnTo>
                    <a:pt x="3569208" y="1386839"/>
                  </a:lnTo>
                  <a:lnTo>
                    <a:pt x="3584447" y="1219199"/>
                  </a:lnTo>
                </a:path>
              </a:pathLst>
            </a:custGeom>
            <a:ln w="10668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22620" y="303428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19812" y="41147"/>
                  </a:moveTo>
                  <a:lnTo>
                    <a:pt x="12215" y="39552"/>
                  </a:lnTo>
                  <a:lnTo>
                    <a:pt x="5905" y="35242"/>
                  </a:lnTo>
                  <a:lnTo>
                    <a:pt x="1595" y="28932"/>
                  </a:lnTo>
                  <a:lnTo>
                    <a:pt x="0" y="21335"/>
                  </a:lnTo>
                  <a:lnTo>
                    <a:pt x="1595" y="12858"/>
                  </a:lnTo>
                  <a:lnTo>
                    <a:pt x="5905" y="6095"/>
                  </a:lnTo>
                  <a:lnTo>
                    <a:pt x="12215" y="1619"/>
                  </a:lnTo>
                  <a:lnTo>
                    <a:pt x="19812" y="0"/>
                  </a:lnTo>
                  <a:lnTo>
                    <a:pt x="28289" y="1619"/>
                  </a:lnTo>
                  <a:lnTo>
                    <a:pt x="35052" y="6095"/>
                  </a:lnTo>
                  <a:lnTo>
                    <a:pt x="39528" y="12858"/>
                  </a:lnTo>
                  <a:lnTo>
                    <a:pt x="41148" y="21335"/>
                  </a:lnTo>
                  <a:lnTo>
                    <a:pt x="39528" y="28932"/>
                  </a:lnTo>
                  <a:lnTo>
                    <a:pt x="35052" y="35242"/>
                  </a:lnTo>
                  <a:lnTo>
                    <a:pt x="28289" y="39552"/>
                  </a:lnTo>
                  <a:lnTo>
                    <a:pt x="19812" y="41147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22620" y="3034283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21335"/>
                  </a:moveTo>
                  <a:lnTo>
                    <a:pt x="39528" y="28932"/>
                  </a:lnTo>
                  <a:lnTo>
                    <a:pt x="35052" y="35242"/>
                  </a:lnTo>
                  <a:lnTo>
                    <a:pt x="28289" y="39552"/>
                  </a:lnTo>
                  <a:lnTo>
                    <a:pt x="19812" y="41147"/>
                  </a:lnTo>
                  <a:lnTo>
                    <a:pt x="12215" y="39552"/>
                  </a:lnTo>
                  <a:lnTo>
                    <a:pt x="5905" y="35242"/>
                  </a:lnTo>
                  <a:lnTo>
                    <a:pt x="1595" y="28932"/>
                  </a:lnTo>
                  <a:lnTo>
                    <a:pt x="0" y="21335"/>
                  </a:lnTo>
                  <a:lnTo>
                    <a:pt x="1595" y="12858"/>
                  </a:lnTo>
                  <a:lnTo>
                    <a:pt x="5905" y="6095"/>
                  </a:lnTo>
                  <a:lnTo>
                    <a:pt x="12215" y="1619"/>
                  </a:lnTo>
                  <a:lnTo>
                    <a:pt x="19812" y="0"/>
                  </a:lnTo>
                  <a:lnTo>
                    <a:pt x="28289" y="1619"/>
                  </a:lnTo>
                  <a:lnTo>
                    <a:pt x="35052" y="6095"/>
                  </a:lnTo>
                  <a:lnTo>
                    <a:pt x="39528" y="12858"/>
                  </a:lnTo>
                  <a:lnTo>
                    <a:pt x="41148" y="21335"/>
                  </a:lnTo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154936" y="2013204"/>
              <a:ext cx="3594100" cy="10795"/>
            </a:xfrm>
            <a:custGeom>
              <a:avLst/>
              <a:gdLst/>
              <a:ahLst/>
              <a:cxnLst/>
              <a:rect l="l" t="t" r="r" b="b"/>
              <a:pathLst>
                <a:path w="3594100" h="10794">
                  <a:moveTo>
                    <a:pt x="28955" y="10667"/>
                  </a:moveTo>
                  <a:lnTo>
                    <a:pt x="1523" y="10667"/>
                  </a:lnTo>
                  <a:lnTo>
                    <a:pt x="0" y="9144"/>
                  </a:lnTo>
                  <a:lnTo>
                    <a:pt x="0" y="3047"/>
                  </a:lnTo>
                  <a:lnTo>
                    <a:pt x="1523" y="0"/>
                  </a:lnTo>
                  <a:lnTo>
                    <a:pt x="28955" y="0"/>
                  </a:lnTo>
                  <a:lnTo>
                    <a:pt x="32004" y="3047"/>
                  </a:lnTo>
                  <a:lnTo>
                    <a:pt x="32004" y="9144"/>
                  </a:lnTo>
                  <a:lnTo>
                    <a:pt x="28955" y="10667"/>
                  </a:lnTo>
                  <a:close/>
                </a:path>
                <a:path w="3594100" h="10794">
                  <a:moveTo>
                    <a:pt x="73151" y="10667"/>
                  </a:moveTo>
                  <a:lnTo>
                    <a:pt x="45719" y="10667"/>
                  </a:lnTo>
                  <a:lnTo>
                    <a:pt x="42671" y="9144"/>
                  </a:lnTo>
                  <a:lnTo>
                    <a:pt x="42671" y="3047"/>
                  </a:lnTo>
                  <a:lnTo>
                    <a:pt x="45719" y="0"/>
                  </a:lnTo>
                  <a:lnTo>
                    <a:pt x="73151" y="0"/>
                  </a:lnTo>
                  <a:lnTo>
                    <a:pt x="74675" y="3047"/>
                  </a:lnTo>
                  <a:lnTo>
                    <a:pt x="74675" y="9144"/>
                  </a:lnTo>
                  <a:lnTo>
                    <a:pt x="73151" y="10667"/>
                  </a:lnTo>
                  <a:close/>
                </a:path>
                <a:path w="3594100" h="10794">
                  <a:moveTo>
                    <a:pt x="115823" y="10667"/>
                  </a:moveTo>
                  <a:lnTo>
                    <a:pt x="88391" y="10667"/>
                  </a:lnTo>
                  <a:lnTo>
                    <a:pt x="85343" y="9144"/>
                  </a:lnTo>
                  <a:lnTo>
                    <a:pt x="85343" y="3047"/>
                  </a:lnTo>
                  <a:lnTo>
                    <a:pt x="88391" y="0"/>
                  </a:lnTo>
                  <a:lnTo>
                    <a:pt x="115823" y="0"/>
                  </a:lnTo>
                  <a:lnTo>
                    <a:pt x="118871" y="3047"/>
                  </a:lnTo>
                  <a:lnTo>
                    <a:pt x="118871" y="9144"/>
                  </a:lnTo>
                  <a:lnTo>
                    <a:pt x="115823" y="10667"/>
                  </a:lnTo>
                  <a:close/>
                </a:path>
                <a:path w="3594100" h="10794">
                  <a:moveTo>
                    <a:pt x="158496" y="10667"/>
                  </a:moveTo>
                  <a:lnTo>
                    <a:pt x="131063" y="10667"/>
                  </a:lnTo>
                  <a:lnTo>
                    <a:pt x="129539" y="9144"/>
                  </a:lnTo>
                  <a:lnTo>
                    <a:pt x="129539" y="3047"/>
                  </a:lnTo>
                  <a:lnTo>
                    <a:pt x="131063" y="0"/>
                  </a:lnTo>
                  <a:lnTo>
                    <a:pt x="158496" y="0"/>
                  </a:lnTo>
                  <a:lnTo>
                    <a:pt x="161543" y="3047"/>
                  </a:lnTo>
                  <a:lnTo>
                    <a:pt x="161543" y="9144"/>
                  </a:lnTo>
                  <a:lnTo>
                    <a:pt x="158496" y="10667"/>
                  </a:lnTo>
                  <a:close/>
                </a:path>
                <a:path w="3594100" h="10794">
                  <a:moveTo>
                    <a:pt x="202691" y="10667"/>
                  </a:moveTo>
                  <a:lnTo>
                    <a:pt x="175259" y="10667"/>
                  </a:lnTo>
                  <a:lnTo>
                    <a:pt x="172212" y="9144"/>
                  </a:lnTo>
                  <a:lnTo>
                    <a:pt x="172212" y="3047"/>
                  </a:lnTo>
                  <a:lnTo>
                    <a:pt x="175259" y="0"/>
                  </a:lnTo>
                  <a:lnTo>
                    <a:pt x="202691" y="0"/>
                  </a:lnTo>
                  <a:lnTo>
                    <a:pt x="204215" y="3047"/>
                  </a:lnTo>
                  <a:lnTo>
                    <a:pt x="204215" y="9144"/>
                  </a:lnTo>
                  <a:lnTo>
                    <a:pt x="202691" y="10667"/>
                  </a:lnTo>
                  <a:close/>
                </a:path>
                <a:path w="3594100" h="10794">
                  <a:moveTo>
                    <a:pt x="245363" y="10667"/>
                  </a:moveTo>
                  <a:lnTo>
                    <a:pt x="217931" y="10667"/>
                  </a:lnTo>
                  <a:lnTo>
                    <a:pt x="214883" y="9144"/>
                  </a:lnTo>
                  <a:lnTo>
                    <a:pt x="214883" y="3047"/>
                  </a:lnTo>
                  <a:lnTo>
                    <a:pt x="217931" y="0"/>
                  </a:lnTo>
                  <a:lnTo>
                    <a:pt x="245363" y="0"/>
                  </a:lnTo>
                  <a:lnTo>
                    <a:pt x="248412" y="3047"/>
                  </a:lnTo>
                  <a:lnTo>
                    <a:pt x="248412" y="9144"/>
                  </a:lnTo>
                  <a:lnTo>
                    <a:pt x="245363" y="10667"/>
                  </a:lnTo>
                  <a:close/>
                </a:path>
                <a:path w="3594100" h="10794">
                  <a:moveTo>
                    <a:pt x="288036" y="10667"/>
                  </a:moveTo>
                  <a:lnTo>
                    <a:pt x="260604" y="10667"/>
                  </a:lnTo>
                  <a:lnTo>
                    <a:pt x="259079" y="9144"/>
                  </a:lnTo>
                  <a:lnTo>
                    <a:pt x="259079" y="3047"/>
                  </a:lnTo>
                  <a:lnTo>
                    <a:pt x="260604" y="0"/>
                  </a:lnTo>
                  <a:lnTo>
                    <a:pt x="288036" y="0"/>
                  </a:lnTo>
                  <a:lnTo>
                    <a:pt x="291083" y="3047"/>
                  </a:lnTo>
                  <a:lnTo>
                    <a:pt x="291083" y="9144"/>
                  </a:lnTo>
                  <a:lnTo>
                    <a:pt x="288036" y="10667"/>
                  </a:lnTo>
                  <a:close/>
                </a:path>
                <a:path w="3594100" h="10794">
                  <a:moveTo>
                    <a:pt x="332231" y="10667"/>
                  </a:moveTo>
                  <a:lnTo>
                    <a:pt x="304799" y="10667"/>
                  </a:lnTo>
                  <a:lnTo>
                    <a:pt x="301752" y="9144"/>
                  </a:lnTo>
                  <a:lnTo>
                    <a:pt x="301752" y="3047"/>
                  </a:lnTo>
                  <a:lnTo>
                    <a:pt x="304799" y="0"/>
                  </a:lnTo>
                  <a:lnTo>
                    <a:pt x="332231" y="0"/>
                  </a:lnTo>
                  <a:lnTo>
                    <a:pt x="333755" y="3047"/>
                  </a:lnTo>
                  <a:lnTo>
                    <a:pt x="333755" y="9144"/>
                  </a:lnTo>
                  <a:lnTo>
                    <a:pt x="332231" y="10667"/>
                  </a:lnTo>
                  <a:close/>
                </a:path>
                <a:path w="3594100" h="10794">
                  <a:moveTo>
                    <a:pt x="374904" y="10667"/>
                  </a:moveTo>
                  <a:lnTo>
                    <a:pt x="347471" y="10667"/>
                  </a:lnTo>
                  <a:lnTo>
                    <a:pt x="344423" y="9144"/>
                  </a:lnTo>
                  <a:lnTo>
                    <a:pt x="344423" y="3047"/>
                  </a:lnTo>
                  <a:lnTo>
                    <a:pt x="347471" y="0"/>
                  </a:lnTo>
                  <a:lnTo>
                    <a:pt x="374904" y="0"/>
                  </a:lnTo>
                  <a:lnTo>
                    <a:pt x="376428" y="3047"/>
                  </a:lnTo>
                  <a:lnTo>
                    <a:pt x="376428" y="9144"/>
                  </a:lnTo>
                  <a:lnTo>
                    <a:pt x="374904" y="10667"/>
                  </a:lnTo>
                  <a:close/>
                </a:path>
                <a:path w="3594100" h="10794">
                  <a:moveTo>
                    <a:pt x="417575" y="10667"/>
                  </a:moveTo>
                  <a:lnTo>
                    <a:pt x="390144" y="10667"/>
                  </a:lnTo>
                  <a:lnTo>
                    <a:pt x="388620" y="9144"/>
                  </a:lnTo>
                  <a:lnTo>
                    <a:pt x="388620" y="3047"/>
                  </a:lnTo>
                  <a:lnTo>
                    <a:pt x="390144" y="0"/>
                  </a:lnTo>
                  <a:lnTo>
                    <a:pt x="417575" y="0"/>
                  </a:lnTo>
                  <a:lnTo>
                    <a:pt x="420623" y="3047"/>
                  </a:lnTo>
                  <a:lnTo>
                    <a:pt x="420623" y="9144"/>
                  </a:lnTo>
                  <a:lnTo>
                    <a:pt x="417575" y="10667"/>
                  </a:lnTo>
                  <a:close/>
                </a:path>
                <a:path w="3594100" h="10794">
                  <a:moveTo>
                    <a:pt x="460247" y="10667"/>
                  </a:moveTo>
                  <a:lnTo>
                    <a:pt x="432815" y="10667"/>
                  </a:lnTo>
                  <a:lnTo>
                    <a:pt x="431291" y="9144"/>
                  </a:lnTo>
                  <a:lnTo>
                    <a:pt x="431291" y="3047"/>
                  </a:lnTo>
                  <a:lnTo>
                    <a:pt x="432815" y="0"/>
                  </a:lnTo>
                  <a:lnTo>
                    <a:pt x="460247" y="0"/>
                  </a:lnTo>
                  <a:lnTo>
                    <a:pt x="463296" y="3047"/>
                  </a:lnTo>
                  <a:lnTo>
                    <a:pt x="463296" y="9144"/>
                  </a:lnTo>
                  <a:lnTo>
                    <a:pt x="460247" y="10667"/>
                  </a:lnTo>
                  <a:close/>
                </a:path>
                <a:path w="3594100" h="10794">
                  <a:moveTo>
                    <a:pt x="504444" y="10667"/>
                  </a:moveTo>
                  <a:lnTo>
                    <a:pt x="477012" y="10667"/>
                  </a:lnTo>
                  <a:lnTo>
                    <a:pt x="473963" y="9144"/>
                  </a:lnTo>
                  <a:lnTo>
                    <a:pt x="473963" y="3047"/>
                  </a:lnTo>
                  <a:lnTo>
                    <a:pt x="477012" y="0"/>
                  </a:lnTo>
                  <a:lnTo>
                    <a:pt x="504444" y="0"/>
                  </a:lnTo>
                  <a:lnTo>
                    <a:pt x="505967" y="3047"/>
                  </a:lnTo>
                  <a:lnTo>
                    <a:pt x="505967" y="9144"/>
                  </a:lnTo>
                  <a:lnTo>
                    <a:pt x="504444" y="10667"/>
                  </a:lnTo>
                  <a:close/>
                </a:path>
                <a:path w="3594100" h="10794">
                  <a:moveTo>
                    <a:pt x="547115" y="10667"/>
                  </a:moveTo>
                  <a:lnTo>
                    <a:pt x="519683" y="10667"/>
                  </a:lnTo>
                  <a:lnTo>
                    <a:pt x="516636" y="9144"/>
                  </a:lnTo>
                  <a:lnTo>
                    <a:pt x="516636" y="3047"/>
                  </a:lnTo>
                  <a:lnTo>
                    <a:pt x="519683" y="0"/>
                  </a:lnTo>
                  <a:lnTo>
                    <a:pt x="547115" y="0"/>
                  </a:lnTo>
                  <a:lnTo>
                    <a:pt x="550163" y="3047"/>
                  </a:lnTo>
                  <a:lnTo>
                    <a:pt x="550163" y="9144"/>
                  </a:lnTo>
                  <a:lnTo>
                    <a:pt x="547115" y="10667"/>
                  </a:lnTo>
                  <a:close/>
                </a:path>
                <a:path w="3594100" h="10794">
                  <a:moveTo>
                    <a:pt x="589788" y="10667"/>
                  </a:moveTo>
                  <a:lnTo>
                    <a:pt x="562355" y="10667"/>
                  </a:lnTo>
                  <a:lnTo>
                    <a:pt x="560831" y="9144"/>
                  </a:lnTo>
                  <a:lnTo>
                    <a:pt x="560831" y="3047"/>
                  </a:lnTo>
                  <a:lnTo>
                    <a:pt x="562355" y="0"/>
                  </a:lnTo>
                  <a:lnTo>
                    <a:pt x="589788" y="0"/>
                  </a:lnTo>
                  <a:lnTo>
                    <a:pt x="592836" y="3047"/>
                  </a:lnTo>
                  <a:lnTo>
                    <a:pt x="592836" y="9144"/>
                  </a:lnTo>
                  <a:lnTo>
                    <a:pt x="589788" y="10667"/>
                  </a:lnTo>
                  <a:close/>
                </a:path>
                <a:path w="3594100" h="10794">
                  <a:moveTo>
                    <a:pt x="633983" y="10667"/>
                  </a:moveTo>
                  <a:lnTo>
                    <a:pt x="606552" y="10667"/>
                  </a:lnTo>
                  <a:lnTo>
                    <a:pt x="603504" y="9144"/>
                  </a:lnTo>
                  <a:lnTo>
                    <a:pt x="603504" y="3047"/>
                  </a:lnTo>
                  <a:lnTo>
                    <a:pt x="606552" y="0"/>
                  </a:lnTo>
                  <a:lnTo>
                    <a:pt x="633983" y="0"/>
                  </a:lnTo>
                  <a:lnTo>
                    <a:pt x="635507" y="3047"/>
                  </a:lnTo>
                  <a:lnTo>
                    <a:pt x="635507" y="9144"/>
                  </a:lnTo>
                  <a:lnTo>
                    <a:pt x="633983" y="10667"/>
                  </a:lnTo>
                  <a:close/>
                </a:path>
                <a:path w="3594100" h="10794">
                  <a:moveTo>
                    <a:pt x="676655" y="10667"/>
                  </a:moveTo>
                  <a:lnTo>
                    <a:pt x="649223" y="10667"/>
                  </a:lnTo>
                  <a:lnTo>
                    <a:pt x="646175" y="9144"/>
                  </a:lnTo>
                  <a:lnTo>
                    <a:pt x="646175" y="3047"/>
                  </a:lnTo>
                  <a:lnTo>
                    <a:pt x="649223" y="0"/>
                  </a:lnTo>
                  <a:lnTo>
                    <a:pt x="676655" y="0"/>
                  </a:lnTo>
                  <a:lnTo>
                    <a:pt x="679704" y="3047"/>
                  </a:lnTo>
                  <a:lnTo>
                    <a:pt x="679704" y="9144"/>
                  </a:lnTo>
                  <a:lnTo>
                    <a:pt x="676655" y="10667"/>
                  </a:lnTo>
                  <a:close/>
                </a:path>
                <a:path w="3594100" h="10794">
                  <a:moveTo>
                    <a:pt x="719328" y="10667"/>
                  </a:moveTo>
                  <a:lnTo>
                    <a:pt x="691896" y="10667"/>
                  </a:lnTo>
                  <a:lnTo>
                    <a:pt x="690371" y="9144"/>
                  </a:lnTo>
                  <a:lnTo>
                    <a:pt x="690371" y="3047"/>
                  </a:lnTo>
                  <a:lnTo>
                    <a:pt x="691896" y="0"/>
                  </a:lnTo>
                  <a:lnTo>
                    <a:pt x="719328" y="0"/>
                  </a:lnTo>
                  <a:lnTo>
                    <a:pt x="722375" y="3047"/>
                  </a:lnTo>
                  <a:lnTo>
                    <a:pt x="722375" y="9144"/>
                  </a:lnTo>
                  <a:lnTo>
                    <a:pt x="719328" y="10667"/>
                  </a:lnTo>
                  <a:close/>
                </a:path>
                <a:path w="3594100" h="10794">
                  <a:moveTo>
                    <a:pt x="763523" y="10667"/>
                  </a:moveTo>
                  <a:lnTo>
                    <a:pt x="736091" y="10667"/>
                  </a:lnTo>
                  <a:lnTo>
                    <a:pt x="733044" y="9144"/>
                  </a:lnTo>
                  <a:lnTo>
                    <a:pt x="733044" y="3047"/>
                  </a:lnTo>
                  <a:lnTo>
                    <a:pt x="736091" y="0"/>
                  </a:lnTo>
                  <a:lnTo>
                    <a:pt x="763523" y="0"/>
                  </a:lnTo>
                  <a:lnTo>
                    <a:pt x="765047" y="3047"/>
                  </a:lnTo>
                  <a:lnTo>
                    <a:pt x="765047" y="9144"/>
                  </a:lnTo>
                  <a:lnTo>
                    <a:pt x="763523" y="10667"/>
                  </a:lnTo>
                  <a:close/>
                </a:path>
                <a:path w="3594100" h="10794">
                  <a:moveTo>
                    <a:pt x="806196" y="10667"/>
                  </a:moveTo>
                  <a:lnTo>
                    <a:pt x="778763" y="10667"/>
                  </a:lnTo>
                  <a:lnTo>
                    <a:pt x="775715" y="9144"/>
                  </a:lnTo>
                  <a:lnTo>
                    <a:pt x="775715" y="3047"/>
                  </a:lnTo>
                  <a:lnTo>
                    <a:pt x="778763" y="0"/>
                  </a:lnTo>
                  <a:lnTo>
                    <a:pt x="806196" y="0"/>
                  </a:lnTo>
                  <a:lnTo>
                    <a:pt x="807720" y="3047"/>
                  </a:lnTo>
                  <a:lnTo>
                    <a:pt x="807720" y="9144"/>
                  </a:lnTo>
                  <a:lnTo>
                    <a:pt x="806196" y="10667"/>
                  </a:lnTo>
                  <a:close/>
                </a:path>
                <a:path w="3594100" h="10794">
                  <a:moveTo>
                    <a:pt x="848867" y="10667"/>
                  </a:moveTo>
                  <a:lnTo>
                    <a:pt x="821436" y="10667"/>
                  </a:lnTo>
                  <a:lnTo>
                    <a:pt x="819912" y="9144"/>
                  </a:lnTo>
                  <a:lnTo>
                    <a:pt x="819912" y="3047"/>
                  </a:lnTo>
                  <a:lnTo>
                    <a:pt x="821436" y="0"/>
                  </a:lnTo>
                  <a:lnTo>
                    <a:pt x="848867" y="0"/>
                  </a:lnTo>
                  <a:lnTo>
                    <a:pt x="851915" y="3047"/>
                  </a:lnTo>
                  <a:lnTo>
                    <a:pt x="851915" y="9144"/>
                  </a:lnTo>
                  <a:lnTo>
                    <a:pt x="848867" y="10667"/>
                  </a:lnTo>
                  <a:close/>
                </a:path>
                <a:path w="3594100" h="10794">
                  <a:moveTo>
                    <a:pt x="891539" y="10667"/>
                  </a:moveTo>
                  <a:lnTo>
                    <a:pt x="864107" y="10667"/>
                  </a:lnTo>
                  <a:lnTo>
                    <a:pt x="862583" y="9144"/>
                  </a:lnTo>
                  <a:lnTo>
                    <a:pt x="862583" y="3047"/>
                  </a:lnTo>
                  <a:lnTo>
                    <a:pt x="864107" y="0"/>
                  </a:lnTo>
                  <a:lnTo>
                    <a:pt x="891539" y="0"/>
                  </a:lnTo>
                  <a:lnTo>
                    <a:pt x="894588" y="3047"/>
                  </a:lnTo>
                  <a:lnTo>
                    <a:pt x="894588" y="9144"/>
                  </a:lnTo>
                  <a:lnTo>
                    <a:pt x="891539" y="10667"/>
                  </a:lnTo>
                  <a:close/>
                </a:path>
                <a:path w="3594100" h="10794">
                  <a:moveTo>
                    <a:pt x="935736" y="10667"/>
                  </a:moveTo>
                  <a:lnTo>
                    <a:pt x="908304" y="10667"/>
                  </a:lnTo>
                  <a:lnTo>
                    <a:pt x="905255" y="9144"/>
                  </a:lnTo>
                  <a:lnTo>
                    <a:pt x="905255" y="3047"/>
                  </a:lnTo>
                  <a:lnTo>
                    <a:pt x="908304" y="0"/>
                  </a:lnTo>
                  <a:lnTo>
                    <a:pt x="935736" y="0"/>
                  </a:lnTo>
                  <a:lnTo>
                    <a:pt x="937260" y="3047"/>
                  </a:lnTo>
                  <a:lnTo>
                    <a:pt x="937260" y="9144"/>
                  </a:lnTo>
                  <a:lnTo>
                    <a:pt x="935736" y="10667"/>
                  </a:lnTo>
                  <a:close/>
                </a:path>
                <a:path w="3594100" h="10794">
                  <a:moveTo>
                    <a:pt x="978407" y="10667"/>
                  </a:moveTo>
                  <a:lnTo>
                    <a:pt x="950975" y="10667"/>
                  </a:lnTo>
                  <a:lnTo>
                    <a:pt x="947928" y="9144"/>
                  </a:lnTo>
                  <a:lnTo>
                    <a:pt x="947928" y="3047"/>
                  </a:lnTo>
                  <a:lnTo>
                    <a:pt x="950975" y="0"/>
                  </a:lnTo>
                  <a:lnTo>
                    <a:pt x="978407" y="0"/>
                  </a:lnTo>
                  <a:lnTo>
                    <a:pt x="981455" y="3047"/>
                  </a:lnTo>
                  <a:lnTo>
                    <a:pt x="981455" y="9144"/>
                  </a:lnTo>
                  <a:lnTo>
                    <a:pt x="978407" y="10667"/>
                  </a:lnTo>
                  <a:close/>
                </a:path>
                <a:path w="3594100" h="10794">
                  <a:moveTo>
                    <a:pt x="1021080" y="10667"/>
                  </a:moveTo>
                  <a:lnTo>
                    <a:pt x="993647" y="10667"/>
                  </a:lnTo>
                  <a:lnTo>
                    <a:pt x="992123" y="9144"/>
                  </a:lnTo>
                  <a:lnTo>
                    <a:pt x="992123" y="3047"/>
                  </a:lnTo>
                  <a:lnTo>
                    <a:pt x="993647" y="0"/>
                  </a:lnTo>
                  <a:lnTo>
                    <a:pt x="1021080" y="0"/>
                  </a:lnTo>
                  <a:lnTo>
                    <a:pt x="1024128" y="3047"/>
                  </a:lnTo>
                  <a:lnTo>
                    <a:pt x="1024128" y="9144"/>
                  </a:lnTo>
                  <a:lnTo>
                    <a:pt x="1021080" y="10667"/>
                  </a:lnTo>
                  <a:close/>
                </a:path>
                <a:path w="3594100" h="10794">
                  <a:moveTo>
                    <a:pt x="1065275" y="10667"/>
                  </a:moveTo>
                  <a:lnTo>
                    <a:pt x="1037844" y="10667"/>
                  </a:lnTo>
                  <a:lnTo>
                    <a:pt x="1034796" y="9144"/>
                  </a:lnTo>
                  <a:lnTo>
                    <a:pt x="1034796" y="3047"/>
                  </a:lnTo>
                  <a:lnTo>
                    <a:pt x="1037844" y="0"/>
                  </a:lnTo>
                  <a:lnTo>
                    <a:pt x="1065275" y="0"/>
                  </a:lnTo>
                  <a:lnTo>
                    <a:pt x="1066799" y="3047"/>
                  </a:lnTo>
                  <a:lnTo>
                    <a:pt x="1066799" y="9144"/>
                  </a:lnTo>
                  <a:lnTo>
                    <a:pt x="1065275" y="10667"/>
                  </a:lnTo>
                  <a:close/>
                </a:path>
                <a:path w="3594100" h="10794">
                  <a:moveTo>
                    <a:pt x="1107947" y="10667"/>
                  </a:moveTo>
                  <a:lnTo>
                    <a:pt x="1080515" y="10667"/>
                  </a:lnTo>
                  <a:lnTo>
                    <a:pt x="1077467" y="9144"/>
                  </a:lnTo>
                  <a:lnTo>
                    <a:pt x="1077467" y="3047"/>
                  </a:lnTo>
                  <a:lnTo>
                    <a:pt x="1080515" y="0"/>
                  </a:lnTo>
                  <a:lnTo>
                    <a:pt x="1107947" y="0"/>
                  </a:lnTo>
                  <a:lnTo>
                    <a:pt x="1110996" y="3047"/>
                  </a:lnTo>
                  <a:lnTo>
                    <a:pt x="1110996" y="9144"/>
                  </a:lnTo>
                  <a:lnTo>
                    <a:pt x="1107947" y="10667"/>
                  </a:lnTo>
                  <a:close/>
                </a:path>
                <a:path w="3594100" h="10794">
                  <a:moveTo>
                    <a:pt x="1150620" y="10667"/>
                  </a:moveTo>
                  <a:lnTo>
                    <a:pt x="1123188" y="10667"/>
                  </a:lnTo>
                  <a:lnTo>
                    <a:pt x="1121663" y="9144"/>
                  </a:lnTo>
                  <a:lnTo>
                    <a:pt x="1121663" y="3047"/>
                  </a:lnTo>
                  <a:lnTo>
                    <a:pt x="1123188" y="0"/>
                  </a:lnTo>
                  <a:lnTo>
                    <a:pt x="1150620" y="0"/>
                  </a:lnTo>
                  <a:lnTo>
                    <a:pt x="1153667" y="3047"/>
                  </a:lnTo>
                  <a:lnTo>
                    <a:pt x="1153667" y="9144"/>
                  </a:lnTo>
                  <a:lnTo>
                    <a:pt x="1150620" y="10667"/>
                  </a:lnTo>
                  <a:close/>
                </a:path>
                <a:path w="3594100" h="10794">
                  <a:moveTo>
                    <a:pt x="1194815" y="10667"/>
                  </a:moveTo>
                  <a:lnTo>
                    <a:pt x="1167383" y="10667"/>
                  </a:lnTo>
                  <a:lnTo>
                    <a:pt x="1164336" y="9144"/>
                  </a:lnTo>
                  <a:lnTo>
                    <a:pt x="1164336" y="3047"/>
                  </a:lnTo>
                  <a:lnTo>
                    <a:pt x="1167383" y="0"/>
                  </a:lnTo>
                  <a:lnTo>
                    <a:pt x="1194815" y="0"/>
                  </a:lnTo>
                  <a:lnTo>
                    <a:pt x="1196339" y="3047"/>
                  </a:lnTo>
                  <a:lnTo>
                    <a:pt x="1196339" y="9144"/>
                  </a:lnTo>
                  <a:lnTo>
                    <a:pt x="1194815" y="10667"/>
                  </a:lnTo>
                  <a:close/>
                </a:path>
                <a:path w="3594100" h="10794">
                  <a:moveTo>
                    <a:pt x="1237488" y="10667"/>
                  </a:moveTo>
                  <a:lnTo>
                    <a:pt x="1210055" y="10667"/>
                  </a:lnTo>
                  <a:lnTo>
                    <a:pt x="1207007" y="9144"/>
                  </a:lnTo>
                  <a:lnTo>
                    <a:pt x="1207007" y="3047"/>
                  </a:lnTo>
                  <a:lnTo>
                    <a:pt x="1210055" y="0"/>
                  </a:lnTo>
                  <a:lnTo>
                    <a:pt x="1237488" y="0"/>
                  </a:lnTo>
                  <a:lnTo>
                    <a:pt x="1239012" y="3047"/>
                  </a:lnTo>
                  <a:lnTo>
                    <a:pt x="1239012" y="9144"/>
                  </a:lnTo>
                  <a:lnTo>
                    <a:pt x="1237488" y="10667"/>
                  </a:lnTo>
                  <a:close/>
                </a:path>
                <a:path w="3594100" h="10794">
                  <a:moveTo>
                    <a:pt x="1280160" y="10667"/>
                  </a:moveTo>
                  <a:lnTo>
                    <a:pt x="1252728" y="10667"/>
                  </a:lnTo>
                  <a:lnTo>
                    <a:pt x="1251204" y="9144"/>
                  </a:lnTo>
                  <a:lnTo>
                    <a:pt x="1251204" y="3047"/>
                  </a:lnTo>
                  <a:lnTo>
                    <a:pt x="1252728" y="0"/>
                  </a:lnTo>
                  <a:lnTo>
                    <a:pt x="1280160" y="0"/>
                  </a:lnTo>
                  <a:lnTo>
                    <a:pt x="1283207" y="3047"/>
                  </a:lnTo>
                  <a:lnTo>
                    <a:pt x="1283207" y="9144"/>
                  </a:lnTo>
                  <a:lnTo>
                    <a:pt x="1280160" y="10667"/>
                  </a:lnTo>
                  <a:close/>
                </a:path>
                <a:path w="3594100" h="10794">
                  <a:moveTo>
                    <a:pt x="1322831" y="10667"/>
                  </a:moveTo>
                  <a:lnTo>
                    <a:pt x="1295399" y="10667"/>
                  </a:lnTo>
                  <a:lnTo>
                    <a:pt x="1293875" y="9144"/>
                  </a:lnTo>
                  <a:lnTo>
                    <a:pt x="1293875" y="3047"/>
                  </a:lnTo>
                  <a:lnTo>
                    <a:pt x="1295399" y="0"/>
                  </a:lnTo>
                  <a:lnTo>
                    <a:pt x="1322831" y="0"/>
                  </a:lnTo>
                  <a:lnTo>
                    <a:pt x="1325880" y="3047"/>
                  </a:lnTo>
                  <a:lnTo>
                    <a:pt x="1325880" y="9144"/>
                  </a:lnTo>
                  <a:lnTo>
                    <a:pt x="1322831" y="10667"/>
                  </a:lnTo>
                  <a:close/>
                </a:path>
                <a:path w="3594100" h="10794">
                  <a:moveTo>
                    <a:pt x="1367028" y="10667"/>
                  </a:moveTo>
                  <a:lnTo>
                    <a:pt x="1339596" y="10667"/>
                  </a:lnTo>
                  <a:lnTo>
                    <a:pt x="1336547" y="9144"/>
                  </a:lnTo>
                  <a:lnTo>
                    <a:pt x="1336547" y="3047"/>
                  </a:lnTo>
                  <a:lnTo>
                    <a:pt x="1339596" y="0"/>
                  </a:lnTo>
                  <a:lnTo>
                    <a:pt x="1367028" y="0"/>
                  </a:lnTo>
                  <a:lnTo>
                    <a:pt x="1368552" y="3047"/>
                  </a:lnTo>
                  <a:lnTo>
                    <a:pt x="1368552" y="9144"/>
                  </a:lnTo>
                  <a:lnTo>
                    <a:pt x="1367028" y="10667"/>
                  </a:lnTo>
                  <a:close/>
                </a:path>
                <a:path w="3594100" h="10794">
                  <a:moveTo>
                    <a:pt x="1409699" y="10667"/>
                  </a:moveTo>
                  <a:lnTo>
                    <a:pt x="1382267" y="10667"/>
                  </a:lnTo>
                  <a:lnTo>
                    <a:pt x="1379220" y="9144"/>
                  </a:lnTo>
                  <a:lnTo>
                    <a:pt x="1379220" y="3047"/>
                  </a:lnTo>
                  <a:lnTo>
                    <a:pt x="1382267" y="0"/>
                  </a:lnTo>
                  <a:lnTo>
                    <a:pt x="1409699" y="0"/>
                  </a:lnTo>
                  <a:lnTo>
                    <a:pt x="1412747" y="3047"/>
                  </a:lnTo>
                  <a:lnTo>
                    <a:pt x="1412747" y="9144"/>
                  </a:lnTo>
                  <a:lnTo>
                    <a:pt x="1409699" y="10667"/>
                  </a:lnTo>
                  <a:close/>
                </a:path>
                <a:path w="3594100" h="10794">
                  <a:moveTo>
                    <a:pt x="1452372" y="10667"/>
                  </a:moveTo>
                  <a:lnTo>
                    <a:pt x="1424939" y="10667"/>
                  </a:lnTo>
                  <a:lnTo>
                    <a:pt x="1423415" y="9144"/>
                  </a:lnTo>
                  <a:lnTo>
                    <a:pt x="1423415" y="3047"/>
                  </a:lnTo>
                  <a:lnTo>
                    <a:pt x="1424939" y="0"/>
                  </a:lnTo>
                  <a:lnTo>
                    <a:pt x="1452372" y="0"/>
                  </a:lnTo>
                  <a:lnTo>
                    <a:pt x="1455420" y="3047"/>
                  </a:lnTo>
                  <a:lnTo>
                    <a:pt x="1455420" y="9144"/>
                  </a:lnTo>
                  <a:lnTo>
                    <a:pt x="1452372" y="10667"/>
                  </a:lnTo>
                  <a:close/>
                </a:path>
                <a:path w="3594100" h="10794">
                  <a:moveTo>
                    <a:pt x="1496567" y="10667"/>
                  </a:moveTo>
                  <a:lnTo>
                    <a:pt x="1469136" y="10667"/>
                  </a:lnTo>
                  <a:lnTo>
                    <a:pt x="1466088" y="9144"/>
                  </a:lnTo>
                  <a:lnTo>
                    <a:pt x="1466088" y="3047"/>
                  </a:lnTo>
                  <a:lnTo>
                    <a:pt x="1469136" y="0"/>
                  </a:lnTo>
                  <a:lnTo>
                    <a:pt x="1496567" y="0"/>
                  </a:lnTo>
                  <a:lnTo>
                    <a:pt x="1498091" y="3047"/>
                  </a:lnTo>
                  <a:lnTo>
                    <a:pt x="1498091" y="9144"/>
                  </a:lnTo>
                  <a:lnTo>
                    <a:pt x="1496567" y="10667"/>
                  </a:lnTo>
                  <a:close/>
                </a:path>
                <a:path w="3594100" h="10794">
                  <a:moveTo>
                    <a:pt x="1539239" y="10667"/>
                  </a:moveTo>
                  <a:lnTo>
                    <a:pt x="1511807" y="10667"/>
                  </a:lnTo>
                  <a:lnTo>
                    <a:pt x="1508760" y="9144"/>
                  </a:lnTo>
                  <a:lnTo>
                    <a:pt x="1508760" y="3047"/>
                  </a:lnTo>
                  <a:lnTo>
                    <a:pt x="1511807" y="0"/>
                  </a:lnTo>
                  <a:lnTo>
                    <a:pt x="1539239" y="0"/>
                  </a:lnTo>
                  <a:lnTo>
                    <a:pt x="1542288" y="3047"/>
                  </a:lnTo>
                  <a:lnTo>
                    <a:pt x="1542288" y="9144"/>
                  </a:lnTo>
                  <a:lnTo>
                    <a:pt x="1539239" y="10667"/>
                  </a:lnTo>
                  <a:close/>
                </a:path>
                <a:path w="3594100" h="10794">
                  <a:moveTo>
                    <a:pt x="1581912" y="10667"/>
                  </a:moveTo>
                  <a:lnTo>
                    <a:pt x="1554480" y="10667"/>
                  </a:lnTo>
                  <a:lnTo>
                    <a:pt x="1552955" y="9144"/>
                  </a:lnTo>
                  <a:lnTo>
                    <a:pt x="1552955" y="3047"/>
                  </a:lnTo>
                  <a:lnTo>
                    <a:pt x="1554480" y="0"/>
                  </a:lnTo>
                  <a:lnTo>
                    <a:pt x="1581912" y="0"/>
                  </a:lnTo>
                  <a:lnTo>
                    <a:pt x="1584960" y="3047"/>
                  </a:lnTo>
                  <a:lnTo>
                    <a:pt x="1584960" y="9144"/>
                  </a:lnTo>
                  <a:lnTo>
                    <a:pt x="1581912" y="10667"/>
                  </a:lnTo>
                  <a:close/>
                </a:path>
                <a:path w="3594100" h="10794">
                  <a:moveTo>
                    <a:pt x="1626107" y="10667"/>
                  </a:moveTo>
                  <a:lnTo>
                    <a:pt x="1598675" y="10667"/>
                  </a:lnTo>
                  <a:lnTo>
                    <a:pt x="1595628" y="9144"/>
                  </a:lnTo>
                  <a:lnTo>
                    <a:pt x="1595628" y="3047"/>
                  </a:lnTo>
                  <a:lnTo>
                    <a:pt x="1598675" y="0"/>
                  </a:lnTo>
                  <a:lnTo>
                    <a:pt x="1626107" y="0"/>
                  </a:lnTo>
                  <a:lnTo>
                    <a:pt x="1627631" y="3047"/>
                  </a:lnTo>
                  <a:lnTo>
                    <a:pt x="1627631" y="9144"/>
                  </a:lnTo>
                  <a:lnTo>
                    <a:pt x="1626107" y="10667"/>
                  </a:lnTo>
                  <a:close/>
                </a:path>
                <a:path w="3594100" h="10794">
                  <a:moveTo>
                    <a:pt x="1668780" y="10667"/>
                  </a:moveTo>
                  <a:lnTo>
                    <a:pt x="1641347" y="10667"/>
                  </a:lnTo>
                  <a:lnTo>
                    <a:pt x="1638299" y="9144"/>
                  </a:lnTo>
                  <a:lnTo>
                    <a:pt x="1638299" y="3047"/>
                  </a:lnTo>
                  <a:lnTo>
                    <a:pt x="1641347" y="0"/>
                  </a:lnTo>
                  <a:lnTo>
                    <a:pt x="1668780" y="0"/>
                  </a:lnTo>
                  <a:lnTo>
                    <a:pt x="1670304" y="3047"/>
                  </a:lnTo>
                  <a:lnTo>
                    <a:pt x="1670304" y="9144"/>
                  </a:lnTo>
                  <a:lnTo>
                    <a:pt x="1668780" y="10667"/>
                  </a:lnTo>
                  <a:close/>
                </a:path>
                <a:path w="3594100" h="10794">
                  <a:moveTo>
                    <a:pt x="1711452" y="10667"/>
                  </a:moveTo>
                  <a:lnTo>
                    <a:pt x="1684020" y="10667"/>
                  </a:lnTo>
                  <a:lnTo>
                    <a:pt x="1682496" y="9144"/>
                  </a:lnTo>
                  <a:lnTo>
                    <a:pt x="1682496" y="3047"/>
                  </a:lnTo>
                  <a:lnTo>
                    <a:pt x="1684020" y="0"/>
                  </a:lnTo>
                  <a:lnTo>
                    <a:pt x="1711452" y="0"/>
                  </a:lnTo>
                  <a:lnTo>
                    <a:pt x="1714499" y="3047"/>
                  </a:lnTo>
                  <a:lnTo>
                    <a:pt x="1714499" y="9144"/>
                  </a:lnTo>
                  <a:lnTo>
                    <a:pt x="1711452" y="10667"/>
                  </a:lnTo>
                  <a:close/>
                </a:path>
                <a:path w="3594100" h="10794">
                  <a:moveTo>
                    <a:pt x="1755647" y="10667"/>
                  </a:moveTo>
                  <a:lnTo>
                    <a:pt x="1726691" y="10667"/>
                  </a:lnTo>
                  <a:lnTo>
                    <a:pt x="1725167" y="9144"/>
                  </a:lnTo>
                  <a:lnTo>
                    <a:pt x="1725167" y="3047"/>
                  </a:lnTo>
                  <a:lnTo>
                    <a:pt x="1726691" y="0"/>
                  </a:lnTo>
                  <a:lnTo>
                    <a:pt x="1755647" y="0"/>
                  </a:lnTo>
                  <a:lnTo>
                    <a:pt x="1757172" y="3047"/>
                  </a:lnTo>
                  <a:lnTo>
                    <a:pt x="1757172" y="9144"/>
                  </a:lnTo>
                  <a:lnTo>
                    <a:pt x="1755647" y="10667"/>
                  </a:lnTo>
                  <a:close/>
                </a:path>
                <a:path w="3594100" h="10794">
                  <a:moveTo>
                    <a:pt x="1798320" y="10667"/>
                  </a:moveTo>
                  <a:lnTo>
                    <a:pt x="1770888" y="10667"/>
                  </a:lnTo>
                  <a:lnTo>
                    <a:pt x="1767839" y="9144"/>
                  </a:lnTo>
                  <a:lnTo>
                    <a:pt x="1767839" y="3047"/>
                  </a:lnTo>
                  <a:lnTo>
                    <a:pt x="1770888" y="0"/>
                  </a:lnTo>
                  <a:lnTo>
                    <a:pt x="1798320" y="0"/>
                  </a:lnTo>
                  <a:lnTo>
                    <a:pt x="1799844" y="3047"/>
                  </a:lnTo>
                  <a:lnTo>
                    <a:pt x="1799844" y="9144"/>
                  </a:lnTo>
                  <a:lnTo>
                    <a:pt x="1798320" y="10667"/>
                  </a:lnTo>
                  <a:close/>
                </a:path>
                <a:path w="3594100" h="10794">
                  <a:moveTo>
                    <a:pt x="1840991" y="10667"/>
                  </a:moveTo>
                  <a:lnTo>
                    <a:pt x="1813560" y="10667"/>
                  </a:lnTo>
                  <a:lnTo>
                    <a:pt x="1810512" y="9144"/>
                  </a:lnTo>
                  <a:lnTo>
                    <a:pt x="1810512" y="3047"/>
                  </a:lnTo>
                  <a:lnTo>
                    <a:pt x="1813560" y="0"/>
                  </a:lnTo>
                  <a:lnTo>
                    <a:pt x="1840991" y="0"/>
                  </a:lnTo>
                  <a:lnTo>
                    <a:pt x="1844039" y="3047"/>
                  </a:lnTo>
                  <a:lnTo>
                    <a:pt x="1844039" y="9144"/>
                  </a:lnTo>
                  <a:lnTo>
                    <a:pt x="1840991" y="10667"/>
                  </a:lnTo>
                  <a:close/>
                </a:path>
                <a:path w="3594100" h="10794">
                  <a:moveTo>
                    <a:pt x="1883664" y="10667"/>
                  </a:moveTo>
                  <a:lnTo>
                    <a:pt x="1856231" y="10667"/>
                  </a:lnTo>
                  <a:lnTo>
                    <a:pt x="1854707" y="9144"/>
                  </a:lnTo>
                  <a:lnTo>
                    <a:pt x="1854707" y="3047"/>
                  </a:lnTo>
                  <a:lnTo>
                    <a:pt x="1856231" y="0"/>
                  </a:lnTo>
                  <a:lnTo>
                    <a:pt x="1883664" y="0"/>
                  </a:lnTo>
                  <a:lnTo>
                    <a:pt x="1886712" y="3047"/>
                  </a:lnTo>
                  <a:lnTo>
                    <a:pt x="1886712" y="9144"/>
                  </a:lnTo>
                  <a:lnTo>
                    <a:pt x="1883664" y="10667"/>
                  </a:lnTo>
                  <a:close/>
                </a:path>
                <a:path w="3594100" h="10794">
                  <a:moveTo>
                    <a:pt x="1927860" y="10667"/>
                  </a:moveTo>
                  <a:lnTo>
                    <a:pt x="1900428" y="10667"/>
                  </a:lnTo>
                  <a:lnTo>
                    <a:pt x="1897380" y="9144"/>
                  </a:lnTo>
                  <a:lnTo>
                    <a:pt x="1897380" y="3047"/>
                  </a:lnTo>
                  <a:lnTo>
                    <a:pt x="1900428" y="0"/>
                  </a:lnTo>
                  <a:lnTo>
                    <a:pt x="1927860" y="0"/>
                  </a:lnTo>
                  <a:lnTo>
                    <a:pt x="1929383" y="3047"/>
                  </a:lnTo>
                  <a:lnTo>
                    <a:pt x="1929383" y="9144"/>
                  </a:lnTo>
                  <a:lnTo>
                    <a:pt x="1927860" y="10667"/>
                  </a:lnTo>
                  <a:close/>
                </a:path>
                <a:path w="3594100" h="10794">
                  <a:moveTo>
                    <a:pt x="1970531" y="10667"/>
                  </a:moveTo>
                  <a:lnTo>
                    <a:pt x="1943099" y="10667"/>
                  </a:lnTo>
                  <a:lnTo>
                    <a:pt x="1940052" y="9144"/>
                  </a:lnTo>
                  <a:lnTo>
                    <a:pt x="1940052" y="3047"/>
                  </a:lnTo>
                  <a:lnTo>
                    <a:pt x="1943099" y="0"/>
                  </a:lnTo>
                  <a:lnTo>
                    <a:pt x="1970531" y="0"/>
                  </a:lnTo>
                  <a:lnTo>
                    <a:pt x="1973580" y="3047"/>
                  </a:lnTo>
                  <a:lnTo>
                    <a:pt x="1973580" y="9144"/>
                  </a:lnTo>
                  <a:lnTo>
                    <a:pt x="1970531" y="10667"/>
                  </a:lnTo>
                  <a:close/>
                </a:path>
                <a:path w="3594100" h="10794">
                  <a:moveTo>
                    <a:pt x="2013204" y="10667"/>
                  </a:moveTo>
                  <a:lnTo>
                    <a:pt x="1985772" y="10667"/>
                  </a:lnTo>
                  <a:lnTo>
                    <a:pt x="1984247" y="9144"/>
                  </a:lnTo>
                  <a:lnTo>
                    <a:pt x="1984247" y="3047"/>
                  </a:lnTo>
                  <a:lnTo>
                    <a:pt x="1985772" y="0"/>
                  </a:lnTo>
                  <a:lnTo>
                    <a:pt x="2013204" y="0"/>
                  </a:lnTo>
                  <a:lnTo>
                    <a:pt x="2016252" y="3047"/>
                  </a:lnTo>
                  <a:lnTo>
                    <a:pt x="2016252" y="9144"/>
                  </a:lnTo>
                  <a:lnTo>
                    <a:pt x="2013204" y="10667"/>
                  </a:lnTo>
                  <a:close/>
                </a:path>
                <a:path w="3594100" h="10794">
                  <a:moveTo>
                    <a:pt x="2057399" y="10667"/>
                  </a:moveTo>
                  <a:lnTo>
                    <a:pt x="2029967" y="10667"/>
                  </a:lnTo>
                  <a:lnTo>
                    <a:pt x="2026920" y="9144"/>
                  </a:lnTo>
                  <a:lnTo>
                    <a:pt x="2026920" y="3047"/>
                  </a:lnTo>
                  <a:lnTo>
                    <a:pt x="2029967" y="0"/>
                  </a:lnTo>
                  <a:lnTo>
                    <a:pt x="2057399" y="0"/>
                  </a:lnTo>
                  <a:lnTo>
                    <a:pt x="2058923" y="3047"/>
                  </a:lnTo>
                  <a:lnTo>
                    <a:pt x="2058923" y="9144"/>
                  </a:lnTo>
                  <a:lnTo>
                    <a:pt x="2057399" y="10667"/>
                  </a:lnTo>
                  <a:close/>
                </a:path>
                <a:path w="3594100" h="10794">
                  <a:moveTo>
                    <a:pt x="2100072" y="10667"/>
                  </a:moveTo>
                  <a:lnTo>
                    <a:pt x="2072639" y="10667"/>
                  </a:lnTo>
                  <a:lnTo>
                    <a:pt x="2069591" y="9144"/>
                  </a:lnTo>
                  <a:lnTo>
                    <a:pt x="2069591" y="3047"/>
                  </a:lnTo>
                  <a:lnTo>
                    <a:pt x="2072639" y="0"/>
                  </a:lnTo>
                  <a:lnTo>
                    <a:pt x="2100072" y="0"/>
                  </a:lnTo>
                  <a:lnTo>
                    <a:pt x="2101596" y="3047"/>
                  </a:lnTo>
                  <a:lnTo>
                    <a:pt x="2101596" y="9144"/>
                  </a:lnTo>
                  <a:lnTo>
                    <a:pt x="2100072" y="10667"/>
                  </a:lnTo>
                  <a:close/>
                </a:path>
                <a:path w="3594100" h="10794">
                  <a:moveTo>
                    <a:pt x="2142744" y="10667"/>
                  </a:moveTo>
                  <a:lnTo>
                    <a:pt x="2115312" y="10667"/>
                  </a:lnTo>
                  <a:lnTo>
                    <a:pt x="2113788" y="9144"/>
                  </a:lnTo>
                  <a:lnTo>
                    <a:pt x="2113788" y="3047"/>
                  </a:lnTo>
                  <a:lnTo>
                    <a:pt x="2115312" y="0"/>
                  </a:lnTo>
                  <a:lnTo>
                    <a:pt x="2142744" y="0"/>
                  </a:lnTo>
                  <a:lnTo>
                    <a:pt x="2145791" y="3047"/>
                  </a:lnTo>
                  <a:lnTo>
                    <a:pt x="2145791" y="9144"/>
                  </a:lnTo>
                  <a:lnTo>
                    <a:pt x="2142744" y="10667"/>
                  </a:lnTo>
                  <a:close/>
                </a:path>
                <a:path w="3594100" h="10794">
                  <a:moveTo>
                    <a:pt x="2186939" y="10667"/>
                  </a:moveTo>
                  <a:lnTo>
                    <a:pt x="2157983" y="10667"/>
                  </a:lnTo>
                  <a:lnTo>
                    <a:pt x="2156460" y="9144"/>
                  </a:lnTo>
                  <a:lnTo>
                    <a:pt x="2156460" y="3047"/>
                  </a:lnTo>
                  <a:lnTo>
                    <a:pt x="2157983" y="0"/>
                  </a:lnTo>
                  <a:lnTo>
                    <a:pt x="2186939" y="0"/>
                  </a:lnTo>
                  <a:lnTo>
                    <a:pt x="2188464" y="3047"/>
                  </a:lnTo>
                  <a:lnTo>
                    <a:pt x="2188464" y="9144"/>
                  </a:lnTo>
                  <a:lnTo>
                    <a:pt x="2186939" y="10667"/>
                  </a:lnTo>
                  <a:close/>
                </a:path>
                <a:path w="3594100" h="10794">
                  <a:moveTo>
                    <a:pt x="2229612" y="10667"/>
                  </a:moveTo>
                  <a:lnTo>
                    <a:pt x="2202180" y="10667"/>
                  </a:lnTo>
                  <a:lnTo>
                    <a:pt x="2199131" y="9144"/>
                  </a:lnTo>
                  <a:lnTo>
                    <a:pt x="2199131" y="3047"/>
                  </a:lnTo>
                  <a:lnTo>
                    <a:pt x="2202180" y="0"/>
                  </a:lnTo>
                  <a:lnTo>
                    <a:pt x="2229612" y="0"/>
                  </a:lnTo>
                  <a:lnTo>
                    <a:pt x="2231136" y="3047"/>
                  </a:lnTo>
                  <a:lnTo>
                    <a:pt x="2231136" y="9144"/>
                  </a:lnTo>
                  <a:lnTo>
                    <a:pt x="2229612" y="10667"/>
                  </a:lnTo>
                  <a:close/>
                </a:path>
                <a:path w="3594100" h="10794">
                  <a:moveTo>
                    <a:pt x="2272283" y="10667"/>
                  </a:moveTo>
                  <a:lnTo>
                    <a:pt x="2244852" y="10667"/>
                  </a:lnTo>
                  <a:lnTo>
                    <a:pt x="2241804" y="9144"/>
                  </a:lnTo>
                  <a:lnTo>
                    <a:pt x="2241804" y="3047"/>
                  </a:lnTo>
                  <a:lnTo>
                    <a:pt x="2244852" y="0"/>
                  </a:lnTo>
                  <a:lnTo>
                    <a:pt x="2272283" y="0"/>
                  </a:lnTo>
                  <a:lnTo>
                    <a:pt x="2275331" y="3047"/>
                  </a:lnTo>
                  <a:lnTo>
                    <a:pt x="2275331" y="9144"/>
                  </a:lnTo>
                  <a:lnTo>
                    <a:pt x="2272283" y="10667"/>
                  </a:lnTo>
                  <a:close/>
                </a:path>
                <a:path w="3594100" h="10794">
                  <a:moveTo>
                    <a:pt x="2314956" y="10667"/>
                  </a:moveTo>
                  <a:lnTo>
                    <a:pt x="2287523" y="10667"/>
                  </a:lnTo>
                  <a:lnTo>
                    <a:pt x="2285999" y="9144"/>
                  </a:lnTo>
                  <a:lnTo>
                    <a:pt x="2285999" y="3047"/>
                  </a:lnTo>
                  <a:lnTo>
                    <a:pt x="2287523" y="0"/>
                  </a:lnTo>
                  <a:lnTo>
                    <a:pt x="2314956" y="0"/>
                  </a:lnTo>
                  <a:lnTo>
                    <a:pt x="2318004" y="3047"/>
                  </a:lnTo>
                  <a:lnTo>
                    <a:pt x="2318004" y="9144"/>
                  </a:lnTo>
                  <a:lnTo>
                    <a:pt x="2314956" y="10667"/>
                  </a:lnTo>
                  <a:close/>
                </a:path>
                <a:path w="3594100" h="10794">
                  <a:moveTo>
                    <a:pt x="2359152" y="10667"/>
                  </a:moveTo>
                  <a:lnTo>
                    <a:pt x="2331720" y="10667"/>
                  </a:lnTo>
                  <a:lnTo>
                    <a:pt x="2328672" y="9144"/>
                  </a:lnTo>
                  <a:lnTo>
                    <a:pt x="2328672" y="3047"/>
                  </a:lnTo>
                  <a:lnTo>
                    <a:pt x="2331720" y="0"/>
                  </a:lnTo>
                  <a:lnTo>
                    <a:pt x="2359152" y="0"/>
                  </a:lnTo>
                  <a:lnTo>
                    <a:pt x="2360675" y="3047"/>
                  </a:lnTo>
                  <a:lnTo>
                    <a:pt x="2360675" y="9144"/>
                  </a:lnTo>
                  <a:lnTo>
                    <a:pt x="2359152" y="10667"/>
                  </a:lnTo>
                  <a:close/>
                </a:path>
                <a:path w="3594100" h="10794">
                  <a:moveTo>
                    <a:pt x="2401823" y="10667"/>
                  </a:moveTo>
                  <a:lnTo>
                    <a:pt x="2374391" y="10667"/>
                  </a:lnTo>
                  <a:lnTo>
                    <a:pt x="2371344" y="9144"/>
                  </a:lnTo>
                  <a:lnTo>
                    <a:pt x="2371344" y="3047"/>
                  </a:lnTo>
                  <a:lnTo>
                    <a:pt x="2374391" y="0"/>
                  </a:lnTo>
                  <a:lnTo>
                    <a:pt x="2401823" y="0"/>
                  </a:lnTo>
                  <a:lnTo>
                    <a:pt x="2404872" y="3047"/>
                  </a:lnTo>
                  <a:lnTo>
                    <a:pt x="2404872" y="9144"/>
                  </a:lnTo>
                  <a:lnTo>
                    <a:pt x="2401823" y="10667"/>
                  </a:lnTo>
                  <a:close/>
                </a:path>
                <a:path w="3594100" h="10794">
                  <a:moveTo>
                    <a:pt x="2444496" y="10667"/>
                  </a:moveTo>
                  <a:lnTo>
                    <a:pt x="2417064" y="10667"/>
                  </a:lnTo>
                  <a:lnTo>
                    <a:pt x="2415539" y="9144"/>
                  </a:lnTo>
                  <a:lnTo>
                    <a:pt x="2415539" y="3047"/>
                  </a:lnTo>
                  <a:lnTo>
                    <a:pt x="2417064" y="0"/>
                  </a:lnTo>
                  <a:lnTo>
                    <a:pt x="2444496" y="0"/>
                  </a:lnTo>
                  <a:lnTo>
                    <a:pt x="2447544" y="3047"/>
                  </a:lnTo>
                  <a:lnTo>
                    <a:pt x="2447544" y="9144"/>
                  </a:lnTo>
                  <a:lnTo>
                    <a:pt x="2444496" y="10667"/>
                  </a:lnTo>
                  <a:close/>
                </a:path>
                <a:path w="3594100" h="10794">
                  <a:moveTo>
                    <a:pt x="2488691" y="10667"/>
                  </a:moveTo>
                  <a:lnTo>
                    <a:pt x="2461260" y="10667"/>
                  </a:lnTo>
                  <a:lnTo>
                    <a:pt x="2458212" y="9144"/>
                  </a:lnTo>
                  <a:lnTo>
                    <a:pt x="2458212" y="3047"/>
                  </a:lnTo>
                  <a:lnTo>
                    <a:pt x="2461260" y="0"/>
                  </a:lnTo>
                  <a:lnTo>
                    <a:pt x="2488691" y="0"/>
                  </a:lnTo>
                  <a:lnTo>
                    <a:pt x="2490215" y="3047"/>
                  </a:lnTo>
                  <a:lnTo>
                    <a:pt x="2490215" y="9144"/>
                  </a:lnTo>
                  <a:lnTo>
                    <a:pt x="2488691" y="10667"/>
                  </a:lnTo>
                  <a:close/>
                </a:path>
                <a:path w="3594100" h="10794">
                  <a:moveTo>
                    <a:pt x="2531364" y="10667"/>
                  </a:moveTo>
                  <a:lnTo>
                    <a:pt x="2503931" y="10667"/>
                  </a:lnTo>
                  <a:lnTo>
                    <a:pt x="2500883" y="9144"/>
                  </a:lnTo>
                  <a:lnTo>
                    <a:pt x="2500883" y="3047"/>
                  </a:lnTo>
                  <a:lnTo>
                    <a:pt x="2503931" y="0"/>
                  </a:lnTo>
                  <a:lnTo>
                    <a:pt x="2531364" y="0"/>
                  </a:lnTo>
                  <a:lnTo>
                    <a:pt x="2534412" y="3047"/>
                  </a:lnTo>
                  <a:lnTo>
                    <a:pt x="2534412" y="9144"/>
                  </a:lnTo>
                  <a:lnTo>
                    <a:pt x="2531364" y="10667"/>
                  </a:lnTo>
                  <a:close/>
                </a:path>
                <a:path w="3594100" h="10794">
                  <a:moveTo>
                    <a:pt x="2574036" y="10667"/>
                  </a:moveTo>
                  <a:lnTo>
                    <a:pt x="2546604" y="10667"/>
                  </a:lnTo>
                  <a:lnTo>
                    <a:pt x="2545080" y="9144"/>
                  </a:lnTo>
                  <a:lnTo>
                    <a:pt x="2545080" y="3047"/>
                  </a:lnTo>
                  <a:lnTo>
                    <a:pt x="2546604" y="0"/>
                  </a:lnTo>
                  <a:lnTo>
                    <a:pt x="2574036" y="0"/>
                  </a:lnTo>
                  <a:lnTo>
                    <a:pt x="2577083" y="3047"/>
                  </a:lnTo>
                  <a:lnTo>
                    <a:pt x="2577083" y="9144"/>
                  </a:lnTo>
                  <a:lnTo>
                    <a:pt x="2574036" y="10667"/>
                  </a:lnTo>
                  <a:close/>
                </a:path>
                <a:path w="3594100" h="10794">
                  <a:moveTo>
                    <a:pt x="2618231" y="10667"/>
                  </a:moveTo>
                  <a:lnTo>
                    <a:pt x="2589275" y="10667"/>
                  </a:lnTo>
                  <a:lnTo>
                    <a:pt x="2587752" y="9144"/>
                  </a:lnTo>
                  <a:lnTo>
                    <a:pt x="2587752" y="3047"/>
                  </a:lnTo>
                  <a:lnTo>
                    <a:pt x="2589275" y="0"/>
                  </a:lnTo>
                  <a:lnTo>
                    <a:pt x="2618231" y="0"/>
                  </a:lnTo>
                  <a:lnTo>
                    <a:pt x="2619756" y="3047"/>
                  </a:lnTo>
                  <a:lnTo>
                    <a:pt x="2619756" y="9144"/>
                  </a:lnTo>
                  <a:lnTo>
                    <a:pt x="2618231" y="10667"/>
                  </a:lnTo>
                  <a:close/>
                </a:path>
                <a:path w="3594100" h="10794">
                  <a:moveTo>
                    <a:pt x="2660904" y="10667"/>
                  </a:moveTo>
                  <a:lnTo>
                    <a:pt x="2633472" y="10667"/>
                  </a:lnTo>
                  <a:lnTo>
                    <a:pt x="2630423" y="9144"/>
                  </a:lnTo>
                  <a:lnTo>
                    <a:pt x="2630423" y="3047"/>
                  </a:lnTo>
                  <a:lnTo>
                    <a:pt x="2633472" y="0"/>
                  </a:lnTo>
                  <a:lnTo>
                    <a:pt x="2660904" y="0"/>
                  </a:lnTo>
                  <a:lnTo>
                    <a:pt x="2662428" y="3047"/>
                  </a:lnTo>
                  <a:lnTo>
                    <a:pt x="2662428" y="9144"/>
                  </a:lnTo>
                  <a:lnTo>
                    <a:pt x="2660904" y="10667"/>
                  </a:lnTo>
                  <a:close/>
                </a:path>
                <a:path w="3594100" h="10794">
                  <a:moveTo>
                    <a:pt x="2703575" y="10667"/>
                  </a:moveTo>
                  <a:lnTo>
                    <a:pt x="2676144" y="10667"/>
                  </a:lnTo>
                  <a:lnTo>
                    <a:pt x="2673096" y="9144"/>
                  </a:lnTo>
                  <a:lnTo>
                    <a:pt x="2673096" y="3047"/>
                  </a:lnTo>
                  <a:lnTo>
                    <a:pt x="2676144" y="0"/>
                  </a:lnTo>
                  <a:lnTo>
                    <a:pt x="2703575" y="0"/>
                  </a:lnTo>
                  <a:lnTo>
                    <a:pt x="2706623" y="3047"/>
                  </a:lnTo>
                  <a:lnTo>
                    <a:pt x="2706623" y="9144"/>
                  </a:lnTo>
                  <a:lnTo>
                    <a:pt x="2703575" y="10667"/>
                  </a:lnTo>
                  <a:close/>
                </a:path>
                <a:path w="3594100" h="10794">
                  <a:moveTo>
                    <a:pt x="2746248" y="10667"/>
                  </a:moveTo>
                  <a:lnTo>
                    <a:pt x="2718815" y="10667"/>
                  </a:lnTo>
                  <a:lnTo>
                    <a:pt x="2717291" y="9144"/>
                  </a:lnTo>
                  <a:lnTo>
                    <a:pt x="2717291" y="3047"/>
                  </a:lnTo>
                  <a:lnTo>
                    <a:pt x="2718815" y="0"/>
                  </a:lnTo>
                  <a:lnTo>
                    <a:pt x="2746248" y="0"/>
                  </a:lnTo>
                  <a:lnTo>
                    <a:pt x="2749296" y="3047"/>
                  </a:lnTo>
                  <a:lnTo>
                    <a:pt x="2749296" y="9144"/>
                  </a:lnTo>
                  <a:lnTo>
                    <a:pt x="2746248" y="10667"/>
                  </a:lnTo>
                  <a:close/>
                </a:path>
                <a:path w="3594100" h="10794">
                  <a:moveTo>
                    <a:pt x="2790444" y="10667"/>
                  </a:moveTo>
                  <a:lnTo>
                    <a:pt x="2763012" y="10667"/>
                  </a:lnTo>
                  <a:lnTo>
                    <a:pt x="2759964" y="9144"/>
                  </a:lnTo>
                  <a:lnTo>
                    <a:pt x="2759964" y="3047"/>
                  </a:lnTo>
                  <a:lnTo>
                    <a:pt x="2763012" y="0"/>
                  </a:lnTo>
                  <a:lnTo>
                    <a:pt x="2790444" y="0"/>
                  </a:lnTo>
                  <a:lnTo>
                    <a:pt x="2791967" y="3047"/>
                  </a:lnTo>
                  <a:lnTo>
                    <a:pt x="2791967" y="9144"/>
                  </a:lnTo>
                  <a:lnTo>
                    <a:pt x="2790444" y="10667"/>
                  </a:lnTo>
                  <a:close/>
                </a:path>
                <a:path w="3594100" h="10794">
                  <a:moveTo>
                    <a:pt x="2833115" y="10667"/>
                  </a:moveTo>
                  <a:lnTo>
                    <a:pt x="2805683" y="10667"/>
                  </a:lnTo>
                  <a:lnTo>
                    <a:pt x="2802635" y="9144"/>
                  </a:lnTo>
                  <a:lnTo>
                    <a:pt x="2802635" y="3047"/>
                  </a:lnTo>
                  <a:lnTo>
                    <a:pt x="2805683" y="0"/>
                  </a:lnTo>
                  <a:lnTo>
                    <a:pt x="2833115" y="0"/>
                  </a:lnTo>
                  <a:lnTo>
                    <a:pt x="2836164" y="3047"/>
                  </a:lnTo>
                  <a:lnTo>
                    <a:pt x="2836164" y="9144"/>
                  </a:lnTo>
                  <a:lnTo>
                    <a:pt x="2833115" y="10667"/>
                  </a:lnTo>
                  <a:close/>
                </a:path>
                <a:path w="3594100" h="10794">
                  <a:moveTo>
                    <a:pt x="2875787" y="10667"/>
                  </a:moveTo>
                  <a:lnTo>
                    <a:pt x="2848356" y="10667"/>
                  </a:lnTo>
                  <a:lnTo>
                    <a:pt x="2846831" y="9144"/>
                  </a:lnTo>
                  <a:lnTo>
                    <a:pt x="2846831" y="3047"/>
                  </a:lnTo>
                  <a:lnTo>
                    <a:pt x="2848356" y="0"/>
                  </a:lnTo>
                  <a:lnTo>
                    <a:pt x="2875787" y="0"/>
                  </a:lnTo>
                  <a:lnTo>
                    <a:pt x="2878835" y="3047"/>
                  </a:lnTo>
                  <a:lnTo>
                    <a:pt x="2878835" y="9144"/>
                  </a:lnTo>
                  <a:lnTo>
                    <a:pt x="2875787" y="10667"/>
                  </a:lnTo>
                  <a:close/>
                </a:path>
                <a:path w="3594100" h="10794">
                  <a:moveTo>
                    <a:pt x="2919983" y="10667"/>
                  </a:moveTo>
                  <a:lnTo>
                    <a:pt x="2892551" y="10667"/>
                  </a:lnTo>
                  <a:lnTo>
                    <a:pt x="2889503" y="9144"/>
                  </a:lnTo>
                  <a:lnTo>
                    <a:pt x="2889503" y="3047"/>
                  </a:lnTo>
                  <a:lnTo>
                    <a:pt x="2892551" y="0"/>
                  </a:lnTo>
                  <a:lnTo>
                    <a:pt x="2919983" y="0"/>
                  </a:lnTo>
                  <a:lnTo>
                    <a:pt x="2921508" y="3047"/>
                  </a:lnTo>
                  <a:lnTo>
                    <a:pt x="2921508" y="9144"/>
                  </a:lnTo>
                  <a:lnTo>
                    <a:pt x="2919983" y="10667"/>
                  </a:lnTo>
                  <a:close/>
                </a:path>
                <a:path w="3594100" h="10794">
                  <a:moveTo>
                    <a:pt x="2962656" y="10667"/>
                  </a:moveTo>
                  <a:lnTo>
                    <a:pt x="2935224" y="10667"/>
                  </a:lnTo>
                  <a:lnTo>
                    <a:pt x="2932176" y="9144"/>
                  </a:lnTo>
                  <a:lnTo>
                    <a:pt x="2932176" y="3047"/>
                  </a:lnTo>
                  <a:lnTo>
                    <a:pt x="2935224" y="0"/>
                  </a:lnTo>
                  <a:lnTo>
                    <a:pt x="2962656" y="0"/>
                  </a:lnTo>
                  <a:lnTo>
                    <a:pt x="2965703" y="3047"/>
                  </a:lnTo>
                  <a:lnTo>
                    <a:pt x="2965703" y="9144"/>
                  </a:lnTo>
                  <a:lnTo>
                    <a:pt x="2962656" y="10667"/>
                  </a:lnTo>
                  <a:close/>
                </a:path>
                <a:path w="3594100" h="10794">
                  <a:moveTo>
                    <a:pt x="3005328" y="10667"/>
                  </a:moveTo>
                  <a:lnTo>
                    <a:pt x="2977896" y="10667"/>
                  </a:lnTo>
                  <a:lnTo>
                    <a:pt x="2976371" y="9144"/>
                  </a:lnTo>
                  <a:lnTo>
                    <a:pt x="2976371" y="3047"/>
                  </a:lnTo>
                  <a:lnTo>
                    <a:pt x="2977896" y="0"/>
                  </a:lnTo>
                  <a:lnTo>
                    <a:pt x="3005328" y="0"/>
                  </a:lnTo>
                  <a:lnTo>
                    <a:pt x="3008376" y="3047"/>
                  </a:lnTo>
                  <a:lnTo>
                    <a:pt x="3008376" y="9144"/>
                  </a:lnTo>
                  <a:lnTo>
                    <a:pt x="3005328" y="10667"/>
                  </a:lnTo>
                  <a:close/>
                </a:path>
                <a:path w="3594100" h="10794">
                  <a:moveTo>
                    <a:pt x="3049524" y="10667"/>
                  </a:moveTo>
                  <a:lnTo>
                    <a:pt x="3020567" y="10667"/>
                  </a:lnTo>
                  <a:lnTo>
                    <a:pt x="3019044" y="9144"/>
                  </a:lnTo>
                  <a:lnTo>
                    <a:pt x="3019044" y="3047"/>
                  </a:lnTo>
                  <a:lnTo>
                    <a:pt x="3020567" y="0"/>
                  </a:lnTo>
                  <a:lnTo>
                    <a:pt x="3049524" y="0"/>
                  </a:lnTo>
                  <a:lnTo>
                    <a:pt x="3051048" y="3047"/>
                  </a:lnTo>
                  <a:lnTo>
                    <a:pt x="3051048" y="9144"/>
                  </a:lnTo>
                  <a:lnTo>
                    <a:pt x="3049524" y="10667"/>
                  </a:lnTo>
                  <a:close/>
                </a:path>
                <a:path w="3594100" h="10794">
                  <a:moveTo>
                    <a:pt x="3092196" y="10667"/>
                  </a:moveTo>
                  <a:lnTo>
                    <a:pt x="3064764" y="10667"/>
                  </a:lnTo>
                  <a:lnTo>
                    <a:pt x="3061715" y="9144"/>
                  </a:lnTo>
                  <a:lnTo>
                    <a:pt x="3061715" y="3047"/>
                  </a:lnTo>
                  <a:lnTo>
                    <a:pt x="3064764" y="0"/>
                  </a:lnTo>
                  <a:lnTo>
                    <a:pt x="3092196" y="0"/>
                  </a:lnTo>
                  <a:lnTo>
                    <a:pt x="3093719" y="3047"/>
                  </a:lnTo>
                  <a:lnTo>
                    <a:pt x="3093719" y="9144"/>
                  </a:lnTo>
                  <a:lnTo>
                    <a:pt x="3092196" y="10667"/>
                  </a:lnTo>
                  <a:close/>
                </a:path>
                <a:path w="3594100" h="10794">
                  <a:moveTo>
                    <a:pt x="3134867" y="10667"/>
                  </a:moveTo>
                  <a:lnTo>
                    <a:pt x="3107435" y="10667"/>
                  </a:lnTo>
                  <a:lnTo>
                    <a:pt x="3104387" y="9144"/>
                  </a:lnTo>
                  <a:lnTo>
                    <a:pt x="3104387" y="3047"/>
                  </a:lnTo>
                  <a:lnTo>
                    <a:pt x="3107435" y="0"/>
                  </a:lnTo>
                  <a:lnTo>
                    <a:pt x="3134867" y="0"/>
                  </a:lnTo>
                  <a:lnTo>
                    <a:pt x="3137915" y="3047"/>
                  </a:lnTo>
                  <a:lnTo>
                    <a:pt x="3137915" y="9144"/>
                  </a:lnTo>
                  <a:lnTo>
                    <a:pt x="3134867" y="10667"/>
                  </a:lnTo>
                  <a:close/>
                </a:path>
                <a:path w="3594100" h="10794">
                  <a:moveTo>
                    <a:pt x="3177540" y="10667"/>
                  </a:moveTo>
                  <a:lnTo>
                    <a:pt x="3150108" y="10667"/>
                  </a:lnTo>
                  <a:lnTo>
                    <a:pt x="3148583" y="9144"/>
                  </a:lnTo>
                  <a:lnTo>
                    <a:pt x="3148583" y="3047"/>
                  </a:lnTo>
                  <a:lnTo>
                    <a:pt x="3150108" y="0"/>
                  </a:lnTo>
                  <a:lnTo>
                    <a:pt x="3177540" y="0"/>
                  </a:lnTo>
                  <a:lnTo>
                    <a:pt x="3180587" y="3047"/>
                  </a:lnTo>
                  <a:lnTo>
                    <a:pt x="3180587" y="9144"/>
                  </a:lnTo>
                  <a:lnTo>
                    <a:pt x="3177540" y="10667"/>
                  </a:lnTo>
                  <a:close/>
                </a:path>
                <a:path w="3594100" h="10794">
                  <a:moveTo>
                    <a:pt x="3221735" y="10667"/>
                  </a:moveTo>
                  <a:lnTo>
                    <a:pt x="3194303" y="10667"/>
                  </a:lnTo>
                  <a:lnTo>
                    <a:pt x="3191256" y="9144"/>
                  </a:lnTo>
                  <a:lnTo>
                    <a:pt x="3191256" y="3047"/>
                  </a:lnTo>
                  <a:lnTo>
                    <a:pt x="3194303" y="0"/>
                  </a:lnTo>
                  <a:lnTo>
                    <a:pt x="3221735" y="0"/>
                  </a:lnTo>
                  <a:lnTo>
                    <a:pt x="3223260" y="3047"/>
                  </a:lnTo>
                  <a:lnTo>
                    <a:pt x="3223260" y="9144"/>
                  </a:lnTo>
                  <a:lnTo>
                    <a:pt x="3221735" y="10667"/>
                  </a:lnTo>
                  <a:close/>
                </a:path>
                <a:path w="3594100" h="10794">
                  <a:moveTo>
                    <a:pt x="3264408" y="10667"/>
                  </a:moveTo>
                  <a:lnTo>
                    <a:pt x="3236976" y="10667"/>
                  </a:lnTo>
                  <a:lnTo>
                    <a:pt x="3233928" y="9144"/>
                  </a:lnTo>
                  <a:lnTo>
                    <a:pt x="3233928" y="3047"/>
                  </a:lnTo>
                  <a:lnTo>
                    <a:pt x="3236976" y="0"/>
                  </a:lnTo>
                  <a:lnTo>
                    <a:pt x="3264408" y="0"/>
                  </a:lnTo>
                  <a:lnTo>
                    <a:pt x="3267456" y="3047"/>
                  </a:lnTo>
                  <a:lnTo>
                    <a:pt x="3267456" y="9144"/>
                  </a:lnTo>
                  <a:lnTo>
                    <a:pt x="3264408" y="10667"/>
                  </a:lnTo>
                  <a:close/>
                </a:path>
                <a:path w="3594100" h="10794">
                  <a:moveTo>
                    <a:pt x="3307080" y="10667"/>
                  </a:moveTo>
                  <a:lnTo>
                    <a:pt x="3279648" y="10667"/>
                  </a:lnTo>
                  <a:lnTo>
                    <a:pt x="3278124" y="9144"/>
                  </a:lnTo>
                  <a:lnTo>
                    <a:pt x="3278124" y="3047"/>
                  </a:lnTo>
                  <a:lnTo>
                    <a:pt x="3279648" y="0"/>
                  </a:lnTo>
                  <a:lnTo>
                    <a:pt x="3307080" y="0"/>
                  </a:lnTo>
                  <a:lnTo>
                    <a:pt x="3310128" y="3047"/>
                  </a:lnTo>
                  <a:lnTo>
                    <a:pt x="3310128" y="9144"/>
                  </a:lnTo>
                  <a:lnTo>
                    <a:pt x="3307080" y="10667"/>
                  </a:lnTo>
                  <a:close/>
                </a:path>
                <a:path w="3594100" h="10794">
                  <a:moveTo>
                    <a:pt x="3351276" y="10667"/>
                  </a:moveTo>
                  <a:lnTo>
                    <a:pt x="3323844" y="10667"/>
                  </a:lnTo>
                  <a:lnTo>
                    <a:pt x="3320796" y="9144"/>
                  </a:lnTo>
                  <a:lnTo>
                    <a:pt x="3320796" y="3047"/>
                  </a:lnTo>
                  <a:lnTo>
                    <a:pt x="3323844" y="0"/>
                  </a:lnTo>
                  <a:lnTo>
                    <a:pt x="3351276" y="0"/>
                  </a:lnTo>
                  <a:lnTo>
                    <a:pt x="3352799" y="3047"/>
                  </a:lnTo>
                  <a:lnTo>
                    <a:pt x="3352799" y="9144"/>
                  </a:lnTo>
                  <a:lnTo>
                    <a:pt x="3351276" y="10667"/>
                  </a:lnTo>
                  <a:close/>
                </a:path>
                <a:path w="3594100" h="10794">
                  <a:moveTo>
                    <a:pt x="3393948" y="10667"/>
                  </a:moveTo>
                  <a:lnTo>
                    <a:pt x="3366515" y="10667"/>
                  </a:lnTo>
                  <a:lnTo>
                    <a:pt x="3363467" y="9144"/>
                  </a:lnTo>
                  <a:lnTo>
                    <a:pt x="3363467" y="3047"/>
                  </a:lnTo>
                  <a:lnTo>
                    <a:pt x="3366515" y="0"/>
                  </a:lnTo>
                  <a:lnTo>
                    <a:pt x="3393948" y="0"/>
                  </a:lnTo>
                  <a:lnTo>
                    <a:pt x="3396996" y="3047"/>
                  </a:lnTo>
                  <a:lnTo>
                    <a:pt x="3396996" y="9144"/>
                  </a:lnTo>
                  <a:lnTo>
                    <a:pt x="3393948" y="10667"/>
                  </a:lnTo>
                  <a:close/>
                </a:path>
                <a:path w="3594100" h="10794">
                  <a:moveTo>
                    <a:pt x="3436619" y="10667"/>
                  </a:moveTo>
                  <a:lnTo>
                    <a:pt x="3409187" y="10667"/>
                  </a:lnTo>
                  <a:lnTo>
                    <a:pt x="3407664" y="9144"/>
                  </a:lnTo>
                  <a:lnTo>
                    <a:pt x="3407664" y="3047"/>
                  </a:lnTo>
                  <a:lnTo>
                    <a:pt x="3409187" y="0"/>
                  </a:lnTo>
                  <a:lnTo>
                    <a:pt x="3436619" y="0"/>
                  </a:lnTo>
                  <a:lnTo>
                    <a:pt x="3439667" y="3047"/>
                  </a:lnTo>
                  <a:lnTo>
                    <a:pt x="3439667" y="9144"/>
                  </a:lnTo>
                  <a:lnTo>
                    <a:pt x="3436619" y="10667"/>
                  </a:lnTo>
                  <a:close/>
                </a:path>
                <a:path w="3594100" h="10794">
                  <a:moveTo>
                    <a:pt x="3480815" y="10667"/>
                  </a:moveTo>
                  <a:lnTo>
                    <a:pt x="3451860" y="10667"/>
                  </a:lnTo>
                  <a:lnTo>
                    <a:pt x="3450335" y="9144"/>
                  </a:lnTo>
                  <a:lnTo>
                    <a:pt x="3450335" y="3047"/>
                  </a:lnTo>
                  <a:lnTo>
                    <a:pt x="3451860" y="0"/>
                  </a:lnTo>
                  <a:lnTo>
                    <a:pt x="3480815" y="0"/>
                  </a:lnTo>
                  <a:lnTo>
                    <a:pt x="3482340" y="3047"/>
                  </a:lnTo>
                  <a:lnTo>
                    <a:pt x="3482340" y="9144"/>
                  </a:lnTo>
                  <a:lnTo>
                    <a:pt x="3480815" y="10667"/>
                  </a:lnTo>
                  <a:close/>
                </a:path>
                <a:path w="3594100" h="10794">
                  <a:moveTo>
                    <a:pt x="3523487" y="10667"/>
                  </a:moveTo>
                  <a:lnTo>
                    <a:pt x="3496056" y="10667"/>
                  </a:lnTo>
                  <a:lnTo>
                    <a:pt x="3493008" y="9144"/>
                  </a:lnTo>
                  <a:lnTo>
                    <a:pt x="3493008" y="3047"/>
                  </a:lnTo>
                  <a:lnTo>
                    <a:pt x="3496056" y="0"/>
                  </a:lnTo>
                  <a:lnTo>
                    <a:pt x="3523487" y="0"/>
                  </a:lnTo>
                  <a:lnTo>
                    <a:pt x="3525012" y="3047"/>
                  </a:lnTo>
                  <a:lnTo>
                    <a:pt x="3525012" y="9144"/>
                  </a:lnTo>
                  <a:lnTo>
                    <a:pt x="3523487" y="10667"/>
                  </a:lnTo>
                  <a:close/>
                </a:path>
                <a:path w="3594100" h="10794">
                  <a:moveTo>
                    <a:pt x="3566160" y="10667"/>
                  </a:moveTo>
                  <a:lnTo>
                    <a:pt x="3538728" y="10667"/>
                  </a:lnTo>
                  <a:lnTo>
                    <a:pt x="3537203" y="9144"/>
                  </a:lnTo>
                  <a:lnTo>
                    <a:pt x="3537203" y="3047"/>
                  </a:lnTo>
                  <a:lnTo>
                    <a:pt x="3538728" y="0"/>
                  </a:lnTo>
                  <a:lnTo>
                    <a:pt x="3566160" y="0"/>
                  </a:lnTo>
                  <a:lnTo>
                    <a:pt x="3569208" y="3047"/>
                  </a:lnTo>
                  <a:lnTo>
                    <a:pt x="3569208" y="9144"/>
                  </a:lnTo>
                  <a:lnTo>
                    <a:pt x="3566160" y="10667"/>
                  </a:lnTo>
                  <a:close/>
                </a:path>
                <a:path w="3594100" h="10794">
                  <a:moveTo>
                    <a:pt x="3592067" y="10667"/>
                  </a:moveTo>
                  <a:lnTo>
                    <a:pt x="3581399" y="10667"/>
                  </a:lnTo>
                  <a:lnTo>
                    <a:pt x="3579876" y="9144"/>
                  </a:lnTo>
                  <a:lnTo>
                    <a:pt x="3579876" y="3047"/>
                  </a:lnTo>
                  <a:lnTo>
                    <a:pt x="3581399" y="0"/>
                  </a:lnTo>
                  <a:lnTo>
                    <a:pt x="3592067" y="0"/>
                  </a:lnTo>
                  <a:lnTo>
                    <a:pt x="3593592" y="3047"/>
                  </a:lnTo>
                  <a:lnTo>
                    <a:pt x="3593592" y="9144"/>
                  </a:lnTo>
                  <a:lnTo>
                    <a:pt x="3592067" y="10667"/>
                  </a:lnTo>
                  <a:close/>
                </a:path>
              </a:pathLst>
            </a:custGeom>
            <a:solidFill>
              <a:srgbClr val="892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59508" y="2378963"/>
              <a:ext cx="3584575" cy="0"/>
            </a:xfrm>
            <a:custGeom>
              <a:avLst/>
              <a:gdLst/>
              <a:ahLst/>
              <a:cxnLst/>
              <a:rect l="l" t="t" r="r" b="b"/>
              <a:pathLst>
                <a:path w="3584575" h="0">
                  <a:moveTo>
                    <a:pt x="0" y="0"/>
                  </a:moveTo>
                  <a:lnTo>
                    <a:pt x="0" y="0"/>
                  </a:lnTo>
                  <a:lnTo>
                    <a:pt x="3569208" y="0"/>
                  </a:lnTo>
                  <a:lnTo>
                    <a:pt x="3584447" y="0"/>
                  </a:lnTo>
                </a:path>
              </a:pathLst>
            </a:custGeom>
            <a:ln w="10668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54936" y="2735580"/>
              <a:ext cx="3594100" cy="10795"/>
            </a:xfrm>
            <a:custGeom>
              <a:avLst/>
              <a:gdLst/>
              <a:ahLst/>
              <a:cxnLst/>
              <a:rect l="l" t="t" r="r" b="b"/>
              <a:pathLst>
                <a:path w="3594100" h="10794">
                  <a:moveTo>
                    <a:pt x="28955" y="10667"/>
                  </a:moveTo>
                  <a:lnTo>
                    <a:pt x="1523" y="10667"/>
                  </a:lnTo>
                  <a:lnTo>
                    <a:pt x="0" y="7619"/>
                  </a:lnTo>
                  <a:lnTo>
                    <a:pt x="0" y="1523"/>
                  </a:lnTo>
                  <a:lnTo>
                    <a:pt x="1523" y="0"/>
                  </a:lnTo>
                  <a:lnTo>
                    <a:pt x="28955" y="0"/>
                  </a:lnTo>
                  <a:lnTo>
                    <a:pt x="32004" y="1523"/>
                  </a:lnTo>
                  <a:lnTo>
                    <a:pt x="32004" y="7619"/>
                  </a:lnTo>
                  <a:lnTo>
                    <a:pt x="28955" y="10667"/>
                  </a:lnTo>
                  <a:close/>
                </a:path>
                <a:path w="3594100" h="10794">
                  <a:moveTo>
                    <a:pt x="73151" y="10667"/>
                  </a:moveTo>
                  <a:lnTo>
                    <a:pt x="45719" y="10667"/>
                  </a:lnTo>
                  <a:lnTo>
                    <a:pt x="42671" y="7619"/>
                  </a:lnTo>
                  <a:lnTo>
                    <a:pt x="42671" y="1523"/>
                  </a:lnTo>
                  <a:lnTo>
                    <a:pt x="45719" y="0"/>
                  </a:lnTo>
                  <a:lnTo>
                    <a:pt x="73151" y="0"/>
                  </a:lnTo>
                  <a:lnTo>
                    <a:pt x="74675" y="1523"/>
                  </a:lnTo>
                  <a:lnTo>
                    <a:pt x="74675" y="7619"/>
                  </a:lnTo>
                  <a:lnTo>
                    <a:pt x="73151" y="10667"/>
                  </a:lnTo>
                  <a:close/>
                </a:path>
                <a:path w="3594100" h="10794">
                  <a:moveTo>
                    <a:pt x="115823" y="10667"/>
                  </a:moveTo>
                  <a:lnTo>
                    <a:pt x="88391" y="10667"/>
                  </a:lnTo>
                  <a:lnTo>
                    <a:pt x="85343" y="7619"/>
                  </a:lnTo>
                  <a:lnTo>
                    <a:pt x="85343" y="1523"/>
                  </a:lnTo>
                  <a:lnTo>
                    <a:pt x="88391" y="0"/>
                  </a:lnTo>
                  <a:lnTo>
                    <a:pt x="115823" y="0"/>
                  </a:lnTo>
                  <a:lnTo>
                    <a:pt x="118871" y="1523"/>
                  </a:lnTo>
                  <a:lnTo>
                    <a:pt x="118871" y="7619"/>
                  </a:lnTo>
                  <a:lnTo>
                    <a:pt x="115823" y="10667"/>
                  </a:lnTo>
                  <a:close/>
                </a:path>
                <a:path w="3594100" h="10794">
                  <a:moveTo>
                    <a:pt x="158496" y="10667"/>
                  </a:moveTo>
                  <a:lnTo>
                    <a:pt x="131063" y="10667"/>
                  </a:lnTo>
                  <a:lnTo>
                    <a:pt x="129539" y="7619"/>
                  </a:lnTo>
                  <a:lnTo>
                    <a:pt x="129539" y="1523"/>
                  </a:lnTo>
                  <a:lnTo>
                    <a:pt x="131063" y="0"/>
                  </a:lnTo>
                  <a:lnTo>
                    <a:pt x="158496" y="0"/>
                  </a:lnTo>
                  <a:lnTo>
                    <a:pt x="161543" y="1523"/>
                  </a:lnTo>
                  <a:lnTo>
                    <a:pt x="161543" y="7619"/>
                  </a:lnTo>
                  <a:lnTo>
                    <a:pt x="158496" y="10667"/>
                  </a:lnTo>
                  <a:close/>
                </a:path>
                <a:path w="3594100" h="10794">
                  <a:moveTo>
                    <a:pt x="202691" y="10667"/>
                  </a:moveTo>
                  <a:lnTo>
                    <a:pt x="175259" y="10667"/>
                  </a:lnTo>
                  <a:lnTo>
                    <a:pt x="172212" y="7619"/>
                  </a:lnTo>
                  <a:lnTo>
                    <a:pt x="172212" y="1523"/>
                  </a:lnTo>
                  <a:lnTo>
                    <a:pt x="175259" y="0"/>
                  </a:lnTo>
                  <a:lnTo>
                    <a:pt x="202691" y="0"/>
                  </a:lnTo>
                  <a:lnTo>
                    <a:pt x="204215" y="1523"/>
                  </a:lnTo>
                  <a:lnTo>
                    <a:pt x="204215" y="7619"/>
                  </a:lnTo>
                  <a:lnTo>
                    <a:pt x="202691" y="10667"/>
                  </a:lnTo>
                  <a:close/>
                </a:path>
                <a:path w="3594100" h="10794">
                  <a:moveTo>
                    <a:pt x="245363" y="10667"/>
                  </a:moveTo>
                  <a:lnTo>
                    <a:pt x="217931" y="10667"/>
                  </a:lnTo>
                  <a:lnTo>
                    <a:pt x="214883" y="7619"/>
                  </a:lnTo>
                  <a:lnTo>
                    <a:pt x="214883" y="1523"/>
                  </a:lnTo>
                  <a:lnTo>
                    <a:pt x="217931" y="0"/>
                  </a:lnTo>
                  <a:lnTo>
                    <a:pt x="245363" y="0"/>
                  </a:lnTo>
                  <a:lnTo>
                    <a:pt x="248412" y="1523"/>
                  </a:lnTo>
                  <a:lnTo>
                    <a:pt x="248412" y="7619"/>
                  </a:lnTo>
                  <a:lnTo>
                    <a:pt x="245363" y="10667"/>
                  </a:lnTo>
                  <a:close/>
                </a:path>
                <a:path w="3594100" h="10794">
                  <a:moveTo>
                    <a:pt x="288036" y="10667"/>
                  </a:moveTo>
                  <a:lnTo>
                    <a:pt x="260604" y="10667"/>
                  </a:lnTo>
                  <a:lnTo>
                    <a:pt x="259079" y="7619"/>
                  </a:lnTo>
                  <a:lnTo>
                    <a:pt x="259079" y="1523"/>
                  </a:lnTo>
                  <a:lnTo>
                    <a:pt x="260604" y="0"/>
                  </a:lnTo>
                  <a:lnTo>
                    <a:pt x="288036" y="0"/>
                  </a:lnTo>
                  <a:lnTo>
                    <a:pt x="291083" y="1523"/>
                  </a:lnTo>
                  <a:lnTo>
                    <a:pt x="291083" y="7619"/>
                  </a:lnTo>
                  <a:lnTo>
                    <a:pt x="288036" y="10667"/>
                  </a:lnTo>
                  <a:close/>
                </a:path>
                <a:path w="3594100" h="10794">
                  <a:moveTo>
                    <a:pt x="332231" y="10667"/>
                  </a:moveTo>
                  <a:lnTo>
                    <a:pt x="304799" y="10667"/>
                  </a:lnTo>
                  <a:lnTo>
                    <a:pt x="301752" y="7619"/>
                  </a:lnTo>
                  <a:lnTo>
                    <a:pt x="301752" y="1523"/>
                  </a:lnTo>
                  <a:lnTo>
                    <a:pt x="304799" y="0"/>
                  </a:lnTo>
                  <a:lnTo>
                    <a:pt x="332231" y="0"/>
                  </a:lnTo>
                  <a:lnTo>
                    <a:pt x="333755" y="1523"/>
                  </a:lnTo>
                  <a:lnTo>
                    <a:pt x="333755" y="7619"/>
                  </a:lnTo>
                  <a:lnTo>
                    <a:pt x="332231" y="10667"/>
                  </a:lnTo>
                  <a:close/>
                </a:path>
                <a:path w="3594100" h="10794">
                  <a:moveTo>
                    <a:pt x="374904" y="10667"/>
                  </a:moveTo>
                  <a:lnTo>
                    <a:pt x="347471" y="10667"/>
                  </a:lnTo>
                  <a:lnTo>
                    <a:pt x="344423" y="7619"/>
                  </a:lnTo>
                  <a:lnTo>
                    <a:pt x="344423" y="1523"/>
                  </a:lnTo>
                  <a:lnTo>
                    <a:pt x="347471" y="0"/>
                  </a:lnTo>
                  <a:lnTo>
                    <a:pt x="374904" y="0"/>
                  </a:lnTo>
                  <a:lnTo>
                    <a:pt x="376428" y="1523"/>
                  </a:lnTo>
                  <a:lnTo>
                    <a:pt x="376428" y="7619"/>
                  </a:lnTo>
                  <a:lnTo>
                    <a:pt x="374904" y="10667"/>
                  </a:lnTo>
                  <a:close/>
                </a:path>
                <a:path w="3594100" h="10794">
                  <a:moveTo>
                    <a:pt x="417575" y="10667"/>
                  </a:moveTo>
                  <a:lnTo>
                    <a:pt x="390144" y="10667"/>
                  </a:lnTo>
                  <a:lnTo>
                    <a:pt x="388620" y="7619"/>
                  </a:lnTo>
                  <a:lnTo>
                    <a:pt x="388620" y="1523"/>
                  </a:lnTo>
                  <a:lnTo>
                    <a:pt x="390144" y="0"/>
                  </a:lnTo>
                  <a:lnTo>
                    <a:pt x="417575" y="0"/>
                  </a:lnTo>
                  <a:lnTo>
                    <a:pt x="420623" y="1523"/>
                  </a:lnTo>
                  <a:lnTo>
                    <a:pt x="420623" y="7619"/>
                  </a:lnTo>
                  <a:lnTo>
                    <a:pt x="417575" y="10667"/>
                  </a:lnTo>
                  <a:close/>
                </a:path>
                <a:path w="3594100" h="10794">
                  <a:moveTo>
                    <a:pt x="460247" y="10667"/>
                  </a:moveTo>
                  <a:lnTo>
                    <a:pt x="432815" y="10667"/>
                  </a:lnTo>
                  <a:lnTo>
                    <a:pt x="431291" y="7619"/>
                  </a:lnTo>
                  <a:lnTo>
                    <a:pt x="431291" y="1523"/>
                  </a:lnTo>
                  <a:lnTo>
                    <a:pt x="432815" y="0"/>
                  </a:lnTo>
                  <a:lnTo>
                    <a:pt x="460247" y="0"/>
                  </a:lnTo>
                  <a:lnTo>
                    <a:pt x="463296" y="1523"/>
                  </a:lnTo>
                  <a:lnTo>
                    <a:pt x="463296" y="7619"/>
                  </a:lnTo>
                  <a:lnTo>
                    <a:pt x="460247" y="10667"/>
                  </a:lnTo>
                  <a:close/>
                </a:path>
                <a:path w="3594100" h="10794">
                  <a:moveTo>
                    <a:pt x="504444" y="10667"/>
                  </a:moveTo>
                  <a:lnTo>
                    <a:pt x="477012" y="10667"/>
                  </a:lnTo>
                  <a:lnTo>
                    <a:pt x="473963" y="7619"/>
                  </a:lnTo>
                  <a:lnTo>
                    <a:pt x="473963" y="1523"/>
                  </a:lnTo>
                  <a:lnTo>
                    <a:pt x="477012" y="0"/>
                  </a:lnTo>
                  <a:lnTo>
                    <a:pt x="504444" y="0"/>
                  </a:lnTo>
                  <a:lnTo>
                    <a:pt x="505967" y="1523"/>
                  </a:lnTo>
                  <a:lnTo>
                    <a:pt x="505967" y="7619"/>
                  </a:lnTo>
                  <a:lnTo>
                    <a:pt x="504444" y="10667"/>
                  </a:lnTo>
                  <a:close/>
                </a:path>
                <a:path w="3594100" h="10794">
                  <a:moveTo>
                    <a:pt x="547115" y="10667"/>
                  </a:moveTo>
                  <a:lnTo>
                    <a:pt x="519683" y="10667"/>
                  </a:lnTo>
                  <a:lnTo>
                    <a:pt x="516636" y="7619"/>
                  </a:lnTo>
                  <a:lnTo>
                    <a:pt x="516636" y="1523"/>
                  </a:lnTo>
                  <a:lnTo>
                    <a:pt x="519683" y="0"/>
                  </a:lnTo>
                  <a:lnTo>
                    <a:pt x="547115" y="0"/>
                  </a:lnTo>
                  <a:lnTo>
                    <a:pt x="550163" y="1523"/>
                  </a:lnTo>
                  <a:lnTo>
                    <a:pt x="550163" y="7619"/>
                  </a:lnTo>
                  <a:lnTo>
                    <a:pt x="547115" y="10667"/>
                  </a:lnTo>
                  <a:close/>
                </a:path>
                <a:path w="3594100" h="10794">
                  <a:moveTo>
                    <a:pt x="589788" y="10667"/>
                  </a:moveTo>
                  <a:lnTo>
                    <a:pt x="562355" y="10667"/>
                  </a:lnTo>
                  <a:lnTo>
                    <a:pt x="560831" y="7619"/>
                  </a:lnTo>
                  <a:lnTo>
                    <a:pt x="560831" y="1523"/>
                  </a:lnTo>
                  <a:lnTo>
                    <a:pt x="562355" y="0"/>
                  </a:lnTo>
                  <a:lnTo>
                    <a:pt x="589788" y="0"/>
                  </a:lnTo>
                  <a:lnTo>
                    <a:pt x="592836" y="1523"/>
                  </a:lnTo>
                  <a:lnTo>
                    <a:pt x="592836" y="7619"/>
                  </a:lnTo>
                  <a:lnTo>
                    <a:pt x="589788" y="10667"/>
                  </a:lnTo>
                  <a:close/>
                </a:path>
                <a:path w="3594100" h="10794">
                  <a:moveTo>
                    <a:pt x="633983" y="10667"/>
                  </a:moveTo>
                  <a:lnTo>
                    <a:pt x="606552" y="10667"/>
                  </a:lnTo>
                  <a:lnTo>
                    <a:pt x="603504" y="7619"/>
                  </a:lnTo>
                  <a:lnTo>
                    <a:pt x="603504" y="1523"/>
                  </a:lnTo>
                  <a:lnTo>
                    <a:pt x="606552" y="0"/>
                  </a:lnTo>
                  <a:lnTo>
                    <a:pt x="633983" y="0"/>
                  </a:lnTo>
                  <a:lnTo>
                    <a:pt x="635507" y="1523"/>
                  </a:lnTo>
                  <a:lnTo>
                    <a:pt x="635507" y="7619"/>
                  </a:lnTo>
                  <a:lnTo>
                    <a:pt x="633983" y="10667"/>
                  </a:lnTo>
                  <a:close/>
                </a:path>
                <a:path w="3594100" h="10794">
                  <a:moveTo>
                    <a:pt x="676655" y="10667"/>
                  </a:moveTo>
                  <a:lnTo>
                    <a:pt x="649223" y="10667"/>
                  </a:lnTo>
                  <a:lnTo>
                    <a:pt x="646175" y="7619"/>
                  </a:lnTo>
                  <a:lnTo>
                    <a:pt x="646175" y="1523"/>
                  </a:lnTo>
                  <a:lnTo>
                    <a:pt x="649223" y="0"/>
                  </a:lnTo>
                  <a:lnTo>
                    <a:pt x="676655" y="0"/>
                  </a:lnTo>
                  <a:lnTo>
                    <a:pt x="679704" y="1523"/>
                  </a:lnTo>
                  <a:lnTo>
                    <a:pt x="679704" y="7619"/>
                  </a:lnTo>
                  <a:lnTo>
                    <a:pt x="676655" y="10667"/>
                  </a:lnTo>
                  <a:close/>
                </a:path>
                <a:path w="3594100" h="10794">
                  <a:moveTo>
                    <a:pt x="719328" y="10667"/>
                  </a:moveTo>
                  <a:lnTo>
                    <a:pt x="691896" y="10667"/>
                  </a:lnTo>
                  <a:lnTo>
                    <a:pt x="690371" y="7619"/>
                  </a:lnTo>
                  <a:lnTo>
                    <a:pt x="690371" y="1523"/>
                  </a:lnTo>
                  <a:lnTo>
                    <a:pt x="691896" y="0"/>
                  </a:lnTo>
                  <a:lnTo>
                    <a:pt x="719328" y="0"/>
                  </a:lnTo>
                  <a:lnTo>
                    <a:pt x="722375" y="1523"/>
                  </a:lnTo>
                  <a:lnTo>
                    <a:pt x="722375" y="7619"/>
                  </a:lnTo>
                  <a:lnTo>
                    <a:pt x="719328" y="10667"/>
                  </a:lnTo>
                  <a:close/>
                </a:path>
                <a:path w="3594100" h="10794">
                  <a:moveTo>
                    <a:pt x="763523" y="10667"/>
                  </a:moveTo>
                  <a:lnTo>
                    <a:pt x="736091" y="10667"/>
                  </a:lnTo>
                  <a:lnTo>
                    <a:pt x="733044" y="7619"/>
                  </a:lnTo>
                  <a:lnTo>
                    <a:pt x="733044" y="1523"/>
                  </a:lnTo>
                  <a:lnTo>
                    <a:pt x="736091" y="0"/>
                  </a:lnTo>
                  <a:lnTo>
                    <a:pt x="763523" y="0"/>
                  </a:lnTo>
                  <a:lnTo>
                    <a:pt x="765047" y="1523"/>
                  </a:lnTo>
                  <a:lnTo>
                    <a:pt x="765047" y="7619"/>
                  </a:lnTo>
                  <a:lnTo>
                    <a:pt x="763523" y="10667"/>
                  </a:lnTo>
                  <a:close/>
                </a:path>
                <a:path w="3594100" h="10794">
                  <a:moveTo>
                    <a:pt x="806196" y="10667"/>
                  </a:moveTo>
                  <a:lnTo>
                    <a:pt x="778763" y="10667"/>
                  </a:lnTo>
                  <a:lnTo>
                    <a:pt x="775715" y="7619"/>
                  </a:lnTo>
                  <a:lnTo>
                    <a:pt x="775715" y="1523"/>
                  </a:lnTo>
                  <a:lnTo>
                    <a:pt x="778763" y="0"/>
                  </a:lnTo>
                  <a:lnTo>
                    <a:pt x="806196" y="0"/>
                  </a:lnTo>
                  <a:lnTo>
                    <a:pt x="807720" y="1523"/>
                  </a:lnTo>
                  <a:lnTo>
                    <a:pt x="807720" y="7619"/>
                  </a:lnTo>
                  <a:lnTo>
                    <a:pt x="806196" y="10667"/>
                  </a:lnTo>
                  <a:close/>
                </a:path>
                <a:path w="3594100" h="10794">
                  <a:moveTo>
                    <a:pt x="848867" y="10667"/>
                  </a:moveTo>
                  <a:lnTo>
                    <a:pt x="821436" y="10667"/>
                  </a:lnTo>
                  <a:lnTo>
                    <a:pt x="819912" y="7619"/>
                  </a:lnTo>
                  <a:lnTo>
                    <a:pt x="819912" y="1523"/>
                  </a:lnTo>
                  <a:lnTo>
                    <a:pt x="821436" y="0"/>
                  </a:lnTo>
                  <a:lnTo>
                    <a:pt x="848867" y="0"/>
                  </a:lnTo>
                  <a:lnTo>
                    <a:pt x="851915" y="1523"/>
                  </a:lnTo>
                  <a:lnTo>
                    <a:pt x="851915" y="7619"/>
                  </a:lnTo>
                  <a:lnTo>
                    <a:pt x="848867" y="10667"/>
                  </a:lnTo>
                  <a:close/>
                </a:path>
                <a:path w="3594100" h="10794">
                  <a:moveTo>
                    <a:pt x="891539" y="10667"/>
                  </a:moveTo>
                  <a:lnTo>
                    <a:pt x="864107" y="10667"/>
                  </a:lnTo>
                  <a:lnTo>
                    <a:pt x="862583" y="7619"/>
                  </a:lnTo>
                  <a:lnTo>
                    <a:pt x="862583" y="1523"/>
                  </a:lnTo>
                  <a:lnTo>
                    <a:pt x="864107" y="0"/>
                  </a:lnTo>
                  <a:lnTo>
                    <a:pt x="891539" y="0"/>
                  </a:lnTo>
                  <a:lnTo>
                    <a:pt x="894588" y="1523"/>
                  </a:lnTo>
                  <a:lnTo>
                    <a:pt x="894588" y="7619"/>
                  </a:lnTo>
                  <a:lnTo>
                    <a:pt x="891539" y="10667"/>
                  </a:lnTo>
                  <a:close/>
                </a:path>
                <a:path w="3594100" h="10794">
                  <a:moveTo>
                    <a:pt x="935736" y="10667"/>
                  </a:moveTo>
                  <a:lnTo>
                    <a:pt x="908304" y="10667"/>
                  </a:lnTo>
                  <a:lnTo>
                    <a:pt x="905255" y="7619"/>
                  </a:lnTo>
                  <a:lnTo>
                    <a:pt x="905255" y="1523"/>
                  </a:lnTo>
                  <a:lnTo>
                    <a:pt x="908304" y="0"/>
                  </a:lnTo>
                  <a:lnTo>
                    <a:pt x="935736" y="0"/>
                  </a:lnTo>
                  <a:lnTo>
                    <a:pt x="937260" y="1523"/>
                  </a:lnTo>
                  <a:lnTo>
                    <a:pt x="937260" y="7619"/>
                  </a:lnTo>
                  <a:lnTo>
                    <a:pt x="935736" y="10667"/>
                  </a:lnTo>
                  <a:close/>
                </a:path>
                <a:path w="3594100" h="10794">
                  <a:moveTo>
                    <a:pt x="978407" y="10667"/>
                  </a:moveTo>
                  <a:lnTo>
                    <a:pt x="950975" y="10667"/>
                  </a:lnTo>
                  <a:lnTo>
                    <a:pt x="947928" y="7619"/>
                  </a:lnTo>
                  <a:lnTo>
                    <a:pt x="947928" y="1523"/>
                  </a:lnTo>
                  <a:lnTo>
                    <a:pt x="950975" y="0"/>
                  </a:lnTo>
                  <a:lnTo>
                    <a:pt x="978407" y="0"/>
                  </a:lnTo>
                  <a:lnTo>
                    <a:pt x="981455" y="1523"/>
                  </a:lnTo>
                  <a:lnTo>
                    <a:pt x="981455" y="7619"/>
                  </a:lnTo>
                  <a:lnTo>
                    <a:pt x="978407" y="10667"/>
                  </a:lnTo>
                  <a:close/>
                </a:path>
                <a:path w="3594100" h="10794">
                  <a:moveTo>
                    <a:pt x="1021080" y="10667"/>
                  </a:moveTo>
                  <a:lnTo>
                    <a:pt x="993647" y="10667"/>
                  </a:lnTo>
                  <a:lnTo>
                    <a:pt x="992123" y="7619"/>
                  </a:lnTo>
                  <a:lnTo>
                    <a:pt x="992123" y="1523"/>
                  </a:lnTo>
                  <a:lnTo>
                    <a:pt x="993647" y="0"/>
                  </a:lnTo>
                  <a:lnTo>
                    <a:pt x="1021080" y="0"/>
                  </a:lnTo>
                  <a:lnTo>
                    <a:pt x="1024128" y="1523"/>
                  </a:lnTo>
                  <a:lnTo>
                    <a:pt x="1024128" y="7619"/>
                  </a:lnTo>
                  <a:lnTo>
                    <a:pt x="1021080" y="10667"/>
                  </a:lnTo>
                  <a:close/>
                </a:path>
                <a:path w="3594100" h="10794">
                  <a:moveTo>
                    <a:pt x="1065275" y="10667"/>
                  </a:moveTo>
                  <a:lnTo>
                    <a:pt x="1037844" y="10667"/>
                  </a:lnTo>
                  <a:lnTo>
                    <a:pt x="1034796" y="7619"/>
                  </a:lnTo>
                  <a:lnTo>
                    <a:pt x="1034796" y="1523"/>
                  </a:lnTo>
                  <a:lnTo>
                    <a:pt x="1037844" y="0"/>
                  </a:lnTo>
                  <a:lnTo>
                    <a:pt x="1065275" y="0"/>
                  </a:lnTo>
                  <a:lnTo>
                    <a:pt x="1066799" y="1523"/>
                  </a:lnTo>
                  <a:lnTo>
                    <a:pt x="1066799" y="7619"/>
                  </a:lnTo>
                  <a:lnTo>
                    <a:pt x="1065275" y="10667"/>
                  </a:lnTo>
                  <a:close/>
                </a:path>
                <a:path w="3594100" h="10794">
                  <a:moveTo>
                    <a:pt x="1107947" y="10667"/>
                  </a:moveTo>
                  <a:lnTo>
                    <a:pt x="1080515" y="10667"/>
                  </a:lnTo>
                  <a:lnTo>
                    <a:pt x="1077467" y="7619"/>
                  </a:lnTo>
                  <a:lnTo>
                    <a:pt x="1077467" y="1523"/>
                  </a:lnTo>
                  <a:lnTo>
                    <a:pt x="1080515" y="0"/>
                  </a:lnTo>
                  <a:lnTo>
                    <a:pt x="1107947" y="0"/>
                  </a:lnTo>
                  <a:lnTo>
                    <a:pt x="1110996" y="1523"/>
                  </a:lnTo>
                  <a:lnTo>
                    <a:pt x="1110996" y="7619"/>
                  </a:lnTo>
                  <a:lnTo>
                    <a:pt x="1107947" y="10667"/>
                  </a:lnTo>
                  <a:close/>
                </a:path>
                <a:path w="3594100" h="10794">
                  <a:moveTo>
                    <a:pt x="1150620" y="10667"/>
                  </a:moveTo>
                  <a:lnTo>
                    <a:pt x="1123188" y="10667"/>
                  </a:lnTo>
                  <a:lnTo>
                    <a:pt x="1121663" y="7619"/>
                  </a:lnTo>
                  <a:lnTo>
                    <a:pt x="1121663" y="1523"/>
                  </a:lnTo>
                  <a:lnTo>
                    <a:pt x="1123188" y="0"/>
                  </a:lnTo>
                  <a:lnTo>
                    <a:pt x="1150620" y="0"/>
                  </a:lnTo>
                  <a:lnTo>
                    <a:pt x="1153667" y="1523"/>
                  </a:lnTo>
                  <a:lnTo>
                    <a:pt x="1153667" y="7619"/>
                  </a:lnTo>
                  <a:lnTo>
                    <a:pt x="1150620" y="10667"/>
                  </a:lnTo>
                  <a:close/>
                </a:path>
                <a:path w="3594100" h="10794">
                  <a:moveTo>
                    <a:pt x="1194815" y="10667"/>
                  </a:moveTo>
                  <a:lnTo>
                    <a:pt x="1167383" y="10667"/>
                  </a:lnTo>
                  <a:lnTo>
                    <a:pt x="1164336" y="7619"/>
                  </a:lnTo>
                  <a:lnTo>
                    <a:pt x="1164336" y="1523"/>
                  </a:lnTo>
                  <a:lnTo>
                    <a:pt x="1167383" y="0"/>
                  </a:lnTo>
                  <a:lnTo>
                    <a:pt x="1194815" y="0"/>
                  </a:lnTo>
                  <a:lnTo>
                    <a:pt x="1196339" y="1523"/>
                  </a:lnTo>
                  <a:lnTo>
                    <a:pt x="1196339" y="7619"/>
                  </a:lnTo>
                  <a:lnTo>
                    <a:pt x="1194815" y="10667"/>
                  </a:lnTo>
                  <a:close/>
                </a:path>
                <a:path w="3594100" h="10794">
                  <a:moveTo>
                    <a:pt x="1237488" y="10667"/>
                  </a:moveTo>
                  <a:lnTo>
                    <a:pt x="1210055" y="10667"/>
                  </a:lnTo>
                  <a:lnTo>
                    <a:pt x="1207007" y="7619"/>
                  </a:lnTo>
                  <a:lnTo>
                    <a:pt x="1207007" y="1523"/>
                  </a:lnTo>
                  <a:lnTo>
                    <a:pt x="1210055" y="0"/>
                  </a:lnTo>
                  <a:lnTo>
                    <a:pt x="1237488" y="0"/>
                  </a:lnTo>
                  <a:lnTo>
                    <a:pt x="1239012" y="1523"/>
                  </a:lnTo>
                  <a:lnTo>
                    <a:pt x="1239012" y="7619"/>
                  </a:lnTo>
                  <a:lnTo>
                    <a:pt x="1237488" y="10667"/>
                  </a:lnTo>
                  <a:close/>
                </a:path>
                <a:path w="3594100" h="10794">
                  <a:moveTo>
                    <a:pt x="1280160" y="10667"/>
                  </a:moveTo>
                  <a:lnTo>
                    <a:pt x="1252728" y="10667"/>
                  </a:lnTo>
                  <a:lnTo>
                    <a:pt x="1251204" y="7619"/>
                  </a:lnTo>
                  <a:lnTo>
                    <a:pt x="1251204" y="1523"/>
                  </a:lnTo>
                  <a:lnTo>
                    <a:pt x="1252728" y="0"/>
                  </a:lnTo>
                  <a:lnTo>
                    <a:pt x="1280160" y="0"/>
                  </a:lnTo>
                  <a:lnTo>
                    <a:pt x="1283207" y="1523"/>
                  </a:lnTo>
                  <a:lnTo>
                    <a:pt x="1283207" y="7619"/>
                  </a:lnTo>
                  <a:lnTo>
                    <a:pt x="1280160" y="10667"/>
                  </a:lnTo>
                  <a:close/>
                </a:path>
                <a:path w="3594100" h="10794">
                  <a:moveTo>
                    <a:pt x="1322831" y="10667"/>
                  </a:moveTo>
                  <a:lnTo>
                    <a:pt x="1295399" y="10667"/>
                  </a:lnTo>
                  <a:lnTo>
                    <a:pt x="1293875" y="7619"/>
                  </a:lnTo>
                  <a:lnTo>
                    <a:pt x="1293875" y="1523"/>
                  </a:lnTo>
                  <a:lnTo>
                    <a:pt x="1295399" y="0"/>
                  </a:lnTo>
                  <a:lnTo>
                    <a:pt x="1322831" y="0"/>
                  </a:lnTo>
                  <a:lnTo>
                    <a:pt x="1325880" y="1523"/>
                  </a:lnTo>
                  <a:lnTo>
                    <a:pt x="1325880" y="7619"/>
                  </a:lnTo>
                  <a:lnTo>
                    <a:pt x="1322831" y="10667"/>
                  </a:lnTo>
                  <a:close/>
                </a:path>
                <a:path w="3594100" h="10794">
                  <a:moveTo>
                    <a:pt x="1367028" y="10667"/>
                  </a:moveTo>
                  <a:lnTo>
                    <a:pt x="1339596" y="10667"/>
                  </a:lnTo>
                  <a:lnTo>
                    <a:pt x="1336547" y="7619"/>
                  </a:lnTo>
                  <a:lnTo>
                    <a:pt x="1336547" y="1523"/>
                  </a:lnTo>
                  <a:lnTo>
                    <a:pt x="1339596" y="0"/>
                  </a:lnTo>
                  <a:lnTo>
                    <a:pt x="1367028" y="0"/>
                  </a:lnTo>
                  <a:lnTo>
                    <a:pt x="1368552" y="1523"/>
                  </a:lnTo>
                  <a:lnTo>
                    <a:pt x="1368552" y="7619"/>
                  </a:lnTo>
                  <a:lnTo>
                    <a:pt x="1367028" y="10667"/>
                  </a:lnTo>
                  <a:close/>
                </a:path>
                <a:path w="3594100" h="10794">
                  <a:moveTo>
                    <a:pt x="1409699" y="10667"/>
                  </a:moveTo>
                  <a:lnTo>
                    <a:pt x="1382267" y="10667"/>
                  </a:lnTo>
                  <a:lnTo>
                    <a:pt x="1379220" y="7619"/>
                  </a:lnTo>
                  <a:lnTo>
                    <a:pt x="1379220" y="1523"/>
                  </a:lnTo>
                  <a:lnTo>
                    <a:pt x="1382267" y="0"/>
                  </a:lnTo>
                  <a:lnTo>
                    <a:pt x="1409699" y="0"/>
                  </a:lnTo>
                  <a:lnTo>
                    <a:pt x="1412747" y="1523"/>
                  </a:lnTo>
                  <a:lnTo>
                    <a:pt x="1412747" y="7619"/>
                  </a:lnTo>
                  <a:lnTo>
                    <a:pt x="1409699" y="10667"/>
                  </a:lnTo>
                  <a:close/>
                </a:path>
                <a:path w="3594100" h="10794">
                  <a:moveTo>
                    <a:pt x="1452372" y="10667"/>
                  </a:moveTo>
                  <a:lnTo>
                    <a:pt x="1424939" y="10667"/>
                  </a:lnTo>
                  <a:lnTo>
                    <a:pt x="1423415" y="7619"/>
                  </a:lnTo>
                  <a:lnTo>
                    <a:pt x="1423415" y="1523"/>
                  </a:lnTo>
                  <a:lnTo>
                    <a:pt x="1424939" y="0"/>
                  </a:lnTo>
                  <a:lnTo>
                    <a:pt x="1452372" y="0"/>
                  </a:lnTo>
                  <a:lnTo>
                    <a:pt x="1455420" y="1523"/>
                  </a:lnTo>
                  <a:lnTo>
                    <a:pt x="1455420" y="7619"/>
                  </a:lnTo>
                  <a:lnTo>
                    <a:pt x="1452372" y="10667"/>
                  </a:lnTo>
                  <a:close/>
                </a:path>
                <a:path w="3594100" h="10794">
                  <a:moveTo>
                    <a:pt x="1496567" y="10667"/>
                  </a:moveTo>
                  <a:lnTo>
                    <a:pt x="1469136" y="10667"/>
                  </a:lnTo>
                  <a:lnTo>
                    <a:pt x="1466088" y="7619"/>
                  </a:lnTo>
                  <a:lnTo>
                    <a:pt x="1466088" y="1523"/>
                  </a:lnTo>
                  <a:lnTo>
                    <a:pt x="1469136" y="0"/>
                  </a:lnTo>
                  <a:lnTo>
                    <a:pt x="1496567" y="0"/>
                  </a:lnTo>
                  <a:lnTo>
                    <a:pt x="1498091" y="1523"/>
                  </a:lnTo>
                  <a:lnTo>
                    <a:pt x="1498091" y="7619"/>
                  </a:lnTo>
                  <a:lnTo>
                    <a:pt x="1496567" y="10667"/>
                  </a:lnTo>
                  <a:close/>
                </a:path>
                <a:path w="3594100" h="10794">
                  <a:moveTo>
                    <a:pt x="1539239" y="10667"/>
                  </a:moveTo>
                  <a:lnTo>
                    <a:pt x="1511807" y="10667"/>
                  </a:lnTo>
                  <a:lnTo>
                    <a:pt x="1508760" y="7619"/>
                  </a:lnTo>
                  <a:lnTo>
                    <a:pt x="1508760" y="1523"/>
                  </a:lnTo>
                  <a:lnTo>
                    <a:pt x="1511807" y="0"/>
                  </a:lnTo>
                  <a:lnTo>
                    <a:pt x="1539239" y="0"/>
                  </a:lnTo>
                  <a:lnTo>
                    <a:pt x="1542288" y="1523"/>
                  </a:lnTo>
                  <a:lnTo>
                    <a:pt x="1542288" y="7619"/>
                  </a:lnTo>
                  <a:lnTo>
                    <a:pt x="1539239" y="10667"/>
                  </a:lnTo>
                  <a:close/>
                </a:path>
                <a:path w="3594100" h="10794">
                  <a:moveTo>
                    <a:pt x="1581912" y="10667"/>
                  </a:moveTo>
                  <a:lnTo>
                    <a:pt x="1554480" y="10667"/>
                  </a:lnTo>
                  <a:lnTo>
                    <a:pt x="1552955" y="7619"/>
                  </a:lnTo>
                  <a:lnTo>
                    <a:pt x="1552955" y="1523"/>
                  </a:lnTo>
                  <a:lnTo>
                    <a:pt x="1554480" y="0"/>
                  </a:lnTo>
                  <a:lnTo>
                    <a:pt x="1581912" y="0"/>
                  </a:lnTo>
                  <a:lnTo>
                    <a:pt x="1584960" y="1523"/>
                  </a:lnTo>
                  <a:lnTo>
                    <a:pt x="1584960" y="7619"/>
                  </a:lnTo>
                  <a:lnTo>
                    <a:pt x="1581912" y="10667"/>
                  </a:lnTo>
                  <a:close/>
                </a:path>
                <a:path w="3594100" h="10794">
                  <a:moveTo>
                    <a:pt x="1626107" y="10667"/>
                  </a:moveTo>
                  <a:lnTo>
                    <a:pt x="1598675" y="10667"/>
                  </a:lnTo>
                  <a:lnTo>
                    <a:pt x="1595628" y="7619"/>
                  </a:lnTo>
                  <a:lnTo>
                    <a:pt x="1595628" y="1523"/>
                  </a:lnTo>
                  <a:lnTo>
                    <a:pt x="1598675" y="0"/>
                  </a:lnTo>
                  <a:lnTo>
                    <a:pt x="1626107" y="0"/>
                  </a:lnTo>
                  <a:lnTo>
                    <a:pt x="1627631" y="1523"/>
                  </a:lnTo>
                  <a:lnTo>
                    <a:pt x="1627631" y="7619"/>
                  </a:lnTo>
                  <a:lnTo>
                    <a:pt x="1626107" y="10667"/>
                  </a:lnTo>
                  <a:close/>
                </a:path>
                <a:path w="3594100" h="10794">
                  <a:moveTo>
                    <a:pt x="1668780" y="10667"/>
                  </a:moveTo>
                  <a:lnTo>
                    <a:pt x="1641347" y="10667"/>
                  </a:lnTo>
                  <a:lnTo>
                    <a:pt x="1638299" y="7619"/>
                  </a:lnTo>
                  <a:lnTo>
                    <a:pt x="1638299" y="1523"/>
                  </a:lnTo>
                  <a:lnTo>
                    <a:pt x="1641347" y="0"/>
                  </a:lnTo>
                  <a:lnTo>
                    <a:pt x="1668780" y="0"/>
                  </a:lnTo>
                  <a:lnTo>
                    <a:pt x="1670304" y="1523"/>
                  </a:lnTo>
                  <a:lnTo>
                    <a:pt x="1670304" y="7619"/>
                  </a:lnTo>
                  <a:lnTo>
                    <a:pt x="1668780" y="10667"/>
                  </a:lnTo>
                  <a:close/>
                </a:path>
                <a:path w="3594100" h="10794">
                  <a:moveTo>
                    <a:pt x="1711452" y="10667"/>
                  </a:moveTo>
                  <a:lnTo>
                    <a:pt x="1684020" y="10667"/>
                  </a:lnTo>
                  <a:lnTo>
                    <a:pt x="1682496" y="7619"/>
                  </a:lnTo>
                  <a:lnTo>
                    <a:pt x="1682496" y="1523"/>
                  </a:lnTo>
                  <a:lnTo>
                    <a:pt x="1684020" y="0"/>
                  </a:lnTo>
                  <a:lnTo>
                    <a:pt x="1711452" y="0"/>
                  </a:lnTo>
                  <a:lnTo>
                    <a:pt x="1714499" y="1523"/>
                  </a:lnTo>
                  <a:lnTo>
                    <a:pt x="1714499" y="7619"/>
                  </a:lnTo>
                  <a:lnTo>
                    <a:pt x="1711452" y="10667"/>
                  </a:lnTo>
                  <a:close/>
                </a:path>
                <a:path w="3594100" h="10794">
                  <a:moveTo>
                    <a:pt x="1755647" y="10667"/>
                  </a:moveTo>
                  <a:lnTo>
                    <a:pt x="1726691" y="10667"/>
                  </a:lnTo>
                  <a:lnTo>
                    <a:pt x="1725167" y="7619"/>
                  </a:lnTo>
                  <a:lnTo>
                    <a:pt x="1725167" y="1523"/>
                  </a:lnTo>
                  <a:lnTo>
                    <a:pt x="1726691" y="0"/>
                  </a:lnTo>
                  <a:lnTo>
                    <a:pt x="1755647" y="0"/>
                  </a:lnTo>
                  <a:lnTo>
                    <a:pt x="1757172" y="1523"/>
                  </a:lnTo>
                  <a:lnTo>
                    <a:pt x="1757172" y="7619"/>
                  </a:lnTo>
                  <a:lnTo>
                    <a:pt x="1755647" y="10667"/>
                  </a:lnTo>
                  <a:close/>
                </a:path>
                <a:path w="3594100" h="10794">
                  <a:moveTo>
                    <a:pt x="1798320" y="10667"/>
                  </a:moveTo>
                  <a:lnTo>
                    <a:pt x="1770888" y="10667"/>
                  </a:lnTo>
                  <a:lnTo>
                    <a:pt x="1767839" y="7619"/>
                  </a:lnTo>
                  <a:lnTo>
                    <a:pt x="1767839" y="1523"/>
                  </a:lnTo>
                  <a:lnTo>
                    <a:pt x="1770888" y="0"/>
                  </a:lnTo>
                  <a:lnTo>
                    <a:pt x="1798320" y="0"/>
                  </a:lnTo>
                  <a:lnTo>
                    <a:pt x="1799844" y="1523"/>
                  </a:lnTo>
                  <a:lnTo>
                    <a:pt x="1799844" y="7619"/>
                  </a:lnTo>
                  <a:lnTo>
                    <a:pt x="1798320" y="10667"/>
                  </a:lnTo>
                  <a:close/>
                </a:path>
                <a:path w="3594100" h="10794">
                  <a:moveTo>
                    <a:pt x="1840991" y="10667"/>
                  </a:moveTo>
                  <a:lnTo>
                    <a:pt x="1813560" y="10667"/>
                  </a:lnTo>
                  <a:lnTo>
                    <a:pt x="1810512" y="7619"/>
                  </a:lnTo>
                  <a:lnTo>
                    <a:pt x="1810512" y="1523"/>
                  </a:lnTo>
                  <a:lnTo>
                    <a:pt x="1813560" y="0"/>
                  </a:lnTo>
                  <a:lnTo>
                    <a:pt x="1840991" y="0"/>
                  </a:lnTo>
                  <a:lnTo>
                    <a:pt x="1844039" y="1523"/>
                  </a:lnTo>
                  <a:lnTo>
                    <a:pt x="1844039" y="7619"/>
                  </a:lnTo>
                  <a:lnTo>
                    <a:pt x="1840991" y="10667"/>
                  </a:lnTo>
                  <a:close/>
                </a:path>
                <a:path w="3594100" h="10794">
                  <a:moveTo>
                    <a:pt x="1883664" y="10667"/>
                  </a:moveTo>
                  <a:lnTo>
                    <a:pt x="1856231" y="10667"/>
                  </a:lnTo>
                  <a:lnTo>
                    <a:pt x="1854707" y="7619"/>
                  </a:lnTo>
                  <a:lnTo>
                    <a:pt x="1854707" y="1523"/>
                  </a:lnTo>
                  <a:lnTo>
                    <a:pt x="1856231" y="0"/>
                  </a:lnTo>
                  <a:lnTo>
                    <a:pt x="1883664" y="0"/>
                  </a:lnTo>
                  <a:lnTo>
                    <a:pt x="1886712" y="1523"/>
                  </a:lnTo>
                  <a:lnTo>
                    <a:pt x="1886712" y="7619"/>
                  </a:lnTo>
                  <a:lnTo>
                    <a:pt x="1883664" y="10667"/>
                  </a:lnTo>
                  <a:close/>
                </a:path>
                <a:path w="3594100" h="10794">
                  <a:moveTo>
                    <a:pt x="1927860" y="10667"/>
                  </a:moveTo>
                  <a:lnTo>
                    <a:pt x="1900428" y="10667"/>
                  </a:lnTo>
                  <a:lnTo>
                    <a:pt x="1897380" y="7619"/>
                  </a:lnTo>
                  <a:lnTo>
                    <a:pt x="1897380" y="1523"/>
                  </a:lnTo>
                  <a:lnTo>
                    <a:pt x="1900428" y="0"/>
                  </a:lnTo>
                  <a:lnTo>
                    <a:pt x="1927860" y="0"/>
                  </a:lnTo>
                  <a:lnTo>
                    <a:pt x="1929383" y="1523"/>
                  </a:lnTo>
                  <a:lnTo>
                    <a:pt x="1929383" y="7619"/>
                  </a:lnTo>
                  <a:lnTo>
                    <a:pt x="1927860" y="10667"/>
                  </a:lnTo>
                  <a:close/>
                </a:path>
                <a:path w="3594100" h="10794">
                  <a:moveTo>
                    <a:pt x="1970531" y="10667"/>
                  </a:moveTo>
                  <a:lnTo>
                    <a:pt x="1943099" y="10667"/>
                  </a:lnTo>
                  <a:lnTo>
                    <a:pt x="1940052" y="7619"/>
                  </a:lnTo>
                  <a:lnTo>
                    <a:pt x="1940052" y="1523"/>
                  </a:lnTo>
                  <a:lnTo>
                    <a:pt x="1943099" y="0"/>
                  </a:lnTo>
                  <a:lnTo>
                    <a:pt x="1970531" y="0"/>
                  </a:lnTo>
                  <a:lnTo>
                    <a:pt x="1973580" y="1523"/>
                  </a:lnTo>
                  <a:lnTo>
                    <a:pt x="1973580" y="7619"/>
                  </a:lnTo>
                  <a:lnTo>
                    <a:pt x="1970531" y="10667"/>
                  </a:lnTo>
                  <a:close/>
                </a:path>
                <a:path w="3594100" h="10794">
                  <a:moveTo>
                    <a:pt x="2013204" y="10667"/>
                  </a:moveTo>
                  <a:lnTo>
                    <a:pt x="1985772" y="10667"/>
                  </a:lnTo>
                  <a:lnTo>
                    <a:pt x="1984247" y="7619"/>
                  </a:lnTo>
                  <a:lnTo>
                    <a:pt x="1984247" y="1523"/>
                  </a:lnTo>
                  <a:lnTo>
                    <a:pt x="1985772" y="0"/>
                  </a:lnTo>
                  <a:lnTo>
                    <a:pt x="2013204" y="0"/>
                  </a:lnTo>
                  <a:lnTo>
                    <a:pt x="2016252" y="1523"/>
                  </a:lnTo>
                  <a:lnTo>
                    <a:pt x="2016252" y="7619"/>
                  </a:lnTo>
                  <a:lnTo>
                    <a:pt x="2013204" y="10667"/>
                  </a:lnTo>
                  <a:close/>
                </a:path>
                <a:path w="3594100" h="10794">
                  <a:moveTo>
                    <a:pt x="2057399" y="10667"/>
                  </a:moveTo>
                  <a:lnTo>
                    <a:pt x="2029967" y="10667"/>
                  </a:lnTo>
                  <a:lnTo>
                    <a:pt x="2026920" y="7619"/>
                  </a:lnTo>
                  <a:lnTo>
                    <a:pt x="2026920" y="1523"/>
                  </a:lnTo>
                  <a:lnTo>
                    <a:pt x="2029967" y="0"/>
                  </a:lnTo>
                  <a:lnTo>
                    <a:pt x="2057399" y="0"/>
                  </a:lnTo>
                  <a:lnTo>
                    <a:pt x="2058923" y="1523"/>
                  </a:lnTo>
                  <a:lnTo>
                    <a:pt x="2058923" y="7619"/>
                  </a:lnTo>
                  <a:lnTo>
                    <a:pt x="2057399" y="10667"/>
                  </a:lnTo>
                  <a:close/>
                </a:path>
                <a:path w="3594100" h="10794">
                  <a:moveTo>
                    <a:pt x="2100072" y="10667"/>
                  </a:moveTo>
                  <a:lnTo>
                    <a:pt x="2072639" y="10667"/>
                  </a:lnTo>
                  <a:lnTo>
                    <a:pt x="2069591" y="7619"/>
                  </a:lnTo>
                  <a:lnTo>
                    <a:pt x="2069591" y="1523"/>
                  </a:lnTo>
                  <a:lnTo>
                    <a:pt x="2072639" y="0"/>
                  </a:lnTo>
                  <a:lnTo>
                    <a:pt x="2100072" y="0"/>
                  </a:lnTo>
                  <a:lnTo>
                    <a:pt x="2101596" y="1523"/>
                  </a:lnTo>
                  <a:lnTo>
                    <a:pt x="2101596" y="7619"/>
                  </a:lnTo>
                  <a:lnTo>
                    <a:pt x="2100072" y="10667"/>
                  </a:lnTo>
                  <a:close/>
                </a:path>
                <a:path w="3594100" h="10794">
                  <a:moveTo>
                    <a:pt x="2142744" y="10667"/>
                  </a:moveTo>
                  <a:lnTo>
                    <a:pt x="2115312" y="10667"/>
                  </a:lnTo>
                  <a:lnTo>
                    <a:pt x="2113788" y="7619"/>
                  </a:lnTo>
                  <a:lnTo>
                    <a:pt x="2113788" y="1523"/>
                  </a:lnTo>
                  <a:lnTo>
                    <a:pt x="2115312" y="0"/>
                  </a:lnTo>
                  <a:lnTo>
                    <a:pt x="2142744" y="0"/>
                  </a:lnTo>
                  <a:lnTo>
                    <a:pt x="2145791" y="1523"/>
                  </a:lnTo>
                  <a:lnTo>
                    <a:pt x="2145791" y="7619"/>
                  </a:lnTo>
                  <a:lnTo>
                    <a:pt x="2142744" y="10667"/>
                  </a:lnTo>
                  <a:close/>
                </a:path>
                <a:path w="3594100" h="10794">
                  <a:moveTo>
                    <a:pt x="2186939" y="10667"/>
                  </a:moveTo>
                  <a:lnTo>
                    <a:pt x="2157983" y="10667"/>
                  </a:lnTo>
                  <a:lnTo>
                    <a:pt x="2156460" y="7619"/>
                  </a:lnTo>
                  <a:lnTo>
                    <a:pt x="2156460" y="1523"/>
                  </a:lnTo>
                  <a:lnTo>
                    <a:pt x="2157983" y="0"/>
                  </a:lnTo>
                  <a:lnTo>
                    <a:pt x="2186939" y="0"/>
                  </a:lnTo>
                  <a:lnTo>
                    <a:pt x="2188464" y="1523"/>
                  </a:lnTo>
                  <a:lnTo>
                    <a:pt x="2188464" y="7619"/>
                  </a:lnTo>
                  <a:lnTo>
                    <a:pt x="2186939" y="10667"/>
                  </a:lnTo>
                  <a:close/>
                </a:path>
                <a:path w="3594100" h="10794">
                  <a:moveTo>
                    <a:pt x="2229612" y="10667"/>
                  </a:moveTo>
                  <a:lnTo>
                    <a:pt x="2202180" y="10667"/>
                  </a:lnTo>
                  <a:lnTo>
                    <a:pt x="2199131" y="7619"/>
                  </a:lnTo>
                  <a:lnTo>
                    <a:pt x="2199131" y="1523"/>
                  </a:lnTo>
                  <a:lnTo>
                    <a:pt x="2202180" y="0"/>
                  </a:lnTo>
                  <a:lnTo>
                    <a:pt x="2229612" y="0"/>
                  </a:lnTo>
                  <a:lnTo>
                    <a:pt x="2231136" y="1523"/>
                  </a:lnTo>
                  <a:lnTo>
                    <a:pt x="2231136" y="7619"/>
                  </a:lnTo>
                  <a:lnTo>
                    <a:pt x="2229612" y="10667"/>
                  </a:lnTo>
                  <a:close/>
                </a:path>
                <a:path w="3594100" h="10794">
                  <a:moveTo>
                    <a:pt x="2272283" y="10667"/>
                  </a:moveTo>
                  <a:lnTo>
                    <a:pt x="2244852" y="10667"/>
                  </a:lnTo>
                  <a:lnTo>
                    <a:pt x="2241804" y="7619"/>
                  </a:lnTo>
                  <a:lnTo>
                    <a:pt x="2241804" y="1523"/>
                  </a:lnTo>
                  <a:lnTo>
                    <a:pt x="2244852" y="0"/>
                  </a:lnTo>
                  <a:lnTo>
                    <a:pt x="2272283" y="0"/>
                  </a:lnTo>
                  <a:lnTo>
                    <a:pt x="2275331" y="1523"/>
                  </a:lnTo>
                  <a:lnTo>
                    <a:pt x="2275331" y="7619"/>
                  </a:lnTo>
                  <a:lnTo>
                    <a:pt x="2272283" y="10667"/>
                  </a:lnTo>
                  <a:close/>
                </a:path>
                <a:path w="3594100" h="10794">
                  <a:moveTo>
                    <a:pt x="2314956" y="10667"/>
                  </a:moveTo>
                  <a:lnTo>
                    <a:pt x="2287523" y="10667"/>
                  </a:lnTo>
                  <a:lnTo>
                    <a:pt x="2285999" y="7619"/>
                  </a:lnTo>
                  <a:lnTo>
                    <a:pt x="2285999" y="1523"/>
                  </a:lnTo>
                  <a:lnTo>
                    <a:pt x="2287523" y="0"/>
                  </a:lnTo>
                  <a:lnTo>
                    <a:pt x="2314956" y="0"/>
                  </a:lnTo>
                  <a:lnTo>
                    <a:pt x="2318004" y="1523"/>
                  </a:lnTo>
                  <a:lnTo>
                    <a:pt x="2318004" y="7619"/>
                  </a:lnTo>
                  <a:lnTo>
                    <a:pt x="2314956" y="10667"/>
                  </a:lnTo>
                  <a:close/>
                </a:path>
                <a:path w="3594100" h="10794">
                  <a:moveTo>
                    <a:pt x="2359152" y="10667"/>
                  </a:moveTo>
                  <a:lnTo>
                    <a:pt x="2331720" y="10667"/>
                  </a:lnTo>
                  <a:lnTo>
                    <a:pt x="2328672" y="7619"/>
                  </a:lnTo>
                  <a:lnTo>
                    <a:pt x="2328672" y="1523"/>
                  </a:lnTo>
                  <a:lnTo>
                    <a:pt x="2331720" y="0"/>
                  </a:lnTo>
                  <a:lnTo>
                    <a:pt x="2359152" y="0"/>
                  </a:lnTo>
                  <a:lnTo>
                    <a:pt x="2360675" y="1523"/>
                  </a:lnTo>
                  <a:lnTo>
                    <a:pt x="2360675" y="7619"/>
                  </a:lnTo>
                  <a:lnTo>
                    <a:pt x="2359152" y="10667"/>
                  </a:lnTo>
                  <a:close/>
                </a:path>
                <a:path w="3594100" h="10794">
                  <a:moveTo>
                    <a:pt x="2401823" y="10667"/>
                  </a:moveTo>
                  <a:lnTo>
                    <a:pt x="2374391" y="10667"/>
                  </a:lnTo>
                  <a:lnTo>
                    <a:pt x="2371344" y="7619"/>
                  </a:lnTo>
                  <a:lnTo>
                    <a:pt x="2371344" y="1523"/>
                  </a:lnTo>
                  <a:lnTo>
                    <a:pt x="2374391" y="0"/>
                  </a:lnTo>
                  <a:lnTo>
                    <a:pt x="2401823" y="0"/>
                  </a:lnTo>
                  <a:lnTo>
                    <a:pt x="2404872" y="1523"/>
                  </a:lnTo>
                  <a:lnTo>
                    <a:pt x="2404872" y="7619"/>
                  </a:lnTo>
                  <a:lnTo>
                    <a:pt x="2401823" y="10667"/>
                  </a:lnTo>
                  <a:close/>
                </a:path>
                <a:path w="3594100" h="10794">
                  <a:moveTo>
                    <a:pt x="2444496" y="10667"/>
                  </a:moveTo>
                  <a:lnTo>
                    <a:pt x="2417064" y="10667"/>
                  </a:lnTo>
                  <a:lnTo>
                    <a:pt x="2415539" y="7619"/>
                  </a:lnTo>
                  <a:lnTo>
                    <a:pt x="2415539" y="1523"/>
                  </a:lnTo>
                  <a:lnTo>
                    <a:pt x="2417064" y="0"/>
                  </a:lnTo>
                  <a:lnTo>
                    <a:pt x="2444496" y="0"/>
                  </a:lnTo>
                  <a:lnTo>
                    <a:pt x="2447544" y="1523"/>
                  </a:lnTo>
                  <a:lnTo>
                    <a:pt x="2447544" y="7619"/>
                  </a:lnTo>
                  <a:lnTo>
                    <a:pt x="2444496" y="10667"/>
                  </a:lnTo>
                  <a:close/>
                </a:path>
                <a:path w="3594100" h="10794">
                  <a:moveTo>
                    <a:pt x="2488691" y="10667"/>
                  </a:moveTo>
                  <a:lnTo>
                    <a:pt x="2461260" y="10667"/>
                  </a:lnTo>
                  <a:lnTo>
                    <a:pt x="2458212" y="7619"/>
                  </a:lnTo>
                  <a:lnTo>
                    <a:pt x="2458212" y="1523"/>
                  </a:lnTo>
                  <a:lnTo>
                    <a:pt x="2461260" y="0"/>
                  </a:lnTo>
                  <a:lnTo>
                    <a:pt x="2488691" y="0"/>
                  </a:lnTo>
                  <a:lnTo>
                    <a:pt x="2490215" y="1523"/>
                  </a:lnTo>
                  <a:lnTo>
                    <a:pt x="2490215" y="7619"/>
                  </a:lnTo>
                  <a:lnTo>
                    <a:pt x="2488691" y="10667"/>
                  </a:lnTo>
                  <a:close/>
                </a:path>
                <a:path w="3594100" h="10794">
                  <a:moveTo>
                    <a:pt x="2531364" y="10667"/>
                  </a:moveTo>
                  <a:lnTo>
                    <a:pt x="2503931" y="10667"/>
                  </a:lnTo>
                  <a:lnTo>
                    <a:pt x="2500883" y="7619"/>
                  </a:lnTo>
                  <a:lnTo>
                    <a:pt x="2500883" y="1523"/>
                  </a:lnTo>
                  <a:lnTo>
                    <a:pt x="2503931" y="0"/>
                  </a:lnTo>
                  <a:lnTo>
                    <a:pt x="2531364" y="0"/>
                  </a:lnTo>
                  <a:lnTo>
                    <a:pt x="2534412" y="1523"/>
                  </a:lnTo>
                  <a:lnTo>
                    <a:pt x="2534412" y="7619"/>
                  </a:lnTo>
                  <a:lnTo>
                    <a:pt x="2531364" y="10667"/>
                  </a:lnTo>
                  <a:close/>
                </a:path>
                <a:path w="3594100" h="10794">
                  <a:moveTo>
                    <a:pt x="2574036" y="10667"/>
                  </a:moveTo>
                  <a:lnTo>
                    <a:pt x="2546604" y="10667"/>
                  </a:lnTo>
                  <a:lnTo>
                    <a:pt x="2545080" y="7619"/>
                  </a:lnTo>
                  <a:lnTo>
                    <a:pt x="2545080" y="1523"/>
                  </a:lnTo>
                  <a:lnTo>
                    <a:pt x="2546604" y="0"/>
                  </a:lnTo>
                  <a:lnTo>
                    <a:pt x="2574036" y="0"/>
                  </a:lnTo>
                  <a:lnTo>
                    <a:pt x="2577083" y="1523"/>
                  </a:lnTo>
                  <a:lnTo>
                    <a:pt x="2577083" y="7619"/>
                  </a:lnTo>
                  <a:lnTo>
                    <a:pt x="2574036" y="10667"/>
                  </a:lnTo>
                  <a:close/>
                </a:path>
                <a:path w="3594100" h="10794">
                  <a:moveTo>
                    <a:pt x="2618231" y="10667"/>
                  </a:moveTo>
                  <a:lnTo>
                    <a:pt x="2589275" y="10667"/>
                  </a:lnTo>
                  <a:lnTo>
                    <a:pt x="2587752" y="7619"/>
                  </a:lnTo>
                  <a:lnTo>
                    <a:pt x="2587752" y="1523"/>
                  </a:lnTo>
                  <a:lnTo>
                    <a:pt x="2589275" y="0"/>
                  </a:lnTo>
                  <a:lnTo>
                    <a:pt x="2618231" y="0"/>
                  </a:lnTo>
                  <a:lnTo>
                    <a:pt x="2619756" y="1523"/>
                  </a:lnTo>
                  <a:lnTo>
                    <a:pt x="2619756" y="7619"/>
                  </a:lnTo>
                  <a:lnTo>
                    <a:pt x="2618231" y="10667"/>
                  </a:lnTo>
                  <a:close/>
                </a:path>
                <a:path w="3594100" h="10794">
                  <a:moveTo>
                    <a:pt x="2660904" y="10667"/>
                  </a:moveTo>
                  <a:lnTo>
                    <a:pt x="2633472" y="10667"/>
                  </a:lnTo>
                  <a:lnTo>
                    <a:pt x="2630423" y="7619"/>
                  </a:lnTo>
                  <a:lnTo>
                    <a:pt x="2630423" y="1523"/>
                  </a:lnTo>
                  <a:lnTo>
                    <a:pt x="2633472" y="0"/>
                  </a:lnTo>
                  <a:lnTo>
                    <a:pt x="2660904" y="0"/>
                  </a:lnTo>
                  <a:lnTo>
                    <a:pt x="2662428" y="1523"/>
                  </a:lnTo>
                  <a:lnTo>
                    <a:pt x="2662428" y="7619"/>
                  </a:lnTo>
                  <a:lnTo>
                    <a:pt x="2660904" y="10667"/>
                  </a:lnTo>
                  <a:close/>
                </a:path>
                <a:path w="3594100" h="10794">
                  <a:moveTo>
                    <a:pt x="2703575" y="10667"/>
                  </a:moveTo>
                  <a:lnTo>
                    <a:pt x="2676144" y="10667"/>
                  </a:lnTo>
                  <a:lnTo>
                    <a:pt x="2673096" y="7619"/>
                  </a:lnTo>
                  <a:lnTo>
                    <a:pt x="2673096" y="1523"/>
                  </a:lnTo>
                  <a:lnTo>
                    <a:pt x="2676144" y="0"/>
                  </a:lnTo>
                  <a:lnTo>
                    <a:pt x="2703575" y="0"/>
                  </a:lnTo>
                  <a:lnTo>
                    <a:pt x="2706623" y="1523"/>
                  </a:lnTo>
                  <a:lnTo>
                    <a:pt x="2706623" y="7619"/>
                  </a:lnTo>
                  <a:lnTo>
                    <a:pt x="2703575" y="10667"/>
                  </a:lnTo>
                  <a:close/>
                </a:path>
                <a:path w="3594100" h="10794">
                  <a:moveTo>
                    <a:pt x="2746248" y="10667"/>
                  </a:moveTo>
                  <a:lnTo>
                    <a:pt x="2718815" y="10667"/>
                  </a:lnTo>
                  <a:lnTo>
                    <a:pt x="2717291" y="7619"/>
                  </a:lnTo>
                  <a:lnTo>
                    <a:pt x="2717291" y="1523"/>
                  </a:lnTo>
                  <a:lnTo>
                    <a:pt x="2718815" y="0"/>
                  </a:lnTo>
                  <a:lnTo>
                    <a:pt x="2746248" y="0"/>
                  </a:lnTo>
                  <a:lnTo>
                    <a:pt x="2749296" y="1523"/>
                  </a:lnTo>
                  <a:lnTo>
                    <a:pt x="2749296" y="7619"/>
                  </a:lnTo>
                  <a:lnTo>
                    <a:pt x="2746248" y="10667"/>
                  </a:lnTo>
                  <a:close/>
                </a:path>
                <a:path w="3594100" h="10794">
                  <a:moveTo>
                    <a:pt x="2790444" y="10667"/>
                  </a:moveTo>
                  <a:lnTo>
                    <a:pt x="2763012" y="10667"/>
                  </a:lnTo>
                  <a:lnTo>
                    <a:pt x="2759964" y="7619"/>
                  </a:lnTo>
                  <a:lnTo>
                    <a:pt x="2759964" y="1523"/>
                  </a:lnTo>
                  <a:lnTo>
                    <a:pt x="2763012" y="0"/>
                  </a:lnTo>
                  <a:lnTo>
                    <a:pt x="2790444" y="0"/>
                  </a:lnTo>
                  <a:lnTo>
                    <a:pt x="2791967" y="1523"/>
                  </a:lnTo>
                  <a:lnTo>
                    <a:pt x="2791967" y="7619"/>
                  </a:lnTo>
                  <a:lnTo>
                    <a:pt x="2790444" y="10667"/>
                  </a:lnTo>
                  <a:close/>
                </a:path>
                <a:path w="3594100" h="10794">
                  <a:moveTo>
                    <a:pt x="2833115" y="10667"/>
                  </a:moveTo>
                  <a:lnTo>
                    <a:pt x="2805683" y="10667"/>
                  </a:lnTo>
                  <a:lnTo>
                    <a:pt x="2802635" y="7619"/>
                  </a:lnTo>
                  <a:lnTo>
                    <a:pt x="2802635" y="1523"/>
                  </a:lnTo>
                  <a:lnTo>
                    <a:pt x="2805683" y="0"/>
                  </a:lnTo>
                  <a:lnTo>
                    <a:pt x="2833115" y="0"/>
                  </a:lnTo>
                  <a:lnTo>
                    <a:pt x="2836164" y="1523"/>
                  </a:lnTo>
                  <a:lnTo>
                    <a:pt x="2836164" y="7619"/>
                  </a:lnTo>
                  <a:lnTo>
                    <a:pt x="2833115" y="10667"/>
                  </a:lnTo>
                  <a:close/>
                </a:path>
                <a:path w="3594100" h="10794">
                  <a:moveTo>
                    <a:pt x="2875787" y="10667"/>
                  </a:moveTo>
                  <a:lnTo>
                    <a:pt x="2848356" y="10667"/>
                  </a:lnTo>
                  <a:lnTo>
                    <a:pt x="2846831" y="7619"/>
                  </a:lnTo>
                  <a:lnTo>
                    <a:pt x="2846831" y="1523"/>
                  </a:lnTo>
                  <a:lnTo>
                    <a:pt x="2848356" y="0"/>
                  </a:lnTo>
                  <a:lnTo>
                    <a:pt x="2875787" y="0"/>
                  </a:lnTo>
                  <a:lnTo>
                    <a:pt x="2878835" y="1523"/>
                  </a:lnTo>
                  <a:lnTo>
                    <a:pt x="2878835" y="7619"/>
                  </a:lnTo>
                  <a:lnTo>
                    <a:pt x="2875787" y="10667"/>
                  </a:lnTo>
                  <a:close/>
                </a:path>
                <a:path w="3594100" h="10794">
                  <a:moveTo>
                    <a:pt x="2919983" y="10667"/>
                  </a:moveTo>
                  <a:lnTo>
                    <a:pt x="2892551" y="10667"/>
                  </a:lnTo>
                  <a:lnTo>
                    <a:pt x="2889503" y="7619"/>
                  </a:lnTo>
                  <a:lnTo>
                    <a:pt x="2889503" y="1523"/>
                  </a:lnTo>
                  <a:lnTo>
                    <a:pt x="2892551" y="0"/>
                  </a:lnTo>
                  <a:lnTo>
                    <a:pt x="2919983" y="0"/>
                  </a:lnTo>
                  <a:lnTo>
                    <a:pt x="2921508" y="1523"/>
                  </a:lnTo>
                  <a:lnTo>
                    <a:pt x="2921508" y="7619"/>
                  </a:lnTo>
                  <a:lnTo>
                    <a:pt x="2919983" y="10667"/>
                  </a:lnTo>
                  <a:close/>
                </a:path>
                <a:path w="3594100" h="10794">
                  <a:moveTo>
                    <a:pt x="2962656" y="10667"/>
                  </a:moveTo>
                  <a:lnTo>
                    <a:pt x="2935224" y="10667"/>
                  </a:lnTo>
                  <a:lnTo>
                    <a:pt x="2932176" y="7619"/>
                  </a:lnTo>
                  <a:lnTo>
                    <a:pt x="2932176" y="1523"/>
                  </a:lnTo>
                  <a:lnTo>
                    <a:pt x="2935224" y="0"/>
                  </a:lnTo>
                  <a:lnTo>
                    <a:pt x="2962656" y="0"/>
                  </a:lnTo>
                  <a:lnTo>
                    <a:pt x="2965703" y="1523"/>
                  </a:lnTo>
                  <a:lnTo>
                    <a:pt x="2965703" y="7619"/>
                  </a:lnTo>
                  <a:lnTo>
                    <a:pt x="2962656" y="10667"/>
                  </a:lnTo>
                  <a:close/>
                </a:path>
                <a:path w="3594100" h="10794">
                  <a:moveTo>
                    <a:pt x="3005328" y="10667"/>
                  </a:moveTo>
                  <a:lnTo>
                    <a:pt x="2977896" y="10667"/>
                  </a:lnTo>
                  <a:lnTo>
                    <a:pt x="2976371" y="7619"/>
                  </a:lnTo>
                  <a:lnTo>
                    <a:pt x="2976371" y="1523"/>
                  </a:lnTo>
                  <a:lnTo>
                    <a:pt x="2977896" y="0"/>
                  </a:lnTo>
                  <a:lnTo>
                    <a:pt x="3005328" y="0"/>
                  </a:lnTo>
                  <a:lnTo>
                    <a:pt x="3008376" y="1523"/>
                  </a:lnTo>
                  <a:lnTo>
                    <a:pt x="3008376" y="7619"/>
                  </a:lnTo>
                  <a:lnTo>
                    <a:pt x="3005328" y="10667"/>
                  </a:lnTo>
                  <a:close/>
                </a:path>
                <a:path w="3594100" h="10794">
                  <a:moveTo>
                    <a:pt x="3049524" y="10667"/>
                  </a:moveTo>
                  <a:lnTo>
                    <a:pt x="3020567" y="10667"/>
                  </a:lnTo>
                  <a:lnTo>
                    <a:pt x="3019044" y="7619"/>
                  </a:lnTo>
                  <a:lnTo>
                    <a:pt x="3019044" y="1523"/>
                  </a:lnTo>
                  <a:lnTo>
                    <a:pt x="3020567" y="0"/>
                  </a:lnTo>
                  <a:lnTo>
                    <a:pt x="3049524" y="0"/>
                  </a:lnTo>
                  <a:lnTo>
                    <a:pt x="3051048" y="1523"/>
                  </a:lnTo>
                  <a:lnTo>
                    <a:pt x="3051048" y="7619"/>
                  </a:lnTo>
                  <a:lnTo>
                    <a:pt x="3049524" y="10667"/>
                  </a:lnTo>
                  <a:close/>
                </a:path>
                <a:path w="3594100" h="10794">
                  <a:moveTo>
                    <a:pt x="3092196" y="10667"/>
                  </a:moveTo>
                  <a:lnTo>
                    <a:pt x="3064764" y="10667"/>
                  </a:lnTo>
                  <a:lnTo>
                    <a:pt x="3061715" y="7619"/>
                  </a:lnTo>
                  <a:lnTo>
                    <a:pt x="3061715" y="1523"/>
                  </a:lnTo>
                  <a:lnTo>
                    <a:pt x="3064764" y="0"/>
                  </a:lnTo>
                  <a:lnTo>
                    <a:pt x="3092196" y="0"/>
                  </a:lnTo>
                  <a:lnTo>
                    <a:pt x="3093719" y="1523"/>
                  </a:lnTo>
                  <a:lnTo>
                    <a:pt x="3093719" y="7619"/>
                  </a:lnTo>
                  <a:lnTo>
                    <a:pt x="3092196" y="10667"/>
                  </a:lnTo>
                  <a:close/>
                </a:path>
                <a:path w="3594100" h="10794">
                  <a:moveTo>
                    <a:pt x="3134867" y="10667"/>
                  </a:moveTo>
                  <a:lnTo>
                    <a:pt x="3107435" y="10667"/>
                  </a:lnTo>
                  <a:lnTo>
                    <a:pt x="3104387" y="7619"/>
                  </a:lnTo>
                  <a:lnTo>
                    <a:pt x="3104387" y="1523"/>
                  </a:lnTo>
                  <a:lnTo>
                    <a:pt x="3107435" y="0"/>
                  </a:lnTo>
                  <a:lnTo>
                    <a:pt x="3134867" y="0"/>
                  </a:lnTo>
                  <a:lnTo>
                    <a:pt x="3137915" y="1523"/>
                  </a:lnTo>
                  <a:lnTo>
                    <a:pt x="3137915" y="7619"/>
                  </a:lnTo>
                  <a:lnTo>
                    <a:pt x="3134867" y="10667"/>
                  </a:lnTo>
                  <a:close/>
                </a:path>
                <a:path w="3594100" h="10794">
                  <a:moveTo>
                    <a:pt x="3177540" y="10667"/>
                  </a:moveTo>
                  <a:lnTo>
                    <a:pt x="3150108" y="10667"/>
                  </a:lnTo>
                  <a:lnTo>
                    <a:pt x="3148583" y="7619"/>
                  </a:lnTo>
                  <a:lnTo>
                    <a:pt x="3148583" y="1523"/>
                  </a:lnTo>
                  <a:lnTo>
                    <a:pt x="3150108" y="0"/>
                  </a:lnTo>
                  <a:lnTo>
                    <a:pt x="3177540" y="0"/>
                  </a:lnTo>
                  <a:lnTo>
                    <a:pt x="3180587" y="1523"/>
                  </a:lnTo>
                  <a:lnTo>
                    <a:pt x="3180587" y="7619"/>
                  </a:lnTo>
                  <a:lnTo>
                    <a:pt x="3177540" y="10667"/>
                  </a:lnTo>
                  <a:close/>
                </a:path>
                <a:path w="3594100" h="10794">
                  <a:moveTo>
                    <a:pt x="3221735" y="10667"/>
                  </a:moveTo>
                  <a:lnTo>
                    <a:pt x="3194303" y="10667"/>
                  </a:lnTo>
                  <a:lnTo>
                    <a:pt x="3191256" y="7619"/>
                  </a:lnTo>
                  <a:lnTo>
                    <a:pt x="3191256" y="1523"/>
                  </a:lnTo>
                  <a:lnTo>
                    <a:pt x="3194303" y="0"/>
                  </a:lnTo>
                  <a:lnTo>
                    <a:pt x="3221735" y="0"/>
                  </a:lnTo>
                  <a:lnTo>
                    <a:pt x="3223260" y="1523"/>
                  </a:lnTo>
                  <a:lnTo>
                    <a:pt x="3223260" y="7619"/>
                  </a:lnTo>
                  <a:lnTo>
                    <a:pt x="3221735" y="10667"/>
                  </a:lnTo>
                  <a:close/>
                </a:path>
                <a:path w="3594100" h="10794">
                  <a:moveTo>
                    <a:pt x="3264408" y="10667"/>
                  </a:moveTo>
                  <a:lnTo>
                    <a:pt x="3236976" y="10667"/>
                  </a:lnTo>
                  <a:lnTo>
                    <a:pt x="3233928" y="7619"/>
                  </a:lnTo>
                  <a:lnTo>
                    <a:pt x="3233928" y="1523"/>
                  </a:lnTo>
                  <a:lnTo>
                    <a:pt x="3236976" y="0"/>
                  </a:lnTo>
                  <a:lnTo>
                    <a:pt x="3264408" y="0"/>
                  </a:lnTo>
                  <a:lnTo>
                    <a:pt x="3267456" y="1523"/>
                  </a:lnTo>
                  <a:lnTo>
                    <a:pt x="3267456" y="7619"/>
                  </a:lnTo>
                  <a:lnTo>
                    <a:pt x="3264408" y="10667"/>
                  </a:lnTo>
                  <a:close/>
                </a:path>
                <a:path w="3594100" h="10794">
                  <a:moveTo>
                    <a:pt x="3307080" y="10667"/>
                  </a:moveTo>
                  <a:lnTo>
                    <a:pt x="3279648" y="10667"/>
                  </a:lnTo>
                  <a:lnTo>
                    <a:pt x="3278124" y="7619"/>
                  </a:lnTo>
                  <a:lnTo>
                    <a:pt x="3278124" y="1523"/>
                  </a:lnTo>
                  <a:lnTo>
                    <a:pt x="3279648" y="0"/>
                  </a:lnTo>
                  <a:lnTo>
                    <a:pt x="3307080" y="0"/>
                  </a:lnTo>
                  <a:lnTo>
                    <a:pt x="3310128" y="1523"/>
                  </a:lnTo>
                  <a:lnTo>
                    <a:pt x="3310128" y="7619"/>
                  </a:lnTo>
                  <a:lnTo>
                    <a:pt x="3307080" y="10667"/>
                  </a:lnTo>
                  <a:close/>
                </a:path>
                <a:path w="3594100" h="10794">
                  <a:moveTo>
                    <a:pt x="3351276" y="10667"/>
                  </a:moveTo>
                  <a:lnTo>
                    <a:pt x="3323844" y="10667"/>
                  </a:lnTo>
                  <a:lnTo>
                    <a:pt x="3320796" y="7619"/>
                  </a:lnTo>
                  <a:lnTo>
                    <a:pt x="3320796" y="1523"/>
                  </a:lnTo>
                  <a:lnTo>
                    <a:pt x="3323844" y="0"/>
                  </a:lnTo>
                  <a:lnTo>
                    <a:pt x="3351276" y="0"/>
                  </a:lnTo>
                  <a:lnTo>
                    <a:pt x="3352799" y="1523"/>
                  </a:lnTo>
                  <a:lnTo>
                    <a:pt x="3352799" y="7619"/>
                  </a:lnTo>
                  <a:lnTo>
                    <a:pt x="3351276" y="10667"/>
                  </a:lnTo>
                  <a:close/>
                </a:path>
                <a:path w="3594100" h="10794">
                  <a:moveTo>
                    <a:pt x="3393948" y="10667"/>
                  </a:moveTo>
                  <a:lnTo>
                    <a:pt x="3366515" y="10667"/>
                  </a:lnTo>
                  <a:lnTo>
                    <a:pt x="3363467" y="7619"/>
                  </a:lnTo>
                  <a:lnTo>
                    <a:pt x="3363467" y="1523"/>
                  </a:lnTo>
                  <a:lnTo>
                    <a:pt x="3366515" y="0"/>
                  </a:lnTo>
                  <a:lnTo>
                    <a:pt x="3393948" y="0"/>
                  </a:lnTo>
                  <a:lnTo>
                    <a:pt x="3396996" y="1523"/>
                  </a:lnTo>
                  <a:lnTo>
                    <a:pt x="3396996" y="7619"/>
                  </a:lnTo>
                  <a:lnTo>
                    <a:pt x="3393948" y="10667"/>
                  </a:lnTo>
                  <a:close/>
                </a:path>
                <a:path w="3594100" h="10794">
                  <a:moveTo>
                    <a:pt x="3436619" y="10667"/>
                  </a:moveTo>
                  <a:lnTo>
                    <a:pt x="3409187" y="10667"/>
                  </a:lnTo>
                  <a:lnTo>
                    <a:pt x="3407664" y="7619"/>
                  </a:lnTo>
                  <a:lnTo>
                    <a:pt x="3407664" y="1523"/>
                  </a:lnTo>
                  <a:lnTo>
                    <a:pt x="3409187" y="0"/>
                  </a:lnTo>
                  <a:lnTo>
                    <a:pt x="3436619" y="0"/>
                  </a:lnTo>
                  <a:lnTo>
                    <a:pt x="3439667" y="1523"/>
                  </a:lnTo>
                  <a:lnTo>
                    <a:pt x="3439667" y="7619"/>
                  </a:lnTo>
                  <a:lnTo>
                    <a:pt x="3436619" y="10667"/>
                  </a:lnTo>
                  <a:close/>
                </a:path>
                <a:path w="3594100" h="10794">
                  <a:moveTo>
                    <a:pt x="3480815" y="10667"/>
                  </a:moveTo>
                  <a:lnTo>
                    <a:pt x="3451860" y="10667"/>
                  </a:lnTo>
                  <a:lnTo>
                    <a:pt x="3450335" y="7619"/>
                  </a:lnTo>
                  <a:lnTo>
                    <a:pt x="3450335" y="1523"/>
                  </a:lnTo>
                  <a:lnTo>
                    <a:pt x="3451860" y="0"/>
                  </a:lnTo>
                  <a:lnTo>
                    <a:pt x="3480815" y="0"/>
                  </a:lnTo>
                  <a:lnTo>
                    <a:pt x="3482340" y="1523"/>
                  </a:lnTo>
                  <a:lnTo>
                    <a:pt x="3482340" y="7619"/>
                  </a:lnTo>
                  <a:lnTo>
                    <a:pt x="3480815" y="10667"/>
                  </a:lnTo>
                  <a:close/>
                </a:path>
                <a:path w="3594100" h="10794">
                  <a:moveTo>
                    <a:pt x="3523487" y="10667"/>
                  </a:moveTo>
                  <a:lnTo>
                    <a:pt x="3496056" y="10667"/>
                  </a:lnTo>
                  <a:lnTo>
                    <a:pt x="3493008" y="7619"/>
                  </a:lnTo>
                  <a:lnTo>
                    <a:pt x="3493008" y="1523"/>
                  </a:lnTo>
                  <a:lnTo>
                    <a:pt x="3496056" y="0"/>
                  </a:lnTo>
                  <a:lnTo>
                    <a:pt x="3523487" y="0"/>
                  </a:lnTo>
                  <a:lnTo>
                    <a:pt x="3525012" y="1523"/>
                  </a:lnTo>
                  <a:lnTo>
                    <a:pt x="3525012" y="7619"/>
                  </a:lnTo>
                  <a:lnTo>
                    <a:pt x="3523487" y="10667"/>
                  </a:lnTo>
                  <a:close/>
                </a:path>
                <a:path w="3594100" h="10794">
                  <a:moveTo>
                    <a:pt x="3566160" y="10667"/>
                  </a:moveTo>
                  <a:lnTo>
                    <a:pt x="3538728" y="10667"/>
                  </a:lnTo>
                  <a:lnTo>
                    <a:pt x="3537203" y="7619"/>
                  </a:lnTo>
                  <a:lnTo>
                    <a:pt x="3537203" y="1523"/>
                  </a:lnTo>
                  <a:lnTo>
                    <a:pt x="3538728" y="0"/>
                  </a:lnTo>
                  <a:lnTo>
                    <a:pt x="3566160" y="0"/>
                  </a:lnTo>
                  <a:lnTo>
                    <a:pt x="3569208" y="1523"/>
                  </a:lnTo>
                  <a:lnTo>
                    <a:pt x="3569208" y="7619"/>
                  </a:lnTo>
                  <a:lnTo>
                    <a:pt x="3566160" y="10667"/>
                  </a:lnTo>
                  <a:close/>
                </a:path>
                <a:path w="3594100" h="10794">
                  <a:moveTo>
                    <a:pt x="3592067" y="10667"/>
                  </a:moveTo>
                  <a:lnTo>
                    <a:pt x="3581399" y="10667"/>
                  </a:lnTo>
                  <a:lnTo>
                    <a:pt x="3579876" y="7619"/>
                  </a:lnTo>
                  <a:lnTo>
                    <a:pt x="3579876" y="1523"/>
                  </a:lnTo>
                  <a:lnTo>
                    <a:pt x="3581399" y="0"/>
                  </a:lnTo>
                  <a:lnTo>
                    <a:pt x="3592067" y="0"/>
                  </a:lnTo>
                  <a:lnTo>
                    <a:pt x="3593592" y="1523"/>
                  </a:lnTo>
                  <a:lnTo>
                    <a:pt x="3593592" y="7619"/>
                  </a:lnTo>
                  <a:lnTo>
                    <a:pt x="3592067" y="10667"/>
                  </a:lnTo>
                  <a:close/>
                </a:path>
              </a:pathLst>
            </a:custGeom>
            <a:solidFill>
              <a:srgbClr val="542A5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991338" y="3198434"/>
            <a:ext cx="111760" cy="26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8x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9x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91338" y="3030786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7x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91338" y="2863156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91338" y="2695488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5x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91338" y="2527859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91338" y="2360229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3x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91338" y="2192562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91338" y="2026458"/>
            <a:ext cx="11176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15708" y="1523509"/>
            <a:ext cx="86995" cy="4343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2x</a:t>
            </a:r>
            <a:endParaRPr sz="450">
              <a:latin typeface="Gadugi"/>
              <a:cs typeface="Gadugi"/>
            </a:endParaRPr>
          </a:p>
          <a:p>
            <a:pPr marL="12700" marR="5080">
              <a:lnSpc>
                <a:spcPct val="2444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1x</a:t>
            </a:r>
            <a:r>
              <a:rPr dirty="0" sz="45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081247" y="3445319"/>
            <a:ext cx="486409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41630" algn="l"/>
              </a:tabLst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2003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739607" y="3445319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2007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70615" y="3445319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2009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399795" y="3445319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2011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728365" y="3445319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057545" y="3445319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388554" y="3445319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2017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717733" y="3445319"/>
            <a:ext cx="15811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2019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046913" y="3445319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2021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376093" y="3445319"/>
            <a:ext cx="15748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844826" y="1827439"/>
            <a:ext cx="106680" cy="148336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MSCI</a:t>
            </a:r>
            <a:r>
              <a:rPr dirty="0" sz="450" spc="9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ACWI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ex-U.S.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Minus</a:t>
            </a:r>
            <a:r>
              <a:rPr dirty="0" sz="450" spc="9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NTM</a:t>
            </a:r>
            <a:r>
              <a:rPr dirty="0" sz="4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P/E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 b="1">
                <a:solidFill>
                  <a:srgbClr val="595959"/>
                </a:solidFill>
                <a:latin typeface="Gadugi"/>
                <a:cs typeface="Gadugi"/>
              </a:rPr>
              <a:t>Ratio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334243" y="3740882"/>
            <a:ext cx="3201035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2555" marR="5080" indent="-110489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2382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International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equities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remain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cheap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relative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stocks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even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after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strong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1Q25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outperformance.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960067" y="2037121"/>
            <a:ext cx="56070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+1</a:t>
            </a:r>
            <a:r>
              <a:rPr dirty="0" sz="450" spc="6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Std.</a:t>
            </a:r>
            <a:r>
              <a:rPr dirty="0" sz="450" spc="65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Dev.:</a:t>
            </a:r>
            <a:r>
              <a:rPr dirty="0" sz="450" spc="50" b="1">
                <a:solidFill>
                  <a:srgbClr val="892144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892144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892144"/>
                </a:solidFill>
                <a:latin typeface="Gadugi"/>
                <a:cs typeface="Gadugi"/>
              </a:rPr>
              <a:t>0.7x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074366" y="2378503"/>
            <a:ext cx="4432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10" b="1">
                <a:solidFill>
                  <a:srgbClr val="576460"/>
                </a:solidFill>
                <a:latin typeface="Gadugi"/>
                <a:cs typeface="Gadugi"/>
              </a:rPr>
              <a:t>Average:</a:t>
            </a:r>
            <a:r>
              <a:rPr dirty="0" sz="45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2.8x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525978" y="2736670"/>
            <a:ext cx="50736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b="1">
                <a:solidFill>
                  <a:srgbClr val="542A5E"/>
                </a:solidFill>
                <a:latin typeface="Gadugi"/>
                <a:cs typeface="Gadugi"/>
              </a:rPr>
              <a:t>-1</a:t>
            </a:r>
            <a:r>
              <a:rPr dirty="0" sz="450" spc="60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42A5E"/>
                </a:solidFill>
                <a:latin typeface="Gadugi"/>
                <a:cs typeface="Gadugi"/>
              </a:rPr>
              <a:t>Std.</a:t>
            </a:r>
            <a:r>
              <a:rPr dirty="0" sz="450" spc="4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42A5E"/>
                </a:solidFill>
                <a:latin typeface="Gadugi"/>
                <a:cs typeface="Gadugi"/>
              </a:rPr>
              <a:t>Dev.:</a:t>
            </a:r>
            <a:r>
              <a:rPr dirty="0" sz="450" spc="45" b="1">
                <a:solidFill>
                  <a:srgbClr val="542A5E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42A5E"/>
                </a:solidFill>
                <a:latin typeface="Gadugi"/>
                <a:cs typeface="Gadugi"/>
              </a:rPr>
              <a:t>-</a:t>
            </a:r>
            <a:r>
              <a:rPr dirty="0" sz="450" spc="-25" b="1">
                <a:solidFill>
                  <a:srgbClr val="542A5E"/>
                </a:solidFill>
                <a:latin typeface="Gadugi"/>
                <a:cs typeface="Gadugi"/>
              </a:rPr>
              <a:t>5.0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773849" y="2930203"/>
            <a:ext cx="260350" cy="1733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10" b="1">
                <a:solidFill>
                  <a:srgbClr val="0397A1"/>
                </a:solidFill>
                <a:latin typeface="Gadugi"/>
                <a:cs typeface="Gadugi"/>
              </a:rPr>
              <a:t>Current:</a:t>
            </a:r>
            <a:endParaRPr sz="45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4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450" spc="-20" b="1">
                <a:solidFill>
                  <a:srgbClr val="0397A1"/>
                </a:solidFill>
                <a:latin typeface="Gadugi"/>
                <a:cs typeface="Gadugi"/>
              </a:rPr>
              <a:t>6.8x</a:t>
            </a:r>
            <a:endParaRPr sz="450">
              <a:latin typeface="Gadugi"/>
              <a:cs typeface="Gadugi"/>
            </a:endParaRPr>
          </a:p>
        </p:txBody>
      </p:sp>
      <p:graphicFrame>
        <p:nvGraphicFramePr>
          <p:cNvPr id="42" name="object 42" descr=""/>
          <p:cNvGraphicFramePr>
            <a:graphicFrameLocks noGrp="1"/>
          </p:cNvGraphicFramePr>
          <p:nvPr/>
        </p:nvGraphicFramePr>
        <p:xfrm>
          <a:off x="4594859" y="1367027"/>
          <a:ext cx="1236345" cy="478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644"/>
                <a:gridCol w="310515"/>
              </a:tblGrid>
              <a:tr h="260350">
                <a:tc>
                  <a:txBody>
                    <a:bodyPr/>
                    <a:lstStyle/>
                    <a:p>
                      <a:pPr algn="ctr" marL="551180" marR="10160">
                        <a:lnSpc>
                          <a:spcPct val="108800"/>
                        </a:lnSpc>
                        <a:spcBef>
                          <a:spcPts val="250"/>
                        </a:spcBef>
                      </a:pP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Long-</a:t>
                      </a:r>
                      <a:r>
                        <a:rPr dirty="0" sz="4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term</a:t>
                      </a:r>
                      <a:r>
                        <a:rPr dirty="0" sz="40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Average</a:t>
                      </a:r>
                      <a:r>
                        <a:rPr dirty="0" sz="40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P/E</a:t>
                      </a:r>
                      <a:r>
                        <a:rPr dirty="0" sz="400" spc="5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Ratio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317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6195" marR="27305" indent="22860">
                        <a:lnSpc>
                          <a:spcPct val="107500"/>
                        </a:lnSpc>
                        <a:spcBef>
                          <a:spcPts val="5"/>
                        </a:spcBef>
                      </a:pP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Current</a:t>
                      </a:r>
                      <a:r>
                        <a:rPr dirty="0" sz="40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P/E</a:t>
                      </a:r>
                      <a:r>
                        <a:rPr dirty="0" sz="400" spc="5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Ratio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76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MSCI</a:t>
                      </a:r>
                      <a:r>
                        <a:rPr dirty="0" sz="450" spc="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ACWI</a:t>
                      </a:r>
                      <a:r>
                        <a:rPr dirty="0" sz="450" spc="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ex-U.S.</a:t>
                      </a:r>
                      <a:r>
                        <a:rPr dirty="0" sz="450" spc="30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 </a:t>
                      </a: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13.1x</a:t>
                      </a:r>
                      <a:endParaRPr sz="450">
                        <a:latin typeface="Gadugi"/>
                        <a:cs typeface="Gadugi"/>
                      </a:endParaRPr>
                    </a:p>
                    <a:p>
                      <a:pPr marL="149225">
                        <a:lnSpc>
                          <a:spcPts val="520"/>
                        </a:lnSpc>
                        <a:spcBef>
                          <a:spcPts val="320"/>
                        </a:spcBef>
                        <a:tabLst>
                          <a:tab pos="616585" algn="l"/>
                        </a:tabLst>
                      </a:pP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S&amp;P</a:t>
                      </a:r>
                      <a:r>
                        <a:rPr dirty="0" sz="450" spc="6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2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500</a:t>
                      </a: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	</a:t>
                      </a: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15.9x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9844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13.3x</a:t>
                      </a:r>
                      <a:endParaRPr sz="450">
                        <a:latin typeface="Gadugi"/>
                        <a:cs typeface="Gadugi"/>
                      </a:endParaRPr>
                    </a:p>
                    <a:p>
                      <a:pPr marL="85090">
                        <a:lnSpc>
                          <a:spcPts val="520"/>
                        </a:lnSpc>
                        <a:spcBef>
                          <a:spcPts val="320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20.2x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9844">
                    <a:lnT w="6350">
                      <a:solidFill>
                        <a:srgbClr val="576460"/>
                      </a:solidFill>
                      <a:prstDash val="solid"/>
                    </a:lnT>
                    <a:lnB w="6350">
                      <a:solidFill>
                        <a:srgbClr val="576460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</a:tr>
            </a:tbl>
          </a:graphicData>
        </a:graphic>
      </p:graphicFrame>
      <p:sp>
        <p:nvSpPr>
          <p:cNvPr id="43" name="object 43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921546" y="4804695"/>
            <a:ext cx="583374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Although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equities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typically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trade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premium,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international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stocks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are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currently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their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cheapest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relative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valuation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two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decades.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136" y="4297950"/>
            <a:ext cx="99361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6467" y="1095107"/>
            <a:ext cx="1153501" cy="1369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721" y="4264436"/>
            <a:ext cx="2352068" cy="1052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650">
              <a:latin typeface="Times New Roman"/>
              <a:cs typeface="Times New Roman"/>
            </a:endParaRPr>
          </a:p>
          <a:p>
            <a:pPr marL="792480" marR="721995" indent="-137795">
              <a:lnSpc>
                <a:spcPct val="104700"/>
              </a:lnSpc>
              <a:spcBef>
                <a:spcPts val="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79375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dollar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cycles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lasted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~16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years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with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potential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inflection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0" b="1">
                <a:solidFill>
                  <a:srgbClr val="006795"/>
                </a:solidFill>
                <a:latin typeface="Gadugi"/>
                <a:cs typeface="Gadugi"/>
              </a:rPr>
              <a:t>point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having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reached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2022.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011679" y="1444751"/>
            <a:ext cx="3865245" cy="1941830"/>
            <a:chOff x="2011679" y="1444751"/>
            <a:chExt cx="3865245" cy="1941830"/>
          </a:xfrm>
        </p:grpSpPr>
        <p:sp>
          <p:nvSpPr>
            <p:cNvPr id="9" name="object 9" descr=""/>
            <p:cNvSpPr/>
            <p:nvPr/>
          </p:nvSpPr>
          <p:spPr>
            <a:xfrm>
              <a:off x="3342132" y="1444751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w="0" h="1839595">
                  <a:moveTo>
                    <a:pt x="0" y="0"/>
                  </a:moveTo>
                  <a:lnTo>
                    <a:pt x="0" y="1839467"/>
                  </a:lnTo>
                </a:path>
              </a:pathLst>
            </a:custGeom>
            <a:ln w="457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364735" y="1444751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w="0" h="1839595">
                  <a:moveTo>
                    <a:pt x="0" y="0"/>
                  </a:moveTo>
                  <a:lnTo>
                    <a:pt x="0" y="1839467"/>
                  </a:lnTo>
                </a:path>
              </a:pathLst>
            </a:custGeom>
            <a:ln w="457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24321" y="1444751"/>
              <a:ext cx="0" cy="1839595"/>
            </a:xfrm>
            <a:custGeom>
              <a:avLst/>
              <a:gdLst/>
              <a:ahLst/>
              <a:cxnLst/>
              <a:rect l="l" t="t" r="r" b="b"/>
              <a:pathLst>
                <a:path w="0" h="1839595">
                  <a:moveTo>
                    <a:pt x="0" y="0"/>
                  </a:moveTo>
                  <a:lnTo>
                    <a:pt x="0" y="1839468"/>
                  </a:lnTo>
                </a:path>
              </a:pathLst>
            </a:custGeom>
            <a:ln w="4572">
              <a:solidFill>
                <a:srgbClr val="7E7E7E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46375" y="1659636"/>
              <a:ext cx="3522345" cy="1545590"/>
            </a:xfrm>
            <a:custGeom>
              <a:avLst/>
              <a:gdLst/>
              <a:ahLst/>
              <a:cxnLst/>
              <a:rect l="l" t="t" r="r" b="b"/>
              <a:pathLst>
                <a:path w="3522345" h="1545589">
                  <a:moveTo>
                    <a:pt x="3521963" y="920496"/>
                  </a:moveTo>
                  <a:lnTo>
                    <a:pt x="3517391" y="906779"/>
                  </a:lnTo>
                  <a:lnTo>
                    <a:pt x="3511295" y="905255"/>
                  </a:lnTo>
                  <a:lnTo>
                    <a:pt x="3506724" y="952499"/>
                  </a:lnTo>
                  <a:lnTo>
                    <a:pt x="3502152" y="982979"/>
                  </a:lnTo>
                  <a:lnTo>
                    <a:pt x="3496056" y="1039367"/>
                  </a:lnTo>
                  <a:lnTo>
                    <a:pt x="3491484" y="1022604"/>
                  </a:lnTo>
                  <a:lnTo>
                    <a:pt x="3486911" y="981455"/>
                  </a:lnTo>
                  <a:lnTo>
                    <a:pt x="3480816" y="950975"/>
                  </a:lnTo>
                  <a:lnTo>
                    <a:pt x="3476243" y="970787"/>
                  </a:lnTo>
                  <a:lnTo>
                    <a:pt x="3471672" y="944879"/>
                  </a:lnTo>
                  <a:lnTo>
                    <a:pt x="3467100" y="973836"/>
                  </a:lnTo>
                  <a:lnTo>
                    <a:pt x="3461004" y="979931"/>
                  </a:lnTo>
                  <a:lnTo>
                    <a:pt x="3456431" y="995171"/>
                  </a:lnTo>
                  <a:lnTo>
                    <a:pt x="3451859" y="1028699"/>
                  </a:lnTo>
                  <a:lnTo>
                    <a:pt x="3445763" y="992123"/>
                  </a:lnTo>
                  <a:lnTo>
                    <a:pt x="3441191" y="937260"/>
                  </a:lnTo>
                  <a:lnTo>
                    <a:pt x="3436620" y="944879"/>
                  </a:lnTo>
                  <a:lnTo>
                    <a:pt x="3430524" y="989075"/>
                  </a:lnTo>
                  <a:lnTo>
                    <a:pt x="3425952" y="1021079"/>
                  </a:lnTo>
                  <a:lnTo>
                    <a:pt x="3421379" y="1002791"/>
                  </a:lnTo>
                  <a:lnTo>
                    <a:pt x="3415284" y="976883"/>
                  </a:lnTo>
                  <a:lnTo>
                    <a:pt x="3410711" y="1024128"/>
                  </a:lnTo>
                  <a:lnTo>
                    <a:pt x="3406140" y="1008887"/>
                  </a:lnTo>
                  <a:lnTo>
                    <a:pt x="3400043" y="967739"/>
                  </a:lnTo>
                  <a:lnTo>
                    <a:pt x="3395472" y="1016507"/>
                  </a:lnTo>
                  <a:lnTo>
                    <a:pt x="3390900" y="992123"/>
                  </a:lnTo>
                  <a:lnTo>
                    <a:pt x="3384804" y="949452"/>
                  </a:lnTo>
                  <a:lnTo>
                    <a:pt x="3380231" y="851915"/>
                  </a:lnTo>
                  <a:lnTo>
                    <a:pt x="3375659" y="841247"/>
                  </a:lnTo>
                  <a:lnTo>
                    <a:pt x="3369563" y="900683"/>
                  </a:lnTo>
                  <a:lnTo>
                    <a:pt x="3364991" y="949452"/>
                  </a:lnTo>
                  <a:lnTo>
                    <a:pt x="3360420" y="970787"/>
                  </a:lnTo>
                  <a:lnTo>
                    <a:pt x="3354324" y="1022604"/>
                  </a:lnTo>
                  <a:lnTo>
                    <a:pt x="3349752" y="1001267"/>
                  </a:lnTo>
                  <a:lnTo>
                    <a:pt x="3345179" y="1082039"/>
                  </a:lnTo>
                  <a:lnTo>
                    <a:pt x="3340608" y="1110996"/>
                  </a:lnTo>
                  <a:lnTo>
                    <a:pt x="3334511" y="1114044"/>
                  </a:lnTo>
                  <a:lnTo>
                    <a:pt x="3329940" y="1123187"/>
                  </a:lnTo>
                  <a:lnTo>
                    <a:pt x="3325368" y="1123187"/>
                  </a:lnTo>
                  <a:lnTo>
                    <a:pt x="3319272" y="1155191"/>
                  </a:lnTo>
                  <a:lnTo>
                    <a:pt x="3314700" y="1153667"/>
                  </a:lnTo>
                  <a:lnTo>
                    <a:pt x="3310127" y="1181099"/>
                  </a:lnTo>
                  <a:lnTo>
                    <a:pt x="3304031" y="1190244"/>
                  </a:lnTo>
                  <a:lnTo>
                    <a:pt x="3299459" y="1184147"/>
                  </a:lnTo>
                  <a:lnTo>
                    <a:pt x="3294888" y="1226820"/>
                  </a:lnTo>
                  <a:lnTo>
                    <a:pt x="3288791" y="1205483"/>
                  </a:lnTo>
                  <a:lnTo>
                    <a:pt x="3284220" y="1170431"/>
                  </a:lnTo>
                  <a:lnTo>
                    <a:pt x="3279647" y="1211579"/>
                  </a:lnTo>
                  <a:lnTo>
                    <a:pt x="3273552" y="1217675"/>
                  </a:lnTo>
                  <a:lnTo>
                    <a:pt x="3268979" y="1228344"/>
                  </a:lnTo>
                  <a:lnTo>
                    <a:pt x="3264408" y="1194815"/>
                  </a:lnTo>
                  <a:lnTo>
                    <a:pt x="3258311" y="1156715"/>
                  </a:lnTo>
                  <a:lnTo>
                    <a:pt x="3253740" y="1159763"/>
                  </a:lnTo>
                  <a:lnTo>
                    <a:pt x="3249168" y="1190244"/>
                  </a:lnTo>
                  <a:lnTo>
                    <a:pt x="3243072" y="1167383"/>
                  </a:lnTo>
                  <a:lnTo>
                    <a:pt x="3238500" y="1098804"/>
                  </a:lnTo>
                  <a:lnTo>
                    <a:pt x="3233927" y="1083563"/>
                  </a:lnTo>
                  <a:lnTo>
                    <a:pt x="3227831" y="1069847"/>
                  </a:lnTo>
                  <a:lnTo>
                    <a:pt x="3223259" y="1069847"/>
                  </a:lnTo>
                  <a:lnTo>
                    <a:pt x="3218688" y="1085087"/>
                  </a:lnTo>
                  <a:lnTo>
                    <a:pt x="3214116" y="1098804"/>
                  </a:lnTo>
                  <a:lnTo>
                    <a:pt x="3208020" y="1115567"/>
                  </a:lnTo>
                  <a:lnTo>
                    <a:pt x="3203447" y="1083563"/>
                  </a:lnTo>
                  <a:lnTo>
                    <a:pt x="3198875" y="1098804"/>
                  </a:lnTo>
                  <a:lnTo>
                    <a:pt x="3192779" y="1063752"/>
                  </a:lnTo>
                  <a:lnTo>
                    <a:pt x="3188208" y="1071371"/>
                  </a:lnTo>
                  <a:lnTo>
                    <a:pt x="3183636" y="1078991"/>
                  </a:lnTo>
                  <a:lnTo>
                    <a:pt x="3177540" y="1120139"/>
                  </a:lnTo>
                  <a:lnTo>
                    <a:pt x="3172968" y="1092707"/>
                  </a:lnTo>
                  <a:lnTo>
                    <a:pt x="3168395" y="1097279"/>
                  </a:lnTo>
                  <a:lnTo>
                    <a:pt x="3162300" y="1100328"/>
                  </a:lnTo>
                  <a:lnTo>
                    <a:pt x="3157727" y="1120139"/>
                  </a:lnTo>
                  <a:lnTo>
                    <a:pt x="3153156" y="1130807"/>
                  </a:lnTo>
                  <a:lnTo>
                    <a:pt x="3147059" y="1120139"/>
                  </a:lnTo>
                  <a:lnTo>
                    <a:pt x="3142488" y="1100328"/>
                  </a:lnTo>
                  <a:lnTo>
                    <a:pt x="3137916" y="1103375"/>
                  </a:lnTo>
                  <a:lnTo>
                    <a:pt x="3131820" y="1138428"/>
                  </a:lnTo>
                  <a:lnTo>
                    <a:pt x="3127247" y="1138428"/>
                  </a:lnTo>
                  <a:lnTo>
                    <a:pt x="3122675" y="1149096"/>
                  </a:lnTo>
                  <a:lnTo>
                    <a:pt x="3116579" y="1146047"/>
                  </a:lnTo>
                  <a:lnTo>
                    <a:pt x="3112008" y="1158239"/>
                  </a:lnTo>
                  <a:lnTo>
                    <a:pt x="3107436" y="1194815"/>
                  </a:lnTo>
                  <a:lnTo>
                    <a:pt x="3101340" y="1225296"/>
                  </a:lnTo>
                  <a:lnTo>
                    <a:pt x="3096768" y="1216152"/>
                  </a:lnTo>
                  <a:lnTo>
                    <a:pt x="3092195" y="1242060"/>
                  </a:lnTo>
                  <a:lnTo>
                    <a:pt x="3086100" y="1190244"/>
                  </a:lnTo>
                  <a:lnTo>
                    <a:pt x="3081527" y="1173479"/>
                  </a:lnTo>
                  <a:lnTo>
                    <a:pt x="3076956" y="1147571"/>
                  </a:lnTo>
                  <a:lnTo>
                    <a:pt x="3072384" y="1173479"/>
                  </a:lnTo>
                  <a:lnTo>
                    <a:pt x="3066288" y="1181099"/>
                  </a:lnTo>
                  <a:lnTo>
                    <a:pt x="3061716" y="1178052"/>
                  </a:lnTo>
                  <a:lnTo>
                    <a:pt x="3057143" y="1129283"/>
                  </a:lnTo>
                  <a:lnTo>
                    <a:pt x="3051047" y="1106423"/>
                  </a:lnTo>
                  <a:lnTo>
                    <a:pt x="3046475" y="1069847"/>
                  </a:lnTo>
                  <a:lnTo>
                    <a:pt x="3041904" y="1046987"/>
                  </a:lnTo>
                  <a:lnTo>
                    <a:pt x="3035808" y="1033271"/>
                  </a:lnTo>
                  <a:lnTo>
                    <a:pt x="3031236" y="1062228"/>
                  </a:lnTo>
                  <a:lnTo>
                    <a:pt x="3026663" y="1014983"/>
                  </a:lnTo>
                  <a:lnTo>
                    <a:pt x="3020568" y="1027175"/>
                  </a:lnTo>
                  <a:lnTo>
                    <a:pt x="3015995" y="1080515"/>
                  </a:lnTo>
                  <a:lnTo>
                    <a:pt x="3011424" y="1132331"/>
                  </a:lnTo>
                  <a:lnTo>
                    <a:pt x="3005327" y="1121663"/>
                  </a:lnTo>
                  <a:lnTo>
                    <a:pt x="3000756" y="1130807"/>
                  </a:lnTo>
                  <a:lnTo>
                    <a:pt x="2996184" y="1120139"/>
                  </a:lnTo>
                  <a:lnTo>
                    <a:pt x="2990088" y="1124712"/>
                  </a:lnTo>
                  <a:lnTo>
                    <a:pt x="2985516" y="1173479"/>
                  </a:lnTo>
                  <a:lnTo>
                    <a:pt x="2980943" y="1147571"/>
                  </a:lnTo>
                  <a:lnTo>
                    <a:pt x="2974847" y="1083563"/>
                  </a:lnTo>
                  <a:lnTo>
                    <a:pt x="2970275" y="1059179"/>
                  </a:lnTo>
                  <a:lnTo>
                    <a:pt x="2965704" y="1077467"/>
                  </a:lnTo>
                  <a:lnTo>
                    <a:pt x="2959608" y="1050036"/>
                  </a:lnTo>
                  <a:lnTo>
                    <a:pt x="2955036" y="1106423"/>
                  </a:lnTo>
                  <a:lnTo>
                    <a:pt x="2950463" y="1117091"/>
                  </a:lnTo>
                  <a:lnTo>
                    <a:pt x="2945891" y="1126236"/>
                  </a:lnTo>
                  <a:lnTo>
                    <a:pt x="2939795" y="1098804"/>
                  </a:lnTo>
                  <a:lnTo>
                    <a:pt x="2935224" y="1132331"/>
                  </a:lnTo>
                  <a:lnTo>
                    <a:pt x="2930652" y="1106423"/>
                  </a:lnTo>
                  <a:lnTo>
                    <a:pt x="2924556" y="1147571"/>
                  </a:lnTo>
                  <a:lnTo>
                    <a:pt x="2919984" y="1082039"/>
                  </a:lnTo>
                  <a:lnTo>
                    <a:pt x="2915411" y="1135379"/>
                  </a:lnTo>
                  <a:lnTo>
                    <a:pt x="2909316" y="1142999"/>
                  </a:lnTo>
                  <a:lnTo>
                    <a:pt x="2904743" y="1222247"/>
                  </a:lnTo>
                  <a:lnTo>
                    <a:pt x="2900172" y="1255775"/>
                  </a:lnTo>
                  <a:lnTo>
                    <a:pt x="2894075" y="1281683"/>
                  </a:lnTo>
                  <a:lnTo>
                    <a:pt x="2889504" y="1298447"/>
                  </a:lnTo>
                  <a:lnTo>
                    <a:pt x="2884931" y="1353312"/>
                  </a:lnTo>
                  <a:lnTo>
                    <a:pt x="2878836" y="1376171"/>
                  </a:lnTo>
                  <a:lnTo>
                    <a:pt x="2874263" y="1405128"/>
                  </a:lnTo>
                  <a:lnTo>
                    <a:pt x="2869691" y="1395983"/>
                  </a:lnTo>
                  <a:lnTo>
                    <a:pt x="2863595" y="1411223"/>
                  </a:lnTo>
                  <a:lnTo>
                    <a:pt x="2859024" y="1400555"/>
                  </a:lnTo>
                  <a:lnTo>
                    <a:pt x="2854452" y="1406652"/>
                  </a:lnTo>
                  <a:lnTo>
                    <a:pt x="2848356" y="1379220"/>
                  </a:lnTo>
                  <a:lnTo>
                    <a:pt x="2843784" y="1400555"/>
                  </a:lnTo>
                  <a:lnTo>
                    <a:pt x="2839211" y="1389887"/>
                  </a:lnTo>
                  <a:lnTo>
                    <a:pt x="2833116" y="1399031"/>
                  </a:lnTo>
                  <a:lnTo>
                    <a:pt x="2828543" y="1397507"/>
                  </a:lnTo>
                  <a:lnTo>
                    <a:pt x="2823972" y="1365504"/>
                  </a:lnTo>
                  <a:lnTo>
                    <a:pt x="2817875" y="1376171"/>
                  </a:lnTo>
                  <a:lnTo>
                    <a:pt x="2813304" y="1347215"/>
                  </a:lnTo>
                  <a:lnTo>
                    <a:pt x="2808731" y="1342644"/>
                  </a:lnTo>
                  <a:lnTo>
                    <a:pt x="2804159" y="1371599"/>
                  </a:lnTo>
                  <a:lnTo>
                    <a:pt x="2798063" y="1350263"/>
                  </a:lnTo>
                  <a:lnTo>
                    <a:pt x="2793491" y="1367028"/>
                  </a:lnTo>
                  <a:lnTo>
                    <a:pt x="2788920" y="1415796"/>
                  </a:lnTo>
                  <a:lnTo>
                    <a:pt x="2782824" y="1405128"/>
                  </a:lnTo>
                  <a:lnTo>
                    <a:pt x="2778252" y="1399031"/>
                  </a:lnTo>
                  <a:lnTo>
                    <a:pt x="2773679" y="1403604"/>
                  </a:lnTo>
                  <a:lnTo>
                    <a:pt x="2767584" y="1403604"/>
                  </a:lnTo>
                  <a:lnTo>
                    <a:pt x="2763011" y="1380744"/>
                  </a:lnTo>
                  <a:lnTo>
                    <a:pt x="2758440" y="1356360"/>
                  </a:lnTo>
                  <a:lnTo>
                    <a:pt x="2752343" y="1373123"/>
                  </a:lnTo>
                  <a:lnTo>
                    <a:pt x="2747772" y="1348739"/>
                  </a:lnTo>
                  <a:lnTo>
                    <a:pt x="2743200" y="1423415"/>
                  </a:lnTo>
                  <a:lnTo>
                    <a:pt x="2737104" y="1418844"/>
                  </a:lnTo>
                  <a:lnTo>
                    <a:pt x="2732531" y="1423415"/>
                  </a:lnTo>
                  <a:lnTo>
                    <a:pt x="2727959" y="1414271"/>
                  </a:lnTo>
                  <a:lnTo>
                    <a:pt x="2721863" y="1399031"/>
                  </a:lnTo>
                  <a:lnTo>
                    <a:pt x="2717291" y="1429512"/>
                  </a:lnTo>
                  <a:lnTo>
                    <a:pt x="2712720" y="1469136"/>
                  </a:lnTo>
                  <a:lnTo>
                    <a:pt x="2706624" y="1426463"/>
                  </a:lnTo>
                  <a:lnTo>
                    <a:pt x="2702052" y="1504187"/>
                  </a:lnTo>
                  <a:lnTo>
                    <a:pt x="2697479" y="1508760"/>
                  </a:lnTo>
                  <a:lnTo>
                    <a:pt x="2691384" y="1501139"/>
                  </a:lnTo>
                  <a:lnTo>
                    <a:pt x="2686811" y="1495044"/>
                  </a:lnTo>
                  <a:lnTo>
                    <a:pt x="2682240" y="1525523"/>
                  </a:lnTo>
                  <a:lnTo>
                    <a:pt x="2677668" y="1473707"/>
                  </a:lnTo>
                  <a:lnTo>
                    <a:pt x="2671572" y="1455420"/>
                  </a:lnTo>
                  <a:lnTo>
                    <a:pt x="2667000" y="1441704"/>
                  </a:lnTo>
                  <a:lnTo>
                    <a:pt x="2662427" y="1418844"/>
                  </a:lnTo>
                  <a:lnTo>
                    <a:pt x="2656331" y="1380744"/>
                  </a:lnTo>
                  <a:lnTo>
                    <a:pt x="2651759" y="1449323"/>
                  </a:lnTo>
                  <a:lnTo>
                    <a:pt x="2647188" y="1423415"/>
                  </a:lnTo>
                  <a:lnTo>
                    <a:pt x="2641091" y="1345691"/>
                  </a:lnTo>
                  <a:lnTo>
                    <a:pt x="2636520" y="1374647"/>
                  </a:lnTo>
                  <a:lnTo>
                    <a:pt x="2631947" y="1296923"/>
                  </a:lnTo>
                  <a:lnTo>
                    <a:pt x="2625851" y="1286255"/>
                  </a:lnTo>
                  <a:lnTo>
                    <a:pt x="2621280" y="1368552"/>
                  </a:lnTo>
                  <a:lnTo>
                    <a:pt x="2616708" y="1383791"/>
                  </a:lnTo>
                  <a:lnTo>
                    <a:pt x="2610612" y="1395983"/>
                  </a:lnTo>
                  <a:lnTo>
                    <a:pt x="2606040" y="1411223"/>
                  </a:lnTo>
                  <a:lnTo>
                    <a:pt x="2601467" y="1438655"/>
                  </a:lnTo>
                  <a:lnTo>
                    <a:pt x="2595372" y="1490471"/>
                  </a:lnTo>
                  <a:lnTo>
                    <a:pt x="2590800" y="1466087"/>
                  </a:lnTo>
                  <a:lnTo>
                    <a:pt x="2586227" y="1459991"/>
                  </a:lnTo>
                  <a:lnTo>
                    <a:pt x="2580132" y="1434083"/>
                  </a:lnTo>
                  <a:lnTo>
                    <a:pt x="2575559" y="1431036"/>
                  </a:lnTo>
                  <a:lnTo>
                    <a:pt x="2570988" y="1399031"/>
                  </a:lnTo>
                  <a:lnTo>
                    <a:pt x="2564891" y="1412747"/>
                  </a:lnTo>
                  <a:lnTo>
                    <a:pt x="2560320" y="1321307"/>
                  </a:lnTo>
                  <a:lnTo>
                    <a:pt x="2555748" y="1307591"/>
                  </a:lnTo>
                  <a:lnTo>
                    <a:pt x="2549651" y="1258823"/>
                  </a:lnTo>
                  <a:lnTo>
                    <a:pt x="2545080" y="1299971"/>
                  </a:lnTo>
                  <a:lnTo>
                    <a:pt x="2540508" y="1379220"/>
                  </a:lnTo>
                  <a:lnTo>
                    <a:pt x="2535935" y="1287779"/>
                  </a:lnTo>
                  <a:lnTo>
                    <a:pt x="2529840" y="1303020"/>
                  </a:lnTo>
                  <a:lnTo>
                    <a:pt x="2525267" y="1411223"/>
                  </a:lnTo>
                  <a:lnTo>
                    <a:pt x="2520696" y="1447799"/>
                  </a:lnTo>
                  <a:lnTo>
                    <a:pt x="2514600" y="1519428"/>
                  </a:lnTo>
                  <a:lnTo>
                    <a:pt x="2510027" y="1533144"/>
                  </a:lnTo>
                  <a:lnTo>
                    <a:pt x="2505456" y="1525523"/>
                  </a:lnTo>
                  <a:lnTo>
                    <a:pt x="2499359" y="1533144"/>
                  </a:lnTo>
                  <a:lnTo>
                    <a:pt x="2494788" y="1545336"/>
                  </a:lnTo>
                  <a:lnTo>
                    <a:pt x="2490216" y="1511807"/>
                  </a:lnTo>
                  <a:lnTo>
                    <a:pt x="2484120" y="1485899"/>
                  </a:lnTo>
                  <a:lnTo>
                    <a:pt x="2479548" y="1459991"/>
                  </a:lnTo>
                  <a:lnTo>
                    <a:pt x="2474975" y="1469136"/>
                  </a:lnTo>
                  <a:lnTo>
                    <a:pt x="2468880" y="1463039"/>
                  </a:lnTo>
                  <a:lnTo>
                    <a:pt x="2464308" y="1441704"/>
                  </a:lnTo>
                  <a:lnTo>
                    <a:pt x="2459735" y="1388363"/>
                  </a:lnTo>
                  <a:lnTo>
                    <a:pt x="2453640" y="1388363"/>
                  </a:lnTo>
                  <a:lnTo>
                    <a:pt x="2449067" y="1368552"/>
                  </a:lnTo>
                  <a:lnTo>
                    <a:pt x="2444496" y="1360931"/>
                  </a:lnTo>
                  <a:lnTo>
                    <a:pt x="2438400" y="1376171"/>
                  </a:lnTo>
                  <a:lnTo>
                    <a:pt x="2433827" y="1350263"/>
                  </a:lnTo>
                  <a:lnTo>
                    <a:pt x="2429256" y="1339596"/>
                  </a:lnTo>
                  <a:lnTo>
                    <a:pt x="2423159" y="1321307"/>
                  </a:lnTo>
                  <a:lnTo>
                    <a:pt x="2418588" y="1336547"/>
                  </a:lnTo>
                  <a:lnTo>
                    <a:pt x="2414016" y="1350263"/>
                  </a:lnTo>
                  <a:lnTo>
                    <a:pt x="2409443" y="1309115"/>
                  </a:lnTo>
                  <a:lnTo>
                    <a:pt x="2403348" y="1296923"/>
                  </a:lnTo>
                  <a:lnTo>
                    <a:pt x="2398775" y="1313687"/>
                  </a:lnTo>
                  <a:lnTo>
                    <a:pt x="2394204" y="1309115"/>
                  </a:lnTo>
                  <a:lnTo>
                    <a:pt x="2388108" y="1310639"/>
                  </a:lnTo>
                  <a:lnTo>
                    <a:pt x="2383535" y="1319783"/>
                  </a:lnTo>
                  <a:lnTo>
                    <a:pt x="2378964" y="1295399"/>
                  </a:lnTo>
                  <a:lnTo>
                    <a:pt x="2372867" y="1231391"/>
                  </a:lnTo>
                  <a:lnTo>
                    <a:pt x="2368296" y="1225296"/>
                  </a:lnTo>
                  <a:lnTo>
                    <a:pt x="2363724" y="1245107"/>
                  </a:lnTo>
                  <a:lnTo>
                    <a:pt x="2357627" y="1207007"/>
                  </a:lnTo>
                  <a:lnTo>
                    <a:pt x="2353056" y="1199387"/>
                  </a:lnTo>
                  <a:lnTo>
                    <a:pt x="2348483" y="1226820"/>
                  </a:lnTo>
                  <a:lnTo>
                    <a:pt x="2342388" y="1235963"/>
                  </a:lnTo>
                  <a:lnTo>
                    <a:pt x="2337816" y="1269491"/>
                  </a:lnTo>
                  <a:lnTo>
                    <a:pt x="2333243" y="1239012"/>
                  </a:lnTo>
                  <a:lnTo>
                    <a:pt x="2327148" y="1243583"/>
                  </a:lnTo>
                  <a:lnTo>
                    <a:pt x="2322575" y="1266444"/>
                  </a:lnTo>
                  <a:lnTo>
                    <a:pt x="2318004" y="1324355"/>
                  </a:lnTo>
                  <a:lnTo>
                    <a:pt x="2311908" y="1330452"/>
                  </a:lnTo>
                  <a:lnTo>
                    <a:pt x="2307335" y="1357883"/>
                  </a:lnTo>
                  <a:lnTo>
                    <a:pt x="2302764" y="1339596"/>
                  </a:lnTo>
                  <a:lnTo>
                    <a:pt x="2296667" y="1386839"/>
                  </a:lnTo>
                  <a:lnTo>
                    <a:pt x="2292096" y="1370075"/>
                  </a:lnTo>
                  <a:lnTo>
                    <a:pt x="2287524" y="1316736"/>
                  </a:lnTo>
                  <a:lnTo>
                    <a:pt x="2282951" y="1274063"/>
                  </a:lnTo>
                  <a:lnTo>
                    <a:pt x="2276856" y="1245107"/>
                  </a:lnTo>
                  <a:lnTo>
                    <a:pt x="2272283" y="1228344"/>
                  </a:lnTo>
                  <a:lnTo>
                    <a:pt x="2267712" y="1248155"/>
                  </a:lnTo>
                  <a:lnTo>
                    <a:pt x="2261616" y="1245107"/>
                  </a:lnTo>
                  <a:lnTo>
                    <a:pt x="2257043" y="1219199"/>
                  </a:lnTo>
                  <a:lnTo>
                    <a:pt x="2252472" y="1269491"/>
                  </a:lnTo>
                  <a:lnTo>
                    <a:pt x="2246375" y="1274063"/>
                  </a:lnTo>
                  <a:lnTo>
                    <a:pt x="2241804" y="1275587"/>
                  </a:lnTo>
                  <a:lnTo>
                    <a:pt x="2237232" y="1281683"/>
                  </a:lnTo>
                  <a:lnTo>
                    <a:pt x="2231135" y="1223771"/>
                  </a:lnTo>
                  <a:lnTo>
                    <a:pt x="2226564" y="1179575"/>
                  </a:lnTo>
                  <a:lnTo>
                    <a:pt x="2221991" y="1178052"/>
                  </a:lnTo>
                  <a:lnTo>
                    <a:pt x="2215896" y="1086612"/>
                  </a:lnTo>
                  <a:lnTo>
                    <a:pt x="2211324" y="1107947"/>
                  </a:lnTo>
                  <a:lnTo>
                    <a:pt x="2206751" y="1144523"/>
                  </a:lnTo>
                  <a:lnTo>
                    <a:pt x="2200656" y="1170431"/>
                  </a:lnTo>
                  <a:lnTo>
                    <a:pt x="2196083" y="1101852"/>
                  </a:lnTo>
                  <a:lnTo>
                    <a:pt x="2191512" y="1069847"/>
                  </a:lnTo>
                  <a:lnTo>
                    <a:pt x="2185416" y="1057655"/>
                  </a:lnTo>
                  <a:lnTo>
                    <a:pt x="2180843" y="1054607"/>
                  </a:lnTo>
                  <a:lnTo>
                    <a:pt x="2176272" y="1021079"/>
                  </a:lnTo>
                  <a:lnTo>
                    <a:pt x="2170175" y="941831"/>
                  </a:lnTo>
                  <a:lnTo>
                    <a:pt x="2165604" y="937260"/>
                  </a:lnTo>
                  <a:lnTo>
                    <a:pt x="2161032" y="932687"/>
                  </a:lnTo>
                  <a:lnTo>
                    <a:pt x="2154935" y="931163"/>
                  </a:lnTo>
                  <a:lnTo>
                    <a:pt x="2150364" y="923544"/>
                  </a:lnTo>
                  <a:lnTo>
                    <a:pt x="2145791" y="946404"/>
                  </a:lnTo>
                  <a:lnTo>
                    <a:pt x="2141220" y="847344"/>
                  </a:lnTo>
                  <a:lnTo>
                    <a:pt x="2135124" y="787907"/>
                  </a:lnTo>
                  <a:lnTo>
                    <a:pt x="2130551" y="728471"/>
                  </a:lnTo>
                  <a:lnTo>
                    <a:pt x="2125980" y="719327"/>
                  </a:lnTo>
                  <a:lnTo>
                    <a:pt x="2119883" y="701039"/>
                  </a:lnTo>
                  <a:lnTo>
                    <a:pt x="2115312" y="758951"/>
                  </a:lnTo>
                  <a:lnTo>
                    <a:pt x="2110740" y="771143"/>
                  </a:lnTo>
                  <a:lnTo>
                    <a:pt x="2104643" y="794004"/>
                  </a:lnTo>
                  <a:lnTo>
                    <a:pt x="2100072" y="818387"/>
                  </a:lnTo>
                  <a:lnTo>
                    <a:pt x="2095500" y="818387"/>
                  </a:lnTo>
                  <a:lnTo>
                    <a:pt x="2089404" y="752855"/>
                  </a:lnTo>
                  <a:lnTo>
                    <a:pt x="2084832" y="714755"/>
                  </a:lnTo>
                  <a:lnTo>
                    <a:pt x="2080259" y="720851"/>
                  </a:lnTo>
                  <a:lnTo>
                    <a:pt x="2074164" y="777239"/>
                  </a:lnTo>
                  <a:lnTo>
                    <a:pt x="2069591" y="749808"/>
                  </a:lnTo>
                  <a:lnTo>
                    <a:pt x="2065020" y="842771"/>
                  </a:lnTo>
                  <a:lnTo>
                    <a:pt x="2058924" y="870204"/>
                  </a:lnTo>
                  <a:lnTo>
                    <a:pt x="2054351" y="886967"/>
                  </a:lnTo>
                  <a:lnTo>
                    <a:pt x="2049780" y="787907"/>
                  </a:lnTo>
                  <a:lnTo>
                    <a:pt x="2043683" y="762000"/>
                  </a:lnTo>
                  <a:lnTo>
                    <a:pt x="2039112" y="821436"/>
                  </a:lnTo>
                  <a:lnTo>
                    <a:pt x="2034540" y="833628"/>
                  </a:lnTo>
                  <a:lnTo>
                    <a:pt x="2028443" y="885444"/>
                  </a:lnTo>
                  <a:lnTo>
                    <a:pt x="2023872" y="934212"/>
                  </a:lnTo>
                  <a:lnTo>
                    <a:pt x="2019300" y="900683"/>
                  </a:lnTo>
                  <a:lnTo>
                    <a:pt x="2014727" y="876299"/>
                  </a:lnTo>
                  <a:lnTo>
                    <a:pt x="2008632" y="958596"/>
                  </a:lnTo>
                  <a:lnTo>
                    <a:pt x="2004059" y="949452"/>
                  </a:lnTo>
                  <a:lnTo>
                    <a:pt x="1999488" y="963167"/>
                  </a:lnTo>
                  <a:lnTo>
                    <a:pt x="1993391" y="1021079"/>
                  </a:lnTo>
                  <a:lnTo>
                    <a:pt x="1988820" y="1018031"/>
                  </a:lnTo>
                  <a:lnTo>
                    <a:pt x="1984248" y="1069847"/>
                  </a:lnTo>
                  <a:lnTo>
                    <a:pt x="1978151" y="1078991"/>
                  </a:lnTo>
                  <a:lnTo>
                    <a:pt x="1973580" y="1053083"/>
                  </a:lnTo>
                  <a:lnTo>
                    <a:pt x="1969008" y="1057655"/>
                  </a:lnTo>
                  <a:lnTo>
                    <a:pt x="1962912" y="1002791"/>
                  </a:lnTo>
                  <a:lnTo>
                    <a:pt x="1958340" y="1008887"/>
                  </a:lnTo>
                  <a:lnTo>
                    <a:pt x="1953767" y="1034796"/>
                  </a:lnTo>
                  <a:lnTo>
                    <a:pt x="1947672" y="1051560"/>
                  </a:lnTo>
                  <a:lnTo>
                    <a:pt x="1943100" y="1075944"/>
                  </a:lnTo>
                  <a:lnTo>
                    <a:pt x="1938527" y="1121663"/>
                  </a:lnTo>
                  <a:lnTo>
                    <a:pt x="1932432" y="1155191"/>
                  </a:lnTo>
                  <a:lnTo>
                    <a:pt x="1927859" y="1118615"/>
                  </a:lnTo>
                  <a:lnTo>
                    <a:pt x="1923288" y="1162812"/>
                  </a:lnTo>
                  <a:lnTo>
                    <a:pt x="1917191" y="1120139"/>
                  </a:lnTo>
                  <a:lnTo>
                    <a:pt x="1912620" y="1050036"/>
                  </a:lnTo>
                  <a:lnTo>
                    <a:pt x="1908048" y="1031747"/>
                  </a:lnTo>
                  <a:lnTo>
                    <a:pt x="1901951" y="1033271"/>
                  </a:lnTo>
                  <a:lnTo>
                    <a:pt x="1897380" y="1045463"/>
                  </a:lnTo>
                  <a:lnTo>
                    <a:pt x="1892808" y="1057655"/>
                  </a:lnTo>
                  <a:lnTo>
                    <a:pt x="1886712" y="1027175"/>
                  </a:lnTo>
                  <a:lnTo>
                    <a:pt x="1882140" y="1056131"/>
                  </a:lnTo>
                  <a:lnTo>
                    <a:pt x="1877567" y="1039367"/>
                  </a:lnTo>
                  <a:lnTo>
                    <a:pt x="1872996" y="1059179"/>
                  </a:lnTo>
                  <a:lnTo>
                    <a:pt x="1866900" y="1091183"/>
                  </a:lnTo>
                  <a:lnTo>
                    <a:pt x="1862327" y="1129283"/>
                  </a:lnTo>
                  <a:lnTo>
                    <a:pt x="1857756" y="1103375"/>
                  </a:lnTo>
                  <a:lnTo>
                    <a:pt x="1851659" y="1069847"/>
                  </a:lnTo>
                  <a:lnTo>
                    <a:pt x="1847088" y="1059179"/>
                  </a:lnTo>
                  <a:lnTo>
                    <a:pt x="1842516" y="1127760"/>
                  </a:lnTo>
                  <a:lnTo>
                    <a:pt x="1836420" y="1142999"/>
                  </a:lnTo>
                  <a:lnTo>
                    <a:pt x="1831848" y="1101852"/>
                  </a:lnTo>
                  <a:lnTo>
                    <a:pt x="1827275" y="1144523"/>
                  </a:lnTo>
                  <a:lnTo>
                    <a:pt x="1821180" y="1141475"/>
                  </a:lnTo>
                  <a:lnTo>
                    <a:pt x="1816608" y="1175004"/>
                  </a:lnTo>
                  <a:lnTo>
                    <a:pt x="1812035" y="1258823"/>
                  </a:lnTo>
                  <a:lnTo>
                    <a:pt x="1805940" y="1263396"/>
                  </a:lnTo>
                  <a:lnTo>
                    <a:pt x="1801367" y="1272539"/>
                  </a:lnTo>
                  <a:lnTo>
                    <a:pt x="1796796" y="1263396"/>
                  </a:lnTo>
                  <a:lnTo>
                    <a:pt x="1790700" y="1290828"/>
                  </a:lnTo>
                  <a:lnTo>
                    <a:pt x="1786127" y="1298447"/>
                  </a:lnTo>
                  <a:lnTo>
                    <a:pt x="1781556" y="1264920"/>
                  </a:lnTo>
                  <a:lnTo>
                    <a:pt x="1775459" y="1266444"/>
                  </a:lnTo>
                  <a:lnTo>
                    <a:pt x="1770888" y="1261871"/>
                  </a:lnTo>
                  <a:lnTo>
                    <a:pt x="1766316" y="1287779"/>
                  </a:lnTo>
                  <a:lnTo>
                    <a:pt x="1760220" y="1292352"/>
                  </a:lnTo>
                  <a:lnTo>
                    <a:pt x="1755648" y="1272539"/>
                  </a:lnTo>
                  <a:lnTo>
                    <a:pt x="1751075" y="1318260"/>
                  </a:lnTo>
                  <a:lnTo>
                    <a:pt x="1746504" y="1310639"/>
                  </a:lnTo>
                  <a:lnTo>
                    <a:pt x="1740408" y="1338071"/>
                  </a:lnTo>
                  <a:lnTo>
                    <a:pt x="1735835" y="1327404"/>
                  </a:lnTo>
                  <a:lnTo>
                    <a:pt x="1731264" y="1304544"/>
                  </a:lnTo>
                  <a:lnTo>
                    <a:pt x="1725167" y="1374647"/>
                  </a:lnTo>
                  <a:lnTo>
                    <a:pt x="1720596" y="1374647"/>
                  </a:lnTo>
                  <a:lnTo>
                    <a:pt x="1716024" y="1356360"/>
                  </a:lnTo>
                  <a:lnTo>
                    <a:pt x="1709927" y="1370075"/>
                  </a:lnTo>
                  <a:lnTo>
                    <a:pt x="1705356" y="1368552"/>
                  </a:lnTo>
                  <a:lnTo>
                    <a:pt x="1700783" y="1298447"/>
                  </a:lnTo>
                  <a:lnTo>
                    <a:pt x="1694688" y="1261871"/>
                  </a:lnTo>
                  <a:lnTo>
                    <a:pt x="1690116" y="1249679"/>
                  </a:lnTo>
                  <a:lnTo>
                    <a:pt x="1685543" y="1242060"/>
                  </a:lnTo>
                  <a:lnTo>
                    <a:pt x="1679448" y="1303020"/>
                  </a:lnTo>
                  <a:lnTo>
                    <a:pt x="1674875" y="1264920"/>
                  </a:lnTo>
                  <a:lnTo>
                    <a:pt x="1670304" y="1232915"/>
                  </a:lnTo>
                  <a:lnTo>
                    <a:pt x="1664208" y="1229867"/>
                  </a:lnTo>
                  <a:lnTo>
                    <a:pt x="1659635" y="1234439"/>
                  </a:lnTo>
                  <a:lnTo>
                    <a:pt x="1655064" y="1184147"/>
                  </a:lnTo>
                  <a:lnTo>
                    <a:pt x="1648967" y="1190244"/>
                  </a:lnTo>
                  <a:lnTo>
                    <a:pt x="1644396" y="1173479"/>
                  </a:lnTo>
                  <a:lnTo>
                    <a:pt x="1639824" y="1147571"/>
                  </a:lnTo>
                  <a:lnTo>
                    <a:pt x="1633727" y="1129283"/>
                  </a:lnTo>
                  <a:lnTo>
                    <a:pt x="1629156" y="1107947"/>
                  </a:lnTo>
                  <a:lnTo>
                    <a:pt x="1624583" y="1118615"/>
                  </a:lnTo>
                  <a:lnTo>
                    <a:pt x="1618488" y="1138428"/>
                  </a:lnTo>
                  <a:lnTo>
                    <a:pt x="1613916" y="1178052"/>
                  </a:lnTo>
                  <a:lnTo>
                    <a:pt x="1609343" y="1158239"/>
                  </a:lnTo>
                  <a:lnTo>
                    <a:pt x="1604772" y="1133855"/>
                  </a:lnTo>
                  <a:lnTo>
                    <a:pt x="1598675" y="1164336"/>
                  </a:lnTo>
                  <a:lnTo>
                    <a:pt x="1594104" y="1245107"/>
                  </a:lnTo>
                  <a:lnTo>
                    <a:pt x="1589532" y="1235963"/>
                  </a:lnTo>
                  <a:lnTo>
                    <a:pt x="1583435" y="1194815"/>
                  </a:lnTo>
                  <a:lnTo>
                    <a:pt x="1578864" y="1156715"/>
                  </a:lnTo>
                  <a:lnTo>
                    <a:pt x="1574291" y="1184147"/>
                  </a:lnTo>
                  <a:lnTo>
                    <a:pt x="1568196" y="1185671"/>
                  </a:lnTo>
                  <a:lnTo>
                    <a:pt x="1563624" y="1213104"/>
                  </a:lnTo>
                  <a:lnTo>
                    <a:pt x="1559051" y="1267967"/>
                  </a:lnTo>
                  <a:lnTo>
                    <a:pt x="1552956" y="1382267"/>
                  </a:lnTo>
                  <a:lnTo>
                    <a:pt x="1548383" y="1421891"/>
                  </a:lnTo>
                  <a:lnTo>
                    <a:pt x="1543812" y="1368552"/>
                  </a:lnTo>
                  <a:lnTo>
                    <a:pt x="1537716" y="1336547"/>
                  </a:lnTo>
                  <a:lnTo>
                    <a:pt x="1533143" y="1275587"/>
                  </a:lnTo>
                  <a:lnTo>
                    <a:pt x="1528572" y="1234439"/>
                  </a:lnTo>
                  <a:lnTo>
                    <a:pt x="1522475" y="1232915"/>
                  </a:lnTo>
                  <a:lnTo>
                    <a:pt x="1517904" y="1245107"/>
                  </a:lnTo>
                  <a:lnTo>
                    <a:pt x="1513332" y="1271015"/>
                  </a:lnTo>
                  <a:lnTo>
                    <a:pt x="1507235" y="1341120"/>
                  </a:lnTo>
                  <a:lnTo>
                    <a:pt x="1502664" y="1258823"/>
                  </a:lnTo>
                  <a:lnTo>
                    <a:pt x="1498091" y="1228344"/>
                  </a:lnTo>
                  <a:lnTo>
                    <a:pt x="1491996" y="1228344"/>
                  </a:lnTo>
                  <a:lnTo>
                    <a:pt x="1487424" y="1165860"/>
                  </a:lnTo>
                  <a:lnTo>
                    <a:pt x="1482851" y="1165860"/>
                  </a:lnTo>
                  <a:lnTo>
                    <a:pt x="1478280" y="1121663"/>
                  </a:lnTo>
                  <a:lnTo>
                    <a:pt x="1472183" y="1173479"/>
                  </a:lnTo>
                  <a:lnTo>
                    <a:pt x="1467612" y="1200912"/>
                  </a:lnTo>
                  <a:lnTo>
                    <a:pt x="1463040" y="1191767"/>
                  </a:lnTo>
                  <a:lnTo>
                    <a:pt x="1456943" y="1330452"/>
                  </a:lnTo>
                  <a:lnTo>
                    <a:pt x="1452372" y="1367028"/>
                  </a:lnTo>
                  <a:lnTo>
                    <a:pt x="1447800" y="1348739"/>
                  </a:lnTo>
                  <a:lnTo>
                    <a:pt x="1441704" y="1350263"/>
                  </a:lnTo>
                  <a:lnTo>
                    <a:pt x="1437132" y="1344167"/>
                  </a:lnTo>
                  <a:lnTo>
                    <a:pt x="1432559" y="1296923"/>
                  </a:lnTo>
                  <a:lnTo>
                    <a:pt x="1426464" y="1287779"/>
                  </a:lnTo>
                  <a:lnTo>
                    <a:pt x="1421891" y="1277112"/>
                  </a:lnTo>
                  <a:lnTo>
                    <a:pt x="1417320" y="1207007"/>
                  </a:lnTo>
                  <a:lnTo>
                    <a:pt x="1411224" y="1175004"/>
                  </a:lnTo>
                  <a:lnTo>
                    <a:pt x="1406651" y="1173479"/>
                  </a:lnTo>
                  <a:lnTo>
                    <a:pt x="1402080" y="1162812"/>
                  </a:lnTo>
                  <a:lnTo>
                    <a:pt x="1395983" y="1170431"/>
                  </a:lnTo>
                  <a:lnTo>
                    <a:pt x="1391412" y="1185671"/>
                  </a:lnTo>
                  <a:lnTo>
                    <a:pt x="1386840" y="1171955"/>
                  </a:lnTo>
                  <a:lnTo>
                    <a:pt x="1380743" y="1118615"/>
                  </a:lnTo>
                  <a:lnTo>
                    <a:pt x="1376172" y="1086612"/>
                  </a:lnTo>
                  <a:lnTo>
                    <a:pt x="1371600" y="1078991"/>
                  </a:lnTo>
                  <a:lnTo>
                    <a:pt x="1365504" y="1013460"/>
                  </a:lnTo>
                  <a:lnTo>
                    <a:pt x="1360932" y="1098804"/>
                  </a:lnTo>
                  <a:lnTo>
                    <a:pt x="1356359" y="1018031"/>
                  </a:lnTo>
                  <a:lnTo>
                    <a:pt x="1351788" y="1001267"/>
                  </a:lnTo>
                  <a:lnTo>
                    <a:pt x="1345691" y="1092707"/>
                  </a:lnTo>
                  <a:lnTo>
                    <a:pt x="1341120" y="1085087"/>
                  </a:lnTo>
                  <a:lnTo>
                    <a:pt x="1336548" y="1141475"/>
                  </a:lnTo>
                  <a:lnTo>
                    <a:pt x="1330451" y="1109471"/>
                  </a:lnTo>
                  <a:lnTo>
                    <a:pt x="1325880" y="1184147"/>
                  </a:lnTo>
                  <a:lnTo>
                    <a:pt x="1321308" y="1217675"/>
                  </a:lnTo>
                  <a:lnTo>
                    <a:pt x="1315212" y="1161287"/>
                  </a:lnTo>
                  <a:lnTo>
                    <a:pt x="1310640" y="1092707"/>
                  </a:lnTo>
                  <a:lnTo>
                    <a:pt x="1306067" y="1080515"/>
                  </a:lnTo>
                  <a:lnTo>
                    <a:pt x="1299972" y="1095755"/>
                  </a:lnTo>
                  <a:lnTo>
                    <a:pt x="1295400" y="1132331"/>
                  </a:lnTo>
                  <a:lnTo>
                    <a:pt x="1290827" y="1208531"/>
                  </a:lnTo>
                  <a:lnTo>
                    <a:pt x="1284732" y="1242060"/>
                  </a:lnTo>
                  <a:lnTo>
                    <a:pt x="1280159" y="1257299"/>
                  </a:lnTo>
                  <a:lnTo>
                    <a:pt x="1275588" y="1217675"/>
                  </a:lnTo>
                  <a:lnTo>
                    <a:pt x="1269491" y="1220723"/>
                  </a:lnTo>
                  <a:lnTo>
                    <a:pt x="1264920" y="1307591"/>
                  </a:lnTo>
                  <a:lnTo>
                    <a:pt x="1260348" y="1242060"/>
                  </a:lnTo>
                  <a:lnTo>
                    <a:pt x="1254251" y="1164336"/>
                  </a:lnTo>
                  <a:lnTo>
                    <a:pt x="1249680" y="1077467"/>
                  </a:lnTo>
                  <a:lnTo>
                    <a:pt x="1245108" y="1100328"/>
                  </a:lnTo>
                  <a:lnTo>
                    <a:pt x="1239012" y="1056131"/>
                  </a:lnTo>
                  <a:lnTo>
                    <a:pt x="1234440" y="1085087"/>
                  </a:lnTo>
                  <a:lnTo>
                    <a:pt x="1229867" y="1091183"/>
                  </a:lnTo>
                  <a:lnTo>
                    <a:pt x="1223772" y="1123187"/>
                  </a:lnTo>
                  <a:lnTo>
                    <a:pt x="1219200" y="1103375"/>
                  </a:lnTo>
                  <a:lnTo>
                    <a:pt x="1214627" y="1065275"/>
                  </a:lnTo>
                  <a:lnTo>
                    <a:pt x="1210056" y="1056131"/>
                  </a:lnTo>
                  <a:lnTo>
                    <a:pt x="1203959" y="990599"/>
                  </a:lnTo>
                  <a:lnTo>
                    <a:pt x="1199388" y="949452"/>
                  </a:lnTo>
                  <a:lnTo>
                    <a:pt x="1194816" y="891539"/>
                  </a:lnTo>
                  <a:lnTo>
                    <a:pt x="1188720" y="935736"/>
                  </a:lnTo>
                  <a:lnTo>
                    <a:pt x="1184148" y="940307"/>
                  </a:lnTo>
                  <a:lnTo>
                    <a:pt x="1179575" y="912875"/>
                  </a:lnTo>
                  <a:lnTo>
                    <a:pt x="1173480" y="850391"/>
                  </a:lnTo>
                  <a:lnTo>
                    <a:pt x="1168908" y="748283"/>
                  </a:lnTo>
                  <a:lnTo>
                    <a:pt x="1164335" y="847344"/>
                  </a:lnTo>
                  <a:lnTo>
                    <a:pt x="1158240" y="740663"/>
                  </a:lnTo>
                  <a:lnTo>
                    <a:pt x="1153667" y="789431"/>
                  </a:lnTo>
                  <a:lnTo>
                    <a:pt x="1149096" y="678179"/>
                  </a:lnTo>
                  <a:lnTo>
                    <a:pt x="1143000" y="643127"/>
                  </a:lnTo>
                  <a:lnTo>
                    <a:pt x="1138427" y="617219"/>
                  </a:lnTo>
                  <a:lnTo>
                    <a:pt x="1133856" y="541019"/>
                  </a:lnTo>
                  <a:lnTo>
                    <a:pt x="1127759" y="492251"/>
                  </a:lnTo>
                  <a:lnTo>
                    <a:pt x="1123188" y="387096"/>
                  </a:lnTo>
                  <a:lnTo>
                    <a:pt x="1118616" y="403859"/>
                  </a:lnTo>
                  <a:lnTo>
                    <a:pt x="1112520" y="248412"/>
                  </a:lnTo>
                  <a:lnTo>
                    <a:pt x="1107948" y="217931"/>
                  </a:lnTo>
                  <a:lnTo>
                    <a:pt x="1103375" y="185927"/>
                  </a:lnTo>
                  <a:lnTo>
                    <a:pt x="1097280" y="195071"/>
                  </a:lnTo>
                  <a:lnTo>
                    <a:pt x="1092708" y="0"/>
                  </a:lnTo>
                  <a:lnTo>
                    <a:pt x="1088135" y="134112"/>
                  </a:lnTo>
                  <a:lnTo>
                    <a:pt x="1083564" y="155447"/>
                  </a:lnTo>
                  <a:lnTo>
                    <a:pt x="1077467" y="195071"/>
                  </a:lnTo>
                  <a:lnTo>
                    <a:pt x="1072896" y="243839"/>
                  </a:lnTo>
                  <a:lnTo>
                    <a:pt x="1068324" y="224027"/>
                  </a:lnTo>
                  <a:lnTo>
                    <a:pt x="1062227" y="348996"/>
                  </a:lnTo>
                  <a:lnTo>
                    <a:pt x="1057656" y="332231"/>
                  </a:lnTo>
                  <a:lnTo>
                    <a:pt x="1053083" y="420623"/>
                  </a:lnTo>
                  <a:lnTo>
                    <a:pt x="1046988" y="464819"/>
                  </a:lnTo>
                  <a:lnTo>
                    <a:pt x="1042416" y="483108"/>
                  </a:lnTo>
                  <a:lnTo>
                    <a:pt x="1037843" y="560831"/>
                  </a:lnTo>
                  <a:lnTo>
                    <a:pt x="1031748" y="560831"/>
                  </a:lnTo>
                  <a:lnTo>
                    <a:pt x="1027175" y="434339"/>
                  </a:lnTo>
                  <a:lnTo>
                    <a:pt x="1022604" y="498347"/>
                  </a:lnTo>
                  <a:lnTo>
                    <a:pt x="1016508" y="518159"/>
                  </a:lnTo>
                  <a:lnTo>
                    <a:pt x="1011935" y="557783"/>
                  </a:lnTo>
                  <a:lnTo>
                    <a:pt x="1007364" y="557783"/>
                  </a:lnTo>
                  <a:lnTo>
                    <a:pt x="1001267" y="515112"/>
                  </a:lnTo>
                  <a:lnTo>
                    <a:pt x="996696" y="556259"/>
                  </a:lnTo>
                  <a:lnTo>
                    <a:pt x="992124" y="618743"/>
                  </a:lnTo>
                  <a:lnTo>
                    <a:pt x="986027" y="638555"/>
                  </a:lnTo>
                  <a:lnTo>
                    <a:pt x="981456" y="662939"/>
                  </a:lnTo>
                  <a:lnTo>
                    <a:pt x="976883" y="665987"/>
                  </a:lnTo>
                  <a:lnTo>
                    <a:pt x="970788" y="697991"/>
                  </a:lnTo>
                  <a:lnTo>
                    <a:pt x="966216" y="684275"/>
                  </a:lnTo>
                  <a:lnTo>
                    <a:pt x="961643" y="740663"/>
                  </a:lnTo>
                  <a:lnTo>
                    <a:pt x="955548" y="687323"/>
                  </a:lnTo>
                  <a:lnTo>
                    <a:pt x="950975" y="620267"/>
                  </a:lnTo>
                  <a:lnTo>
                    <a:pt x="946404" y="665987"/>
                  </a:lnTo>
                  <a:lnTo>
                    <a:pt x="941832" y="699515"/>
                  </a:lnTo>
                  <a:lnTo>
                    <a:pt x="935735" y="720851"/>
                  </a:lnTo>
                  <a:lnTo>
                    <a:pt x="931164" y="720851"/>
                  </a:lnTo>
                  <a:lnTo>
                    <a:pt x="926591" y="830579"/>
                  </a:lnTo>
                  <a:lnTo>
                    <a:pt x="920496" y="850391"/>
                  </a:lnTo>
                  <a:lnTo>
                    <a:pt x="915924" y="795528"/>
                  </a:lnTo>
                  <a:lnTo>
                    <a:pt x="911351" y="844296"/>
                  </a:lnTo>
                  <a:lnTo>
                    <a:pt x="905256" y="912875"/>
                  </a:lnTo>
                  <a:lnTo>
                    <a:pt x="900683" y="970787"/>
                  </a:lnTo>
                  <a:lnTo>
                    <a:pt x="896112" y="998220"/>
                  </a:lnTo>
                  <a:lnTo>
                    <a:pt x="890016" y="946404"/>
                  </a:lnTo>
                  <a:lnTo>
                    <a:pt x="885443" y="917447"/>
                  </a:lnTo>
                  <a:lnTo>
                    <a:pt x="880872" y="873252"/>
                  </a:lnTo>
                  <a:lnTo>
                    <a:pt x="874775" y="848867"/>
                  </a:lnTo>
                  <a:lnTo>
                    <a:pt x="870204" y="918971"/>
                  </a:lnTo>
                  <a:lnTo>
                    <a:pt x="865632" y="966215"/>
                  </a:lnTo>
                  <a:lnTo>
                    <a:pt x="859535" y="1045463"/>
                  </a:lnTo>
                  <a:lnTo>
                    <a:pt x="854964" y="1109471"/>
                  </a:lnTo>
                  <a:lnTo>
                    <a:pt x="850391" y="1104899"/>
                  </a:lnTo>
                  <a:lnTo>
                    <a:pt x="844296" y="1135379"/>
                  </a:lnTo>
                  <a:lnTo>
                    <a:pt x="839724" y="1220723"/>
                  </a:lnTo>
                  <a:lnTo>
                    <a:pt x="835151" y="1226820"/>
                  </a:lnTo>
                  <a:lnTo>
                    <a:pt x="829056" y="1255775"/>
                  </a:lnTo>
                  <a:lnTo>
                    <a:pt x="824483" y="1296923"/>
                  </a:lnTo>
                  <a:lnTo>
                    <a:pt x="819912" y="1299971"/>
                  </a:lnTo>
                  <a:lnTo>
                    <a:pt x="815340" y="1295399"/>
                  </a:lnTo>
                  <a:lnTo>
                    <a:pt x="809243" y="1310639"/>
                  </a:lnTo>
                  <a:lnTo>
                    <a:pt x="804672" y="1298447"/>
                  </a:lnTo>
                  <a:lnTo>
                    <a:pt x="800100" y="1260347"/>
                  </a:lnTo>
                  <a:lnTo>
                    <a:pt x="794004" y="1164336"/>
                  </a:lnTo>
                  <a:lnTo>
                    <a:pt x="789432" y="1267967"/>
                  </a:lnTo>
                  <a:lnTo>
                    <a:pt x="784859" y="1295399"/>
                  </a:lnTo>
                  <a:lnTo>
                    <a:pt x="778764" y="1299971"/>
                  </a:lnTo>
                  <a:lnTo>
                    <a:pt x="774191" y="1283207"/>
                  </a:lnTo>
                  <a:lnTo>
                    <a:pt x="769620" y="1245107"/>
                  </a:lnTo>
                  <a:lnTo>
                    <a:pt x="763524" y="1306067"/>
                  </a:lnTo>
                  <a:lnTo>
                    <a:pt x="758951" y="1277112"/>
                  </a:lnTo>
                  <a:lnTo>
                    <a:pt x="754380" y="1274063"/>
                  </a:lnTo>
                  <a:lnTo>
                    <a:pt x="748283" y="1264920"/>
                  </a:lnTo>
                  <a:lnTo>
                    <a:pt x="743712" y="1217675"/>
                  </a:lnTo>
                  <a:lnTo>
                    <a:pt x="739140" y="1228344"/>
                  </a:lnTo>
                  <a:lnTo>
                    <a:pt x="733043" y="1252728"/>
                  </a:lnTo>
                  <a:lnTo>
                    <a:pt x="728472" y="1258823"/>
                  </a:lnTo>
                  <a:lnTo>
                    <a:pt x="723900" y="1246631"/>
                  </a:lnTo>
                  <a:lnTo>
                    <a:pt x="717804" y="1287779"/>
                  </a:lnTo>
                  <a:lnTo>
                    <a:pt x="713232" y="1223771"/>
                  </a:lnTo>
                  <a:lnTo>
                    <a:pt x="708659" y="1348739"/>
                  </a:lnTo>
                  <a:lnTo>
                    <a:pt x="702564" y="1248155"/>
                  </a:lnTo>
                  <a:lnTo>
                    <a:pt x="697991" y="1226820"/>
                  </a:lnTo>
                  <a:lnTo>
                    <a:pt x="693420" y="1211579"/>
                  </a:lnTo>
                  <a:lnTo>
                    <a:pt x="687324" y="1165860"/>
                  </a:lnTo>
                  <a:lnTo>
                    <a:pt x="682751" y="1132331"/>
                  </a:lnTo>
                  <a:lnTo>
                    <a:pt x="678180" y="1129283"/>
                  </a:lnTo>
                  <a:lnTo>
                    <a:pt x="673608" y="1159763"/>
                  </a:lnTo>
                  <a:lnTo>
                    <a:pt x="667512" y="1147571"/>
                  </a:lnTo>
                  <a:lnTo>
                    <a:pt x="662940" y="1110996"/>
                  </a:lnTo>
                  <a:lnTo>
                    <a:pt x="658367" y="1115567"/>
                  </a:lnTo>
                  <a:lnTo>
                    <a:pt x="652272" y="1046987"/>
                  </a:lnTo>
                  <a:lnTo>
                    <a:pt x="647700" y="1036320"/>
                  </a:lnTo>
                  <a:lnTo>
                    <a:pt x="643127" y="996696"/>
                  </a:lnTo>
                  <a:lnTo>
                    <a:pt x="637032" y="989075"/>
                  </a:lnTo>
                  <a:lnTo>
                    <a:pt x="632459" y="1002791"/>
                  </a:lnTo>
                  <a:lnTo>
                    <a:pt x="627888" y="986028"/>
                  </a:lnTo>
                  <a:lnTo>
                    <a:pt x="621791" y="973836"/>
                  </a:lnTo>
                  <a:lnTo>
                    <a:pt x="617220" y="976883"/>
                  </a:lnTo>
                  <a:lnTo>
                    <a:pt x="612648" y="964691"/>
                  </a:lnTo>
                  <a:lnTo>
                    <a:pt x="606551" y="961644"/>
                  </a:lnTo>
                  <a:lnTo>
                    <a:pt x="601980" y="957071"/>
                  </a:lnTo>
                  <a:lnTo>
                    <a:pt x="597408" y="973836"/>
                  </a:lnTo>
                  <a:lnTo>
                    <a:pt x="591312" y="944879"/>
                  </a:lnTo>
                  <a:lnTo>
                    <a:pt x="586740" y="949452"/>
                  </a:lnTo>
                  <a:lnTo>
                    <a:pt x="582167" y="957071"/>
                  </a:lnTo>
                  <a:lnTo>
                    <a:pt x="576072" y="946404"/>
                  </a:lnTo>
                  <a:lnTo>
                    <a:pt x="571500" y="938783"/>
                  </a:lnTo>
                  <a:lnTo>
                    <a:pt x="566927" y="937260"/>
                  </a:lnTo>
                  <a:lnTo>
                    <a:pt x="560832" y="925067"/>
                  </a:lnTo>
                  <a:lnTo>
                    <a:pt x="556259" y="944879"/>
                  </a:lnTo>
                  <a:lnTo>
                    <a:pt x="551688" y="960120"/>
                  </a:lnTo>
                  <a:lnTo>
                    <a:pt x="547116" y="989075"/>
                  </a:lnTo>
                  <a:lnTo>
                    <a:pt x="541020" y="986028"/>
                  </a:lnTo>
                  <a:lnTo>
                    <a:pt x="536448" y="992123"/>
                  </a:lnTo>
                  <a:lnTo>
                    <a:pt x="531875" y="992123"/>
                  </a:lnTo>
                  <a:lnTo>
                    <a:pt x="525780" y="1024128"/>
                  </a:lnTo>
                  <a:lnTo>
                    <a:pt x="521208" y="978407"/>
                  </a:lnTo>
                  <a:lnTo>
                    <a:pt x="516635" y="1021079"/>
                  </a:lnTo>
                  <a:lnTo>
                    <a:pt x="510540" y="1031747"/>
                  </a:lnTo>
                  <a:lnTo>
                    <a:pt x="505967" y="1124712"/>
                  </a:lnTo>
                  <a:lnTo>
                    <a:pt x="501396" y="1146047"/>
                  </a:lnTo>
                  <a:lnTo>
                    <a:pt x="495300" y="1133855"/>
                  </a:lnTo>
                  <a:lnTo>
                    <a:pt x="490727" y="1142999"/>
                  </a:lnTo>
                  <a:lnTo>
                    <a:pt x="486156" y="1175004"/>
                  </a:lnTo>
                  <a:lnTo>
                    <a:pt x="480059" y="1129283"/>
                  </a:lnTo>
                  <a:lnTo>
                    <a:pt x="475488" y="1100328"/>
                  </a:lnTo>
                  <a:lnTo>
                    <a:pt x="470916" y="1060704"/>
                  </a:lnTo>
                  <a:lnTo>
                    <a:pt x="464820" y="1030223"/>
                  </a:lnTo>
                  <a:lnTo>
                    <a:pt x="460248" y="1010412"/>
                  </a:lnTo>
                  <a:lnTo>
                    <a:pt x="455675" y="998220"/>
                  </a:lnTo>
                  <a:lnTo>
                    <a:pt x="449580" y="1043939"/>
                  </a:lnTo>
                  <a:lnTo>
                    <a:pt x="445008" y="1050036"/>
                  </a:lnTo>
                  <a:lnTo>
                    <a:pt x="440435" y="1057655"/>
                  </a:lnTo>
                  <a:lnTo>
                    <a:pt x="434340" y="1078991"/>
                  </a:lnTo>
                  <a:lnTo>
                    <a:pt x="429767" y="1062228"/>
                  </a:lnTo>
                  <a:lnTo>
                    <a:pt x="425196" y="999744"/>
                  </a:lnTo>
                  <a:lnTo>
                    <a:pt x="420624" y="949452"/>
                  </a:lnTo>
                  <a:lnTo>
                    <a:pt x="414527" y="1011936"/>
                  </a:lnTo>
                  <a:lnTo>
                    <a:pt x="409956" y="1046987"/>
                  </a:lnTo>
                  <a:lnTo>
                    <a:pt x="405383" y="1138428"/>
                  </a:lnTo>
                  <a:lnTo>
                    <a:pt x="399288" y="1144523"/>
                  </a:lnTo>
                  <a:lnTo>
                    <a:pt x="394716" y="1126236"/>
                  </a:lnTo>
                  <a:lnTo>
                    <a:pt x="390143" y="1176528"/>
                  </a:lnTo>
                  <a:lnTo>
                    <a:pt x="384048" y="1159763"/>
                  </a:lnTo>
                  <a:lnTo>
                    <a:pt x="379475" y="1088136"/>
                  </a:lnTo>
                  <a:lnTo>
                    <a:pt x="374904" y="1028699"/>
                  </a:lnTo>
                  <a:lnTo>
                    <a:pt x="368808" y="1033271"/>
                  </a:lnTo>
                  <a:lnTo>
                    <a:pt x="364235" y="1050036"/>
                  </a:lnTo>
                  <a:lnTo>
                    <a:pt x="359664" y="896112"/>
                  </a:lnTo>
                  <a:lnTo>
                    <a:pt x="353567" y="876299"/>
                  </a:lnTo>
                  <a:lnTo>
                    <a:pt x="348996" y="880871"/>
                  </a:lnTo>
                  <a:lnTo>
                    <a:pt x="344424" y="880871"/>
                  </a:lnTo>
                  <a:lnTo>
                    <a:pt x="338327" y="888491"/>
                  </a:lnTo>
                  <a:lnTo>
                    <a:pt x="333756" y="896112"/>
                  </a:lnTo>
                  <a:lnTo>
                    <a:pt x="329183" y="900683"/>
                  </a:lnTo>
                  <a:lnTo>
                    <a:pt x="323088" y="905255"/>
                  </a:lnTo>
                  <a:lnTo>
                    <a:pt x="318516" y="909828"/>
                  </a:lnTo>
                  <a:lnTo>
                    <a:pt x="313943" y="902207"/>
                  </a:lnTo>
                  <a:lnTo>
                    <a:pt x="307848" y="906779"/>
                  </a:lnTo>
                  <a:lnTo>
                    <a:pt x="303275" y="902207"/>
                  </a:lnTo>
                  <a:lnTo>
                    <a:pt x="298704" y="885444"/>
                  </a:lnTo>
                  <a:lnTo>
                    <a:pt x="292608" y="858012"/>
                  </a:lnTo>
                  <a:lnTo>
                    <a:pt x="288035" y="809244"/>
                  </a:lnTo>
                  <a:lnTo>
                    <a:pt x="283464" y="797052"/>
                  </a:lnTo>
                  <a:lnTo>
                    <a:pt x="278891" y="792479"/>
                  </a:lnTo>
                  <a:lnTo>
                    <a:pt x="272796" y="765047"/>
                  </a:lnTo>
                  <a:lnTo>
                    <a:pt x="268224" y="725423"/>
                  </a:lnTo>
                  <a:lnTo>
                    <a:pt x="263651" y="719327"/>
                  </a:lnTo>
                  <a:lnTo>
                    <a:pt x="257556" y="714755"/>
                  </a:lnTo>
                  <a:lnTo>
                    <a:pt x="252983" y="701039"/>
                  </a:lnTo>
                  <a:lnTo>
                    <a:pt x="248412" y="701039"/>
                  </a:lnTo>
                  <a:lnTo>
                    <a:pt x="242316" y="699515"/>
                  </a:lnTo>
                  <a:lnTo>
                    <a:pt x="237743" y="699515"/>
                  </a:lnTo>
                  <a:lnTo>
                    <a:pt x="233172" y="693419"/>
                  </a:lnTo>
                  <a:lnTo>
                    <a:pt x="227075" y="694943"/>
                  </a:lnTo>
                  <a:lnTo>
                    <a:pt x="222504" y="693419"/>
                  </a:lnTo>
                  <a:lnTo>
                    <a:pt x="217932" y="693419"/>
                  </a:lnTo>
                  <a:lnTo>
                    <a:pt x="211835" y="691896"/>
                  </a:lnTo>
                  <a:lnTo>
                    <a:pt x="207264" y="688847"/>
                  </a:lnTo>
                  <a:lnTo>
                    <a:pt x="202691" y="687323"/>
                  </a:lnTo>
                  <a:lnTo>
                    <a:pt x="196596" y="681227"/>
                  </a:lnTo>
                  <a:lnTo>
                    <a:pt x="192024" y="679704"/>
                  </a:lnTo>
                  <a:lnTo>
                    <a:pt x="187452" y="676655"/>
                  </a:lnTo>
                  <a:lnTo>
                    <a:pt x="181356" y="673608"/>
                  </a:lnTo>
                  <a:lnTo>
                    <a:pt x="176783" y="673608"/>
                  </a:lnTo>
                  <a:lnTo>
                    <a:pt x="172212" y="673608"/>
                  </a:lnTo>
                  <a:lnTo>
                    <a:pt x="166116" y="673608"/>
                  </a:lnTo>
                  <a:lnTo>
                    <a:pt x="161544" y="665987"/>
                  </a:lnTo>
                  <a:lnTo>
                    <a:pt x="156972" y="637031"/>
                  </a:lnTo>
                  <a:lnTo>
                    <a:pt x="152400" y="643127"/>
                  </a:lnTo>
                  <a:lnTo>
                    <a:pt x="146304" y="662939"/>
                  </a:lnTo>
                  <a:lnTo>
                    <a:pt x="141732" y="662939"/>
                  </a:lnTo>
                  <a:lnTo>
                    <a:pt x="137160" y="664463"/>
                  </a:lnTo>
                  <a:lnTo>
                    <a:pt x="131064" y="664463"/>
                  </a:lnTo>
                  <a:lnTo>
                    <a:pt x="126491" y="664463"/>
                  </a:lnTo>
                  <a:lnTo>
                    <a:pt x="121920" y="665987"/>
                  </a:lnTo>
                  <a:lnTo>
                    <a:pt x="115824" y="667512"/>
                  </a:lnTo>
                  <a:lnTo>
                    <a:pt x="111252" y="670559"/>
                  </a:lnTo>
                  <a:lnTo>
                    <a:pt x="106679" y="670559"/>
                  </a:lnTo>
                  <a:lnTo>
                    <a:pt x="100583" y="669035"/>
                  </a:lnTo>
                  <a:lnTo>
                    <a:pt x="96012" y="669035"/>
                  </a:lnTo>
                  <a:lnTo>
                    <a:pt x="91440" y="665987"/>
                  </a:lnTo>
                  <a:lnTo>
                    <a:pt x="85344" y="665987"/>
                  </a:lnTo>
                  <a:lnTo>
                    <a:pt x="80772" y="665987"/>
                  </a:lnTo>
                  <a:lnTo>
                    <a:pt x="76200" y="669035"/>
                  </a:lnTo>
                  <a:lnTo>
                    <a:pt x="70104" y="669035"/>
                  </a:lnTo>
                  <a:lnTo>
                    <a:pt x="65532" y="669035"/>
                  </a:lnTo>
                  <a:lnTo>
                    <a:pt x="60960" y="667512"/>
                  </a:lnTo>
                  <a:lnTo>
                    <a:pt x="54864" y="667512"/>
                  </a:lnTo>
                  <a:lnTo>
                    <a:pt x="50291" y="673608"/>
                  </a:lnTo>
                  <a:lnTo>
                    <a:pt x="45720" y="699515"/>
                  </a:lnTo>
                  <a:lnTo>
                    <a:pt x="39624" y="708659"/>
                  </a:lnTo>
                  <a:lnTo>
                    <a:pt x="35052" y="708659"/>
                  </a:lnTo>
                  <a:lnTo>
                    <a:pt x="30479" y="708659"/>
                  </a:lnTo>
                  <a:lnTo>
                    <a:pt x="24383" y="708659"/>
                  </a:lnTo>
                  <a:lnTo>
                    <a:pt x="19812" y="710183"/>
                  </a:lnTo>
                  <a:lnTo>
                    <a:pt x="15240" y="710183"/>
                  </a:lnTo>
                  <a:lnTo>
                    <a:pt x="10668" y="708659"/>
                  </a:lnTo>
                  <a:lnTo>
                    <a:pt x="4572" y="707135"/>
                  </a:lnTo>
                  <a:lnTo>
                    <a:pt x="0" y="707135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79" y="2074163"/>
              <a:ext cx="48768" cy="58521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232659" y="1444751"/>
              <a:ext cx="3644265" cy="1839595"/>
            </a:xfrm>
            <a:custGeom>
              <a:avLst/>
              <a:gdLst/>
              <a:ahLst/>
              <a:cxnLst/>
              <a:rect l="l" t="t" r="r" b="b"/>
              <a:pathLst>
                <a:path w="3644265" h="1839595">
                  <a:moveTo>
                    <a:pt x="1524" y="0"/>
                  </a:moveTo>
                  <a:lnTo>
                    <a:pt x="1524" y="1839467"/>
                  </a:lnTo>
                </a:path>
                <a:path w="3644265" h="1839595">
                  <a:moveTo>
                    <a:pt x="0" y="1837944"/>
                  </a:moveTo>
                  <a:lnTo>
                    <a:pt x="3643884" y="1837944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8819" y="2555748"/>
              <a:ext cx="47244" cy="8991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9951" y="1572767"/>
              <a:ext cx="266700" cy="4572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4619" y="1571244"/>
              <a:ext cx="239268" cy="4571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7996" y="1572767"/>
              <a:ext cx="237743" cy="4572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261615" y="1623059"/>
              <a:ext cx="3340735" cy="52069"/>
            </a:xfrm>
            <a:custGeom>
              <a:avLst/>
              <a:gdLst/>
              <a:ahLst/>
              <a:cxnLst/>
              <a:rect l="l" t="t" r="r" b="b"/>
              <a:pathLst>
                <a:path w="3340735" h="52069">
                  <a:moveTo>
                    <a:pt x="2037587" y="4572"/>
                  </a:moveTo>
                  <a:lnTo>
                    <a:pt x="2077211" y="27432"/>
                  </a:lnTo>
                  <a:lnTo>
                    <a:pt x="2037587" y="51816"/>
                  </a:lnTo>
                </a:path>
                <a:path w="3340735" h="52069">
                  <a:moveTo>
                    <a:pt x="1112519" y="27432"/>
                  </a:moveTo>
                  <a:lnTo>
                    <a:pt x="2077211" y="27432"/>
                  </a:lnTo>
                </a:path>
                <a:path w="3340735" h="52069">
                  <a:moveTo>
                    <a:pt x="3299460" y="3048"/>
                  </a:moveTo>
                  <a:lnTo>
                    <a:pt x="3340607" y="27432"/>
                  </a:lnTo>
                  <a:lnTo>
                    <a:pt x="3299460" y="50291"/>
                  </a:lnTo>
                </a:path>
                <a:path w="3340735" h="52069">
                  <a:moveTo>
                    <a:pt x="2147316" y="27432"/>
                  </a:moveTo>
                  <a:lnTo>
                    <a:pt x="3340607" y="27432"/>
                  </a:lnTo>
                </a:path>
                <a:path w="3340735" h="52069">
                  <a:moveTo>
                    <a:pt x="1021080" y="0"/>
                  </a:moveTo>
                  <a:lnTo>
                    <a:pt x="1060703" y="22860"/>
                  </a:lnTo>
                  <a:lnTo>
                    <a:pt x="1021080" y="45720"/>
                  </a:lnTo>
                </a:path>
                <a:path w="3340735" h="52069">
                  <a:moveTo>
                    <a:pt x="0" y="22860"/>
                  </a:moveTo>
                  <a:lnTo>
                    <a:pt x="1060703" y="22860"/>
                  </a:lnTo>
                </a:path>
              </a:pathLst>
            </a:custGeom>
            <a:ln w="9144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209799" y="1491995"/>
              <a:ext cx="22860" cy="1743710"/>
            </a:xfrm>
            <a:custGeom>
              <a:avLst/>
              <a:gdLst/>
              <a:ahLst/>
              <a:cxnLst/>
              <a:rect l="l" t="t" r="r" b="b"/>
              <a:pathLst>
                <a:path w="22860" h="1743710">
                  <a:moveTo>
                    <a:pt x="0" y="1743455"/>
                  </a:moveTo>
                  <a:lnTo>
                    <a:pt x="22859" y="1743455"/>
                  </a:lnTo>
                </a:path>
                <a:path w="22860" h="1743710">
                  <a:moveTo>
                    <a:pt x="0" y="1569720"/>
                  </a:moveTo>
                  <a:lnTo>
                    <a:pt x="22859" y="1569720"/>
                  </a:lnTo>
                </a:path>
                <a:path w="22860" h="1743710">
                  <a:moveTo>
                    <a:pt x="0" y="1394460"/>
                  </a:moveTo>
                  <a:lnTo>
                    <a:pt x="22859" y="1394460"/>
                  </a:lnTo>
                </a:path>
                <a:path w="22860" h="1743710">
                  <a:moveTo>
                    <a:pt x="0" y="1220723"/>
                  </a:moveTo>
                  <a:lnTo>
                    <a:pt x="22859" y="1220723"/>
                  </a:lnTo>
                </a:path>
                <a:path w="22860" h="1743710">
                  <a:moveTo>
                    <a:pt x="0" y="1045463"/>
                  </a:moveTo>
                  <a:lnTo>
                    <a:pt x="22859" y="1045463"/>
                  </a:lnTo>
                </a:path>
                <a:path w="22860" h="1743710">
                  <a:moveTo>
                    <a:pt x="0" y="871728"/>
                  </a:moveTo>
                  <a:lnTo>
                    <a:pt x="22859" y="871728"/>
                  </a:lnTo>
                </a:path>
                <a:path w="22860" h="1743710">
                  <a:moveTo>
                    <a:pt x="0" y="697991"/>
                  </a:moveTo>
                  <a:lnTo>
                    <a:pt x="22859" y="697991"/>
                  </a:lnTo>
                </a:path>
                <a:path w="22860" h="1743710">
                  <a:moveTo>
                    <a:pt x="0" y="522732"/>
                  </a:moveTo>
                  <a:lnTo>
                    <a:pt x="22859" y="522732"/>
                  </a:lnTo>
                </a:path>
                <a:path w="22860" h="1743710">
                  <a:moveTo>
                    <a:pt x="0" y="348996"/>
                  </a:moveTo>
                  <a:lnTo>
                    <a:pt x="22859" y="348996"/>
                  </a:lnTo>
                </a:path>
                <a:path w="22860" h="1743710">
                  <a:moveTo>
                    <a:pt x="0" y="173736"/>
                  </a:moveTo>
                  <a:lnTo>
                    <a:pt x="22859" y="173736"/>
                  </a:lnTo>
                </a:path>
                <a:path w="22860" h="174371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98535" y="1472183"/>
              <a:ext cx="85725" cy="1791335"/>
            </a:xfrm>
            <a:custGeom>
              <a:avLst/>
              <a:gdLst/>
              <a:ahLst/>
              <a:cxnLst/>
              <a:rect l="l" t="t" r="r" b="b"/>
              <a:pathLst>
                <a:path w="85725" h="1791335">
                  <a:moveTo>
                    <a:pt x="13728" y="522744"/>
                  </a:moveTo>
                  <a:lnTo>
                    <a:pt x="12204" y="522744"/>
                  </a:lnTo>
                  <a:lnTo>
                    <a:pt x="12204" y="524268"/>
                  </a:lnTo>
                  <a:lnTo>
                    <a:pt x="10680" y="525792"/>
                  </a:lnTo>
                  <a:lnTo>
                    <a:pt x="9156" y="525792"/>
                  </a:lnTo>
                  <a:lnTo>
                    <a:pt x="9156" y="527316"/>
                  </a:lnTo>
                  <a:lnTo>
                    <a:pt x="7632" y="527316"/>
                  </a:lnTo>
                  <a:lnTo>
                    <a:pt x="6108" y="528840"/>
                  </a:lnTo>
                  <a:lnTo>
                    <a:pt x="4584" y="528840"/>
                  </a:lnTo>
                  <a:lnTo>
                    <a:pt x="3060" y="530364"/>
                  </a:lnTo>
                  <a:lnTo>
                    <a:pt x="1536" y="530364"/>
                  </a:lnTo>
                  <a:lnTo>
                    <a:pt x="12" y="531888"/>
                  </a:lnTo>
                  <a:lnTo>
                    <a:pt x="12" y="533412"/>
                  </a:lnTo>
                  <a:lnTo>
                    <a:pt x="1536" y="533412"/>
                  </a:lnTo>
                  <a:lnTo>
                    <a:pt x="4584" y="531888"/>
                  </a:lnTo>
                  <a:lnTo>
                    <a:pt x="6108" y="531888"/>
                  </a:lnTo>
                  <a:lnTo>
                    <a:pt x="10680" y="527316"/>
                  </a:lnTo>
                  <a:lnTo>
                    <a:pt x="10680" y="569988"/>
                  </a:lnTo>
                  <a:lnTo>
                    <a:pt x="13728" y="569988"/>
                  </a:lnTo>
                  <a:lnTo>
                    <a:pt x="13728" y="522744"/>
                  </a:lnTo>
                  <a:close/>
                </a:path>
                <a:path w="85725" h="1791335">
                  <a:moveTo>
                    <a:pt x="15240" y="1220736"/>
                  </a:moveTo>
                  <a:lnTo>
                    <a:pt x="13716" y="1220736"/>
                  </a:lnTo>
                  <a:lnTo>
                    <a:pt x="10668" y="1223784"/>
                  </a:lnTo>
                  <a:lnTo>
                    <a:pt x="9144" y="1223784"/>
                  </a:lnTo>
                  <a:lnTo>
                    <a:pt x="9144" y="1225308"/>
                  </a:lnTo>
                  <a:lnTo>
                    <a:pt x="7620" y="1225308"/>
                  </a:lnTo>
                  <a:lnTo>
                    <a:pt x="4572" y="1228356"/>
                  </a:lnTo>
                  <a:lnTo>
                    <a:pt x="0" y="1228356"/>
                  </a:lnTo>
                  <a:lnTo>
                    <a:pt x="0" y="1231404"/>
                  </a:lnTo>
                  <a:lnTo>
                    <a:pt x="3048" y="1231404"/>
                  </a:lnTo>
                  <a:lnTo>
                    <a:pt x="6096" y="1228356"/>
                  </a:lnTo>
                  <a:lnTo>
                    <a:pt x="9144" y="1228356"/>
                  </a:lnTo>
                  <a:lnTo>
                    <a:pt x="12192" y="1225308"/>
                  </a:lnTo>
                  <a:lnTo>
                    <a:pt x="12192" y="1267980"/>
                  </a:lnTo>
                  <a:lnTo>
                    <a:pt x="15240" y="1267980"/>
                  </a:lnTo>
                  <a:lnTo>
                    <a:pt x="15240" y="1220736"/>
                  </a:lnTo>
                  <a:close/>
                </a:path>
                <a:path w="85725" h="1791335">
                  <a:moveTo>
                    <a:pt x="15240" y="871740"/>
                  </a:moveTo>
                  <a:lnTo>
                    <a:pt x="13716" y="871740"/>
                  </a:lnTo>
                  <a:lnTo>
                    <a:pt x="10668" y="874788"/>
                  </a:lnTo>
                  <a:lnTo>
                    <a:pt x="9144" y="874788"/>
                  </a:lnTo>
                  <a:lnTo>
                    <a:pt x="9144" y="876312"/>
                  </a:lnTo>
                  <a:lnTo>
                    <a:pt x="7620" y="876312"/>
                  </a:lnTo>
                  <a:lnTo>
                    <a:pt x="4572" y="879360"/>
                  </a:lnTo>
                  <a:lnTo>
                    <a:pt x="1524" y="879360"/>
                  </a:lnTo>
                  <a:lnTo>
                    <a:pt x="0" y="880884"/>
                  </a:lnTo>
                  <a:lnTo>
                    <a:pt x="0" y="882408"/>
                  </a:lnTo>
                  <a:lnTo>
                    <a:pt x="3048" y="882408"/>
                  </a:lnTo>
                  <a:lnTo>
                    <a:pt x="4572" y="880884"/>
                  </a:lnTo>
                  <a:lnTo>
                    <a:pt x="6096" y="880884"/>
                  </a:lnTo>
                  <a:lnTo>
                    <a:pt x="9144" y="879360"/>
                  </a:lnTo>
                  <a:lnTo>
                    <a:pt x="12192" y="876312"/>
                  </a:lnTo>
                  <a:lnTo>
                    <a:pt x="12192" y="918984"/>
                  </a:lnTo>
                  <a:lnTo>
                    <a:pt x="15240" y="918984"/>
                  </a:lnTo>
                  <a:lnTo>
                    <a:pt x="15240" y="871740"/>
                  </a:lnTo>
                  <a:close/>
                </a:path>
                <a:path w="85725" h="1791335">
                  <a:moveTo>
                    <a:pt x="15240" y="697992"/>
                  </a:moveTo>
                  <a:lnTo>
                    <a:pt x="12192" y="697992"/>
                  </a:lnTo>
                  <a:lnTo>
                    <a:pt x="12192" y="699516"/>
                  </a:lnTo>
                  <a:lnTo>
                    <a:pt x="10668" y="701040"/>
                  </a:lnTo>
                  <a:lnTo>
                    <a:pt x="9144" y="701040"/>
                  </a:lnTo>
                  <a:lnTo>
                    <a:pt x="9144" y="702564"/>
                  </a:lnTo>
                  <a:lnTo>
                    <a:pt x="6096" y="702564"/>
                  </a:lnTo>
                  <a:lnTo>
                    <a:pt x="6096" y="704088"/>
                  </a:lnTo>
                  <a:lnTo>
                    <a:pt x="4572" y="704088"/>
                  </a:lnTo>
                  <a:lnTo>
                    <a:pt x="3048" y="705612"/>
                  </a:lnTo>
                  <a:lnTo>
                    <a:pt x="0" y="705612"/>
                  </a:lnTo>
                  <a:lnTo>
                    <a:pt x="0" y="708660"/>
                  </a:lnTo>
                  <a:lnTo>
                    <a:pt x="3048" y="707136"/>
                  </a:lnTo>
                  <a:lnTo>
                    <a:pt x="4572" y="707136"/>
                  </a:lnTo>
                  <a:lnTo>
                    <a:pt x="6096" y="705612"/>
                  </a:lnTo>
                  <a:lnTo>
                    <a:pt x="9144" y="704088"/>
                  </a:lnTo>
                  <a:lnTo>
                    <a:pt x="10668" y="704088"/>
                  </a:lnTo>
                  <a:lnTo>
                    <a:pt x="12192" y="702564"/>
                  </a:lnTo>
                  <a:lnTo>
                    <a:pt x="12192" y="743712"/>
                  </a:lnTo>
                  <a:lnTo>
                    <a:pt x="15240" y="743712"/>
                  </a:lnTo>
                  <a:lnTo>
                    <a:pt x="15240" y="697992"/>
                  </a:lnTo>
                  <a:close/>
                </a:path>
                <a:path w="85725" h="1791335">
                  <a:moveTo>
                    <a:pt x="15240" y="348996"/>
                  </a:moveTo>
                  <a:lnTo>
                    <a:pt x="13716" y="348996"/>
                  </a:lnTo>
                  <a:lnTo>
                    <a:pt x="10668" y="352044"/>
                  </a:lnTo>
                  <a:lnTo>
                    <a:pt x="9144" y="352044"/>
                  </a:lnTo>
                  <a:lnTo>
                    <a:pt x="9144" y="353568"/>
                  </a:lnTo>
                  <a:lnTo>
                    <a:pt x="7620" y="353568"/>
                  </a:lnTo>
                  <a:lnTo>
                    <a:pt x="6096" y="355092"/>
                  </a:lnTo>
                  <a:lnTo>
                    <a:pt x="4572" y="355092"/>
                  </a:lnTo>
                  <a:lnTo>
                    <a:pt x="3048" y="356616"/>
                  </a:lnTo>
                  <a:lnTo>
                    <a:pt x="0" y="356616"/>
                  </a:lnTo>
                  <a:lnTo>
                    <a:pt x="0" y="359664"/>
                  </a:lnTo>
                  <a:lnTo>
                    <a:pt x="3048" y="359664"/>
                  </a:lnTo>
                  <a:lnTo>
                    <a:pt x="6096" y="356616"/>
                  </a:lnTo>
                  <a:lnTo>
                    <a:pt x="9144" y="356616"/>
                  </a:lnTo>
                  <a:lnTo>
                    <a:pt x="12192" y="353568"/>
                  </a:lnTo>
                  <a:lnTo>
                    <a:pt x="12192" y="394716"/>
                  </a:lnTo>
                  <a:lnTo>
                    <a:pt x="15240" y="394716"/>
                  </a:lnTo>
                  <a:lnTo>
                    <a:pt x="15240" y="348996"/>
                  </a:lnTo>
                  <a:close/>
                </a:path>
                <a:path w="85725" h="1791335">
                  <a:moveTo>
                    <a:pt x="15240" y="173748"/>
                  </a:moveTo>
                  <a:lnTo>
                    <a:pt x="13716" y="173748"/>
                  </a:lnTo>
                  <a:lnTo>
                    <a:pt x="12192" y="175272"/>
                  </a:lnTo>
                  <a:lnTo>
                    <a:pt x="12192" y="176796"/>
                  </a:lnTo>
                  <a:lnTo>
                    <a:pt x="10668" y="176796"/>
                  </a:lnTo>
                  <a:lnTo>
                    <a:pt x="7620" y="179844"/>
                  </a:lnTo>
                  <a:lnTo>
                    <a:pt x="6096" y="179844"/>
                  </a:lnTo>
                  <a:lnTo>
                    <a:pt x="6096" y="181368"/>
                  </a:lnTo>
                  <a:lnTo>
                    <a:pt x="3048" y="181368"/>
                  </a:lnTo>
                  <a:lnTo>
                    <a:pt x="1524" y="182892"/>
                  </a:lnTo>
                  <a:lnTo>
                    <a:pt x="0" y="182892"/>
                  </a:lnTo>
                  <a:lnTo>
                    <a:pt x="0" y="185940"/>
                  </a:lnTo>
                  <a:lnTo>
                    <a:pt x="3048" y="184416"/>
                  </a:lnTo>
                  <a:lnTo>
                    <a:pt x="4572" y="184416"/>
                  </a:lnTo>
                  <a:lnTo>
                    <a:pt x="6096" y="182892"/>
                  </a:lnTo>
                  <a:lnTo>
                    <a:pt x="9144" y="181368"/>
                  </a:lnTo>
                  <a:lnTo>
                    <a:pt x="12192" y="178320"/>
                  </a:lnTo>
                  <a:lnTo>
                    <a:pt x="12192" y="220992"/>
                  </a:lnTo>
                  <a:lnTo>
                    <a:pt x="15240" y="220992"/>
                  </a:lnTo>
                  <a:lnTo>
                    <a:pt x="15240" y="178320"/>
                  </a:lnTo>
                  <a:lnTo>
                    <a:pt x="15240" y="173748"/>
                  </a:lnTo>
                  <a:close/>
                </a:path>
                <a:path w="85725" h="1791335">
                  <a:moveTo>
                    <a:pt x="15240" y="0"/>
                  </a:moveTo>
                  <a:lnTo>
                    <a:pt x="13716" y="1524"/>
                  </a:lnTo>
                  <a:lnTo>
                    <a:pt x="12192" y="1524"/>
                  </a:lnTo>
                  <a:lnTo>
                    <a:pt x="12192" y="3048"/>
                  </a:lnTo>
                  <a:lnTo>
                    <a:pt x="10668" y="3048"/>
                  </a:lnTo>
                  <a:lnTo>
                    <a:pt x="7620" y="6096"/>
                  </a:lnTo>
                  <a:lnTo>
                    <a:pt x="6096" y="6096"/>
                  </a:lnTo>
                  <a:lnTo>
                    <a:pt x="4572" y="7620"/>
                  </a:lnTo>
                  <a:lnTo>
                    <a:pt x="1524" y="7620"/>
                  </a:lnTo>
                  <a:lnTo>
                    <a:pt x="1524" y="10668"/>
                  </a:lnTo>
                  <a:lnTo>
                    <a:pt x="4572" y="10668"/>
                  </a:lnTo>
                  <a:lnTo>
                    <a:pt x="7620" y="7620"/>
                  </a:lnTo>
                  <a:lnTo>
                    <a:pt x="9144" y="7620"/>
                  </a:lnTo>
                  <a:lnTo>
                    <a:pt x="12192" y="4572"/>
                  </a:lnTo>
                  <a:lnTo>
                    <a:pt x="12192" y="45720"/>
                  </a:lnTo>
                  <a:lnTo>
                    <a:pt x="15240" y="45720"/>
                  </a:lnTo>
                  <a:lnTo>
                    <a:pt x="15240" y="4572"/>
                  </a:lnTo>
                  <a:lnTo>
                    <a:pt x="15240" y="0"/>
                  </a:lnTo>
                  <a:close/>
                </a:path>
                <a:path w="85725" h="1791335">
                  <a:moveTo>
                    <a:pt x="24396" y="1047000"/>
                  </a:moveTo>
                  <a:lnTo>
                    <a:pt x="22872" y="1047000"/>
                  </a:lnTo>
                  <a:lnTo>
                    <a:pt x="19824" y="1050048"/>
                  </a:lnTo>
                  <a:lnTo>
                    <a:pt x="18300" y="1050048"/>
                  </a:lnTo>
                  <a:lnTo>
                    <a:pt x="18300" y="1051572"/>
                  </a:lnTo>
                  <a:lnTo>
                    <a:pt x="16776" y="1051572"/>
                  </a:lnTo>
                  <a:lnTo>
                    <a:pt x="15252" y="1053096"/>
                  </a:lnTo>
                  <a:lnTo>
                    <a:pt x="13728" y="1053096"/>
                  </a:lnTo>
                  <a:lnTo>
                    <a:pt x="12204" y="1054620"/>
                  </a:lnTo>
                  <a:lnTo>
                    <a:pt x="10680" y="1054620"/>
                  </a:lnTo>
                  <a:lnTo>
                    <a:pt x="10680" y="1057668"/>
                  </a:lnTo>
                  <a:lnTo>
                    <a:pt x="13728" y="1056144"/>
                  </a:lnTo>
                  <a:lnTo>
                    <a:pt x="15252" y="1056144"/>
                  </a:lnTo>
                  <a:lnTo>
                    <a:pt x="18300" y="1053096"/>
                  </a:lnTo>
                  <a:lnTo>
                    <a:pt x="19824" y="1053096"/>
                  </a:lnTo>
                  <a:lnTo>
                    <a:pt x="21348" y="1051572"/>
                  </a:lnTo>
                  <a:lnTo>
                    <a:pt x="21348" y="1092720"/>
                  </a:lnTo>
                  <a:lnTo>
                    <a:pt x="24396" y="1092720"/>
                  </a:lnTo>
                  <a:lnTo>
                    <a:pt x="24396" y="1047000"/>
                  </a:lnTo>
                  <a:close/>
                </a:path>
                <a:path w="85725" h="1791335">
                  <a:moveTo>
                    <a:pt x="47244" y="350520"/>
                  </a:moveTo>
                  <a:lnTo>
                    <a:pt x="28956" y="350520"/>
                  </a:lnTo>
                  <a:lnTo>
                    <a:pt x="28854" y="352044"/>
                  </a:lnTo>
                  <a:lnTo>
                    <a:pt x="27432" y="371856"/>
                  </a:lnTo>
                  <a:lnTo>
                    <a:pt x="30480" y="371856"/>
                  </a:lnTo>
                  <a:lnTo>
                    <a:pt x="32004" y="370332"/>
                  </a:lnTo>
                  <a:lnTo>
                    <a:pt x="42672" y="370332"/>
                  </a:lnTo>
                  <a:lnTo>
                    <a:pt x="39624" y="368808"/>
                  </a:lnTo>
                  <a:lnTo>
                    <a:pt x="30480" y="368808"/>
                  </a:lnTo>
                  <a:lnTo>
                    <a:pt x="32004" y="352044"/>
                  </a:lnTo>
                  <a:lnTo>
                    <a:pt x="47244" y="352044"/>
                  </a:lnTo>
                  <a:lnTo>
                    <a:pt x="47244" y="350520"/>
                  </a:lnTo>
                  <a:close/>
                </a:path>
                <a:path w="85725" h="1791335">
                  <a:moveTo>
                    <a:pt x="47256" y="1047000"/>
                  </a:moveTo>
                  <a:lnTo>
                    <a:pt x="45732" y="1047000"/>
                  </a:lnTo>
                  <a:lnTo>
                    <a:pt x="42684" y="1050048"/>
                  </a:lnTo>
                  <a:lnTo>
                    <a:pt x="41160" y="1050048"/>
                  </a:lnTo>
                  <a:lnTo>
                    <a:pt x="41160" y="1051572"/>
                  </a:lnTo>
                  <a:lnTo>
                    <a:pt x="39636" y="1051572"/>
                  </a:lnTo>
                  <a:lnTo>
                    <a:pt x="38112" y="1053096"/>
                  </a:lnTo>
                  <a:lnTo>
                    <a:pt x="36588" y="1053096"/>
                  </a:lnTo>
                  <a:lnTo>
                    <a:pt x="35064" y="1054620"/>
                  </a:lnTo>
                  <a:lnTo>
                    <a:pt x="33540" y="1054620"/>
                  </a:lnTo>
                  <a:lnTo>
                    <a:pt x="33540" y="1057668"/>
                  </a:lnTo>
                  <a:lnTo>
                    <a:pt x="36588" y="1056144"/>
                  </a:lnTo>
                  <a:lnTo>
                    <a:pt x="38112" y="1056144"/>
                  </a:lnTo>
                  <a:lnTo>
                    <a:pt x="41160" y="1053096"/>
                  </a:lnTo>
                  <a:lnTo>
                    <a:pt x="44208" y="1053096"/>
                  </a:lnTo>
                  <a:lnTo>
                    <a:pt x="45732" y="1051572"/>
                  </a:lnTo>
                  <a:lnTo>
                    <a:pt x="45732" y="1092720"/>
                  </a:lnTo>
                  <a:lnTo>
                    <a:pt x="47256" y="1092720"/>
                  </a:lnTo>
                  <a:lnTo>
                    <a:pt x="47256" y="1047000"/>
                  </a:lnTo>
                  <a:close/>
                </a:path>
                <a:path w="85725" h="1791335">
                  <a:moveTo>
                    <a:pt x="48768" y="725424"/>
                  </a:moveTo>
                  <a:lnTo>
                    <a:pt x="45720" y="723900"/>
                  </a:lnTo>
                  <a:lnTo>
                    <a:pt x="44196" y="722376"/>
                  </a:lnTo>
                  <a:lnTo>
                    <a:pt x="41148" y="720852"/>
                  </a:lnTo>
                  <a:lnTo>
                    <a:pt x="38100" y="720852"/>
                  </a:lnTo>
                  <a:lnTo>
                    <a:pt x="44196" y="719328"/>
                  </a:lnTo>
                  <a:lnTo>
                    <a:pt x="47244" y="714756"/>
                  </a:lnTo>
                  <a:lnTo>
                    <a:pt x="47244" y="705612"/>
                  </a:lnTo>
                  <a:lnTo>
                    <a:pt x="45720" y="702564"/>
                  </a:lnTo>
                  <a:lnTo>
                    <a:pt x="44196" y="701040"/>
                  </a:lnTo>
                  <a:lnTo>
                    <a:pt x="42672" y="699516"/>
                  </a:lnTo>
                  <a:lnTo>
                    <a:pt x="39624" y="697992"/>
                  </a:lnTo>
                  <a:lnTo>
                    <a:pt x="33528" y="697992"/>
                  </a:lnTo>
                  <a:lnTo>
                    <a:pt x="30480" y="699516"/>
                  </a:lnTo>
                  <a:lnTo>
                    <a:pt x="25908" y="701040"/>
                  </a:lnTo>
                  <a:lnTo>
                    <a:pt x="25908" y="704088"/>
                  </a:lnTo>
                  <a:lnTo>
                    <a:pt x="28956" y="701040"/>
                  </a:lnTo>
                  <a:lnTo>
                    <a:pt x="41148" y="701040"/>
                  </a:lnTo>
                  <a:lnTo>
                    <a:pt x="44196" y="704088"/>
                  </a:lnTo>
                  <a:lnTo>
                    <a:pt x="44196" y="711708"/>
                  </a:lnTo>
                  <a:lnTo>
                    <a:pt x="42672" y="714756"/>
                  </a:lnTo>
                  <a:lnTo>
                    <a:pt x="39624" y="717804"/>
                  </a:lnTo>
                  <a:lnTo>
                    <a:pt x="36576" y="719328"/>
                  </a:lnTo>
                  <a:lnTo>
                    <a:pt x="28956" y="719328"/>
                  </a:lnTo>
                  <a:lnTo>
                    <a:pt x="28956" y="722376"/>
                  </a:lnTo>
                  <a:lnTo>
                    <a:pt x="39624" y="722376"/>
                  </a:lnTo>
                  <a:lnTo>
                    <a:pt x="42672" y="723900"/>
                  </a:lnTo>
                  <a:lnTo>
                    <a:pt x="44196" y="725424"/>
                  </a:lnTo>
                  <a:lnTo>
                    <a:pt x="45720" y="728472"/>
                  </a:lnTo>
                  <a:lnTo>
                    <a:pt x="45720" y="737616"/>
                  </a:lnTo>
                  <a:lnTo>
                    <a:pt x="42672" y="739140"/>
                  </a:lnTo>
                  <a:lnTo>
                    <a:pt x="41148" y="740664"/>
                  </a:lnTo>
                  <a:lnTo>
                    <a:pt x="38100" y="742188"/>
                  </a:lnTo>
                  <a:lnTo>
                    <a:pt x="32004" y="742188"/>
                  </a:lnTo>
                  <a:lnTo>
                    <a:pt x="27432" y="740664"/>
                  </a:lnTo>
                  <a:lnTo>
                    <a:pt x="24384" y="739140"/>
                  </a:lnTo>
                  <a:lnTo>
                    <a:pt x="24384" y="742188"/>
                  </a:lnTo>
                  <a:lnTo>
                    <a:pt x="30480" y="745236"/>
                  </a:lnTo>
                  <a:lnTo>
                    <a:pt x="38100" y="745236"/>
                  </a:lnTo>
                  <a:lnTo>
                    <a:pt x="42672" y="743712"/>
                  </a:lnTo>
                  <a:lnTo>
                    <a:pt x="43434" y="742188"/>
                  </a:lnTo>
                  <a:lnTo>
                    <a:pt x="44196" y="740664"/>
                  </a:lnTo>
                  <a:lnTo>
                    <a:pt x="47244" y="739140"/>
                  </a:lnTo>
                  <a:lnTo>
                    <a:pt x="48768" y="736092"/>
                  </a:lnTo>
                  <a:lnTo>
                    <a:pt x="48768" y="725424"/>
                  </a:lnTo>
                  <a:close/>
                </a:path>
                <a:path w="85725" h="1791335">
                  <a:moveTo>
                    <a:pt x="50292" y="882408"/>
                  </a:moveTo>
                  <a:lnTo>
                    <a:pt x="48768" y="880884"/>
                  </a:lnTo>
                  <a:lnTo>
                    <a:pt x="48768" y="877836"/>
                  </a:lnTo>
                  <a:lnTo>
                    <a:pt x="44196" y="873264"/>
                  </a:lnTo>
                  <a:lnTo>
                    <a:pt x="41148" y="873264"/>
                  </a:lnTo>
                  <a:lnTo>
                    <a:pt x="39624" y="871740"/>
                  </a:lnTo>
                  <a:lnTo>
                    <a:pt x="35052" y="871740"/>
                  </a:lnTo>
                  <a:lnTo>
                    <a:pt x="33528" y="873264"/>
                  </a:lnTo>
                  <a:lnTo>
                    <a:pt x="32004" y="873264"/>
                  </a:lnTo>
                  <a:lnTo>
                    <a:pt x="28956" y="874788"/>
                  </a:lnTo>
                  <a:lnTo>
                    <a:pt x="27432" y="874788"/>
                  </a:lnTo>
                  <a:lnTo>
                    <a:pt x="25908" y="876312"/>
                  </a:lnTo>
                  <a:lnTo>
                    <a:pt x="25908" y="879360"/>
                  </a:lnTo>
                  <a:lnTo>
                    <a:pt x="27432" y="877836"/>
                  </a:lnTo>
                  <a:lnTo>
                    <a:pt x="28956" y="877836"/>
                  </a:lnTo>
                  <a:lnTo>
                    <a:pt x="32004" y="876312"/>
                  </a:lnTo>
                  <a:lnTo>
                    <a:pt x="33528" y="874788"/>
                  </a:lnTo>
                  <a:lnTo>
                    <a:pt x="39624" y="874788"/>
                  </a:lnTo>
                  <a:lnTo>
                    <a:pt x="42672" y="876312"/>
                  </a:lnTo>
                  <a:lnTo>
                    <a:pt x="47244" y="880884"/>
                  </a:lnTo>
                  <a:lnTo>
                    <a:pt x="47244" y="885456"/>
                  </a:lnTo>
                  <a:lnTo>
                    <a:pt x="45720" y="886980"/>
                  </a:lnTo>
                  <a:lnTo>
                    <a:pt x="45720" y="890028"/>
                  </a:lnTo>
                  <a:lnTo>
                    <a:pt x="44196" y="891552"/>
                  </a:lnTo>
                  <a:lnTo>
                    <a:pt x="44196" y="893076"/>
                  </a:lnTo>
                  <a:lnTo>
                    <a:pt x="42672" y="894600"/>
                  </a:lnTo>
                  <a:lnTo>
                    <a:pt x="41148" y="894600"/>
                  </a:lnTo>
                  <a:lnTo>
                    <a:pt x="41148" y="896124"/>
                  </a:lnTo>
                  <a:lnTo>
                    <a:pt x="39624" y="896124"/>
                  </a:lnTo>
                  <a:lnTo>
                    <a:pt x="36576" y="899172"/>
                  </a:lnTo>
                  <a:lnTo>
                    <a:pt x="35052" y="899172"/>
                  </a:lnTo>
                  <a:lnTo>
                    <a:pt x="33528" y="900696"/>
                  </a:lnTo>
                  <a:lnTo>
                    <a:pt x="33528" y="902220"/>
                  </a:lnTo>
                  <a:lnTo>
                    <a:pt x="32004" y="902220"/>
                  </a:lnTo>
                  <a:lnTo>
                    <a:pt x="30480" y="903744"/>
                  </a:lnTo>
                  <a:lnTo>
                    <a:pt x="28956" y="903744"/>
                  </a:lnTo>
                  <a:lnTo>
                    <a:pt x="28956" y="905268"/>
                  </a:lnTo>
                  <a:lnTo>
                    <a:pt x="27432" y="905268"/>
                  </a:lnTo>
                  <a:lnTo>
                    <a:pt x="27432" y="906792"/>
                  </a:lnTo>
                  <a:lnTo>
                    <a:pt x="25908" y="908316"/>
                  </a:lnTo>
                  <a:lnTo>
                    <a:pt x="25908" y="909840"/>
                  </a:lnTo>
                  <a:lnTo>
                    <a:pt x="24384" y="909840"/>
                  </a:lnTo>
                  <a:lnTo>
                    <a:pt x="24384" y="918984"/>
                  </a:lnTo>
                  <a:lnTo>
                    <a:pt x="50292" y="918984"/>
                  </a:lnTo>
                  <a:lnTo>
                    <a:pt x="50292" y="915936"/>
                  </a:lnTo>
                  <a:lnTo>
                    <a:pt x="27432" y="915936"/>
                  </a:lnTo>
                  <a:lnTo>
                    <a:pt x="27432" y="909840"/>
                  </a:lnTo>
                  <a:lnTo>
                    <a:pt x="28956" y="909840"/>
                  </a:lnTo>
                  <a:lnTo>
                    <a:pt x="28956" y="908316"/>
                  </a:lnTo>
                  <a:lnTo>
                    <a:pt x="32004" y="905268"/>
                  </a:lnTo>
                  <a:lnTo>
                    <a:pt x="33528" y="905268"/>
                  </a:lnTo>
                  <a:lnTo>
                    <a:pt x="39624" y="899172"/>
                  </a:lnTo>
                  <a:lnTo>
                    <a:pt x="41148" y="899172"/>
                  </a:lnTo>
                  <a:lnTo>
                    <a:pt x="48768" y="891552"/>
                  </a:lnTo>
                  <a:lnTo>
                    <a:pt x="48768" y="888504"/>
                  </a:lnTo>
                  <a:lnTo>
                    <a:pt x="50292" y="885456"/>
                  </a:lnTo>
                  <a:lnTo>
                    <a:pt x="50292" y="882408"/>
                  </a:lnTo>
                  <a:close/>
                </a:path>
                <a:path w="85725" h="1791335">
                  <a:moveTo>
                    <a:pt x="50292" y="377952"/>
                  </a:moveTo>
                  <a:lnTo>
                    <a:pt x="48768" y="374904"/>
                  </a:lnTo>
                  <a:lnTo>
                    <a:pt x="45720" y="371856"/>
                  </a:lnTo>
                  <a:lnTo>
                    <a:pt x="42672" y="370332"/>
                  </a:lnTo>
                  <a:lnTo>
                    <a:pt x="47244" y="374904"/>
                  </a:lnTo>
                  <a:lnTo>
                    <a:pt x="47244" y="385572"/>
                  </a:lnTo>
                  <a:lnTo>
                    <a:pt x="45720" y="388620"/>
                  </a:lnTo>
                  <a:lnTo>
                    <a:pt x="42672" y="390144"/>
                  </a:lnTo>
                  <a:lnTo>
                    <a:pt x="41148" y="391668"/>
                  </a:lnTo>
                  <a:lnTo>
                    <a:pt x="38100" y="393192"/>
                  </a:lnTo>
                  <a:lnTo>
                    <a:pt x="28956" y="393192"/>
                  </a:lnTo>
                  <a:lnTo>
                    <a:pt x="25908" y="391668"/>
                  </a:lnTo>
                  <a:lnTo>
                    <a:pt x="25908" y="394716"/>
                  </a:lnTo>
                  <a:lnTo>
                    <a:pt x="28956" y="394716"/>
                  </a:lnTo>
                  <a:lnTo>
                    <a:pt x="32004" y="396240"/>
                  </a:lnTo>
                  <a:lnTo>
                    <a:pt x="39624" y="396240"/>
                  </a:lnTo>
                  <a:lnTo>
                    <a:pt x="42672" y="394716"/>
                  </a:lnTo>
                  <a:lnTo>
                    <a:pt x="44196" y="393192"/>
                  </a:lnTo>
                  <a:lnTo>
                    <a:pt x="45720" y="391668"/>
                  </a:lnTo>
                  <a:lnTo>
                    <a:pt x="48768" y="390144"/>
                  </a:lnTo>
                  <a:lnTo>
                    <a:pt x="50292" y="385572"/>
                  </a:lnTo>
                  <a:lnTo>
                    <a:pt x="50292" y="377952"/>
                  </a:lnTo>
                  <a:close/>
                </a:path>
                <a:path w="85725" h="1791335">
                  <a:moveTo>
                    <a:pt x="50304" y="1580400"/>
                  </a:moveTo>
                  <a:lnTo>
                    <a:pt x="48780" y="1578876"/>
                  </a:lnTo>
                  <a:lnTo>
                    <a:pt x="48780" y="1575828"/>
                  </a:lnTo>
                  <a:lnTo>
                    <a:pt x="45732" y="1572780"/>
                  </a:lnTo>
                  <a:lnTo>
                    <a:pt x="45732" y="1577352"/>
                  </a:lnTo>
                  <a:lnTo>
                    <a:pt x="45732" y="1586496"/>
                  </a:lnTo>
                  <a:lnTo>
                    <a:pt x="44208" y="1586496"/>
                  </a:lnTo>
                  <a:lnTo>
                    <a:pt x="44208" y="1588020"/>
                  </a:lnTo>
                  <a:lnTo>
                    <a:pt x="42684" y="1588020"/>
                  </a:lnTo>
                  <a:lnTo>
                    <a:pt x="42684" y="1589544"/>
                  </a:lnTo>
                  <a:lnTo>
                    <a:pt x="41160" y="1589544"/>
                  </a:lnTo>
                  <a:lnTo>
                    <a:pt x="39636" y="1591068"/>
                  </a:lnTo>
                  <a:lnTo>
                    <a:pt x="35064" y="1591068"/>
                  </a:lnTo>
                  <a:lnTo>
                    <a:pt x="35064" y="1589544"/>
                  </a:lnTo>
                  <a:lnTo>
                    <a:pt x="33540" y="1589544"/>
                  </a:lnTo>
                  <a:lnTo>
                    <a:pt x="28968" y="1584972"/>
                  </a:lnTo>
                  <a:lnTo>
                    <a:pt x="28968" y="1577352"/>
                  </a:lnTo>
                  <a:lnTo>
                    <a:pt x="30492" y="1577352"/>
                  </a:lnTo>
                  <a:lnTo>
                    <a:pt x="30492" y="1575828"/>
                  </a:lnTo>
                  <a:lnTo>
                    <a:pt x="32016" y="1575828"/>
                  </a:lnTo>
                  <a:lnTo>
                    <a:pt x="32016" y="1574304"/>
                  </a:lnTo>
                  <a:lnTo>
                    <a:pt x="33540" y="1574304"/>
                  </a:lnTo>
                  <a:lnTo>
                    <a:pt x="33540" y="1572780"/>
                  </a:lnTo>
                  <a:lnTo>
                    <a:pt x="41160" y="1572780"/>
                  </a:lnTo>
                  <a:lnTo>
                    <a:pt x="45732" y="1577352"/>
                  </a:lnTo>
                  <a:lnTo>
                    <a:pt x="45732" y="1572780"/>
                  </a:lnTo>
                  <a:lnTo>
                    <a:pt x="44208" y="1571256"/>
                  </a:lnTo>
                  <a:lnTo>
                    <a:pt x="42684" y="1571256"/>
                  </a:lnTo>
                  <a:lnTo>
                    <a:pt x="41160" y="1569732"/>
                  </a:lnTo>
                  <a:lnTo>
                    <a:pt x="35064" y="1569732"/>
                  </a:lnTo>
                  <a:lnTo>
                    <a:pt x="33540" y="1571256"/>
                  </a:lnTo>
                  <a:lnTo>
                    <a:pt x="32016" y="1571256"/>
                  </a:lnTo>
                  <a:lnTo>
                    <a:pt x="30492" y="1572780"/>
                  </a:lnTo>
                  <a:lnTo>
                    <a:pt x="28968" y="1572780"/>
                  </a:lnTo>
                  <a:lnTo>
                    <a:pt x="28968" y="1574304"/>
                  </a:lnTo>
                  <a:lnTo>
                    <a:pt x="27444" y="1575828"/>
                  </a:lnTo>
                  <a:lnTo>
                    <a:pt x="27444" y="1577352"/>
                  </a:lnTo>
                  <a:lnTo>
                    <a:pt x="25920" y="1578876"/>
                  </a:lnTo>
                  <a:lnTo>
                    <a:pt x="25920" y="1584972"/>
                  </a:lnTo>
                  <a:lnTo>
                    <a:pt x="27444" y="1584972"/>
                  </a:lnTo>
                  <a:lnTo>
                    <a:pt x="27444" y="1588020"/>
                  </a:lnTo>
                  <a:lnTo>
                    <a:pt x="28968" y="1588020"/>
                  </a:lnTo>
                  <a:lnTo>
                    <a:pt x="28968" y="1589544"/>
                  </a:lnTo>
                  <a:lnTo>
                    <a:pt x="30492" y="1589544"/>
                  </a:lnTo>
                  <a:lnTo>
                    <a:pt x="30492" y="1591068"/>
                  </a:lnTo>
                  <a:lnTo>
                    <a:pt x="33540" y="1591068"/>
                  </a:lnTo>
                  <a:lnTo>
                    <a:pt x="32016" y="1592592"/>
                  </a:lnTo>
                  <a:lnTo>
                    <a:pt x="30492" y="1592592"/>
                  </a:lnTo>
                  <a:lnTo>
                    <a:pt x="28968" y="1594116"/>
                  </a:lnTo>
                  <a:lnTo>
                    <a:pt x="27444" y="1594116"/>
                  </a:lnTo>
                  <a:lnTo>
                    <a:pt x="27444" y="1595640"/>
                  </a:lnTo>
                  <a:lnTo>
                    <a:pt x="25920" y="1597164"/>
                  </a:lnTo>
                  <a:lnTo>
                    <a:pt x="25920" y="1598688"/>
                  </a:lnTo>
                  <a:lnTo>
                    <a:pt x="24396" y="1600212"/>
                  </a:lnTo>
                  <a:lnTo>
                    <a:pt x="24396" y="1607832"/>
                  </a:lnTo>
                  <a:lnTo>
                    <a:pt x="25920" y="1609356"/>
                  </a:lnTo>
                  <a:lnTo>
                    <a:pt x="25920" y="1610880"/>
                  </a:lnTo>
                  <a:lnTo>
                    <a:pt x="27444" y="1612404"/>
                  </a:lnTo>
                  <a:lnTo>
                    <a:pt x="27444" y="1613928"/>
                  </a:lnTo>
                  <a:lnTo>
                    <a:pt x="28968" y="1613928"/>
                  </a:lnTo>
                  <a:lnTo>
                    <a:pt x="30492" y="1615452"/>
                  </a:lnTo>
                  <a:lnTo>
                    <a:pt x="32016" y="1615452"/>
                  </a:lnTo>
                  <a:lnTo>
                    <a:pt x="33540" y="1616976"/>
                  </a:lnTo>
                  <a:lnTo>
                    <a:pt x="41160" y="1616976"/>
                  </a:lnTo>
                  <a:lnTo>
                    <a:pt x="42684" y="1615452"/>
                  </a:lnTo>
                  <a:lnTo>
                    <a:pt x="44208" y="1615452"/>
                  </a:lnTo>
                  <a:lnTo>
                    <a:pt x="45732" y="1613928"/>
                  </a:lnTo>
                  <a:lnTo>
                    <a:pt x="47256" y="1613928"/>
                  </a:lnTo>
                  <a:lnTo>
                    <a:pt x="48780" y="1612404"/>
                  </a:lnTo>
                  <a:lnTo>
                    <a:pt x="48780" y="1610880"/>
                  </a:lnTo>
                  <a:lnTo>
                    <a:pt x="50304" y="1609356"/>
                  </a:lnTo>
                  <a:lnTo>
                    <a:pt x="50304" y="1597164"/>
                  </a:lnTo>
                  <a:lnTo>
                    <a:pt x="48780" y="1597164"/>
                  </a:lnTo>
                  <a:lnTo>
                    <a:pt x="48780" y="1595640"/>
                  </a:lnTo>
                  <a:lnTo>
                    <a:pt x="47256" y="1594116"/>
                  </a:lnTo>
                  <a:lnTo>
                    <a:pt x="47256" y="1598688"/>
                  </a:lnTo>
                  <a:lnTo>
                    <a:pt x="47256" y="1609356"/>
                  </a:lnTo>
                  <a:lnTo>
                    <a:pt x="44208" y="1612404"/>
                  </a:lnTo>
                  <a:lnTo>
                    <a:pt x="42684" y="1612404"/>
                  </a:lnTo>
                  <a:lnTo>
                    <a:pt x="41160" y="1613928"/>
                  </a:lnTo>
                  <a:lnTo>
                    <a:pt x="33540" y="1613928"/>
                  </a:lnTo>
                  <a:lnTo>
                    <a:pt x="32016" y="1612404"/>
                  </a:lnTo>
                  <a:lnTo>
                    <a:pt x="30492" y="1612404"/>
                  </a:lnTo>
                  <a:lnTo>
                    <a:pt x="30492" y="1610880"/>
                  </a:lnTo>
                  <a:lnTo>
                    <a:pt x="28968" y="1610880"/>
                  </a:lnTo>
                  <a:lnTo>
                    <a:pt x="28968" y="1609356"/>
                  </a:lnTo>
                  <a:lnTo>
                    <a:pt x="27444" y="1607832"/>
                  </a:lnTo>
                  <a:lnTo>
                    <a:pt x="27444" y="1600212"/>
                  </a:lnTo>
                  <a:lnTo>
                    <a:pt x="28968" y="1598688"/>
                  </a:lnTo>
                  <a:lnTo>
                    <a:pt x="28968" y="1597164"/>
                  </a:lnTo>
                  <a:lnTo>
                    <a:pt x="32016" y="1594116"/>
                  </a:lnTo>
                  <a:lnTo>
                    <a:pt x="35064" y="1594116"/>
                  </a:lnTo>
                  <a:lnTo>
                    <a:pt x="36588" y="1592592"/>
                  </a:lnTo>
                  <a:lnTo>
                    <a:pt x="39636" y="1592592"/>
                  </a:lnTo>
                  <a:lnTo>
                    <a:pt x="41160" y="1594116"/>
                  </a:lnTo>
                  <a:lnTo>
                    <a:pt x="42684" y="1594116"/>
                  </a:lnTo>
                  <a:lnTo>
                    <a:pt x="44208" y="1595640"/>
                  </a:lnTo>
                  <a:lnTo>
                    <a:pt x="45732" y="1595640"/>
                  </a:lnTo>
                  <a:lnTo>
                    <a:pt x="45732" y="1597164"/>
                  </a:lnTo>
                  <a:lnTo>
                    <a:pt x="47256" y="1598688"/>
                  </a:lnTo>
                  <a:lnTo>
                    <a:pt x="47256" y="1594116"/>
                  </a:lnTo>
                  <a:lnTo>
                    <a:pt x="45732" y="1594116"/>
                  </a:lnTo>
                  <a:lnTo>
                    <a:pt x="45732" y="1592592"/>
                  </a:lnTo>
                  <a:lnTo>
                    <a:pt x="44208" y="1592592"/>
                  </a:lnTo>
                  <a:lnTo>
                    <a:pt x="42684" y="1591068"/>
                  </a:lnTo>
                  <a:lnTo>
                    <a:pt x="44208" y="1591068"/>
                  </a:lnTo>
                  <a:lnTo>
                    <a:pt x="48780" y="1586496"/>
                  </a:lnTo>
                  <a:lnTo>
                    <a:pt x="48780" y="1583448"/>
                  </a:lnTo>
                  <a:lnTo>
                    <a:pt x="50304" y="1581924"/>
                  </a:lnTo>
                  <a:lnTo>
                    <a:pt x="50304" y="1580400"/>
                  </a:lnTo>
                  <a:close/>
                </a:path>
                <a:path w="85725" h="1791335">
                  <a:moveTo>
                    <a:pt x="50304" y="1406652"/>
                  </a:moveTo>
                  <a:lnTo>
                    <a:pt x="48780" y="1405128"/>
                  </a:lnTo>
                  <a:lnTo>
                    <a:pt x="48780" y="1402080"/>
                  </a:lnTo>
                  <a:lnTo>
                    <a:pt x="47256" y="1400556"/>
                  </a:lnTo>
                  <a:lnTo>
                    <a:pt x="47256" y="1406652"/>
                  </a:lnTo>
                  <a:lnTo>
                    <a:pt x="47256" y="1415796"/>
                  </a:lnTo>
                  <a:lnTo>
                    <a:pt x="42684" y="1420368"/>
                  </a:lnTo>
                  <a:lnTo>
                    <a:pt x="41160" y="1420368"/>
                  </a:lnTo>
                  <a:lnTo>
                    <a:pt x="39636" y="1421892"/>
                  </a:lnTo>
                  <a:lnTo>
                    <a:pt x="35064" y="1421892"/>
                  </a:lnTo>
                  <a:lnTo>
                    <a:pt x="33540" y="1420368"/>
                  </a:lnTo>
                  <a:lnTo>
                    <a:pt x="32016" y="1420368"/>
                  </a:lnTo>
                  <a:lnTo>
                    <a:pt x="28968" y="1417320"/>
                  </a:lnTo>
                  <a:lnTo>
                    <a:pt x="28968" y="1415796"/>
                  </a:lnTo>
                  <a:lnTo>
                    <a:pt x="27444" y="1414272"/>
                  </a:lnTo>
                  <a:lnTo>
                    <a:pt x="27444" y="1405128"/>
                  </a:lnTo>
                  <a:lnTo>
                    <a:pt x="28968" y="1403604"/>
                  </a:lnTo>
                  <a:lnTo>
                    <a:pt x="28968" y="1402080"/>
                  </a:lnTo>
                  <a:lnTo>
                    <a:pt x="30492" y="1402080"/>
                  </a:lnTo>
                  <a:lnTo>
                    <a:pt x="30492" y="1400556"/>
                  </a:lnTo>
                  <a:lnTo>
                    <a:pt x="32016" y="1399032"/>
                  </a:lnTo>
                  <a:lnTo>
                    <a:pt x="35064" y="1399032"/>
                  </a:lnTo>
                  <a:lnTo>
                    <a:pt x="36588" y="1397508"/>
                  </a:lnTo>
                  <a:lnTo>
                    <a:pt x="39636" y="1397508"/>
                  </a:lnTo>
                  <a:lnTo>
                    <a:pt x="39636" y="1399032"/>
                  </a:lnTo>
                  <a:lnTo>
                    <a:pt x="41160" y="1399032"/>
                  </a:lnTo>
                  <a:lnTo>
                    <a:pt x="42684" y="1400556"/>
                  </a:lnTo>
                  <a:lnTo>
                    <a:pt x="44208" y="1400556"/>
                  </a:lnTo>
                  <a:lnTo>
                    <a:pt x="44208" y="1402080"/>
                  </a:lnTo>
                  <a:lnTo>
                    <a:pt x="45732" y="1403604"/>
                  </a:lnTo>
                  <a:lnTo>
                    <a:pt x="45732" y="1405128"/>
                  </a:lnTo>
                  <a:lnTo>
                    <a:pt x="47256" y="1406652"/>
                  </a:lnTo>
                  <a:lnTo>
                    <a:pt x="47256" y="1400556"/>
                  </a:lnTo>
                  <a:lnTo>
                    <a:pt x="45732" y="1399032"/>
                  </a:lnTo>
                  <a:lnTo>
                    <a:pt x="45732" y="1397508"/>
                  </a:lnTo>
                  <a:lnTo>
                    <a:pt x="42684" y="1397508"/>
                  </a:lnTo>
                  <a:lnTo>
                    <a:pt x="41160" y="1395984"/>
                  </a:lnTo>
                  <a:lnTo>
                    <a:pt x="32016" y="1395984"/>
                  </a:lnTo>
                  <a:lnTo>
                    <a:pt x="28968" y="1399032"/>
                  </a:lnTo>
                  <a:lnTo>
                    <a:pt x="27444" y="1399032"/>
                  </a:lnTo>
                  <a:lnTo>
                    <a:pt x="27444" y="1400556"/>
                  </a:lnTo>
                  <a:lnTo>
                    <a:pt x="25920" y="1402080"/>
                  </a:lnTo>
                  <a:lnTo>
                    <a:pt x="25920" y="1405128"/>
                  </a:lnTo>
                  <a:lnTo>
                    <a:pt x="24396" y="1406652"/>
                  </a:lnTo>
                  <a:lnTo>
                    <a:pt x="24396" y="1415796"/>
                  </a:lnTo>
                  <a:lnTo>
                    <a:pt x="25920" y="1417320"/>
                  </a:lnTo>
                  <a:lnTo>
                    <a:pt x="25920" y="1418844"/>
                  </a:lnTo>
                  <a:lnTo>
                    <a:pt x="28968" y="1421892"/>
                  </a:lnTo>
                  <a:lnTo>
                    <a:pt x="30492" y="1421892"/>
                  </a:lnTo>
                  <a:lnTo>
                    <a:pt x="32016" y="1423416"/>
                  </a:lnTo>
                  <a:lnTo>
                    <a:pt x="33540" y="1423416"/>
                  </a:lnTo>
                  <a:lnTo>
                    <a:pt x="35064" y="1424940"/>
                  </a:lnTo>
                  <a:lnTo>
                    <a:pt x="42684" y="1424940"/>
                  </a:lnTo>
                  <a:lnTo>
                    <a:pt x="45732" y="1421892"/>
                  </a:lnTo>
                  <a:lnTo>
                    <a:pt x="47256" y="1417320"/>
                  </a:lnTo>
                  <a:lnTo>
                    <a:pt x="47256" y="1429512"/>
                  </a:lnTo>
                  <a:lnTo>
                    <a:pt x="44208" y="1434084"/>
                  </a:lnTo>
                  <a:lnTo>
                    <a:pt x="38112" y="1440180"/>
                  </a:lnTo>
                  <a:lnTo>
                    <a:pt x="32016" y="1440180"/>
                  </a:lnTo>
                  <a:lnTo>
                    <a:pt x="28968" y="1438656"/>
                  </a:lnTo>
                  <a:lnTo>
                    <a:pt x="25920" y="1438656"/>
                  </a:lnTo>
                  <a:lnTo>
                    <a:pt x="25920" y="1441704"/>
                  </a:lnTo>
                  <a:lnTo>
                    <a:pt x="38112" y="1441704"/>
                  </a:lnTo>
                  <a:lnTo>
                    <a:pt x="41160" y="1440180"/>
                  </a:lnTo>
                  <a:lnTo>
                    <a:pt x="42684" y="1440180"/>
                  </a:lnTo>
                  <a:lnTo>
                    <a:pt x="45732" y="1437132"/>
                  </a:lnTo>
                  <a:lnTo>
                    <a:pt x="45732" y="1435608"/>
                  </a:lnTo>
                  <a:lnTo>
                    <a:pt x="47256" y="1432560"/>
                  </a:lnTo>
                  <a:lnTo>
                    <a:pt x="48780" y="1431036"/>
                  </a:lnTo>
                  <a:lnTo>
                    <a:pt x="50304" y="1427988"/>
                  </a:lnTo>
                  <a:lnTo>
                    <a:pt x="50304" y="1417320"/>
                  </a:lnTo>
                  <a:lnTo>
                    <a:pt x="50304" y="1406652"/>
                  </a:lnTo>
                  <a:close/>
                </a:path>
                <a:path w="85725" h="1791335">
                  <a:moveTo>
                    <a:pt x="51816" y="1245120"/>
                  </a:moveTo>
                  <a:lnTo>
                    <a:pt x="50965" y="1234236"/>
                  </a:lnTo>
                  <a:lnTo>
                    <a:pt x="48768" y="1227772"/>
                  </a:lnTo>
                  <a:lnTo>
                    <a:pt x="48768" y="1231404"/>
                  </a:lnTo>
                  <a:lnTo>
                    <a:pt x="48768" y="1251216"/>
                  </a:lnTo>
                  <a:lnTo>
                    <a:pt x="45720" y="1260360"/>
                  </a:lnTo>
                  <a:lnTo>
                    <a:pt x="44196" y="1263408"/>
                  </a:lnTo>
                  <a:lnTo>
                    <a:pt x="41148" y="1264932"/>
                  </a:lnTo>
                  <a:lnTo>
                    <a:pt x="33528" y="1264932"/>
                  </a:lnTo>
                  <a:lnTo>
                    <a:pt x="32004" y="1263408"/>
                  </a:lnTo>
                  <a:lnTo>
                    <a:pt x="30480" y="1260360"/>
                  </a:lnTo>
                  <a:lnTo>
                    <a:pt x="27432" y="1257312"/>
                  </a:lnTo>
                  <a:lnTo>
                    <a:pt x="27432" y="1232928"/>
                  </a:lnTo>
                  <a:lnTo>
                    <a:pt x="30480" y="1229880"/>
                  </a:lnTo>
                  <a:lnTo>
                    <a:pt x="32004" y="1225308"/>
                  </a:lnTo>
                  <a:lnTo>
                    <a:pt x="35052" y="1223784"/>
                  </a:lnTo>
                  <a:lnTo>
                    <a:pt x="44196" y="1223784"/>
                  </a:lnTo>
                  <a:lnTo>
                    <a:pt x="48768" y="1231404"/>
                  </a:lnTo>
                  <a:lnTo>
                    <a:pt x="48768" y="1227772"/>
                  </a:lnTo>
                  <a:lnTo>
                    <a:pt x="48387" y="1226642"/>
                  </a:lnTo>
                  <a:lnTo>
                    <a:pt x="45643" y="1223784"/>
                  </a:lnTo>
                  <a:lnTo>
                    <a:pt x="44107" y="1222184"/>
                  </a:lnTo>
                  <a:lnTo>
                    <a:pt x="38100" y="1220736"/>
                  </a:lnTo>
                  <a:lnTo>
                    <a:pt x="33528" y="1220736"/>
                  </a:lnTo>
                  <a:lnTo>
                    <a:pt x="27432" y="1226832"/>
                  </a:lnTo>
                  <a:lnTo>
                    <a:pt x="25908" y="1231404"/>
                  </a:lnTo>
                  <a:lnTo>
                    <a:pt x="24384" y="1237500"/>
                  </a:lnTo>
                  <a:lnTo>
                    <a:pt x="24384" y="1258836"/>
                  </a:lnTo>
                  <a:lnTo>
                    <a:pt x="27432" y="1261884"/>
                  </a:lnTo>
                  <a:lnTo>
                    <a:pt x="30480" y="1266456"/>
                  </a:lnTo>
                  <a:lnTo>
                    <a:pt x="33528" y="1267980"/>
                  </a:lnTo>
                  <a:lnTo>
                    <a:pt x="41148" y="1267980"/>
                  </a:lnTo>
                  <a:lnTo>
                    <a:pt x="45720" y="1266456"/>
                  </a:lnTo>
                  <a:lnTo>
                    <a:pt x="46228" y="1264932"/>
                  </a:lnTo>
                  <a:lnTo>
                    <a:pt x="47244" y="1261884"/>
                  </a:lnTo>
                  <a:lnTo>
                    <a:pt x="50292" y="1257312"/>
                  </a:lnTo>
                  <a:lnTo>
                    <a:pt x="51816" y="1252740"/>
                  </a:lnTo>
                  <a:lnTo>
                    <a:pt x="51816" y="1245120"/>
                  </a:lnTo>
                  <a:close/>
                </a:path>
                <a:path w="85725" h="1791335">
                  <a:moveTo>
                    <a:pt x="51816" y="202704"/>
                  </a:moveTo>
                  <a:lnTo>
                    <a:pt x="50292" y="201180"/>
                  </a:lnTo>
                  <a:lnTo>
                    <a:pt x="50292" y="199656"/>
                  </a:lnTo>
                  <a:lnTo>
                    <a:pt x="48768" y="198132"/>
                  </a:lnTo>
                  <a:lnTo>
                    <a:pt x="48768" y="204228"/>
                  </a:lnTo>
                  <a:lnTo>
                    <a:pt x="48768" y="210324"/>
                  </a:lnTo>
                  <a:lnTo>
                    <a:pt x="47244" y="211848"/>
                  </a:lnTo>
                  <a:lnTo>
                    <a:pt x="47244" y="214896"/>
                  </a:lnTo>
                  <a:lnTo>
                    <a:pt x="45720" y="214896"/>
                  </a:lnTo>
                  <a:lnTo>
                    <a:pt x="44196" y="216420"/>
                  </a:lnTo>
                  <a:lnTo>
                    <a:pt x="44196" y="217944"/>
                  </a:lnTo>
                  <a:lnTo>
                    <a:pt x="41148" y="217944"/>
                  </a:lnTo>
                  <a:lnTo>
                    <a:pt x="39624" y="219468"/>
                  </a:lnTo>
                  <a:lnTo>
                    <a:pt x="36576" y="219468"/>
                  </a:lnTo>
                  <a:lnTo>
                    <a:pt x="35052" y="217944"/>
                  </a:lnTo>
                  <a:lnTo>
                    <a:pt x="33528" y="217944"/>
                  </a:lnTo>
                  <a:lnTo>
                    <a:pt x="30480" y="214896"/>
                  </a:lnTo>
                  <a:lnTo>
                    <a:pt x="30480" y="213372"/>
                  </a:lnTo>
                  <a:lnTo>
                    <a:pt x="28956" y="211848"/>
                  </a:lnTo>
                  <a:lnTo>
                    <a:pt x="28956" y="201180"/>
                  </a:lnTo>
                  <a:lnTo>
                    <a:pt x="30480" y="199656"/>
                  </a:lnTo>
                  <a:lnTo>
                    <a:pt x="30480" y="198132"/>
                  </a:lnTo>
                  <a:lnTo>
                    <a:pt x="32004" y="198132"/>
                  </a:lnTo>
                  <a:lnTo>
                    <a:pt x="33528" y="196608"/>
                  </a:lnTo>
                  <a:lnTo>
                    <a:pt x="35052" y="196608"/>
                  </a:lnTo>
                  <a:lnTo>
                    <a:pt x="35052" y="195084"/>
                  </a:lnTo>
                  <a:lnTo>
                    <a:pt x="41148" y="195084"/>
                  </a:lnTo>
                  <a:lnTo>
                    <a:pt x="42672" y="196608"/>
                  </a:lnTo>
                  <a:lnTo>
                    <a:pt x="44196" y="196608"/>
                  </a:lnTo>
                  <a:lnTo>
                    <a:pt x="47244" y="199656"/>
                  </a:lnTo>
                  <a:lnTo>
                    <a:pt x="47244" y="202704"/>
                  </a:lnTo>
                  <a:lnTo>
                    <a:pt x="48768" y="204228"/>
                  </a:lnTo>
                  <a:lnTo>
                    <a:pt x="48768" y="198132"/>
                  </a:lnTo>
                  <a:lnTo>
                    <a:pt x="48768" y="196608"/>
                  </a:lnTo>
                  <a:lnTo>
                    <a:pt x="47244" y="195084"/>
                  </a:lnTo>
                  <a:lnTo>
                    <a:pt x="45720" y="193560"/>
                  </a:lnTo>
                  <a:lnTo>
                    <a:pt x="42672" y="193560"/>
                  </a:lnTo>
                  <a:lnTo>
                    <a:pt x="41148" y="192036"/>
                  </a:lnTo>
                  <a:lnTo>
                    <a:pt x="33528" y="192036"/>
                  </a:lnTo>
                  <a:lnTo>
                    <a:pt x="30480" y="195084"/>
                  </a:lnTo>
                  <a:lnTo>
                    <a:pt x="27432" y="199656"/>
                  </a:lnTo>
                  <a:lnTo>
                    <a:pt x="27432" y="193560"/>
                  </a:lnTo>
                  <a:lnTo>
                    <a:pt x="28956" y="190512"/>
                  </a:lnTo>
                  <a:lnTo>
                    <a:pt x="28956" y="187464"/>
                  </a:lnTo>
                  <a:lnTo>
                    <a:pt x="32004" y="184416"/>
                  </a:lnTo>
                  <a:lnTo>
                    <a:pt x="33528" y="181368"/>
                  </a:lnTo>
                  <a:lnTo>
                    <a:pt x="36576" y="178320"/>
                  </a:lnTo>
                  <a:lnTo>
                    <a:pt x="38100" y="178320"/>
                  </a:lnTo>
                  <a:lnTo>
                    <a:pt x="39624" y="176796"/>
                  </a:lnTo>
                  <a:lnTo>
                    <a:pt x="44196" y="176796"/>
                  </a:lnTo>
                  <a:lnTo>
                    <a:pt x="47244" y="178320"/>
                  </a:lnTo>
                  <a:lnTo>
                    <a:pt x="48768" y="178320"/>
                  </a:lnTo>
                  <a:lnTo>
                    <a:pt x="48768" y="176796"/>
                  </a:lnTo>
                  <a:lnTo>
                    <a:pt x="48768" y="175272"/>
                  </a:lnTo>
                  <a:lnTo>
                    <a:pt x="36576" y="175272"/>
                  </a:lnTo>
                  <a:lnTo>
                    <a:pt x="33528" y="178320"/>
                  </a:lnTo>
                  <a:lnTo>
                    <a:pt x="30480" y="179844"/>
                  </a:lnTo>
                  <a:lnTo>
                    <a:pt x="28956" y="181368"/>
                  </a:lnTo>
                  <a:lnTo>
                    <a:pt x="27432" y="184416"/>
                  </a:lnTo>
                  <a:lnTo>
                    <a:pt x="27432" y="187464"/>
                  </a:lnTo>
                  <a:lnTo>
                    <a:pt x="25908" y="190512"/>
                  </a:lnTo>
                  <a:lnTo>
                    <a:pt x="25908" y="193560"/>
                  </a:lnTo>
                  <a:lnTo>
                    <a:pt x="24384" y="196608"/>
                  </a:lnTo>
                  <a:lnTo>
                    <a:pt x="24384" y="204228"/>
                  </a:lnTo>
                  <a:lnTo>
                    <a:pt x="25908" y="207276"/>
                  </a:lnTo>
                  <a:lnTo>
                    <a:pt x="25908" y="211848"/>
                  </a:lnTo>
                  <a:lnTo>
                    <a:pt x="27432" y="214896"/>
                  </a:lnTo>
                  <a:lnTo>
                    <a:pt x="28956" y="216420"/>
                  </a:lnTo>
                  <a:lnTo>
                    <a:pt x="28956" y="217944"/>
                  </a:lnTo>
                  <a:lnTo>
                    <a:pt x="32004" y="220992"/>
                  </a:lnTo>
                  <a:lnTo>
                    <a:pt x="44196" y="220992"/>
                  </a:lnTo>
                  <a:lnTo>
                    <a:pt x="45720" y="219468"/>
                  </a:lnTo>
                  <a:lnTo>
                    <a:pt x="50292" y="214896"/>
                  </a:lnTo>
                  <a:lnTo>
                    <a:pt x="50292" y="211848"/>
                  </a:lnTo>
                  <a:lnTo>
                    <a:pt x="51816" y="210324"/>
                  </a:lnTo>
                  <a:lnTo>
                    <a:pt x="51816" y="202704"/>
                  </a:lnTo>
                  <a:close/>
                </a:path>
                <a:path w="85725" h="1791335">
                  <a:moveTo>
                    <a:pt x="51816" y="1524"/>
                  </a:moveTo>
                  <a:lnTo>
                    <a:pt x="24384" y="1524"/>
                  </a:lnTo>
                  <a:lnTo>
                    <a:pt x="24384" y="3048"/>
                  </a:lnTo>
                  <a:lnTo>
                    <a:pt x="48768" y="3048"/>
                  </a:lnTo>
                  <a:lnTo>
                    <a:pt x="45720" y="7620"/>
                  </a:lnTo>
                  <a:lnTo>
                    <a:pt x="41148" y="16764"/>
                  </a:lnTo>
                  <a:lnTo>
                    <a:pt x="39624" y="21336"/>
                  </a:lnTo>
                  <a:lnTo>
                    <a:pt x="36576" y="27432"/>
                  </a:lnTo>
                  <a:lnTo>
                    <a:pt x="35052" y="32004"/>
                  </a:lnTo>
                  <a:lnTo>
                    <a:pt x="33528" y="35052"/>
                  </a:lnTo>
                  <a:lnTo>
                    <a:pt x="33528" y="38100"/>
                  </a:lnTo>
                  <a:lnTo>
                    <a:pt x="32004" y="42672"/>
                  </a:lnTo>
                  <a:lnTo>
                    <a:pt x="32004" y="45720"/>
                  </a:lnTo>
                  <a:lnTo>
                    <a:pt x="35052" y="45720"/>
                  </a:lnTo>
                  <a:lnTo>
                    <a:pt x="35052" y="42672"/>
                  </a:lnTo>
                  <a:lnTo>
                    <a:pt x="36576" y="38100"/>
                  </a:lnTo>
                  <a:lnTo>
                    <a:pt x="36576" y="35052"/>
                  </a:lnTo>
                  <a:lnTo>
                    <a:pt x="38100" y="32004"/>
                  </a:lnTo>
                  <a:lnTo>
                    <a:pt x="39624" y="27432"/>
                  </a:lnTo>
                  <a:lnTo>
                    <a:pt x="42672" y="21336"/>
                  </a:lnTo>
                  <a:lnTo>
                    <a:pt x="44196" y="16764"/>
                  </a:lnTo>
                  <a:lnTo>
                    <a:pt x="45720" y="13716"/>
                  </a:lnTo>
                  <a:lnTo>
                    <a:pt x="47244" y="9144"/>
                  </a:lnTo>
                  <a:lnTo>
                    <a:pt x="50292" y="6096"/>
                  </a:lnTo>
                  <a:lnTo>
                    <a:pt x="51816" y="1524"/>
                  </a:lnTo>
                  <a:close/>
                </a:path>
                <a:path w="85725" h="1791335">
                  <a:moveTo>
                    <a:pt x="51828" y="1744992"/>
                  </a:moveTo>
                  <a:lnTo>
                    <a:pt x="24396" y="1744992"/>
                  </a:lnTo>
                  <a:lnTo>
                    <a:pt x="24396" y="1748040"/>
                  </a:lnTo>
                  <a:lnTo>
                    <a:pt x="48780" y="1748040"/>
                  </a:lnTo>
                  <a:lnTo>
                    <a:pt x="45732" y="1751088"/>
                  </a:lnTo>
                  <a:lnTo>
                    <a:pt x="44208" y="1754136"/>
                  </a:lnTo>
                  <a:lnTo>
                    <a:pt x="42684" y="1758708"/>
                  </a:lnTo>
                  <a:lnTo>
                    <a:pt x="38112" y="1767852"/>
                  </a:lnTo>
                  <a:lnTo>
                    <a:pt x="36588" y="1772424"/>
                  </a:lnTo>
                  <a:lnTo>
                    <a:pt x="33540" y="1778520"/>
                  </a:lnTo>
                  <a:lnTo>
                    <a:pt x="33540" y="1783092"/>
                  </a:lnTo>
                  <a:lnTo>
                    <a:pt x="32016" y="1786140"/>
                  </a:lnTo>
                  <a:lnTo>
                    <a:pt x="32016" y="1790712"/>
                  </a:lnTo>
                  <a:lnTo>
                    <a:pt x="35064" y="1790712"/>
                  </a:lnTo>
                  <a:lnTo>
                    <a:pt x="35064" y="1786140"/>
                  </a:lnTo>
                  <a:lnTo>
                    <a:pt x="36588" y="1783092"/>
                  </a:lnTo>
                  <a:lnTo>
                    <a:pt x="36588" y="1778520"/>
                  </a:lnTo>
                  <a:lnTo>
                    <a:pt x="39636" y="1772424"/>
                  </a:lnTo>
                  <a:lnTo>
                    <a:pt x="41160" y="1767852"/>
                  </a:lnTo>
                  <a:lnTo>
                    <a:pt x="44208" y="1761756"/>
                  </a:lnTo>
                  <a:lnTo>
                    <a:pt x="45732" y="1757184"/>
                  </a:lnTo>
                  <a:lnTo>
                    <a:pt x="48780" y="1754136"/>
                  </a:lnTo>
                  <a:lnTo>
                    <a:pt x="50304" y="1749564"/>
                  </a:lnTo>
                  <a:lnTo>
                    <a:pt x="51828" y="1746516"/>
                  </a:lnTo>
                  <a:lnTo>
                    <a:pt x="51828" y="1744992"/>
                  </a:lnTo>
                  <a:close/>
                </a:path>
                <a:path w="85725" h="1791335">
                  <a:moveTo>
                    <a:pt x="53352" y="554748"/>
                  </a:moveTo>
                  <a:lnTo>
                    <a:pt x="45732" y="554748"/>
                  </a:lnTo>
                  <a:lnTo>
                    <a:pt x="45732" y="528840"/>
                  </a:lnTo>
                  <a:lnTo>
                    <a:pt x="45732" y="524268"/>
                  </a:lnTo>
                  <a:lnTo>
                    <a:pt x="42684" y="524268"/>
                  </a:lnTo>
                  <a:lnTo>
                    <a:pt x="42684" y="528840"/>
                  </a:lnTo>
                  <a:lnTo>
                    <a:pt x="42684" y="554748"/>
                  </a:lnTo>
                  <a:lnTo>
                    <a:pt x="24396" y="554748"/>
                  </a:lnTo>
                  <a:lnTo>
                    <a:pt x="32016" y="547128"/>
                  </a:lnTo>
                  <a:lnTo>
                    <a:pt x="33540" y="544080"/>
                  </a:lnTo>
                  <a:lnTo>
                    <a:pt x="35064" y="542556"/>
                  </a:lnTo>
                  <a:lnTo>
                    <a:pt x="38112" y="536460"/>
                  </a:lnTo>
                  <a:lnTo>
                    <a:pt x="39636" y="534936"/>
                  </a:lnTo>
                  <a:lnTo>
                    <a:pt x="42684" y="528840"/>
                  </a:lnTo>
                  <a:lnTo>
                    <a:pt x="42684" y="524268"/>
                  </a:lnTo>
                  <a:lnTo>
                    <a:pt x="41160" y="525792"/>
                  </a:lnTo>
                  <a:lnTo>
                    <a:pt x="41160" y="528840"/>
                  </a:lnTo>
                  <a:lnTo>
                    <a:pt x="39636" y="531888"/>
                  </a:lnTo>
                  <a:lnTo>
                    <a:pt x="35064" y="536460"/>
                  </a:lnTo>
                  <a:lnTo>
                    <a:pt x="30492" y="545604"/>
                  </a:lnTo>
                  <a:lnTo>
                    <a:pt x="27444" y="547128"/>
                  </a:lnTo>
                  <a:lnTo>
                    <a:pt x="25920" y="550176"/>
                  </a:lnTo>
                  <a:lnTo>
                    <a:pt x="21348" y="554748"/>
                  </a:lnTo>
                  <a:lnTo>
                    <a:pt x="21348" y="557796"/>
                  </a:lnTo>
                  <a:lnTo>
                    <a:pt x="42684" y="557796"/>
                  </a:lnTo>
                  <a:lnTo>
                    <a:pt x="42684" y="569988"/>
                  </a:lnTo>
                  <a:lnTo>
                    <a:pt x="45732" y="569988"/>
                  </a:lnTo>
                  <a:lnTo>
                    <a:pt x="45732" y="557796"/>
                  </a:lnTo>
                  <a:lnTo>
                    <a:pt x="53352" y="557796"/>
                  </a:lnTo>
                  <a:lnTo>
                    <a:pt x="53352" y="554748"/>
                  </a:lnTo>
                  <a:close/>
                </a:path>
                <a:path w="85725" h="1791335">
                  <a:moveTo>
                    <a:pt x="85344" y="1245120"/>
                  </a:moveTo>
                  <a:lnTo>
                    <a:pt x="84493" y="1234236"/>
                  </a:lnTo>
                  <a:lnTo>
                    <a:pt x="82296" y="1227772"/>
                  </a:lnTo>
                  <a:lnTo>
                    <a:pt x="82296" y="1231404"/>
                  </a:lnTo>
                  <a:lnTo>
                    <a:pt x="82296" y="1251216"/>
                  </a:lnTo>
                  <a:lnTo>
                    <a:pt x="79248" y="1260360"/>
                  </a:lnTo>
                  <a:lnTo>
                    <a:pt x="74676" y="1264932"/>
                  </a:lnTo>
                  <a:lnTo>
                    <a:pt x="67056" y="1264932"/>
                  </a:lnTo>
                  <a:lnTo>
                    <a:pt x="62484" y="1260360"/>
                  </a:lnTo>
                  <a:lnTo>
                    <a:pt x="60960" y="1257312"/>
                  </a:lnTo>
                  <a:lnTo>
                    <a:pt x="60960" y="1232928"/>
                  </a:lnTo>
                  <a:lnTo>
                    <a:pt x="62484" y="1229880"/>
                  </a:lnTo>
                  <a:lnTo>
                    <a:pt x="65532" y="1225308"/>
                  </a:lnTo>
                  <a:lnTo>
                    <a:pt x="68580" y="1223784"/>
                  </a:lnTo>
                  <a:lnTo>
                    <a:pt x="77724" y="1223784"/>
                  </a:lnTo>
                  <a:lnTo>
                    <a:pt x="82296" y="1231404"/>
                  </a:lnTo>
                  <a:lnTo>
                    <a:pt x="82296" y="1227772"/>
                  </a:lnTo>
                  <a:lnTo>
                    <a:pt x="81915" y="1226642"/>
                  </a:lnTo>
                  <a:lnTo>
                    <a:pt x="79171" y="1223784"/>
                  </a:lnTo>
                  <a:lnTo>
                    <a:pt x="77635" y="1222184"/>
                  </a:lnTo>
                  <a:lnTo>
                    <a:pt x="71628" y="1220736"/>
                  </a:lnTo>
                  <a:lnTo>
                    <a:pt x="67056" y="1220736"/>
                  </a:lnTo>
                  <a:lnTo>
                    <a:pt x="60960" y="1226832"/>
                  </a:lnTo>
                  <a:lnTo>
                    <a:pt x="57912" y="1231404"/>
                  </a:lnTo>
                  <a:lnTo>
                    <a:pt x="57912" y="1258836"/>
                  </a:lnTo>
                  <a:lnTo>
                    <a:pt x="60960" y="1261884"/>
                  </a:lnTo>
                  <a:lnTo>
                    <a:pt x="62484" y="1266456"/>
                  </a:lnTo>
                  <a:lnTo>
                    <a:pt x="67056" y="1267980"/>
                  </a:lnTo>
                  <a:lnTo>
                    <a:pt x="74676" y="1267980"/>
                  </a:lnTo>
                  <a:lnTo>
                    <a:pt x="77724" y="1266456"/>
                  </a:lnTo>
                  <a:lnTo>
                    <a:pt x="78740" y="1264932"/>
                  </a:lnTo>
                  <a:lnTo>
                    <a:pt x="83820" y="1257312"/>
                  </a:lnTo>
                  <a:lnTo>
                    <a:pt x="85344" y="1252740"/>
                  </a:lnTo>
                  <a:lnTo>
                    <a:pt x="85344" y="1245120"/>
                  </a:lnTo>
                  <a:close/>
                </a:path>
                <a:path w="85725" h="1791335">
                  <a:moveTo>
                    <a:pt x="85344" y="896124"/>
                  </a:moveTo>
                  <a:lnTo>
                    <a:pt x="84493" y="885240"/>
                  </a:lnTo>
                  <a:lnTo>
                    <a:pt x="82296" y="878776"/>
                  </a:lnTo>
                  <a:lnTo>
                    <a:pt x="82296" y="882408"/>
                  </a:lnTo>
                  <a:lnTo>
                    <a:pt x="82296" y="902220"/>
                  </a:lnTo>
                  <a:lnTo>
                    <a:pt x="80772" y="908316"/>
                  </a:lnTo>
                  <a:lnTo>
                    <a:pt x="79248" y="911364"/>
                  </a:lnTo>
                  <a:lnTo>
                    <a:pt x="74676" y="915936"/>
                  </a:lnTo>
                  <a:lnTo>
                    <a:pt x="67056" y="915936"/>
                  </a:lnTo>
                  <a:lnTo>
                    <a:pt x="62484" y="911364"/>
                  </a:lnTo>
                  <a:lnTo>
                    <a:pt x="60960" y="908316"/>
                  </a:lnTo>
                  <a:lnTo>
                    <a:pt x="60960" y="883932"/>
                  </a:lnTo>
                  <a:lnTo>
                    <a:pt x="62484" y="880884"/>
                  </a:lnTo>
                  <a:lnTo>
                    <a:pt x="65532" y="876312"/>
                  </a:lnTo>
                  <a:lnTo>
                    <a:pt x="68580" y="874788"/>
                  </a:lnTo>
                  <a:lnTo>
                    <a:pt x="77724" y="874788"/>
                  </a:lnTo>
                  <a:lnTo>
                    <a:pt x="82296" y="882408"/>
                  </a:lnTo>
                  <a:lnTo>
                    <a:pt x="82296" y="878776"/>
                  </a:lnTo>
                  <a:lnTo>
                    <a:pt x="81915" y="877646"/>
                  </a:lnTo>
                  <a:lnTo>
                    <a:pt x="79171" y="874788"/>
                  </a:lnTo>
                  <a:lnTo>
                    <a:pt x="77635" y="873188"/>
                  </a:lnTo>
                  <a:lnTo>
                    <a:pt x="71628" y="871740"/>
                  </a:lnTo>
                  <a:lnTo>
                    <a:pt x="67056" y="871740"/>
                  </a:lnTo>
                  <a:lnTo>
                    <a:pt x="60960" y="877836"/>
                  </a:lnTo>
                  <a:lnTo>
                    <a:pt x="57912" y="882408"/>
                  </a:lnTo>
                  <a:lnTo>
                    <a:pt x="57912" y="909840"/>
                  </a:lnTo>
                  <a:lnTo>
                    <a:pt x="60960" y="912888"/>
                  </a:lnTo>
                  <a:lnTo>
                    <a:pt x="62484" y="917460"/>
                  </a:lnTo>
                  <a:lnTo>
                    <a:pt x="67056" y="918984"/>
                  </a:lnTo>
                  <a:lnTo>
                    <a:pt x="74676" y="918984"/>
                  </a:lnTo>
                  <a:lnTo>
                    <a:pt x="77724" y="917460"/>
                  </a:lnTo>
                  <a:lnTo>
                    <a:pt x="78740" y="915936"/>
                  </a:lnTo>
                  <a:lnTo>
                    <a:pt x="80772" y="912888"/>
                  </a:lnTo>
                  <a:lnTo>
                    <a:pt x="83820" y="909840"/>
                  </a:lnTo>
                  <a:lnTo>
                    <a:pt x="85344" y="903744"/>
                  </a:lnTo>
                  <a:lnTo>
                    <a:pt x="85344" y="896124"/>
                  </a:lnTo>
                  <a:close/>
                </a:path>
                <a:path w="85725" h="1791335">
                  <a:moveTo>
                    <a:pt x="85344" y="720852"/>
                  </a:moveTo>
                  <a:lnTo>
                    <a:pt x="84493" y="710857"/>
                  </a:lnTo>
                  <a:lnTo>
                    <a:pt x="82296" y="704773"/>
                  </a:lnTo>
                  <a:lnTo>
                    <a:pt x="82296" y="707136"/>
                  </a:lnTo>
                  <a:lnTo>
                    <a:pt x="82296" y="728472"/>
                  </a:lnTo>
                  <a:lnTo>
                    <a:pt x="80772" y="733044"/>
                  </a:lnTo>
                  <a:lnTo>
                    <a:pt x="79248" y="736092"/>
                  </a:lnTo>
                  <a:lnTo>
                    <a:pt x="76200" y="740664"/>
                  </a:lnTo>
                  <a:lnTo>
                    <a:pt x="74676" y="742188"/>
                  </a:lnTo>
                  <a:lnTo>
                    <a:pt x="67056" y="742188"/>
                  </a:lnTo>
                  <a:lnTo>
                    <a:pt x="62484" y="737616"/>
                  </a:lnTo>
                  <a:lnTo>
                    <a:pt x="60960" y="733044"/>
                  </a:lnTo>
                  <a:lnTo>
                    <a:pt x="60960" y="710184"/>
                  </a:lnTo>
                  <a:lnTo>
                    <a:pt x="62484" y="705612"/>
                  </a:lnTo>
                  <a:lnTo>
                    <a:pt x="65532" y="702564"/>
                  </a:lnTo>
                  <a:lnTo>
                    <a:pt x="68580" y="701040"/>
                  </a:lnTo>
                  <a:lnTo>
                    <a:pt x="77724" y="701040"/>
                  </a:lnTo>
                  <a:lnTo>
                    <a:pt x="82296" y="707136"/>
                  </a:lnTo>
                  <a:lnTo>
                    <a:pt x="82296" y="704773"/>
                  </a:lnTo>
                  <a:lnTo>
                    <a:pt x="81915" y="703707"/>
                  </a:lnTo>
                  <a:lnTo>
                    <a:pt x="79248" y="701040"/>
                  </a:lnTo>
                  <a:lnTo>
                    <a:pt x="77635" y="699427"/>
                  </a:lnTo>
                  <a:lnTo>
                    <a:pt x="71628" y="697992"/>
                  </a:lnTo>
                  <a:lnTo>
                    <a:pt x="67056" y="697992"/>
                  </a:lnTo>
                  <a:lnTo>
                    <a:pt x="64198" y="699427"/>
                  </a:lnTo>
                  <a:lnTo>
                    <a:pt x="64071" y="699427"/>
                  </a:lnTo>
                  <a:lnTo>
                    <a:pt x="57912" y="708660"/>
                  </a:lnTo>
                  <a:lnTo>
                    <a:pt x="57912" y="734568"/>
                  </a:lnTo>
                  <a:lnTo>
                    <a:pt x="60960" y="739140"/>
                  </a:lnTo>
                  <a:lnTo>
                    <a:pt x="62484" y="742188"/>
                  </a:lnTo>
                  <a:lnTo>
                    <a:pt x="67056" y="745236"/>
                  </a:lnTo>
                  <a:lnTo>
                    <a:pt x="74676" y="745236"/>
                  </a:lnTo>
                  <a:lnTo>
                    <a:pt x="77724" y="742188"/>
                  </a:lnTo>
                  <a:lnTo>
                    <a:pt x="80772" y="739140"/>
                  </a:lnTo>
                  <a:lnTo>
                    <a:pt x="83820" y="734568"/>
                  </a:lnTo>
                  <a:lnTo>
                    <a:pt x="85344" y="728472"/>
                  </a:lnTo>
                  <a:lnTo>
                    <a:pt x="85344" y="720852"/>
                  </a:lnTo>
                  <a:close/>
                </a:path>
                <a:path w="85725" h="1791335">
                  <a:moveTo>
                    <a:pt x="85344" y="371856"/>
                  </a:moveTo>
                  <a:lnTo>
                    <a:pt x="84493" y="361861"/>
                  </a:lnTo>
                  <a:lnTo>
                    <a:pt x="82296" y="355777"/>
                  </a:lnTo>
                  <a:lnTo>
                    <a:pt x="82296" y="358140"/>
                  </a:lnTo>
                  <a:lnTo>
                    <a:pt x="82296" y="379476"/>
                  </a:lnTo>
                  <a:lnTo>
                    <a:pt x="79248" y="388620"/>
                  </a:lnTo>
                  <a:lnTo>
                    <a:pt x="74676" y="393192"/>
                  </a:lnTo>
                  <a:lnTo>
                    <a:pt x="67056" y="393192"/>
                  </a:lnTo>
                  <a:lnTo>
                    <a:pt x="62484" y="388620"/>
                  </a:lnTo>
                  <a:lnTo>
                    <a:pt x="60960" y="384048"/>
                  </a:lnTo>
                  <a:lnTo>
                    <a:pt x="60960" y="361188"/>
                  </a:lnTo>
                  <a:lnTo>
                    <a:pt x="62484" y="356616"/>
                  </a:lnTo>
                  <a:lnTo>
                    <a:pt x="65532" y="353568"/>
                  </a:lnTo>
                  <a:lnTo>
                    <a:pt x="68580" y="352044"/>
                  </a:lnTo>
                  <a:lnTo>
                    <a:pt x="77724" y="352044"/>
                  </a:lnTo>
                  <a:lnTo>
                    <a:pt x="82296" y="358140"/>
                  </a:lnTo>
                  <a:lnTo>
                    <a:pt x="82296" y="355777"/>
                  </a:lnTo>
                  <a:lnTo>
                    <a:pt x="81915" y="354711"/>
                  </a:lnTo>
                  <a:lnTo>
                    <a:pt x="79248" y="352044"/>
                  </a:lnTo>
                  <a:lnTo>
                    <a:pt x="77635" y="350431"/>
                  </a:lnTo>
                  <a:lnTo>
                    <a:pt x="71628" y="348996"/>
                  </a:lnTo>
                  <a:lnTo>
                    <a:pt x="67056" y="348996"/>
                  </a:lnTo>
                  <a:lnTo>
                    <a:pt x="64198" y="350431"/>
                  </a:lnTo>
                  <a:lnTo>
                    <a:pt x="64071" y="350431"/>
                  </a:lnTo>
                  <a:lnTo>
                    <a:pt x="57912" y="359664"/>
                  </a:lnTo>
                  <a:lnTo>
                    <a:pt x="57912" y="387096"/>
                  </a:lnTo>
                  <a:lnTo>
                    <a:pt x="60960" y="390144"/>
                  </a:lnTo>
                  <a:lnTo>
                    <a:pt x="62484" y="394716"/>
                  </a:lnTo>
                  <a:lnTo>
                    <a:pt x="67056" y="396240"/>
                  </a:lnTo>
                  <a:lnTo>
                    <a:pt x="74676" y="396240"/>
                  </a:lnTo>
                  <a:lnTo>
                    <a:pt x="77724" y="394716"/>
                  </a:lnTo>
                  <a:lnTo>
                    <a:pt x="78740" y="393192"/>
                  </a:lnTo>
                  <a:lnTo>
                    <a:pt x="83820" y="385572"/>
                  </a:lnTo>
                  <a:lnTo>
                    <a:pt x="85344" y="379476"/>
                  </a:lnTo>
                  <a:lnTo>
                    <a:pt x="85344" y="371856"/>
                  </a:lnTo>
                  <a:close/>
                </a:path>
                <a:path w="85725" h="1791335">
                  <a:moveTo>
                    <a:pt x="85344" y="198132"/>
                  </a:moveTo>
                  <a:lnTo>
                    <a:pt x="84493" y="188125"/>
                  </a:lnTo>
                  <a:lnTo>
                    <a:pt x="81915" y="180987"/>
                  </a:lnTo>
                  <a:lnTo>
                    <a:pt x="77749" y="176720"/>
                  </a:lnTo>
                  <a:lnTo>
                    <a:pt x="82296" y="184416"/>
                  </a:lnTo>
                  <a:lnTo>
                    <a:pt x="82296" y="205752"/>
                  </a:lnTo>
                  <a:lnTo>
                    <a:pt x="80772" y="210324"/>
                  </a:lnTo>
                  <a:lnTo>
                    <a:pt x="79248" y="213372"/>
                  </a:lnTo>
                  <a:lnTo>
                    <a:pt x="76200" y="217944"/>
                  </a:lnTo>
                  <a:lnTo>
                    <a:pt x="74676" y="219468"/>
                  </a:lnTo>
                  <a:lnTo>
                    <a:pt x="67056" y="219468"/>
                  </a:lnTo>
                  <a:lnTo>
                    <a:pt x="65532" y="217944"/>
                  </a:lnTo>
                  <a:lnTo>
                    <a:pt x="62484" y="213372"/>
                  </a:lnTo>
                  <a:lnTo>
                    <a:pt x="60960" y="210324"/>
                  </a:lnTo>
                  <a:lnTo>
                    <a:pt x="60960" y="185940"/>
                  </a:lnTo>
                  <a:lnTo>
                    <a:pt x="62484" y="182892"/>
                  </a:lnTo>
                  <a:lnTo>
                    <a:pt x="68656" y="176720"/>
                  </a:lnTo>
                  <a:lnTo>
                    <a:pt x="77749" y="176720"/>
                  </a:lnTo>
                  <a:lnTo>
                    <a:pt x="71628" y="175272"/>
                  </a:lnTo>
                  <a:lnTo>
                    <a:pt x="67056" y="175272"/>
                  </a:lnTo>
                  <a:lnTo>
                    <a:pt x="64147" y="176720"/>
                  </a:lnTo>
                  <a:lnTo>
                    <a:pt x="60960" y="181368"/>
                  </a:lnTo>
                  <a:lnTo>
                    <a:pt x="57912" y="184416"/>
                  </a:lnTo>
                  <a:lnTo>
                    <a:pt x="57912" y="211848"/>
                  </a:lnTo>
                  <a:lnTo>
                    <a:pt x="60960" y="216420"/>
                  </a:lnTo>
                  <a:lnTo>
                    <a:pt x="62484" y="219468"/>
                  </a:lnTo>
                  <a:lnTo>
                    <a:pt x="67056" y="220992"/>
                  </a:lnTo>
                  <a:lnTo>
                    <a:pt x="74676" y="220992"/>
                  </a:lnTo>
                  <a:lnTo>
                    <a:pt x="77724" y="219468"/>
                  </a:lnTo>
                  <a:lnTo>
                    <a:pt x="80772" y="214896"/>
                  </a:lnTo>
                  <a:lnTo>
                    <a:pt x="83820" y="211848"/>
                  </a:lnTo>
                  <a:lnTo>
                    <a:pt x="85344" y="205752"/>
                  </a:lnTo>
                  <a:lnTo>
                    <a:pt x="85344" y="198132"/>
                  </a:lnTo>
                  <a:close/>
                </a:path>
                <a:path w="85725" h="1791335">
                  <a:moveTo>
                    <a:pt x="85344" y="22860"/>
                  </a:moveTo>
                  <a:lnTo>
                    <a:pt x="84493" y="12865"/>
                  </a:lnTo>
                  <a:lnTo>
                    <a:pt x="82296" y="6781"/>
                  </a:lnTo>
                  <a:lnTo>
                    <a:pt x="82296" y="10668"/>
                  </a:lnTo>
                  <a:lnTo>
                    <a:pt x="82296" y="30480"/>
                  </a:lnTo>
                  <a:lnTo>
                    <a:pt x="79248" y="39624"/>
                  </a:lnTo>
                  <a:lnTo>
                    <a:pt x="74676" y="44196"/>
                  </a:lnTo>
                  <a:lnTo>
                    <a:pt x="67056" y="44196"/>
                  </a:lnTo>
                  <a:lnTo>
                    <a:pt x="62484" y="39624"/>
                  </a:lnTo>
                  <a:lnTo>
                    <a:pt x="60960" y="36576"/>
                  </a:lnTo>
                  <a:lnTo>
                    <a:pt x="60960" y="12192"/>
                  </a:lnTo>
                  <a:lnTo>
                    <a:pt x="62484" y="7620"/>
                  </a:lnTo>
                  <a:lnTo>
                    <a:pt x="65532" y="4572"/>
                  </a:lnTo>
                  <a:lnTo>
                    <a:pt x="68580" y="3048"/>
                  </a:lnTo>
                  <a:lnTo>
                    <a:pt x="77724" y="3048"/>
                  </a:lnTo>
                  <a:lnTo>
                    <a:pt x="82296" y="10668"/>
                  </a:lnTo>
                  <a:lnTo>
                    <a:pt x="82296" y="6781"/>
                  </a:lnTo>
                  <a:lnTo>
                    <a:pt x="81915" y="5715"/>
                  </a:lnTo>
                  <a:lnTo>
                    <a:pt x="79248" y="3048"/>
                  </a:lnTo>
                  <a:lnTo>
                    <a:pt x="77635" y="1435"/>
                  </a:lnTo>
                  <a:lnTo>
                    <a:pt x="71628" y="0"/>
                  </a:lnTo>
                  <a:lnTo>
                    <a:pt x="67056" y="0"/>
                  </a:lnTo>
                  <a:lnTo>
                    <a:pt x="60960" y="6096"/>
                  </a:lnTo>
                  <a:lnTo>
                    <a:pt x="57912" y="10668"/>
                  </a:lnTo>
                  <a:lnTo>
                    <a:pt x="57912" y="38100"/>
                  </a:lnTo>
                  <a:lnTo>
                    <a:pt x="60960" y="41148"/>
                  </a:lnTo>
                  <a:lnTo>
                    <a:pt x="62484" y="45720"/>
                  </a:lnTo>
                  <a:lnTo>
                    <a:pt x="67056" y="47244"/>
                  </a:lnTo>
                  <a:lnTo>
                    <a:pt x="74676" y="47244"/>
                  </a:lnTo>
                  <a:lnTo>
                    <a:pt x="77724" y="45720"/>
                  </a:lnTo>
                  <a:lnTo>
                    <a:pt x="78740" y="44196"/>
                  </a:lnTo>
                  <a:lnTo>
                    <a:pt x="83820" y="36576"/>
                  </a:lnTo>
                  <a:lnTo>
                    <a:pt x="85344" y="32004"/>
                  </a:lnTo>
                  <a:lnTo>
                    <a:pt x="85344" y="22860"/>
                  </a:lnTo>
                  <a:close/>
                </a:path>
                <a:path w="85725" h="1791335">
                  <a:moveTo>
                    <a:pt x="85356" y="1767852"/>
                  </a:moveTo>
                  <a:lnTo>
                    <a:pt x="84493" y="1757845"/>
                  </a:lnTo>
                  <a:lnTo>
                    <a:pt x="81927" y="1750707"/>
                  </a:lnTo>
                  <a:lnTo>
                    <a:pt x="79260" y="1748040"/>
                  </a:lnTo>
                  <a:lnTo>
                    <a:pt x="77749" y="1746440"/>
                  </a:lnTo>
                  <a:lnTo>
                    <a:pt x="82308" y="1754136"/>
                  </a:lnTo>
                  <a:lnTo>
                    <a:pt x="82308" y="1773948"/>
                  </a:lnTo>
                  <a:lnTo>
                    <a:pt x="80784" y="1780044"/>
                  </a:lnTo>
                  <a:lnTo>
                    <a:pt x="79260" y="1783092"/>
                  </a:lnTo>
                  <a:lnTo>
                    <a:pt x="76212" y="1786140"/>
                  </a:lnTo>
                  <a:lnTo>
                    <a:pt x="74688" y="1789188"/>
                  </a:lnTo>
                  <a:lnTo>
                    <a:pt x="67068" y="1789188"/>
                  </a:lnTo>
                  <a:lnTo>
                    <a:pt x="65544" y="1786140"/>
                  </a:lnTo>
                  <a:lnTo>
                    <a:pt x="62496" y="1783092"/>
                  </a:lnTo>
                  <a:lnTo>
                    <a:pt x="60972" y="1780044"/>
                  </a:lnTo>
                  <a:lnTo>
                    <a:pt x="60972" y="1755660"/>
                  </a:lnTo>
                  <a:lnTo>
                    <a:pt x="62496" y="1752612"/>
                  </a:lnTo>
                  <a:lnTo>
                    <a:pt x="65544" y="1748040"/>
                  </a:lnTo>
                  <a:lnTo>
                    <a:pt x="68719" y="1746440"/>
                  </a:lnTo>
                  <a:lnTo>
                    <a:pt x="77749" y="1746440"/>
                  </a:lnTo>
                  <a:lnTo>
                    <a:pt x="71640" y="1744992"/>
                  </a:lnTo>
                  <a:lnTo>
                    <a:pt x="67068" y="1744992"/>
                  </a:lnTo>
                  <a:lnTo>
                    <a:pt x="64147" y="1746440"/>
                  </a:lnTo>
                  <a:lnTo>
                    <a:pt x="63004" y="1748040"/>
                  </a:lnTo>
                  <a:lnTo>
                    <a:pt x="60972" y="1751088"/>
                  </a:lnTo>
                  <a:lnTo>
                    <a:pt x="57924" y="1754136"/>
                  </a:lnTo>
                  <a:lnTo>
                    <a:pt x="57924" y="1781568"/>
                  </a:lnTo>
                  <a:lnTo>
                    <a:pt x="60972" y="1786140"/>
                  </a:lnTo>
                  <a:lnTo>
                    <a:pt x="62496" y="1789188"/>
                  </a:lnTo>
                  <a:lnTo>
                    <a:pt x="67068" y="1790712"/>
                  </a:lnTo>
                  <a:lnTo>
                    <a:pt x="74688" y="1790712"/>
                  </a:lnTo>
                  <a:lnTo>
                    <a:pt x="79260" y="1789188"/>
                  </a:lnTo>
                  <a:lnTo>
                    <a:pt x="80784" y="1784616"/>
                  </a:lnTo>
                  <a:lnTo>
                    <a:pt x="83832" y="1781568"/>
                  </a:lnTo>
                  <a:lnTo>
                    <a:pt x="85356" y="1775472"/>
                  </a:lnTo>
                  <a:lnTo>
                    <a:pt x="85356" y="1767852"/>
                  </a:lnTo>
                  <a:close/>
                </a:path>
                <a:path w="85725" h="1791335">
                  <a:moveTo>
                    <a:pt x="85356" y="1592592"/>
                  </a:moveTo>
                  <a:lnTo>
                    <a:pt x="84493" y="1582585"/>
                  </a:lnTo>
                  <a:lnTo>
                    <a:pt x="82308" y="1576514"/>
                  </a:lnTo>
                  <a:lnTo>
                    <a:pt x="82308" y="1578876"/>
                  </a:lnTo>
                  <a:lnTo>
                    <a:pt x="82308" y="1600212"/>
                  </a:lnTo>
                  <a:lnTo>
                    <a:pt x="79260" y="1609356"/>
                  </a:lnTo>
                  <a:lnTo>
                    <a:pt x="74688" y="1613928"/>
                  </a:lnTo>
                  <a:lnTo>
                    <a:pt x="67068" y="1613928"/>
                  </a:lnTo>
                  <a:lnTo>
                    <a:pt x="62496" y="1609356"/>
                  </a:lnTo>
                  <a:lnTo>
                    <a:pt x="60972" y="1604784"/>
                  </a:lnTo>
                  <a:lnTo>
                    <a:pt x="60972" y="1581924"/>
                  </a:lnTo>
                  <a:lnTo>
                    <a:pt x="62496" y="1577352"/>
                  </a:lnTo>
                  <a:lnTo>
                    <a:pt x="65544" y="1574304"/>
                  </a:lnTo>
                  <a:lnTo>
                    <a:pt x="68592" y="1572780"/>
                  </a:lnTo>
                  <a:lnTo>
                    <a:pt x="77736" y="1572780"/>
                  </a:lnTo>
                  <a:lnTo>
                    <a:pt x="82308" y="1578876"/>
                  </a:lnTo>
                  <a:lnTo>
                    <a:pt x="82308" y="1576514"/>
                  </a:lnTo>
                  <a:lnTo>
                    <a:pt x="81927" y="1575447"/>
                  </a:lnTo>
                  <a:lnTo>
                    <a:pt x="79260" y="1572780"/>
                  </a:lnTo>
                  <a:lnTo>
                    <a:pt x="77635" y="1571155"/>
                  </a:lnTo>
                  <a:lnTo>
                    <a:pt x="71640" y="1569732"/>
                  </a:lnTo>
                  <a:lnTo>
                    <a:pt x="67068" y="1569732"/>
                  </a:lnTo>
                  <a:lnTo>
                    <a:pt x="64211" y="1571155"/>
                  </a:lnTo>
                  <a:lnTo>
                    <a:pt x="63004" y="1572780"/>
                  </a:lnTo>
                  <a:lnTo>
                    <a:pt x="57924" y="1580400"/>
                  </a:lnTo>
                  <a:lnTo>
                    <a:pt x="57924" y="1607832"/>
                  </a:lnTo>
                  <a:lnTo>
                    <a:pt x="60972" y="1610880"/>
                  </a:lnTo>
                  <a:lnTo>
                    <a:pt x="62496" y="1615452"/>
                  </a:lnTo>
                  <a:lnTo>
                    <a:pt x="67068" y="1616976"/>
                  </a:lnTo>
                  <a:lnTo>
                    <a:pt x="74688" y="1616976"/>
                  </a:lnTo>
                  <a:lnTo>
                    <a:pt x="79260" y="1615452"/>
                  </a:lnTo>
                  <a:lnTo>
                    <a:pt x="79768" y="1613928"/>
                  </a:lnTo>
                  <a:lnTo>
                    <a:pt x="80784" y="1610880"/>
                  </a:lnTo>
                  <a:lnTo>
                    <a:pt x="83832" y="1606308"/>
                  </a:lnTo>
                  <a:lnTo>
                    <a:pt x="85356" y="1600212"/>
                  </a:lnTo>
                  <a:lnTo>
                    <a:pt x="85356" y="1592592"/>
                  </a:lnTo>
                  <a:close/>
                </a:path>
                <a:path w="85725" h="1791335">
                  <a:moveTo>
                    <a:pt x="85356" y="1418844"/>
                  </a:moveTo>
                  <a:lnTo>
                    <a:pt x="84493" y="1408849"/>
                  </a:lnTo>
                  <a:lnTo>
                    <a:pt x="81927" y="1401699"/>
                  </a:lnTo>
                  <a:lnTo>
                    <a:pt x="77749" y="1397444"/>
                  </a:lnTo>
                  <a:lnTo>
                    <a:pt x="82308" y="1405128"/>
                  </a:lnTo>
                  <a:lnTo>
                    <a:pt x="82308" y="1426464"/>
                  </a:lnTo>
                  <a:lnTo>
                    <a:pt x="80784" y="1431036"/>
                  </a:lnTo>
                  <a:lnTo>
                    <a:pt x="79260" y="1434084"/>
                  </a:lnTo>
                  <a:lnTo>
                    <a:pt x="76212" y="1438656"/>
                  </a:lnTo>
                  <a:lnTo>
                    <a:pt x="74688" y="1440180"/>
                  </a:lnTo>
                  <a:lnTo>
                    <a:pt x="67068" y="1440180"/>
                  </a:lnTo>
                  <a:lnTo>
                    <a:pt x="65544" y="1438656"/>
                  </a:lnTo>
                  <a:lnTo>
                    <a:pt x="62496" y="1434084"/>
                  </a:lnTo>
                  <a:lnTo>
                    <a:pt x="60972" y="1431036"/>
                  </a:lnTo>
                  <a:lnTo>
                    <a:pt x="60972" y="1406652"/>
                  </a:lnTo>
                  <a:lnTo>
                    <a:pt x="62496" y="1403604"/>
                  </a:lnTo>
                  <a:lnTo>
                    <a:pt x="68656" y="1397444"/>
                  </a:lnTo>
                  <a:lnTo>
                    <a:pt x="77749" y="1397444"/>
                  </a:lnTo>
                  <a:lnTo>
                    <a:pt x="71640" y="1395984"/>
                  </a:lnTo>
                  <a:lnTo>
                    <a:pt x="67068" y="1395984"/>
                  </a:lnTo>
                  <a:lnTo>
                    <a:pt x="64147" y="1397444"/>
                  </a:lnTo>
                  <a:lnTo>
                    <a:pt x="60972" y="1402080"/>
                  </a:lnTo>
                  <a:lnTo>
                    <a:pt x="57924" y="1405128"/>
                  </a:lnTo>
                  <a:lnTo>
                    <a:pt x="57924" y="1432560"/>
                  </a:lnTo>
                  <a:lnTo>
                    <a:pt x="60972" y="1437132"/>
                  </a:lnTo>
                  <a:lnTo>
                    <a:pt x="62496" y="1440180"/>
                  </a:lnTo>
                  <a:lnTo>
                    <a:pt x="67068" y="1441704"/>
                  </a:lnTo>
                  <a:lnTo>
                    <a:pt x="74688" y="1441704"/>
                  </a:lnTo>
                  <a:lnTo>
                    <a:pt x="79260" y="1440180"/>
                  </a:lnTo>
                  <a:lnTo>
                    <a:pt x="80784" y="1437132"/>
                  </a:lnTo>
                  <a:lnTo>
                    <a:pt x="83832" y="1432560"/>
                  </a:lnTo>
                  <a:lnTo>
                    <a:pt x="85356" y="1426464"/>
                  </a:lnTo>
                  <a:lnTo>
                    <a:pt x="85356" y="1418844"/>
                  </a:lnTo>
                  <a:close/>
                </a:path>
                <a:path w="85725" h="1791335">
                  <a:moveTo>
                    <a:pt x="85356" y="1069860"/>
                  </a:moveTo>
                  <a:lnTo>
                    <a:pt x="84493" y="1059853"/>
                  </a:lnTo>
                  <a:lnTo>
                    <a:pt x="82308" y="1053782"/>
                  </a:lnTo>
                  <a:lnTo>
                    <a:pt x="82308" y="1056144"/>
                  </a:lnTo>
                  <a:lnTo>
                    <a:pt x="82308" y="1077480"/>
                  </a:lnTo>
                  <a:lnTo>
                    <a:pt x="80784" y="1082052"/>
                  </a:lnTo>
                  <a:lnTo>
                    <a:pt x="79260" y="1085100"/>
                  </a:lnTo>
                  <a:lnTo>
                    <a:pt x="76212" y="1089672"/>
                  </a:lnTo>
                  <a:lnTo>
                    <a:pt x="74688" y="1091196"/>
                  </a:lnTo>
                  <a:lnTo>
                    <a:pt x="67068" y="1091196"/>
                  </a:lnTo>
                  <a:lnTo>
                    <a:pt x="65544" y="1089672"/>
                  </a:lnTo>
                  <a:lnTo>
                    <a:pt x="62496" y="1085100"/>
                  </a:lnTo>
                  <a:lnTo>
                    <a:pt x="60972" y="1082052"/>
                  </a:lnTo>
                  <a:lnTo>
                    <a:pt x="60972" y="1057668"/>
                  </a:lnTo>
                  <a:lnTo>
                    <a:pt x="62496" y="1054620"/>
                  </a:lnTo>
                  <a:lnTo>
                    <a:pt x="65544" y="1051572"/>
                  </a:lnTo>
                  <a:lnTo>
                    <a:pt x="68592" y="1050048"/>
                  </a:lnTo>
                  <a:lnTo>
                    <a:pt x="77736" y="1050048"/>
                  </a:lnTo>
                  <a:lnTo>
                    <a:pt x="82308" y="1056144"/>
                  </a:lnTo>
                  <a:lnTo>
                    <a:pt x="82308" y="1053782"/>
                  </a:lnTo>
                  <a:lnTo>
                    <a:pt x="81927" y="1052715"/>
                  </a:lnTo>
                  <a:lnTo>
                    <a:pt x="79260" y="1050048"/>
                  </a:lnTo>
                  <a:lnTo>
                    <a:pt x="77635" y="1048423"/>
                  </a:lnTo>
                  <a:lnTo>
                    <a:pt x="71640" y="1047000"/>
                  </a:lnTo>
                  <a:lnTo>
                    <a:pt x="67068" y="1047000"/>
                  </a:lnTo>
                  <a:lnTo>
                    <a:pt x="64211" y="1048423"/>
                  </a:lnTo>
                  <a:lnTo>
                    <a:pt x="64084" y="1048423"/>
                  </a:lnTo>
                  <a:lnTo>
                    <a:pt x="57924" y="1057668"/>
                  </a:lnTo>
                  <a:lnTo>
                    <a:pt x="57924" y="1083576"/>
                  </a:lnTo>
                  <a:lnTo>
                    <a:pt x="60972" y="1088148"/>
                  </a:lnTo>
                  <a:lnTo>
                    <a:pt x="62496" y="1091196"/>
                  </a:lnTo>
                  <a:lnTo>
                    <a:pt x="67068" y="1094244"/>
                  </a:lnTo>
                  <a:lnTo>
                    <a:pt x="74688" y="1094244"/>
                  </a:lnTo>
                  <a:lnTo>
                    <a:pt x="77736" y="1091196"/>
                  </a:lnTo>
                  <a:lnTo>
                    <a:pt x="80784" y="1088148"/>
                  </a:lnTo>
                  <a:lnTo>
                    <a:pt x="83832" y="1083576"/>
                  </a:lnTo>
                  <a:lnTo>
                    <a:pt x="85356" y="1077480"/>
                  </a:lnTo>
                  <a:lnTo>
                    <a:pt x="85356" y="1069860"/>
                  </a:lnTo>
                  <a:close/>
                </a:path>
                <a:path w="85725" h="1791335">
                  <a:moveTo>
                    <a:pt x="85356" y="547128"/>
                  </a:moveTo>
                  <a:lnTo>
                    <a:pt x="84493" y="537121"/>
                  </a:lnTo>
                  <a:lnTo>
                    <a:pt x="81927" y="529983"/>
                  </a:lnTo>
                  <a:lnTo>
                    <a:pt x="79260" y="527316"/>
                  </a:lnTo>
                  <a:lnTo>
                    <a:pt x="77749" y="525716"/>
                  </a:lnTo>
                  <a:lnTo>
                    <a:pt x="82308" y="533412"/>
                  </a:lnTo>
                  <a:lnTo>
                    <a:pt x="82308" y="553224"/>
                  </a:lnTo>
                  <a:lnTo>
                    <a:pt x="80784" y="559320"/>
                  </a:lnTo>
                  <a:lnTo>
                    <a:pt x="79260" y="562368"/>
                  </a:lnTo>
                  <a:lnTo>
                    <a:pt x="76212" y="565416"/>
                  </a:lnTo>
                  <a:lnTo>
                    <a:pt x="74688" y="568464"/>
                  </a:lnTo>
                  <a:lnTo>
                    <a:pt x="67068" y="568464"/>
                  </a:lnTo>
                  <a:lnTo>
                    <a:pt x="65544" y="565416"/>
                  </a:lnTo>
                  <a:lnTo>
                    <a:pt x="62496" y="562368"/>
                  </a:lnTo>
                  <a:lnTo>
                    <a:pt x="60972" y="559320"/>
                  </a:lnTo>
                  <a:lnTo>
                    <a:pt x="60972" y="534936"/>
                  </a:lnTo>
                  <a:lnTo>
                    <a:pt x="62496" y="531888"/>
                  </a:lnTo>
                  <a:lnTo>
                    <a:pt x="65544" y="527316"/>
                  </a:lnTo>
                  <a:lnTo>
                    <a:pt x="68719" y="525716"/>
                  </a:lnTo>
                  <a:lnTo>
                    <a:pt x="77749" y="525716"/>
                  </a:lnTo>
                  <a:lnTo>
                    <a:pt x="71640" y="524268"/>
                  </a:lnTo>
                  <a:lnTo>
                    <a:pt x="67068" y="524268"/>
                  </a:lnTo>
                  <a:lnTo>
                    <a:pt x="64147" y="525716"/>
                  </a:lnTo>
                  <a:lnTo>
                    <a:pt x="63004" y="527316"/>
                  </a:lnTo>
                  <a:lnTo>
                    <a:pt x="60972" y="530364"/>
                  </a:lnTo>
                  <a:lnTo>
                    <a:pt x="57924" y="533412"/>
                  </a:lnTo>
                  <a:lnTo>
                    <a:pt x="57924" y="560844"/>
                  </a:lnTo>
                  <a:lnTo>
                    <a:pt x="60972" y="565416"/>
                  </a:lnTo>
                  <a:lnTo>
                    <a:pt x="62496" y="568464"/>
                  </a:lnTo>
                  <a:lnTo>
                    <a:pt x="67068" y="569988"/>
                  </a:lnTo>
                  <a:lnTo>
                    <a:pt x="74688" y="569988"/>
                  </a:lnTo>
                  <a:lnTo>
                    <a:pt x="79260" y="568464"/>
                  </a:lnTo>
                  <a:lnTo>
                    <a:pt x="80784" y="563892"/>
                  </a:lnTo>
                  <a:lnTo>
                    <a:pt x="83832" y="560844"/>
                  </a:lnTo>
                  <a:lnTo>
                    <a:pt x="85356" y="554748"/>
                  </a:lnTo>
                  <a:lnTo>
                    <a:pt x="85356" y="547128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420111" y="3284219"/>
              <a:ext cx="3340735" cy="22860"/>
            </a:xfrm>
            <a:custGeom>
              <a:avLst/>
              <a:gdLst/>
              <a:ahLst/>
              <a:cxnLst/>
              <a:rect l="l" t="t" r="r" b="b"/>
              <a:pathLst>
                <a:path w="3340735" h="22860">
                  <a:moveTo>
                    <a:pt x="0" y="0"/>
                  </a:moveTo>
                  <a:lnTo>
                    <a:pt x="0" y="22860"/>
                  </a:lnTo>
                </a:path>
                <a:path w="3340735" h="22860">
                  <a:moveTo>
                    <a:pt x="304799" y="0"/>
                  </a:moveTo>
                  <a:lnTo>
                    <a:pt x="304799" y="22860"/>
                  </a:lnTo>
                </a:path>
                <a:path w="3340735" h="22860">
                  <a:moveTo>
                    <a:pt x="608076" y="0"/>
                  </a:moveTo>
                  <a:lnTo>
                    <a:pt x="608076" y="22860"/>
                  </a:lnTo>
                </a:path>
                <a:path w="3340735" h="22860">
                  <a:moveTo>
                    <a:pt x="911352" y="0"/>
                  </a:moveTo>
                  <a:lnTo>
                    <a:pt x="911352" y="22860"/>
                  </a:lnTo>
                </a:path>
                <a:path w="3340735" h="22860">
                  <a:moveTo>
                    <a:pt x="1214628" y="0"/>
                  </a:moveTo>
                  <a:lnTo>
                    <a:pt x="1214628" y="22860"/>
                  </a:lnTo>
                </a:path>
                <a:path w="3340735" h="22860">
                  <a:moveTo>
                    <a:pt x="1519428" y="0"/>
                  </a:moveTo>
                  <a:lnTo>
                    <a:pt x="1519428" y="22860"/>
                  </a:lnTo>
                </a:path>
                <a:path w="3340735" h="22860">
                  <a:moveTo>
                    <a:pt x="1822703" y="0"/>
                  </a:moveTo>
                  <a:lnTo>
                    <a:pt x="1822703" y="22860"/>
                  </a:lnTo>
                </a:path>
                <a:path w="3340735" h="22860">
                  <a:moveTo>
                    <a:pt x="2125979" y="0"/>
                  </a:moveTo>
                  <a:lnTo>
                    <a:pt x="2125979" y="22860"/>
                  </a:lnTo>
                </a:path>
                <a:path w="3340735" h="22860">
                  <a:moveTo>
                    <a:pt x="2429255" y="0"/>
                  </a:moveTo>
                  <a:lnTo>
                    <a:pt x="2429255" y="22860"/>
                  </a:lnTo>
                </a:path>
                <a:path w="3340735" h="22860">
                  <a:moveTo>
                    <a:pt x="2734055" y="0"/>
                  </a:moveTo>
                  <a:lnTo>
                    <a:pt x="2734055" y="22860"/>
                  </a:lnTo>
                </a:path>
                <a:path w="3340735" h="22860">
                  <a:moveTo>
                    <a:pt x="3037332" y="0"/>
                  </a:moveTo>
                  <a:lnTo>
                    <a:pt x="3037332" y="22860"/>
                  </a:lnTo>
                </a:path>
                <a:path w="3340735" h="22860">
                  <a:moveTo>
                    <a:pt x="3340607" y="0"/>
                  </a:moveTo>
                  <a:lnTo>
                    <a:pt x="3340607" y="22860"/>
                  </a:lnTo>
                </a:path>
              </a:pathLst>
            </a:custGeom>
            <a:ln w="457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62200" y="3339083"/>
              <a:ext cx="3461385" cy="47625"/>
            </a:xfrm>
            <a:custGeom>
              <a:avLst/>
              <a:gdLst/>
              <a:ahLst/>
              <a:cxnLst/>
              <a:rect l="l" t="t" r="r" b="b"/>
              <a:pathLst>
                <a:path w="3461385" h="47625">
                  <a:moveTo>
                    <a:pt x="13716" y="0"/>
                  </a:moveTo>
                  <a:lnTo>
                    <a:pt x="12192" y="1524"/>
                  </a:lnTo>
                  <a:lnTo>
                    <a:pt x="10668" y="1524"/>
                  </a:lnTo>
                  <a:lnTo>
                    <a:pt x="10668" y="3048"/>
                  </a:lnTo>
                  <a:lnTo>
                    <a:pt x="9144" y="3048"/>
                  </a:lnTo>
                  <a:lnTo>
                    <a:pt x="6096" y="6096"/>
                  </a:lnTo>
                  <a:lnTo>
                    <a:pt x="4572" y="6096"/>
                  </a:lnTo>
                  <a:lnTo>
                    <a:pt x="4572" y="7620"/>
                  </a:lnTo>
                  <a:lnTo>
                    <a:pt x="1524" y="7620"/>
                  </a:lnTo>
                  <a:lnTo>
                    <a:pt x="0" y="9144"/>
                  </a:lnTo>
                  <a:lnTo>
                    <a:pt x="0" y="10668"/>
                  </a:lnTo>
                  <a:lnTo>
                    <a:pt x="3048" y="10668"/>
                  </a:lnTo>
                  <a:lnTo>
                    <a:pt x="4572" y="9144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47244"/>
                  </a:lnTo>
                  <a:lnTo>
                    <a:pt x="13716" y="47244"/>
                  </a:lnTo>
                  <a:lnTo>
                    <a:pt x="13716" y="4572"/>
                  </a:lnTo>
                  <a:lnTo>
                    <a:pt x="13716" y="0"/>
                  </a:lnTo>
                  <a:close/>
                </a:path>
                <a:path w="3461385" h="47625">
                  <a:moveTo>
                    <a:pt x="50292" y="12192"/>
                  </a:moveTo>
                  <a:lnTo>
                    <a:pt x="48768" y="9144"/>
                  </a:lnTo>
                  <a:lnTo>
                    <a:pt x="48768" y="7620"/>
                  </a:lnTo>
                  <a:lnTo>
                    <a:pt x="47244" y="6096"/>
                  </a:lnTo>
                  <a:lnTo>
                    <a:pt x="47244" y="10668"/>
                  </a:lnTo>
                  <a:lnTo>
                    <a:pt x="47244" y="19812"/>
                  </a:lnTo>
                  <a:lnTo>
                    <a:pt x="45720" y="19812"/>
                  </a:lnTo>
                  <a:lnTo>
                    <a:pt x="45720" y="22860"/>
                  </a:lnTo>
                  <a:lnTo>
                    <a:pt x="44196" y="24384"/>
                  </a:lnTo>
                  <a:lnTo>
                    <a:pt x="42672" y="24384"/>
                  </a:lnTo>
                  <a:lnTo>
                    <a:pt x="42672" y="25908"/>
                  </a:lnTo>
                  <a:lnTo>
                    <a:pt x="39624" y="25908"/>
                  </a:lnTo>
                  <a:lnTo>
                    <a:pt x="38100" y="27432"/>
                  </a:lnTo>
                  <a:lnTo>
                    <a:pt x="35052" y="27432"/>
                  </a:lnTo>
                  <a:lnTo>
                    <a:pt x="33528" y="25908"/>
                  </a:lnTo>
                  <a:lnTo>
                    <a:pt x="32004" y="25908"/>
                  </a:lnTo>
                  <a:lnTo>
                    <a:pt x="30480" y="24384"/>
                  </a:lnTo>
                  <a:lnTo>
                    <a:pt x="30480" y="22860"/>
                  </a:lnTo>
                  <a:lnTo>
                    <a:pt x="28956" y="22860"/>
                  </a:lnTo>
                  <a:lnTo>
                    <a:pt x="27432" y="21336"/>
                  </a:lnTo>
                  <a:lnTo>
                    <a:pt x="27432" y="10668"/>
                  </a:lnTo>
                  <a:lnTo>
                    <a:pt x="28956" y="9144"/>
                  </a:lnTo>
                  <a:lnTo>
                    <a:pt x="28956" y="7620"/>
                  </a:lnTo>
                  <a:lnTo>
                    <a:pt x="32004" y="4572"/>
                  </a:lnTo>
                  <a:lnTo>
                    <a:pt x="33528" y="4572"/>
                  </a:lnTo>
                  <a:lnTo>
                    <a:pt x="35052" y="3048"/>
                  </a:lnTo>
                  <a:lnTo>
                    <a:pt x="39624" y="3048"/>
                  </a:lnTo>
                  <a:lnTo>
                    <a:pt x="41148" y="4572"/>
                  </a:lnTo>
                  <a:lnTo>
                    <a:pt x="42672" y="4572"/>
                  </a:lnTo>
                  <a:lnTo>
                    <a:pt x="44196" y="6096"/>
                  </a:lnTo>
                  <a:lnTo>
                    <a:pt x="44196" y="7620"/>
                  </a:lnTo>
                  <a:lnTo>
                    <a:pt x="45720" y="7620"/>
                  </a:lnTo>
                  <a:lnTo>
                    <a:pt x="45720" y="9144"/>
                  </a:lnTo>
                  <a:lnTo>
                    <a:pt x="47244" y="10668"/>
                  </a:lnTo>
                  <a:lnTo>
                    <a:pt x="47244" y="6096"/>
                  </a:lnTo>
                  <a:lnTo>
                    <a:pt x="42672" y="1524"/>
                  </a:lnTo>
                  <a:lnTo>
                    <a:pt x="41148" y="1524"/>
                  </a:lnTo>
                  <a:lnTo>
                    <a:pt x="39624" y="0"/>
                  </a:lnTo>
                  <a:lnTo>
                    <a:pt x="35052" y="0"/>
                  </a:lnTo>
                  <a:lnTo>
                    <a:pt x="33528" y="1524"/>
                  </a:lnTo>
                  <a:lnTo>
                    <a:pt x="32004" y="1524"/>
                  </a:lnTo>
                  <a:lnTo>
                    <a:pt x="30480" y="3048"/>
                  </a:lnTo>
                  <a:lnTo>
                    <a:pt x="28956" y="3048"/>
                  </a:lnTo>
                  <a:lnTo>
                    <a:pt x="25908" y="6096"/>
                  </a:lnTo>
                  <a:lnTo>
                    <a:pt x="25908" y="7620"/>
                  </a:lnTo>
                  <a:lnTo>
                    <a:pt x="24384" y="9144"/>
                  </a:lnTo>
                  <a:lnTo>
                    <a:pt x="24384" y="21336"/>
                  </a:lnTo>
                  <a:lnTo>
                    <a:pt x="25908" y="22860"/>
                  </a:lnTo>
                  <a:lnTo>
                    <a:pt x="25908" y="24384"/>
                  </a:lnTo>
                  <a:lnTo>
                    <a:pt x="28956" y="27432"/>
                  </a:lnTo>
                  <a:lnTo>
                    <a:pt x="30480" y="27432"/>
                  </a:lnTo>
                  <a:lnTo>
                    <a:pt x="32004" y="28956"/>
                  </a:lnTo>
                  <a:lnTo>
                    <a:pt x="41148" y="28956"/>
                  </a:lnTo>
                  <a:lnTo>
                    <a:pt x="45720" y="27432"/>
                  </a:lnTo>
                  <a:lnTo>
                    <a:pt x="47244" y="22860"/>
                  </a:lnTo>
                  <a:lnTo>
                    <a:pt x="47244" y="28956"/>
                  </a:lnTo>
                  <a:lnTo>
                    <a:pt x="45720" y="35052"/>
                  </a:lnTo>
                  <a:lnTo>
                    <a:pt x="44196" y="39624"/>
                  </a:lnTo>
                  <a:lnTo>
                    <a:pt x="41148" y="42672"/>
                  </a:lnTo>
                  <a:lnTo>
                    <a:pt x="38100" y="44196"/>
                  </a:lnTo>
                  <a:lnTo>
                    <a:pt x="28956" y="44196"/>
                  </a:lnTo>
                  <a:lnTo>
                    <a:pt x="25908" y="42672"/>
                  </a:lnTo>
                  <a:lnTo>
                    <a:pt x="25908" y="45720"/>
                  </a:lnTo>
                  <a:lnTo>
                    <a:pt x="28956" y="47244"/>
                  </a:lnTo>
                  <a:lnTo>
                    <a:pt x="38100" y="47244"/>
                  </a:lnTo>
                  <a:lnTo>
                    <a:pt x="41148" y="45720"/>
                  </a:lnTo>
                  <a:lnTo>
                    <a:pt x="42672" y="44196"/>
                  </a:lnTo>
                  <a:lnTo>
                    <a:pt x="45720" y="41148"/>
                  </a:lnTo>
                  <a:lnTo>
                    <a:pt x="48768" y="35052"/>
                  </a:lnTo>
                  <a:lnTo>
                    <a:pt x="48768" y="32004"/>
                  </a:lnTo>
                  <a:lnTo>
                    <a:pt x="50292" y="28956"/>
                  </a:lnTo>
                  <a:lnTo>
                    <a:pt x="50292" y="22860"/>
                  </a:lnTo>
                  <a:lnTo>
                    <a:pt x="50292" y="12192"/>
                  </a:lnTo>
                  <a:close/>
                </a:path>
                <a:path w="3461385" h="47625">
                  <a:moveTo>
                    <a:pt x="83820" y="1524"/>
                  </a:moveTo>
                  <a:lnTo>
                    <a:pt x="56388" y="1524"/>
                  </a:lnTo>
                  <a:lnTo>
                    <a:pt x="56388" y="4572"/>
                  </a:lnTo>
                  <a:lnTo>
                    <a:pt x="80772" y="4572"/>
                  </a:lnTo>
                  <a:lnTo>
                    <a:pt x="77724" y="7620"/>
                  </a:lnTo>
                  <a:lnTo>
                    <a:pt x="74676" y="13716"/>
                  </a:lnTo>
                  <a:lnTo>
                    <a:pt x="73152" y="18288"/>
                  </a:lnTo>
                  <a:lnTo>
                    <a:pt x="68580" y="27432"/>
                  </a:lnTo>
                  <a:lnTo>
                    <a:pt x="67056" y="32004"/>
                  </a:lnTo>
                  <a:lnTo>
                    <a:pt x="65532" y="35052"/>
                  </a:lnTo>
                  <a:lnTo>
                    <a:pt x="64008" y="39624"/>
                  </a:lnTo>
                  <a:lnTo>
                    <a:pt x="64008" y="42672"/>
                  </a:lnTo>
                  <a:lnTo>
                    <a:pt x="62484" y="47244"/>
                  </a:lnTo>
                  <a:lnTo>
                    <a:pt x="67056" y="47244"/>
                  </a:lnTo>
                  <a:lnTo>
                    <a:pt x="67056" y="42672"/>
                  </a:lnTo>
                  <a:lnTo>
                    <a:pt x="68580" y="39624"/>
                  </a:lnTo>
                  <a:lnTo>
                    <a:pt x="68580" y="35052"/>
                  </a:lnTo>
                  <a:lnTo>
                    <a:pt x="70104" y="32004"/>
                  </a:lnTo>
                  <a:lnTo>
                    <a:pt x="71628" y="27432"/>
                  </a:lnTo>
                  <a:lnTo>
                    <a:pt x="74676" y="21336"/>
                  </a:lnTo>
                  <a:lnTo>
                    <a:pt x="76200" y="16764"/>
                  </a:lnTo>
                  <a:lnTo>
                    <a:pt x="79248" y="10668"/>
                  </a:lnTo>
                  <a:lnTo>
                    <a:pt x="82296" y="6096"/>
                  </a:lnTo>
                  <a:lnTo>
                    <a:pt x="83820" y="3048"/>
                  </a:lnTo>
                  <a:lnTo>
                    <a:pt x="83820" y="1524"/>
                  </a:lnTo>
                  <a:close/>
                </a:path>
                <a:path w="3461385" h="47625">
                  <a:moveTo>
                    <a:pt x="115824" y="24384"/>
                  </a:moveTo>
                  <a:lnTo>
                    <a:pt x="115201" y="13512"/>
                  </a:lnTo>
                  <a:lnTo>
                    <a:pt x="113157" y="5905"/>
                  </a:lnTo>
                  <a:lnTo>
                    <a:pt x="112776" y="5461"/>
                  </a:lnTo>
                  <a:lnTo>
                    <a:pt x="112776" y="10668"/>
                  </a:lnTo>
                  <a:lnTo>
                    <a:pt x="112776" y="36576"/>
                  </a:lnTo>
                  <a:lnTo>
                    <a:pt x="111252" y="39624"/>
                  </a:lnTo>
                  <a:lnTo>
                    <a:pt x="106680" y="44196"/>
                  </a:lnTo>
                  <a:lnTo>
                    <a:pt x="99060" y="44196"/>
                  </a:lnTo>
                  <a:lnTo>
                    <a:pt x="94488" y="39624"/>
                  </a:lnTo>
                  <a:lnTo>
                    <a:pt x="92964" y="36576"/>
                  </a:lnTo>
                  <a:lnTo>
                    <a:pt x="92964" y="12192"/>
                  </a:lnTo>
                  <a:lnTo>
                    <a:pt x="94488" y="9144"/>
                  </a:lnTo>
                  <a:lnTo>
                    <a:pt x="97536" y="4572"/>
                  </a:lnTo>
                  <a:lnTo>
                    <a:pt x="99060" y="3048"/>
                  </a:lnTo>
                  <a:lnTo>
                    <a:pt x="109728" y="3048"/>
                  </a:lnTo>
                  <a:lnTo>
                    <a:pt x="112776" y="10668"/>
                  </a:lnTo>
                  <a:lnTo>
                    <a:pt x="112776" y="5461"/>
                  </a:lnTo>
                  <a:lnTo>
                    <a:pt x="110731" y="3048"/>
                  </a:lnTo>
                  <a:lnTo>
                    <a:pt x="109385" y="1460"/>
                  </a:lnTo>
                  <a:lnTo>
                    <a:pt x="103632" y="0"/>
                  </a:lnTo>
                  <a:lnTo>
                    <a:pt x="99060" y="0"/>
                  </a:lnTo>
                  <a:lnTo>
                    <a:pt x="92964" y="6096"/>
                  </a:lnTo>
                  <a:lnTo>
                    <a:pt x="89916" y="10668"/>
                  </a:lnTo>
                  <a:lnTo>
                    <a:pt x="89916" y="38100"/>
                  </a:lnTo>
                  <a:lnTo>
                    <a:pt x="92964" y="41148"/>
                  </a:lnTo>
                  <a:lnTo>
                    <a:pt x="94488" y="45720"/>
                  </a:lnTo>
                  <a:lnTo>
                    <a:pt x="99060" y="47244"/>
                  </a:lnTo>
                  <a:lnTo>
                    <a:pt x="106680" y="47244"/>
                  </a:lnTo>
                  <a:lnTo>
                    <a:pt x="109728" y="45720"/>
                  </a:lnTo>
                  <a:lnTo>
                    <a:pt x="110744" y="44196"/>
                  </a:lnTo>
                  <a:lnTo>
                    <a:pt x="112776" y="41148"/>
                  </a:lnTo>
                  <a:lnTo>
                    <a:pt x="115824" y="38100"/>
                  </a:lnTo>
                  <a:lnTo>
                    <a:pt x="115824" y="24384"/>
                  </a:lnTo>
                  <a:close/>
                </a:path>
                <a:path w="3461385" h="47625">
                  <a:moveTo>
                    <a:pt x="318503" y="0"/>
                  </a:moveTo>
                  <a:lnTo>
                    <a:pt x="316979" y="0"/>
                  </a:lnTo>
                  <a:lnTo>
                    <a:pt x="313931" y="3048"/>
                  </a:lnTo>
                  <a:lnTo>
                    <a:pt x="312407" y="3048"/>
                  </a:lnTo>
                  <a:lnTo>
                    <a:pt x="312407" y="4572"/>
                  </a:lnTo>
                  <a:lnTo>
                    <a:pt x="310883" y="4572"/>
                  </a:lnTo>
                  <a:lnTo>
                    <a:pt x="307835" y="7620"/>
                  </a:lnTo>
                  <a:lnTo>
                    <a:pt x="304787" y="7620"/>
                  </a:lnTo>
                  <a:lnTo>
                    <a:pt x="303263" y="9144"/>
                  </a:lnTo>
                  <a:lnTo>
                    <a:pt x="303263" y="10668"/>
                  </a:lnTo>
                  <a:lnTo>
                    <a:pt x="306311" y="10668"/>
                  </a:lnTo>
                  <a:lnTo>
                    <a:pt x="307835" y="9144"/>
                  </a:lnTo>
                  <a:lnTo>
                    <a:pt x="309359" y="9144"/>
                  </a:lnTo>
                  <a:lnTo>
                    <a:pt x="312407" y="7620"/>
                  </a:lnTo>
                  <a:lnTo>
                    <a:pt x="315455" y="4572"/>
                  </a:lnTo>
                  <a:lnTo>
                    <a:pt x="315455" y="47244"/>
                  </a:lnTo>
                  <a:lnTo>
                    <a:pt x="318503" y="47244"/>
                  </a:lnTo>
                  <a:lnTo>
                    <a:pt x="318503" y="0"/>
                  </a:lnTo>
                  <a:close/>
                </a:path>
                <a:path w="3461385" h="47625">
                  <a:moveTo>
                    <a:pt x="353555" y="12192"/>
                  </a:moveTo>
                  <a:lnTo>
                    <a:pt x="352031" y="9144"/>
                  </a:lnTo>
                  <a:lnTo>
                    <a:pt x="352031" y="7620"/>
                  </a:lnTo>
                  <a:lnTo>
                    <a:pt x="350507" y="6096"/>
                  </a:lnTo>
                  <a:lnTo>
                    <a:pt x="350507" y="10668"/>
                  </a:lnTo>
                  <a:lnTo>
                    <a:pt x="350507" y="19812"/>
                  </a:lnTo>
                  <a:lnTo>
                    <a:pt x="348983" y="21336"/>
                  </a:lnTo>
                  <a:lnTo>
                    <a:pt x="348983" y="22860"/>
                  </a:lnTo>
                  <a:lnTo>
                    <a:pt x="345935" y="25908"/>
                  </a:lnTo>
                  <a:lnTo>
                    <a:pt x="342887" y="25908"/>
                  </a:lnTo>
                  <a:lnTo>
                    <a:pt x="341363" y="27432"/>
                  </a:lnTo>
                  <a:lnTo>
                    <a:pt x="339839" y="27432"/>
                  </a:lnTo>
                  <a:lnTo>
                    <a:pt x="338315" y="25908"/>
                  </a:lnTo>
                  <a:lnTo>
                    <a:pt x="335267" y="25908"/>
                  </a:lnTo>
                  <a:lnTo>
                    <a:pt x="333743" y="24384"/>
                  </a:lnTo>
                  <a:lnTo>
                    <a:pt x="333743" y="22860"/>
                  </a:lnTo>
                  <a:lnTo>
                    <a:pt x="332219" y="22860"/>
                  </a:lnTo>
                  <a:lnTo>
                    <a:pt x="332219" y="21336"/>
                  </a:lnTo>
                  <a:lnTo>
                    <a:pt x="330695" y="19812"/>
                  </a:lnTo>
                  <a:lnTo>
                    <a:pt x="330695" y="10668"/>
                  </a:lnTo>
                  <a:lnTo>
                    <a:pt x="332219" y="9144"/>
                  </a:lnTo>
                  <a:lnTo>
                    <a:pt x="332219" y="7620"/>
                  </a:lnTo>
                  <a:lnTo>
                    <a:pt x="335267" y="4572"/>
                  </a:lnTo>
                  <a:lnTo>
                    <a:pt x="336791" y="4572"/>
                  </a:lnTo>
                  <a:lnTo>
                    <a:pt x="338315" y="3048"/>
                  </a:lnTo>
                  <a:lnTo>
                    <a:pt x="342887" y="3048"/>
                  </a:lnTo>
                  <a:lnTo>
                    <a:pt x="344411" y="4572"/>
                  </a:lnTo>
                  <a:lnTo>
                    <a:pt x="345935" y="4572"/>
                  </a:lnTo>
                  <a:lnTo>
                    <a:pt x="347459" y="6096"/>
                  </a:lnTo>
                  <a:lnTo>
                    <a:pt x="347459" y="7620"/>
                  </a:lnTo>
                  <a:lnTo>
                    <a:pt x="348983" y="7620"/>
                  </a:lnTo>
                  <a:lnTo>
                    <a:pt x="348983" y="9144"/>
                  </a:lnTo>
                  <a:lnTo>
                    <a:pt x="350507" y="10668"/>
                  </a:lnTo>
                  <a:lnTo>
                    <a:pt x="350507" y="6096"/>
                  </a:lnTo>
                  <a:lnTo>
                    <a:pt x="348983" y="4572"/>
                  </a:lnTo>
                  <a:lnTo>
                    <a:pt x="348983" y="3048"/>
                  </a:lnTo>
                  <a:lnTo>
                    <a:pt x="345935" y="1524"/>
                  </a:lnTo>
                  <a:lnTo>
                    <a:pt x="344411" y="1524"/>
                  </a:lnTo>
                  <a:lnTo>
                    <a:pt x="342887" y="0"/>
                  </a:lnTo>
                  <a:lnTo>
                    <a:pt x="339839" y="0"/>
                  </a:lnTo>
                  <a:lnTo>
                    <a:pt x="336791" y="1524"/>
                  </a:lnTo>
                  <a:lnTo>
                    <a:pt x="335267" y="1524"/>
                  </a:lnTo>
                  <a:lnTo>
                    <a:pt x="333743" y="3048"/>
                  </a:lnTo>
                  <a:lnTo>
                    <a:pt x="332219" y="3048"/>
                  </a:lnTo>
                  <a:lnTo>
                    <a:pt x="330695" y="4572"/>
                  </a:lnTo>
                  <a:lnTo>
                    <a:pt x="330695" y="6096"/>
                  </a:lnTo>
                  <a:lnTo>
                    <a:pt x="329171" y="7620"/>
                  </a:lnTo>
                  <a:lnTo>
                    <a:pt x="329171" y="9144"/>
                  </a:lnTo>
                  <a:lnTo>
                    <a:pt x="327647" y="10668"/>
                  </a:lnTo>
                  <a:lnTo>
                    <a:pt x="327647" y="21336"/>
                  </a:lnTo>
                  <a:lnTo>
                    <a:pt x="329171" y="22860"/>
                  </a:lnTo>
                  <a:lnTo>
                    <a:pt x="329171" y="24384"/>
                  </a:lnTo>
                  <a:lnTo>
                    <a:pt x="332219" y="27432"/>
                  </a:lnTo>
                  <a:lnTo>
                    <a:pt x="333743" y="27432"/>
                  </a:lnTo>
                  <a:lnTo>
                    <a:pt x="335267" y="28956"/>
                  </a:lnTo>
                  <a:lnTo>
                    <a:pt x="345935" y="28956"/>
                  </a:lnTo>
                  <a:lnTo>
                    <a:pt x="348983" y="27432"/>
                  </a:lnTo>
                  <a:lnTo>
                    <a:pt x="350507" y="22860"/>
                  </a:lnTo>
                  <a:lnTo>
                    <a:pt x="350507" y="35052"/>
                  </a:lnTo>
                  <a:lnTo>
                    <a:pt x="347459" y="39624"/>
                  </a:lnTo>
                  <a:lnTo>
                    <a:pt x="344411" y="42672"/>
                  </a:lnTo>
                  <a:lnTo>
                    <a:pt x="341363" y="44196"/>
                  </a:lnTo>
                  <a:lnTo>
                    <a:pt x="332219" y="44196"/>
                  </a:lnTo>
                  <a:lnTo>
                    <a:pt x="329171" y="42672"/>
                  </a:lnTo>
                  <a:lnTo>
                    <a:pt x="329171" y="45720"/>
                  </a:lnTo>
                  <a:lnTo>
                    <a:pt x="332219" y="47244"/>
                  </a:lnTo>
                  <a:lnTo>
                    <a:pt x="341363" y="47244"/>
                  </a:lnTo>
                  <a:lnTo>
                    <a:pt x="344411" y="45720"/>
                  </a:lnTo>
                  <a:lnTo>
                    <a:pt x="345935" y="44196"/>
                  </a:lnTo>
                  <a:lnTo>
                    <a:pt x="348983" y="42672"/>
                  </a:lnTo>
                  <a:lnTo>
                    <a:pt x="348983" y="41148"/>
                  </a:lnTo>
                  <a:lnTo>
                    <a:pt x="353555" y="32004"/>
                  </a:lnTo>
                  <a:lnTo>
                    <a:pt x="353555" y="22860"/>
                  </a:lnTo>
                  <a:lnTo>
                    <a:pt x="353555" y="12192"/>
                  </a:lnTo>
                  <a:close/>
                </a:path>
                <a:path w="3461385" h="47625">
                  <a:moveTo>
                    <a:pt x="387083" y="1524"/>
                  </a:moveTo>
                  <a:lnTo>
                    <a:pt x="359651" y="1524"/>
                  </a:lnTo>
                  <a:lnTo>
                    <a:pt x="359651" y="4572"/>
                  </a:lnTo>
                  <a:lnTo>
                    <a:pt x="384035" y="4572"/>
                  </a:lnTo>
                  <a:lnTo>
                    <a:pt x="382511" y="7620"/>
                  </a:lnTo>
                  <a:lnTo>
                    <a:pt x="379463" y="10668"/>
                  </a:lnTo>
                  <a:lnTo>
                    <a:pt x="377939" y="13716"/>
                  </a:lnTo>
                  <a:lnTo>
                    <a:pt x="376415" y="18288"/>
                  </a:lnTo>
                  <a:lnTo>
                    <a:pt x="371843" y="27432"/>
                  </a:lnTo>
                  <a:lnTo>
                    <a:pt x="370319" y="32004"/>
                  </a:lnTo>
                  <a:lnTo>
                    <a:pt x="368795" y="35052"/>
                  </a:lnTo>
                  <a:lnTo>
                    <a:pt x="368795" y="39624"/>
                  </a:lnTo>
                  <a:lnTo>
                    <a:pt x="367271" y="42672"/>
                  </a:lnTo>
                  <a:lnTo>
                    <a:pt x="367271" y="47244"/>
                  </a:lnTo>
                  <a:lnTo>
                    <a:pt x="370319" y="47244"/>
                  </a:lnTo>
                  <a:lnTo>
                    <a:pt x="370319" y="42672"/>
                  </a:lnTo>
                  <a:lnTo>
                    <a:pt x="371843" y="39624"/>
                  </a:lnTo>
                  <a:lnTo>
                    <a:pt x="373367" y="35052"/>
                  </a:lnTo>
                  <a:lnTo>
                    <a:pt x="373367" y="32004"/>
                  </a:lnTo>
                  <a:lnTo>
                    <a:pt x="374891" y="27432"/>
                  </a:lnTo>
                  <a:lnTo>
                    <a:pt x="377939" y="21336"/>
                  </a:lnTo>
                  <a:lnTo>
                    <a:pt x="379463" y="16764"/>
                  </a:lnTo>
                  <a:lnTo>
                    <a:pt x="380987" y="13716"/>
                  </a:lnTo>
                  <a:lnTo>
                    <a:pt x="384035" y="10668"/>
                  </a:lnTo>
                  <a:lnTo>
                    <a:pt x="385559" y="6096"/>
                  </a:lnTo>
                  <a:lnTo>
                    <a:pt x="387083" y="3048"/>
                  </a:lnTo>
                  <a:lnTo>
                    <a:pt x="387083" y="1524"/>
                  </a:lnTo>
                  <a:close/>
                </a:path>
                <a:path w="3461385" h="47625">
                  <a:moveTo>
                    <a:pt x="419087" y="28956"/>
                  </a:moveTo>
                  <a:lnTo>
                    <a:pt x="417563" y="25908"/>
                  </a:lnTo>
                  <a:lnTo>
                    <a:pt x="414515" y="22860"/>
                  </a:lnTo>
                  <a:lnTo>
                    <a:pt x="408419" y="19812"/>
                  </a:lnTo>
                  <a:lnTo>
                    <a:pt x="399275" y="19812"/>
                  </a:lnTo>
                  <a:lnTo>
                    <a:pt x="400799" y="4572"/>
                  </a:lnTo>
                  <a:lnTo>
                    <a:pt x="416039" y="4572"/>
                  </a:lnTo>
                  <a:lnTo>
                    <a:pt x="416039" y="1524"/>
                  </a:lnTo>
                  <a:lnTo>
                    <a:pt x="397751" y="1524"/>
                  </a:lnTo>
                  <a:lnTo>
                    <a:pt x="396227" y="22860"/>
                  </a:lnTo>
                  <a:lnTo>
                    <a:pt x="411467" y="22860"/>
                  </a:lnTo>
                  <a:lnTo>
                    <a:pt x="416039" y="25908"/>
                  </a:lnTo>
                  <a:lnTo>
                    <a:pt x="416039" y="36576"/>
                  </a:lnTo>
                  <a:lnTo>
                    <a:pt x="414515" y="39624"/>
                  </a:lnTo>
                  <a:lnTo>
                    <a:pt x="411467" y="41148"/>
                  </a:lnTo>
                  <a:lnTo>
                    <a:pt x="409943" y="44196"/>
                  </a:lnTo>
                  <a:lnTo>
                    <a:pt x="397751" y="44196"/>
                  </a:lnTo>
                  <a:lnTo>
                    <a:pt x="394703" y="42672"/>
                  </a:lnTo>
                  <a:lnTo>
                    <a:pt x="394703" y="45720"/>
                  </a:lnTo>
                  <a:lnTo>
                    <a:pt x="397751" y="47244"/>
                  </a:lnTo>
                  <a:lnTo>
                    <a:pt x="408419" y="47244"/>
                  </a:lnTo>
                  <a:lnTo>
                    <a:pt x="414515" y="44196"/>
                  </a:lnTo>
                  <a:lnTo>
                    <a:pt x="417563" y="41148"/>
                  </a:lnTo>
                  <a:lnTo>
                    <a:pt x="419087" y="38100"/>
                  </a:lnTo>
                  <a:lnTo>
                    <a:pt x="419087" y="28956"/>
                  </a:lnTo>
                  <a:close/>
                </a:path>
                <a:path w="3461385" h="47625">
                  <a:moveTo>
                    <a:pt x="620268" y="12"/>
                  </a:moveTo>
                  <a:lnTo>
                    <a:pt x="617207" y="3060"/>
                  </a:lnTo>
                  <a:lnTo>
                    <a:pt x="615696" y="3060"/>
                  </a:lnTo>
                  <a:lnTo>
                    <a:pt x="615696" y="4584"/>
                  </a:lnTo>
                  <a:lnTo>
                    <a:pt x="614172" y="4584"/>
                  </a:lnTo>
                  <a:lnTo>
                    <a:pt x="612648" y="6108"/>
                  </a:lnTo>
                  <a:lnTo>
                    <a:pt x="611124" y="6108"/>
                  </a:lnTo>
                  <a:lnTo>
                    <a:pt x="611124" y="7620"/>
                  </a:lnTo>
                  <a:lnTo>
                    <a:pt x="608076" y="7620"/>
                  </a:lnTo>
                  <a:lnTo>
                    <a:pt x="606552" y="9144"/>
                  </a:lnTo>
                  <a:lnTo>
                    <a:pt x="606552" y="10680"/>
                  </a:lnTo>
                  <a:lnTo>
                    <a:pt x="609600" y="10680"/>
                  </a:lnTo>
                  <a:lnTo>
                    <a:pt x="611124" y="9144"/>
                  </a:lnTo>
                  <a:lnTo>
                    <a:pt x="612648" y="9144"/>
                  </a:lnTo>
                  <a:lnTo>
                    <a:pt x="615696" y="7620"/>
                  </a:lnTo>
                  <a:lnTo>
                    <a:pt x="618744" y="4584"/>
                  </a:lnTo>
                  <a:lnTo>
                    <a:pt x="618744" y="47244"/>
                  </a:lnTo>
                  <a:lnTo>
                    <a:pt x="620268" y="47244"/>
                  </a:lnTo>
                  <a:lnTo>
                    <a:pt x="620268" y="12"/>
                  </a:lnTo>
                  <a:close/>
                </a:path>
                <a:path w="3461385" h="47625">
                  <a:moveTo>
                    <a:pt x="656844" y="12204"/>
                  </a:moveTo>
                  <a:lnTo>
                    <a:pt x="655307" y="9144"/>
                  </a:lnTo>
                  <a:lnTo>
                    <a:pt x="655307" y="7620"/>
                  </a:lnTo>
                  <a:lnTo>
                    <a:pt x="653796" y="6108"/>
                  </a:lnTo>
                  <a:lnTo>
                    <a:pt x="653796" y="10680"/>
                  </a:lnTo>
                  <a:lnTo>
                    <a:pt x="653796" y="19824"/>
                  </a:lnTo>
                  <a:lnTo>
                    <a:pt x="652272" y="21336"/>
                  </a:lnTo>
                  <a:lnTo>
                    <a:pt x="652272" y="22872"/>
                  </a:lnTo>
                  <a:lnTo>
                    <a:pt x="649224" y="25920"/>
                  </a:lnTo>
                  <a:lnTo>
                    <a:pt x="646176" y="25920"/>
                  </a:lnTo>
                  <a:lnTo>
                    <a:pt x="644652" y="27444"/>
                  </a:lnTo>
                  <a:lnTo>
                    <a:pt x="641591" y="27444"/>
                  </a:lnTo>
                  <a:lnTo>
                    <a:pt x="641591" y="25920"/>
                  </a:lnTo>
                  <a:lnTo>
                    <a:pt x="638556" y="25920"/>
                  </a:lnTo>
                  <a:lnTo>
                    <a:pt x="637032" y="24396"/>
                  </a:lnTo>
                  <a:lnTo>
                    <a:pt x="637032" y="22872"/>
                  </a:lnTo>
                  <a:lnTo>
                    <a:pt x="635508" y="22872"/>
                  </a:lnTo>
                  <a:lnTo>
                    <a:pt x="635508" y="21336"/>
                  </a:lnTo>
                  <a:lnTo>
                    <a:pt x="633984" y="19824"/>
                  </a:lnTo>
                  <a:lnTo>
                    <a:pt x="633984" y="10680"/>
                  </a:lnTo>
                  <a:lnTo>
                    <a:pt x="635508" y="9144"/>
                  </a:lnTo>
                  <a:lnTo>
                    <a:pt x="635508" y="7620"/>
                  </a:lnTo>
                  <a:lnTo>
                    <a:pt x="638556" y="4584"/>
                  </a:lnTo>
                  <a:lnTo>
                    <a:pt x="640080" y="4584"/>
                  </a:lnTo>
                  <a:lnTo>
                    <a:pt x="641591" y="3060"/>
                  </a:lnTo>
                  <a:lnTo>
                    <a:pt x="646176" y="3060"/>
                  </a:lnTo>
                  <a:lnTo>
                    <a:pt x="647700" y="4584"/>
                  </a:lnTo>
                  <a:lnTo>
                    <a:pt x="649224" y="4584"/>
                  </a:lnTo>
                  <a:lnTo>
                    <a:pt x="650748" y="6108"/>
                  </a:lnTo>
                  <a:lnTo>
                    <a:pt x="650748" y="7620"/>
                  </a:lnTo>
                  <a:lnTo>
                    <a:pt x="652272" y="7620"/>
                  </a:lnTo>
                  <a:lnTo>
                    <a:pt x="652272" y="9144"/>
                  </a:lnTo>
                  <a:lnTo>
                    <a:pt x="653796" y="10680"/>
                  </a:lnTo>
                  <a:lnTo>
                    <a:pt x="653796" y="6108"/>
                  </a:lnTo>
                  <a:lnTo>
                    <a:pt x="649224" y="1536"/>
                  </a:lnTo>
                  <a:lnTo>
                    <a:pt x="647700" y="1536"/>
                  </a:lnTo>
                  <a:lnTo>
                    <a:pt x="646176" y="12"/>
                  </a:lnTo>
                  <a:lnTo>
                    <a:pt x="641591" y="12"/>
                  </a:lnTo>
                  <a:lnTo>
                    <a:pt x="640080" y="1536"/>
                  </a:lnTo>
                  <a:lnTo>
                    <a:pt x="638556" y="1536"/>
                  </a:lnTo>
                  <a:lnTo>
                    <a:pt x="637032" y="3060"/>
                  </a:lnTo>
                  <a:lnTo>
                    <a:pt x="635508" y="3060"/>
                  </a:lnTo>
                  <a:lnTo>
                    <a:pt x="633984" y="4584"/>
                  </a:lnTo>
                  <a:lnTo>
                    <a:pt x="633984" y="6108"/>
                  </a:lnTo>
                  <a:lnTo>
                    <a:pt x="630923" y="9144"/>
                  </a:lnTo>
                  <a:lnTo>
                    <a:pt x="630923" y="21336"/>
                  </a:lnTo>
                  <a:lnTo>
                    <a:pt x="632460" y="22872"/>
                  </a:lnTo>
                  <a:lnTo>
                    <a:pt x="632460" y="24396"/>
                  </a:lnTo>
                  <a:lnTo>
                    <a:pt x="635508" y="27444"/>
                  </a:lnTo>
                  <a:lnTo>
                    <a:pt x="637032" y="27444"/>
                  </a:lnTo>
                  <a:lnTo>
                    <a:pt x="638556" y="28968"/>
                  </a:lnTo>
                  <a:lnTo>
                    <a:pt x="647700" y="28968"/>
                  </a:lnTo>
                  <a:lnTo>
                    <a:pt x="652272" y="27444"/>
                  </a:lnTo>
                  <a:lnTo>
                    <a:pt x="653796" y="22872"/>
                  </a:lnTo>
                  <a:lnTo>
                    <a:pt x="653796" y="35064"/>
                  </a:lnTo>
                  <a:lnTo>
                    <a:pt x="650748" y="39636"/>
                  </a:lnTo>
                  <a:lnTo>
                    <a:pt x="647700" y="42684"/>
                  </a:lnTo>
                  <a:lnTo>
                    <a:pt x="644652" y="44208"/>
                  </a:lnTo>
                  <a:lnTo>
                    <a:pt x="635508" y="44208"/>
                  </a:lnTo>
                  <a:lnTo>
                    <a:pt x="632460" y="42684"/>
                  </a:lnTo>
                  <a:lnTo>
                    <a:pt x="632460" y="45720"/>
                  </a:lnTo>
                  <a:lnTo>
                    <a:pt x="635508" y="47244"/>
                  </a:lnTo>
                  <a:lnTo>
                    <a:pt x="644652" y="47244"/>
                  </a:lnTo>
                  <a:lnTo>
                    <a:pt x="647700" y="45720"/>
                  </a:lnTo>
                  <a:lnTo>
                    <a:pt x="649211" y="44208"/>
                  </a:lnTo>
                  <a:lnTo>
                    <a:pt x="652272" y="41160"/>
                  </a:lnTo>
                  <a:lnTo>
                    <a:pt x="656844" y="32016"/>
                  </a:lnTo>
                  <a:lnTo>
                    <a:pt x="656844" y="22872"/>
                  </a:lnTo>
                  <a:lnTo>
                    <a:pt x="656844" y="12204"/>
                  </a:lnTo>
                  <a:close/>
                </a:path>
                <a:path w="3461385" h="47625">
                  <a:moveTo>
                    <a:pt x="690372" y="28968"/>
                  </a:moveTo>
                  <a:lnTo>
                    <a:pt x="687324" y="25920"/>
                  </a:lnTo>
                  <a:lnTo>
                    <a:pt x="687324" y="30492"/>
                  </a:lnTo>
                  <a:lnTo>
                    <a:pt x="687324" y="38112"/>
                  </a:lnTo>
                  <a:lnTo>
                    <a:pt x="685800" y="39636"/>
                  </a:lnTo>
                  <a:lnTo>
                    <a:pt x="685800" y="41160"/>
                  </a:lnTo>
                  <a:lnTo>
                    <a:pt x="682752" y="44208"/>
                  </a:lnTo>
                  <a:lnTo>
                    <a:pt x="672084" y="44208"/>
                  </a:lnTo>
                  <a:lnTo>
                    <a:pt x="669023" y="41160"/>
                  </a:lnTo>
                  <a:lnTo>
                    <a:pt x="669023" y="39636"/>
                  </a:lnTo>
                  <a:lnTo>
                    <a:pt x="667499" y="38112"/>
                  </a:lnTo>
                  <a:lnTo>
                    <a:pt x="667499" y="30492"/>
                  </a:lnTo>
                  <a:lnTo>
                    <a:pt x="669023" y="28968"/>
                  </a:lnTo>
                  <a:lnTo>
                    <a:pt x="669023" y="27444"/>
                  </a:lnTo>
                  <a:lnTo>
                    <a:pt x="670560" y="27444"/>
                  </a:lnTo>
                  <a:lnTo>
                    <a:pt x="670560" y="25920"/>
                  </a:lnTo>
                  <a:lnTo>
                    <a:pt x="672084" y="25920"/>
                  </a:lnTo>
                  <a:lnTo>
                    <a:pt x="673608" y="24396"/>
                  </a:lnTo>
                  <a:lnTo>
                    <a:pt x="681215" y="24396"/>
                  </a:lnTo>
                  <a:lnTo>
                    <a:pt x="682752" y="25920"/>
                  </a:lnTo>
                  <a:lnTo>
                    <a:pt x="684276" y="25920"/>
                  </a:lnTo>
                  <a:lnTo>
                    <a:pt x="684276" y="27444"/>
                  </a:lnTo>
                  <a:lnTo>
                    <a:pt x="685800" y="27444"/>
                  </a:lnTo>
                  <a:lnTo>
                    <a:pt x="685800" y="28968"/>
                  </a:lnTo>
                  <a:lnTo>
                    <a:pt x="687324" y="30492"/>
                  </a:lnTo>
                  <a:lnTo>
                    <a:pt x="687324" y="25920"/>
                  </a:lnTo>
                  <a:lnTo>
                    <a:pt x="685800" y="24396"/>
                  </a:lnTo>
                  <a:lnTo>
                    <a:pt x="684276" y="22872"/>
                  </a:lnTo>
                  <a:lnTo>
                    <a:pt x="682752" y="22872"/>
                  </a:lnTo>
                  <a:lnTo>
                    <a:pt x="682752" y="21336"/>
                  </a:lnTo>
                  <a:lnTo>
                    <a:pt x="684276" y="21336"/>
                  </a:lnTo>
                  <a:lnTo>
                    <a:pt x="685800" y="19824"/>
                  </a:lnTo>
                  <a:lnTo>
                    <a:pt x="687324" y="19824"/>
                  </a:lnTo>
                  <a:lnTo>
                    <a:pt x="687324" y="16776"/>
                  </a:lnTo>
                  <a:lnTo>
                    <a:pt x="688848" y="16776"/>
                  </a:lnTo>
                  <a:lnTo>
                    <a:pt x="688848" y="7620"/>
                  </a:lnTo>
                  <a:lnTo>
                    <a:pt x="687324" y="6108"/>
                  </a:lnTo>
                  <a:lnTo>
                    <a:pt x="687324" y="4584"/>
                  </a:lnTo>
                  <a:lnTo>
                    <a:pt x="685800" y="4584"/>
                  </a:lnTo>
                  <a:lnTo>
                    <a:pt x="685800" y="9144"/>
                  </a:lnTo>
                  <a:lnTo>
                    <a:pt x="685800" y="15252"/>
                  </a:lnTo>
                  <a:lnTo>
                    <a:pt x="684276" y="16776"/>
                  </a:lnTo>
                  <a:lnTo>
                    <a:pt x="684276" y="18300"/>
                  </a:lnTo>
                  <a:lnTo>
                    <a:pt x="682752" y="19824"/>
                  </a:lnTo>
                  <a:lnTo>
                    <a:pt x="681215" y="19824"/>
                  </a:lnTo>
                  <a:lnTo>
                    <a:pt x="679691" y="21336"/>
                  </a:lnTo>
                  <a:lnTo>
                    <a:pt x="675132" y="21336"/>
                  </a:lnTo>
                  <a:lnTo>
                    <a:pt x="673608" y="19824"/>
                  </a:lnTo>
                  <a:lnTo>
                    <a:pt x="672084" y="19824"/>
                  </a:lnTo>
                  <a:lnTo>
                    <a:pt x="669023" y="16776"/>
                  </a:lnTo>
                  <a:lnTo>
                    <a:pt x="669023" y="7620"/>
                  </a:lnTo>
                  <a:lnTo>
                    <a:pt x="672084" y="4584"/>
                  </a:lnTo>
                  <a:lnTo>
                    <a:pt x="673608" y="4584"/>
                  </a:lnTo>
                  <a:lnTo>
                    <a:pt x="675132" y="3060"/>
                  </a:lnTo>
                  <a:lnTo>
                    <a:pt x="679691" y="3060"/>
                  </a:lnTo>
                  <a:lnTo>
                    <a:pt x="681215" y="4584"/>
                  </a:lnTo>
                  <a:lnTo>
                    <a:pt x="682752" y="4584"/>
                  </a:lnTo>
                  <a:lnTo>
                    <a:pt x="684276" y="6108"/>
                  </a:lnTo>
                  <a:lnTo>
                    <a:pt x="684276" y="7620"/>
                  </a:lnTo>
                  <a:lnTo>
                    <a:pt x="685800" y="9144"/>
                  </a:lnTo>
                  <a:lnTo>
                    <a:pt x="685800" y="4584"/>
                  </a:lnTo>
                  <a:lnTo>
                    <a:pt x="684276" y="3060"/>
                  </a:lnTo>
                  <a:lnTo>
                    <a:pt x="684276" y="1536"/>
                  </a:lnTo>
                  <a:lnTo>
                    <a:pt x="681215" y="1536"/>
                  </a:lnTo>
                  <a:lnTo>
                    <a:pt x="679691" y="12"/>
                  </a:lnTo>
                  <a:lnTo>
                    <a:pt x="675132" y="12"/>
                  </a:lnTo>
                  <a:lnTo>
                    <a:pt x="673608" y="1536"/>
                  </a:lnTo>
                  <a:lnTo>
                    <a:pt x="670560" y="1536"/>
                  </a:lnTo>
                  <a:lnTo>
                    <a:pt x="670560" y="3060"/>
                  </a:lnTo>
                  <a:lnTo>
                    <a:pt x="669023" y="4584"/>
                  </a:lnTo>
                  <a:lnTo>
                    <a:pt x="667499" y="4584"/>
                  </a:lnTo>
                  <a:lnTo>
                    <a:pt x="667499" y="6108"/>
                  </a:lnTo>
                  <a:lnTo>
                    <a:pt x="665988" y="7620"/>
                  </a:lnTo>
                  <a:lnTo>
                    <a:pt x="665988" y="16776"/>
                  </a:lnTo>
                  <a:lnTo>
                    <a:pt x="667499" y="16776"/>
                  </a:lnTo>
                  <a:lnTo>
                    <a:pt x="667499" y="18300"/>
                  </a:lnTo>
                  <a:lnTo>
                    <a:pt x="670560" y="21336"/>
                  </a:lnTo>
                  <a:lnTo>
                    <a:pt x="672084" y="21336"/>
                  </a:lnTo>
                  <a:lnTo>
                    <a:pt x="672084" y="22872"/>
                  </a:lnTo>
                  <a:lnTo>
                    <a:pt x="670560" y="22872"/>
                  </a:lnTo>
                  <a:lnTo>
                    <a:pt x="664464" y="28968"/>
                  </a:lnTo>
                  <a:lnTo>
                    <a:pt x="664464" y="39636"/>
                  </a:lnTo>
                  <a:lnTo>
                    <a:pt x="665988" y="41160"/>
                  </a:lnTo>
                  <a:lnTo>
                    <a:pt x="665988" y="42684"/>
                  </a:lnTo>
                  <a:lnTo>
                    <a:pt x="669023" y="45720"/>
                  </a:lnTo>
                  <a:lnTo>
                    <a:pt x="670560" y="45720"/>
                  </a:lnTo>
                  <a:lnTo>
                    <a:pt x="672084" y="47244"/>
                  </a:lnTo>
                  <a:lnTo>
                    <a:pt x="682752" y="47244"/>
                  </a:lnTo>
                  <a:lnTo>
                    <a:pt x="684276" y="45720"/>
                  </a:lnTo>
                  <a:lnTo>
                    <a:pt x="685800" y="45720"/>
                  </a:lnTo>
                  <a:lnTo>
                    <a:pt x="687311" y="44208"/>
                  </a:lnTo>
                  <a:lnTo>
                    <a:pt x="688848" y="42684"/>
                  </a:lnTo>
                  <a:lnTo>
                    <a:pt x="688848" y="41160"/>
                  </a:lnTo>
                  <a:lnTo>
                    <a:pt x="690372" y="39636"/>
                  </a:lnTo>
                  <a:lnTo>
                    <a:pt x="690372" y="28968"/>
                  </a:lnTo>
                  <a:close/>
                </a:path>
                <a:path w="3461385" h="47625">
                  <a:moveTo>
                    <a:pt x="723900" y="24396"/>
                  </a:moveTo>
                  <a:lnTo>
                    <a:pt x="723061" y="13512"/>
                  </a:lnTo>
                  <a:lnTo>
                    <a:pt x="720852" y="6527"/>
                  </a:lnTo>
                  <a:lnTo>
                    <a:pt x="720852" y="10680"/>
                  </a:lnTo>
                  <a:lnTo>
                    <a:pt x="720852" y="36588"/>
                  </a:lnTo>
                  <a:lnTo>
                    <a:pt x="717791" y="39636"/>
                  </a:lnTo>
                  <a:lnTo>
                    <a:pt x="716280" y="42684"/>
                  </a:lnTo>
                  <a:lnTo>
                    <a:pt x="714756" y="44208"/>
                  </a:lnTo>
                  <a:lnTo>
                    <a:pt x="707123" y="44208"/>
                  </a:lnTo>
                  <a:lnTo>
                    <a:pt x="704088" y="42684"/>
                  </a:lnTo>
                  <a:lnTo>
                    <a:pt x="701040" y="36588"/>
                  </a:lnTo>
                  <a:lnTo>
                    <a:pt x="699516" y="30492"/>
                  </a:lnTo>
                  <a:lnTo>
                    <a:pt x="699516" y="16776"/>
                  </a:lnTo>
                  <a:lnTo>
                    <a:pt x="701040" y="12204"/>
                  </a:lnTo>
                  <a:lnTo>
                    <a:pt x="702564" y="9144"/>
                  </a:lnTo>
                  <a:lnTo>
                    <a:pt x="704088" y="4584"/>
                  </a:lnTo>
                  <a:lnTo>
                    <a:pt x="707123" y="3060"/>
                  </a:lnTo>
                  <a:lnTo>
                    <a:pt x="717791" y="3060"/>
                  </a:lnTo>
                  <a:lnTo>
                    <a:pt x="720852" y="10680"/>
                  </a:lnTo>
                  <a:lnTo>
                    <a:pt x="720852" y="6527"/>
                  </a:lnTo>
                  <a:lnTo>
                    <a:pt x="720661" y="5918"/>
                  </a:lnTo>
                  <a:lnTo>
                    <a:pt x="718197" y="3060"/>
                  </a:lnTo>
                  <a:lnTo>
                    <a:pt x="716826" y="1460"/>
                  </a:lnTo>
                  <a:lnTo>
                    <a:pt x="711708" y="12"/>
                  </a:lnTo>
                  <a:lnTo>
                    <a:pt x="707123" y="12"/>
                  </a:lnTo>
                  <a:lnTo>
                    <a:pt x="702564" y="3060"/>
                  </a:lnTo>
                  <a:lnTo>
                    <a:pt x="701040" y="6108"/>
                  </a:lnTo>
                  <a:lnTo>
                    <a:pt x="697992" y="10680"/>
                  </a:lnTo>
                  <a:lnTo>
                    <a:pt x="696468" y="16776"/>
                  </a:lnTo>
                  <a:lnTo>
                    <a:pt x="696468" y="32016"/>
                  </a:lnTo>
                  <a:lnTo>
                    <a:pt x="697992" y="38112"/>
                  </a:lnTo>
                  <a:lnTo>
                    <a:pt x="701040" y="41160"/>
                  </a:lnTo>
                  <a:lnTo>
                    <a:pt x="702564" y="45720"/>
                  </a:lnTo>
                  <a:lnTo>
                    <a:pt x="705599" y="47244"/>
                  </a:lnTo>
                  <a:lnTo>
                    <a:pt x="714756" y="47244"/>
                  </a:lnTo>
                  <a:lnTo>
                    <a:pt x="723900" y="32016"/>
                  </a:lnTo>
                  <a:lnTo>
                    <a:pt x="723900" y="24396"/>
                  </a:lnTo>
                  <a:close/>
                </a:path>
                <a:path w="3461385" h="47625">
                  <a:moveTo>
                    <a:pt x="925068" y="12"/>
                  </a:moveTo>
                  <a:lnTo>
                    <a:pt x="923544" y="12"/>
                  </a:lnTo>
                  <a:lnTo>
                    <a:pt x="920496" y="3060"/>
                  </a:lnTo>
                  <a:lnTo>
                    <a:pt x="918972" y="3060"/>
                  </a:lnTo>
                  <a:lnTo>
                    <a:pt x="918972" y="4584"/>
                  </a:lnTo>
                  <a:lnTo>
                    <a:pt x="917448" y="4584"/>
                  </a:lnTo>
                  <a:lnTo>
                    <a:pt x="914400" y="7620"/>
                  </a:lnTo>
                  <a:lnTo>
                    <a:pt x="911352" y="7620"/>
                  </a:lnTo>
                  <a:lnTo>
                    <a:pt x="911352" y="10680"/>
                  </a:lnTo>
                  <a:lnTo>
                    <a:pt x="912876" y="10680"/>
                  </a:lnTo>
                  <a:lnTo>
                    <a:pt x="914400" y="9144"/>
                  </a:lnTo>
                  <a:lnTo>
                    <a:pt x="917448" y="9144"/>
                  </a:lnTo>
                  <a:lnTo>
                    <a:pt x="922007" y="4584"/>
                  </a:lnTo>
                  <a:lnTo>
                    <a:pt x="922007" y="47244"/>
                  </a:lnTo>
                  <a:lnTo>
                    <a:pt x="925068" y="47244"/>
                  </a:lnTo>
                  <a:lnTo>
                    <a:pt x="925068" y="12"/>
                  </a:lnTo>
                  <a:close/>
                </a:path>
                <a:path w="3461385" h="47625">
                  <a:moveTo>
                    <a:pt x="961644" y="18300"/>
                  </a:moveTo>
                  <a:lnTo>
                    <a:pt x="960107" y="15252"/>
                  </a:lnTo>
                  <a:lnTo>
                    <a:pt x="960107" y="9144"/>
                  </a:lnTo>
                  <a:lnTo>
                    <a:pt x="957072" y="6108"/>
                  </a:lnTo>
                  <a:lnTo>
                    <a:pt x="957072" y="9144"/>
                  </a:lnTo>
                  <a:lnTo>
                    <a:pt x="957072" y="19824"/>
                  </a:lnTo>
                  <a:lnTo>
                    <a:pt x="955548" y="21336"/>
                  </a:lnTo>
                  <a:lnTo>
                    <a:pt x="955548" y="22872"/>
                  </a:lnTo>
                  <a:lnTo>
                    <a:pt x="952500" y="25920"/>
                  </a:lnTo>
                  <a:lnTo>
                    <a:pt x="949452" y="25920"/>
                  </a:lnTo>
                  <a:lnTo>
                    <a:pt x="949452" y="27444"/>
                  </a:lnTo>
                  <a:lnTo>
                    <a:pt x="946391" y="27444"/>
                  </a:lnTo>
                  <a:lnTo>
                    <a:pt x="944880" y="25920"/>
                  </a:lnTo>
                  <a:lnTo>
                    <a:pt x="941832" y="25920"/>
                  </a:lnTo>
                  <a:lnTo>
                    <a:pt x="940308" y="24396"/>
                  </a:lnTo>
                  <a:lnTo>
                    <a:pt x="940308" y="22872"/>
                  </a:lnTo>
                  <a:lnTo>
                    <a:pt x="938784" y="22872"/>
                  </a:lnTo>
                  <a:lnTo>
                    <a:pt x="938784" y="19824"/>
                  </a:lnTo>
                  <a:lnTo>
                    <a:pt x="937260" y="18300"/>
                  </a:lnTo>
                  <a:lnTo>
                    <a:pt x="937260" y="12204"/>
                  </a:lnTo>
                  <a:lnTo>
                    <a:pt x="938784" y="10680"/>
                  </a:lnTo>
                  <a:lnTo>
                    <a:pt x="938784" y="7620"/>
                  </a:lnTo>
                  <a:lnTo>
                    <a:pt x="940308" y="6108"/>
                  </a:lnTo>
                  <a:lnTo>
                    <a:pt x="941832" y="6108"/>
                  </a:lnTo>
                  <a:lnTo>
                    <a:pt x="941832" y="4584"/>
                  </a:lnTo>
                  <a:lnTo>
                    <a:pt x="943356" y="4584"/>
                  </a:lnTo>
                  <a:lnTo>
                    <a:pt x="944880" y="3060"/>
                  </a:lnTo>
                  <a:lnTo>
                    <a:pt x="950976" y="3060"/>
                  </a:lnTo>
                  <a:lnTo>
                    <a:pt x="950976" y="4584"/>
                  </a:lnTo>
                  <a:lnTo>
                    <a:pt x="952500" y="4584"/>
                  </a:lnTo>
                  <a:lnTo>
                    <a:pt x="957072" y="9144"/>
                  </a:lnTo>
                  <a:lnTo>
                    <a:pt x="957072" y="6108"/>
                  </a:lnTo>
                  <a:lnTo>
                    <a:pt x="957072" y="4584"/>
                  </a:lnTo>
                  <a:lnTo>
                    <a:pt x="954024" y="1536"/>
                  </a:lnTo>
                  <a:lnTo>
                    <a:pt x="952500" y="1536"/>
                  </a:lnTo>
                  <a:lnTo>
                    <a:pt x="949452" y="12"/>
                  </a:lnTo>
                  <a:lnTo>
                    <a:pt x="946391" y="12"/>
                  </a:lnTo>
                  <a:lnTo>
                    <a:pt x="944880" y="1536"/>
                  </a:lnTo>
                  <a:lnTo>
                    <a:pt x="941832" y="1536"/>
                  </a:lnTo>
                  <a:lnTo>
                    <a:pt x="940308" y="3060"/>
                  </a:lnTo>
                  <a:lnTo>
                    <a:pt x="938784" y="3060"/>
                  </a:lnTo>
                  <a:lnTo>
                    <a:pt x="938784" y="4584"/>
                  </a:lnTo>
                  <a:lnTo>
                    <a:pt x="935736" y="7620"/>
                  </a:lnTo>
                  <a:lnTo>
                    <a:pt x="935736" y="9144"/>
                  </a:lnTo>
                  <a:lnTo>
                    <a:pt x="934199" y="10680"/>
                  </a:lnTo>
                  <a:lnTo>
                    <a:pt x="934199" y="19824"/>
                  </a:lnTo>
                  <a:lnTo>
                    <a:pt x="935736" y="21336"/>
                  </a:lnTo>
                  <a:lnTo>
                    <a:pt x="935736" y="22872"/>
                  </a:lnTo>
                  <a:lnTo>
                    <a:pt x="937260" y="24396"/>
                  </a:lnTo>
                  <a:lnTo>
                    <a:pt x="937260" y="25920"/>
                  </a:lnTo>
                  <a:lnTo>
                    <a:pt x="938784" y="27444"/>
                  </a:lnTo>
                  <a:lnTo>
                    <a:pt x="940308" y="27444"/>
                  </a:lnTo>
                  <a:lnTo>
                    <a:pt x="941832" y="28968"/>
                  </a:lnTo>
                  <a:lnTo>
                    <a:pt x="952500" y="28968"/>
                  </a:lnTo>
                  <a:lnTo>
                    <a:pt x="955548" y="27444"/>
                  </a:lnTo>
                  <a:lnTo>
                    <a:pt x="958596" y="22872"/>
                  </a:lnTo>
                  <a:lnTo>
                    <a:pt x="958596" y="28968"/>
                  </a:lnTo>
                  <a:lnTo>
                    <a:pt x="957072" y="35064"/>
                  </a:lnTo>
                  <a:lnTo>
                    <a:pt x="954024" y="39636"/>
                  </a:lnTo>
                  <a:lnTo>
                    <a:pt x="952500" y="42684"/>
                  </a:lnTo>
                  <a:lnTo>
                    <a:pt x="947915" y="44208"/>
                  </a:lnTo>
                  <a:lnTo>
                    <a:pt x="938784" y="44208"/>
                  </a:lnTo>
                  <a:lnTo>
                    <a:pt x="937260" y="42684"/>
                  </a:lnTo>
                  <a:lnTo>
                    <a:pt x="937260" y="45720"/>
                  </a:lnTo>
                  <a:lnTo>
                    <a:pt x="938784" y="47244"/>
                  </a:lnTo>
                  <a:lnTo>
                    <a:pt x="949452" y="47244"/>
                  </a:lnTo>
                  <a:lnTo>
                    <a:pt x="952500" y="44208"/>
                  </a:lnTo>
                  <a:lnTo>
                    <a:pt x="955548" y="42684"/>
                  </a:lnTo>
                  <a:lnTo>
                    <a:pt x="957072" y="41160"/>
                  </a:lnTo>
                  <a:lnTo>
                    <a:pt x="958596" y="38112"/>
                  </a:lnTo>
                  <a:lnTo>
                    <a:pt x="958596" y="35064"/>
                  </a:lnTo>
                  <a:lnTo>
                    <a:pt x="960107" y="32016"/>
                  </a:lnTo>
                  <a:lnTo>
                    <a:pt x="960107" y="28968"/>
                  </a:lnTo>
                  <a:lnTo>
                    <a:pt x="961644" y="25920"/>
                  </a:lnTo>
                  <a:lnTo>
                    <a:pt x="961644" y="22872"/>
                  </a:lnTo>
                  <a:lnTo>
                    <a:pt x="961644" y="18300"/>
                  </a:lnTo>
                  <a:close/>
                </a:path>
                <a:path w="3461385" h="47625">
                  <a:moveTo>
                    <a:pt x="993648" y="27444"/>
                  </a:moveTo>
                  <a:lnTo>
                    <a:pt x="992124" y="27444"/>
                  </a:lnTo>
                  <a:lnTo>
                    <a:pt x="992124" y="25920"/>
                  </a:lnTo>
                  <a:lnTo>
                    <a:pt x="990600" y="25920"/>
                  </a:lnTo>
                  <a:lnTo>
                    <a:pt x="990600" y="28968"/>
                  </a:lnTo>
                  <a:lnTo>
                    <a:pt x="990600" y="39636"/>
                  </a:lnTo>
                  <a:lnTo>
                    <a:pt x="989076" y="41160"/>
                  </a:lnTo>
                  <a:lnTo>
                    <a:pt x="989076" y="42684"/>
                  </a:lnTo>
                  <a:lnTo>
                    <a:pt x="987552" y="42684"/>
                  </a:lnTo>
                  <a:lnTo>
                    <a:pt x="986015" y="44208"/>
                  </a:lnTo>
                  <a:lnTo>
                    <a:pt x="975360" y="44208"/>
                  </a:lnTo>
                  <a:lnTo>
                    <a:pt x="972299" y="41160"/>
                  </a:lnTo>
                  <a:lnTo>
                    <a:pt x="972299" y="39636"/>
                  </a:lnTo>
                  <a:lnTo>
                    <a:pt x="970788" y="38112"/>
                  </a:lnTo>
                  <a:lnTo>
                    <a:pt x="970788" y="30492"/>
                  </a:lnTo>
                  <a:lnTo>
                    <a:pt x="972299" y="28968"/>
                  </a:lnTo>
                  <a:lnTo>
                    <a:pt x="972299" y="27444"/>
                  </a:lnTo>
                  <a:lnTo>
                    <a:pt x="973836" y="27444"/>
                  </a:lnTo>
                  <a:lnTo>
                    <a:pt x="973836" y="25920"/>
                  </a:lnTo>
                  <a:lnTo>
                    <a:pt x="975360" y="25920"/>
                  </a:lnTo>
                  <a:lnTo>
                    <a:pt x="976884" y="24396"/>
                  </a:lnTo>
                  <a:lnTo>
                    <a:pt x="984491" y="24396"/>
                  </a:lnTo>
                  <a:lnTo>
                    <a:pt x="986015" y="25920"/>
                  </a:lnTo>
                  <a:lnTo>
                    <a:pt x="987552" y="25920"/>
                  </a:lnTo>
                  <a:lnTo>
                    <a:pt x="990600" y="28968"/>
                  </a:lnTo>
                  <a:lnTo>
                    <a:pt x="990600" y="25920"/>
                  </a:lnTo>
                  <a:lnTo>
                    <a:pt x="989076" y="24396"/>
                  </a:lnTo>
                  <a:lnTo>
                    <a:pt x="989076" y="22872"/>
                  </a:lnTo>
                  <a:lnTo>
                    <a:pt x="986015" y="22872"/>
                  </a:lnTo>
                  <a:lnTo>
                    <a:pt x="989076" y="19824"/>
                  </a:lnTo>
                  <a:lnTo>
                    <a:pt x="990600" y="19824"/>
                  </a:lnTo>
                  <a:lnTo>
                    <a:pt x="990600" y="18300"/>
                  </a:lnTo>
                  <a:lnTo>
                    <a:pt x="992124" y="16776"/>
                  </a:lnTo>
                  <a:lnTo>
                    <a:pt x="992124" y="6108"/>
                  </a:lnTo>
                  <a:lnTo>
                    <a:pt x="990600" y="4584"/>
                  </a:lnTo>
                  <a:lnTo>
                    <a:pt x="989076" y="4584"/>
                  </a:lnTo>
                  <a:lnTo>
                    <a:pt x="989076" y="7620"/>
                  </a:lnTo>
                  <a:lnTo>
                    <a:pt x="989076" y="16776"/>
                  </a:lnTo>
                  <a:lnTo>
                    <a:pt x="986015" y="19824"/>
                  </a:lnTo>
                  <a:lnTo>
                    <a:pt x="984491" y="19824"/>
                  </a:lnTo>
                  <a:lnTo>
                    <a:pt x="982980" y="21336"/>
                  </a:lnTo>
                  <a:lnTo>
                    <a:pt x="978408" y="21336"/>
                  </a:lnTo>
                  <a:lnTo>
                    <a:pt x="976884" y="19824"/>
                  </a:lnTo>
                  <a:lnTo>
                    <a:pt x="975360" y="19824"/>
                  </a:lnTo>
                  <a:lnTo>
                    <a:pt x="975360" y="18300"/>
                  </a:lnTo>
                  <a:lnTo>
                    <a:pt x="973836" y="18300"/>
                  </a:lnTo>
                  <a:lnTo>
                    <a:pt x="973836" y="16776"/>
                  </a:lnTo>
                  <a:lnTo>
                    <a:pt x="972299" y="15252"/>
                  </a:lnTo>
                  <a:lnTo>
                    <a:pt x="972299" y="9144"/>
                  </a:lnTo>
                  <a:lnTo>
                    <a:pt x="973836" y="7620"/>
                  </a:lnTo>
                  <a:lnTo>
                    <a:pt x="973836" y="6108"/>
                  </a:lnTo>
                  <a:lnTo>
                    <a:pt x="975360" y="6108"/>
                  </a:lnTo>
                  <a:lnTo>
                    <a:pt x="975360" y="4584"/>
                  </a:lnTo>
                  <a:lnTo>
                    <a:pt x="976884" y="4584"/>
                  </a:lnTo>
                  <a:lnTo>
                    <a:pt x="978408" y="3060"/>
                  </a:lnTo>
                  <a:lnTo>
                    <a:pt x="982980" y="3060"/>
                  </a:lnTo>
                  <a:lnTo>
                    <a:pt x="984491" y="4584"/>
                  </a:lnTo>
                  <a:lnTo>
                    <a:pt x="986015" y="4584"/>
                  </a:lnTo>
                  <a:lnTo>
                    <a:pt x="989076" y="7620"/>
                  </a:lnTo>
                  <a:lnTo>
                    <a:pt x="989076" y="4584"/>
                  </a:lnTo>
                  <a:lnTo>
                    <a:pt x="989076" y="3060"/>
                  </a:lnTo>
                  <a:lnTo>
                    <a:pt x="987552" y="1536"/>
                  </a:lnTo>
                  <a:lnTo>
                    <a:pt x="984491" y="1536"/>
                  </a:lnTo>
                  <a:lnTo>
                    <a:pt x="982980" y="12"/>
                  </a:lnTo>
                  <a:lnTo>
                    <a:pt x="979932" y="12"/>
                  </a:lnTo>
                  <a:lnTo>
                    <a:pt x="978408" y="1536"/>
                  </a:lnTo>
                  <a:lnTo>
                    <a:pt x="975360" y="1536"/>
                  </a:lnTo>
                  <a:lnTo>
                    <a:pt x="972299" y="4584"/>
                  </a:lnTo>
                  <a:lnTo>
                    <a:pt x="970788" y="4584"/>
                  </a:lnTo>
                  <a:lnTo>
                    <a:pt x="970788" y="7620"/>
                  </a:lnTo>
                  <a:lnTo>
                    <a:pt x="969264" y="9144"/>
                  </a:lnTo>
                  <a:lnTo>
                    <a:pt x="969264" y="16776"/>
                  </a:lnTo>
                  <a:lnTo>
                    <a:pt x="970788" y="16776"/>
                  </a:lnTo>
                  <a:lnTo>
                    <a:pt x="970788" y="18300"/>
                  </a:lnTo>
                  <a:lnTo>
                    <a:pt x="972299" y="18300"/>
                  </a:lnTo>
                  <a:lnTo>
                    <a:pt x="972299" y="19824"/>
                  </a:lnTo>
                  <a:lnTo>
                    <a:pt x="973836" y="19824"/>
                  </a:lnTo>
                  <a:lnTo>
                    <a:pt x="973836" y="21336"/>
                  </a:lnTo>
                  <a:lnTo>
                    <a:pt x="975360" y="21336"/>
                  </a:lnTo>
                  <a:lnTo>
                    <a:pt x="976884" y="22872"/>
                  </a:lnTo>
                  <a:lnTo>
                    <a:pt x="973836" y="22872"/>
                  </a:lnTo>
                  <a:lnTo>
                    <a:pt x="969264" y="27444"/>
                  </a:lnTo>
                  <a:lnTo>
                    <a:pt x="969264" y="28968"/>
                  </a:lnTo>
                  <a:lnTo>
                    <a:pt x="967740" y="30492"/>
                  </a:lnTo>
                  <a:lnTo>
                    <a:pt x="967740" y="38112"/>
                  </a:lnTo>
                  <a:lnTo>
                    <a:pt x="969264" y="39636"/>
                  </a:lnTo>
                  <a:lnTo>
                    <a:pt x="969264" y="41160"/>
                  </a:lnTo>
                  <a:lnTo>
                    <a:pt x="970788" y="42684"/>
                  </a:lnTo>
                  <a:lnTo>
                    <a:pt x="970788" y="44208"/>
                  </a:lnTo>
                  <a:lnTo>
                    <a:pt x="972299" y="45720"/>
                  </a:lnTo>
                  <a:lnTo>
                    <a:pt x="973836" y="45720"/>
                  </a:lnTo>
                  <a:lnTo>
                    <a:pt x="975360" y="47244"/>
                  </a:lnTo>
                  <a:lnTo>
                    <a:pt x="986015" y="47244"/>
                  </a:lnTo>
                  <a:lnTo>
                    <a:pt x="987552" y="45720"/>
                  </a:lnTo>
                  <a:lnTo>
                    <a:pt x="989076" y="45720"/>
                  </a:lnTo>
                  <a:lnTo>
                    <a:pt x="990587" y="44208"/>
                  </a:lnTo>
                  <a:lnTo>
                    <a:pt x="992124" y="42684"/>
                  </a:lnTo>
                  <a:lnTo>
                    <a:pt x="992124" y="41160"/>
                  </a:lnTo>
                  <a:lnTo>
                    <a:pt x="993648" y="39636"/>
                  </a:lnTo>
                  <a:lnTo>
                    <a:pt x="993648" y="27444"/>
                  </a:lnTo>
                  <a:close/>
                </a:path>
                <a:path w="3461385" h="47625">
                  <a:moveTo>
                    <a:pt x="1025652" y="25920"/>
                  </a:moveTo>
                  <a:lnTo>
                    <a:pt x="1022591" y="22872"/>
                  </a:lnTo>
                  <a:lnTo>
                    <a:pt x="1016508" y="19824"/>
                  </a:lnTo>
                  <a:lnTo>
                    <a:pt x="1007364" y="19824"/>
                  </a:lnTo>
                  <a:lnTo>
                    <a:pt x="1007364" y="4584"/>
                  </a:lnTo>
                  <a:lnTo>
                    <a:pt x="1024115" y="4584"/>
                  </a:lnTo>
                  <a:lnTo>
                    <a:pt x="1024115" y="1536"/>
                  </a:lnTo>
                  <a:lnTo>
                    <a:pt x="1005840" y="1536"/>
                  </a:lnTo>
                  <a:lnTo>
                    <a:pt x="1004316" y="22872"/>
                  </a:lnTo>
                  <a:lnTo>
                    <a:pt x="1019556" y="22872"/>
                  </a:lnTo>
                  <a:lnTo>
                    <a:pt x="1022591" y="25920"/>
                  </a:lnTo>
                  <a:lnTo>
                    <a:pt x="1022591" y="39636"/>
                  </a:lnTo>
                  <a:lnTo>
                    <a:pt x="1019556" y="41160"/>
                  </a:lnTo>
                  <a:lnTo>
                    <a:pt x="1018032" y="44208"/>
                  </a:lnTo>
                  <a:lnTo>
                    <a:pt x="1005840" y="44208"/>
                  </a:lnTo>
                  <a:lnTo>
                    <a:pt x="1002792" y="42684"/>
                  </a:lnTo>
                  <a:lnTo>
                    <a:pt x="1002792" y="45720"/>
                  </a:lnTo>
                  <a:lnTo>
                    <a:pt x="1005840" y="47244"/>
                  </a:lnTo>
                  <a:lnTo>
                    <a:pt x="1016508" y="47244"/>
                  </a:lnTo>
                  <a:lnTo>
                    <a:pt x="1022591" y="44208"/>
                  </a:lnTo>
                  <a:lnTo>
                    <a:pt x="1025652" y="38112"/>
                  </a:lnTo>
                  <a:lnTo>
                    <a:pt x="1025652" y="25920"/>
                  </a:lnTo>
                  <a:close/>
                </a:path>
                <a:path w="3461385" h="47625">
                  <a:moveTo>
                    <a:pt x="1228344" y="12"/>
                  </a:moveTo>
                  <a:lnTo>
                    <a:pt x="1226807" y="12"/>
                  </a:lnTo>
                  <a:lnTo>
                    <a:pt x="1226807" y="1536"/>
                  </a:lnTo>
                  <a:lnTo>
                    <a:pt x="1225296" y="1536"/>
                  </a:lnTo>
                  <a:lnTo>
                    <a:pt x="1222248" y="4584"/>
                  </a:lnTo>
                  <a:lnTo>
                    <a:pt x="1220724" y="4584"/>
                  </a:lnTo>
                  <a:lnTo>
                    <a:pt x="1220724" y="6108"/>
                  </a:lnTo>
                  <a:lnTo>
                    <a:pt x="1219200" y="6108"/>
                  </a:lnTo>
                  <a:lnTo>
                    <a:pt x="1217676" y="7620"/>
                  </a:lnTo>
                  <a:lnTo>
                    <a:pt x="1216152" y="7620"/>
                  </a:lnTo>
                  <a:lnTo>
                    <a:pt x="1214628" y="9144"/>
                  </a:lnTo>
                  <a:lnTo>
                    <a:pt x="1214628" y="10680"/>
                  </a:lnTo>
                  <a:lnTo>
                    <a:pt x="1216152" y="10680"/>
                  </a:lnTo>
                  <a:lnTo>
                    <a:pt x="1219200" y="9144"/>
                  </a:lnTo>
                  <a:lnTo>
                    <a:pt x="1220724" y="9144"/>
                  </a:lnTo>
                  <a:lnTo>
                    <a:pt x="1225296" y="4584"/>
                  </a:lnTo>
                  <a:lnTo>
                    <a:pt x="1225296" y="47244"/>
                  </a:lnTo>
                  <a:lnTo>
                    <a:pt x="1228344" y="47244"/>
                  </a:lnTo>
                  <a:lnTo>
                    <a:pt x="1228344" y="12"/>
                  </a:lnTo>
                  <a:close/>
                </a:path>
                <a:path w="3461385" h="47625">
                  <a:moveTo>
                    <a:pt x="1264907" y="15252"/>
                  </a:moveTo>
                  <a:lnTo>
                    <a:pt x="1263396" y="12204"/>
                  </a:lnTo>
                  <a:lnTo>
                    <a:pt x="1263396" y="9144"/>
                  </a:lnTo>
                  <a:lnTo>
                    <a:pt x="1261872" y="7620"/>
                  </a:lnTo>
                  <a:lnTo>
                    <a:pt x="1261872" y="15252"/>
                  </a:lnTo>
                  <a:lnTo>
                    <a:pt x="1261872" y="18300"/>
                  </a:lnTo>
                  <a:lnTo>
                    <a:pt x="1260348" y="19824"/>
                  </a:lnTo>
                  <a:lnTo>
                    <a:pt x="1260348" y="21336"/>
                  </a:lnTo>
                  <a:lnTo>
                    <a:pt x="1258824" y="22872"/>
                  </a:lnTo>
                  <a:lnTo>
                    <a:pt x="1258824" y="24396"/>
                  </a:lnTo>
                  <a:lnTo>
                    <a:pt x="1257300" y="24396"/>
                  </a:lnTo>
                  <a:lnTo>
                    <a:pt x="1255776" y="25920"/>
                  </a:lnTo>
                  <a:lnTo>
                    <a:pt x="1254252" y="25920"/>
                  </a:lnTo>
                  <a:lnTo>
                    <a:pt x="1252728" y="27444"/>
                  </a:lnTo>
                  <a:lnTo>
                    <a:pt x="1249680" y="27444"/>
                  </a:lnTo>
                  <a:lnTo>
                    <a:pt x="1248156" y="25920"/>
                  </a:lnTo>
                  <a:lnTo>
                    <a:pt x="1245108" y="25920"/>
                  </a:lnTo>
                  <a:lnTo>
                    <a:pt x="1245108" y="24396"/>
                  </a:lnTo>
                  <a:lnTo>
                    <a:pt x="1242060" y="21336"/>
                  </a:lnTo>
                  <a:lnTo>
                    <a:pt x="1242060" y="19824"/>
                  </a:lnTo>
                  <a:lnTo>
                    <a:pt x="1240536" y="18300"/>
                  </a:lnTo>
                  <a:lnTo>
                    <a:pt x="1240536" y="12204"/>
                  </a:lnTo>
                  <a:lnTo>
                    <a:pt x="1242060" y="10680"/>
                  </a:lnTo>
                  <a:lnTo>
                    <a:pt x="1242060" y="9144"/>
                  </a:lnTo>
                  <a:lnTo>
                    <a:pt x="1243584" y="7620"/>
                  </a:lnTo>
                  <a:lnTo>
                    <a:pt x="1243584" y="6108"/>
                  </a:lnTo>
                  <a:lnTo>
                    <a:pt x="1245108" y="6108"/>
                  </a:lnTo>
                  <a:lnTo>
                    <a:pt x="1245108" y="4584"/>
                  </a:lnTo>
                  <a:lnTo>
                    <a:pt x="1246632" y="4584"/>
                  </a:lnTo>
                  <a:lnTo>
                    <a:pt x="1248156" y="3060"/>
                  </a:lnTo>
                  <a:lnTo>
                    <a:pt x="1254252" y="3060"/>
                  </a:lnTo>
                  <a:lnTo>
                    <a:pt x="1260348" y="9144"/>
                  </a:lnTo>
                  <a:lnTo>
                    <a:pt x="1260348" y="12204"/>
                  </a:lnTo>
                  <a:lnTo>
                    <a:pt x="1261872" y="15252"/>
                  </a:lnTo>
                  <a:lnTo>
                    <a:pt x="1261872" y="7620"/>
                  </a:lnTo>
                  <a:lnTo>
                    <a:pt x="1261872" y="6108"/>
                  </a:lnTo>
                  <a:lnTo>
                    <a:pt x="1257300" y="1536"/>
                  </a:lnTo>
                  <a:lnTo>
                    <a:pt x="1255776" y="1536"/>
                  </a:lnTo>
                  <a:lnTo>
                    <a:pt x="1254252" y="12"/>
                  </a:lnTo>
                  <a:lnTo>
                    <a:pt x="1249680" y="12"/>
                  </a:lnTo>
                  <a:lnTo>
                    <a:pt x="1248156" y="1536"/>
                  </a:lnTo>
                  <a:lnTo>
                    <a:pt x="1246632" y="1536"/>
                  </a:lnTo>
                  <a:lnTo>
                    <a:pt x="1245108" y="3060"/>
                  </a:lnTo>
                  <a:lnTo>
                    <a:pt x="1243584" y="3060"/>
                  </a:lnTo>
                  <a:lnTo>
                    <a:pt x="1238999" y="7620"/>
                  </a:lnTo>
                  <a:lnTo>
                    <a:pt x="1238999" y="10680"/>
                  </a:lnTo>
                  <a:lnTo>
                    <a:pt x="1237488" y="13728"/>
                  </a:lnTo>
                  <a:lnTo>
                    <a:pt x="1237488" y="19824"/>
                  </a:lnTo>
                  <a:lnTo>
                    <a:pt x="1238999" y="21336"/>
                  </a:lnTo>
                  <a:lnTo>
                    <a:pt x="1238999" y="22872"/>
                  </a:lnTo>
                  <a:lnTo>
                    <a:pt x="1242060" y="25920"/>
                  </a:lnTo>
                  <a:lnTo>
                    <a:pt x="1242060" y="27444"/>
                  </a:lnTo>
                  <a:lnTo>
                    <a:pt x="1243584" y="27444"/>
                  </a:lnTo>
                  <a:lnTo>
                    <a:pt x="1245108" y="28968"/>
                  </a:lnTo>
                  <a:lnTo>
                    <a:pt x="1255776" y="28968"/>
                  </a:lnTo>
                  <a:lnTo>
                    <a:pt x="1258824" y="27444"/>
                  </a:lnTo>
                  <a:lnTo>
                    <a:pt x="1261872" y="22872"/>
                  </a:lnTo>
                  <a:lnTo>
                    <a:pt x="1261872" y="28968"/>
                  </a:lnTo>
                  <a:lnTo>
                    <a:pt x="1260348" y="35064"/>
                  </a:lnTo>
                  <a:lnTo>
                    <a:pt x="1257300" y="39636"/>
                  </a:lnTo>
                  <a:lnTo>
                    <a:pt x="1255776" y="42684"/>
                  </a:lnTo>
                  <a:lnTo>
                    <a:pt x="1251191" y="44208"/>
                  </a:lnTo>
                  <a:lnTo>
                    <a:pt x="1242060" y="44208"/>
                  </a:lnTo>
                  <a:lnTo>
                    <a:pt x="1240536" y="42684"/>
                  </a:lnTo>
                  <a:lnTo>
                    <a:pt x="1240536" y="45720"/>
                  </a:lnTo>
                  <a:lnTo>
                    <a:pt x="1242060" y="47244"/>
                  </a:lnTo>
                  <a:lnTo>
                    <a:pt x="1252728" y="47244"/>
                  </a:lnTo>
                  <a:lnTo>
                    <a:pt x="1254252" y="45720"/>
                  </a:lnTo>
                  <a:lnTo>
                    <a:pt x="1257300" y="44208"/>
                  </a:lnTo>
                  <a:lnTo>
                    <a:pt x="1260348" y="41160"/>
                  </a:lnTo>
                  <a:lnTo>
                    <a:pt x="1263396" y="35064"/>
                  </a:lnTo>
                  <a:lnTo>
                    <a:pt x="1263396" y="32016"/>
                  </a:lnTo>
                  <a:lnTo>
                    <a:pt x="1264907" y="28968"/>
                  </a:lnTo>
                  <a:lnTo>
                    <a:pt x="1264907" y="22872"/>
                  </a:lnTo>
                  <a:lnTo>
                    <a:pt x="1264907" y="15252"/>
                  </a:lnTo>
                  <a:close/>
                </a:path>
                <a:path w="3461385" h="47625">
                  <a:moveTo>
                    <a:pt x="1298448" y="18300"/>
                  </a:moveTo>
                  <a:lnTo>
                    <a:pt x="1296924" y="15252"/>
                  </a:lnTo>
                  <a:lnTo>
                    <a:pt x="1296924" y="9144"/>
                  </a:lnTo>
                  <a:lnTo>
                    <a:pt x="1293876" y="6108"/>
                  </a:lnTo>
                  <a:lnTo>
                    <a:pt x="1293876" y="9144"/>
                  </a:lnTo>
                  <a:lnTo>
                    <a:pt x="1293876" y="21336"/>
                  </a:lnTo>
                  <a:lnTo>
                    <a:pt x="1289291" y="25920"/>
                  </a:lnTo>
                  <a:lnTo>
                    <a:pt x="1287780" y="25920"/>
                  </a:lnTo>
                  <a:lnTo>
                    <a:pt x="1286256" y="27444"/>
                  </a:lnTo>
                  <a:lnTo>
                    <a:pt x="1283208" y="27444"/>
                  </a:lnTo>
                  <a:lnTo>
                    <a:pt x="1281684" y="25920"/>
                  </a:lnTo>
                  <a:lnTo>
                    <a:pt x="1278636" y="25920"/>
                  </a:lnTo>
                  <a:lnTo>
                    <a:pt x="1278636" y="24396"/>
                  </a:lnTo>
                  <a:lnTo>
                    <a:pt x="1277099" y="22872"/>
                  </a:lnTo>
                  <a:lnTo>
                    <a:pt x="1275588" y="22872"/>
                  </a:lnTo>
                  <a:lnTo>
                    <a:pt x="1275588" y="19824"/>
                  </a:lnTo>
                  <a:lnTo>
                    <a:pt x="1274064" y="18300"/>
                  </a:lnTo>
                  <a:lnTo>
                    <a:pt x="1274064" y="12204"/>
                  </a:lnTo>
                  <a:lnTo>
                    <a:pt x="1275588" y="10680"/>
                  </a:lnTo>
                  <a:lnTo>
                    <a:pt x="1275588" y="7620"/>
                  </a:lnTo>
                  <a:lnTo>
                    <a:pt x="1277099" y="6108"/>
                  </a:lnTo>
                  <a:lnTo>
                    <a:pt x="1278636" y="6108"/>
                  </a:lnTo>
                  <a:lnTo>
                    <a:pt x="1278636" y="4584"/>
                  </a:lnTo>
                  <a:lnTo>
                    <a:pt x="1280160" y="4584"/>
                  </a:lnTo>
                  <a:lnTo>
                    <a:pt x="1281684" y="3060"/>
                  </a:lnTo>
                  <a:lnTo>
                    <a:pt x="1287780" y="3060"/>
                  </a:lnTo>
                  <a:lnTo>
                    <a:pt x="1287780" y="4584"/>
                  </a:lnTo>
                  <a:lnTo>
                    <a:pt x="1289291" y="4584"/>
                  </a:lnTo>
                  <a:lnTo>
                    <a:pt x="1293876" y="9144"/>
                  </a:lnTo>
                  <a:lnTo>
                    <a:pt x="1293876" y="6108"/>
                  </a:lnTo>
                  <a:lnTo>
                    <a:pt x="1293876" y="4584"/>
                  </a:lnTo>
                  <a:lnTo>
                    <a:pt x="1290828" y="1536"/>
                  </a:lnTo>
                  <a:lnTo>
                    <a:pt x="1289291" y="1536"/>
                  </a:lnTo>
                  <a:lnTo>
                    <a:pt x="1286256" y="12"/>
                  </a:lnTo>
                  <a:lnTo>
                    <a:pt x="1283208" y="12"/>
                  </a:lnTo>
                  <a:lnTo>
                    <a:pt x="1281684" y="1536"/>
                  </a:lnTo>
                  <a:lnTo>
                    <a:pt x="1280160" y="1536"/>
                  </a:lnTo>
                  <a:lnTo>
                    <a:pt x="1277099" y="3060"/>
                  </a:lnTo>
                  <a:lnTo>
                    <a:pt x="1275588" y="3060"/>
                  </a:lnTo>
                  <a:lnTo>
                    <a:pt x="1275588" y="4584"/>
                  </a:lnTo>
                  <a:lnTo>
                    <a:pt x="1272540" y="7620"/>
                  </a:lnTo>
                  <a:lnTo>
                    <a:pt x="1272540" y="9144"/>
                  </a:lnTo>
                  <a:lnTo>
                    <a:pt x="1271016" y="10680"/>
                  </a:lnTo>
                  <a:lnTo>
                    <a:pt x="1271016" y="19824"/>
                  </a:lnTo>
                  <a:lnTo>
                    <a:pt x="1272540" y="21336"/>
                  </a:lnTo>
                  <a:lnTo>
                    <a:pt x="1272540" y="22872"/>
                  </a:lnTo>
                  <a:lnTo>
                    <a:pt x="1274064" y="24396"/>
                  </a:lnTo>
                  <a:lnTo>
                    <a:pt x="1274064" y="25920"/>
                  </a:lnTo>
                  <a:lnTo>
                    <a:pt x="1275588" y="27444"/>
                  </a:lnTo>
                  <a:lnTo>
                    <a:pt x="1277099" y="27444"/>
                  </a:lnTo>
                  <a:lnTo>
                    <a:pt x="1278636" y="28968"/>
                  </a:lnTo>
                  <a:lnTo>
                    <a:pt x="1289291" y="28968"/>
                  </a:lnTo>
                  <a:lnTo>
                    <a:pt x="1292352" y="27444"/>
                  </a:lnTo>
                  <a:lnTo>
                    <a:pt x="1295400" y="22872"/>
                  </a:lnTo>
                  <a:lnTo>
                    <a:pt x="1295400" y="28968"/>
                  </a:lnTo>
                  <a:lnTo>
                    <a:pt x="1293876" y="35064"/>
                  </a:lnTo>
                  <a:lnTo>
                    <a:pt x="1290828" y="39636"/>
                  </a:lnTo>
                  <a:lnTo>
                    <a:pt x="1289291" y="42684"/>
                  </a:lnTo>
                  <a:lnTo>
                    <a:pt x="1284732" y="44208"/>
                  </a:lnTo>
                  <a:lnTo>
                    <a:pt x="1275588" y="44208"/>
                  </a:lnTo>
                  <a:lnTo>
                    <a:pt x="1274064" y="42684"/>
                  </a:lnTo>
                  <a:lnTo>
                    <a:pt x="1274064" y="45720"/>
                  </a:lnTo>
                  <a:lnTo>
                    <a:pt x="1275588" y="47244"/>
                  </a:lnTo>
                  <a:lnTo>
                    <a:pt x="1286256" y="47244"/>
                  </a:lnTo>
                  <a:lnTo>
                    <a:pt x="1287780" y="45720"/>
                  </a:lnTo>
                  <a:lnTo>
                    <a:pt x="1290828" y="44208"/>
                  </a:lnTo>
                  <a:lnTo>
                    <a:pt x="1293876" y="41160"/>
                  </a:lnTo>
                  <a:lnTo>
                    <a:pt x="1295400" y="38112"/>
                  </a:lnTo>
                  <a:lnTo>
                    <a:pt x="1295400" y="35064"/>
                  </a:lnTo>
                  <a:lnTo>
                    <a:pt x="1296924" y="32016"/>
                  </a:lnTo>
                  <a:lnTo>
                    <a:pt x="1296924" y="28968"/>
                  </a:lnTo>
                  <a:lnTo>
                    <a:pt x="1298448" y="25920"/>
                  </a:lnTo>
                  <a:lnTo>
                    <a:pt x="1298448" y="22872"/>
                  </a:lnTo>
                  <a:lnTo>
                    <a:pt x="1298448" y="18300"/>
                  </a:lnTo>
                  <a:close/>
                </a:path>
                <a:path w="3461385" h="47625">
                  <a:moveTo>
                    <a:pt x="1331976" y="24396"/>
                  </a:moveTo>
                  <a:lnTo>
                    <a:pt x="1331112" y="13512"/>
                  </a:lnTo>
                  <a:lnTo>
                    <a:pt x="1328547" y="5918"/>
                  </a:lnTo>
                  <a:lnTo>
                    <a:pt x="1325930" y="3200"/>
                  </a:lnTo>
                  <a:lnTo>
                    <a:pt x="1328928" y="10680"/>
                  </a:lnTo>
                  <a:lnTo>
                    <a:pt x="1328928" y="30492"/>
                  </a:lnTo>
                  <a:lnTo>
                    <a:pt x="1327391" y="36588"/>
                  </a:lnTo>
                  <a:lnTo>
                    <a:pt x="1324356" y="42684"/>
                  </a:lnTo>
                  <a:lnTo>
                    <a:pt x="1321308" y="44208"/>
                  </a:lnTo>
                  <a:lnTo>
                    <a:pt x="1315199" y="44208"/>
                  </a:lnTo>
                  <a:lnTo>
                    <a:pt x="1312164" y="42684"/>
                  </a:lnTo>
                  <a:lnTo>
                    <a:pt x="1310640" y="39636"/>
                  </a:lnTo>
                  <a:lnTo>
                    <a:pt x="1307592" y="36588"/>
                  </a:lnTo>
                  <a:lnTo>
                    <a:pt x="1307592" y="12204"/>
                  </a:lnTo>
                  <a:lnTo>
                    <a:pt x="1310640" y="9144"/>
                  </a:lnTo>
                  <a:lnTo>
                    <a:pt x="1312164" y="4584"/>
                  </a:lnTo>
                  <a:lnTo>
                    <a:pt x="1315199" y="3060"/>
                  </a:lnTo>
                  <a:lnTo>
                    <a:pt x="1325791" y="3060"/>
                  </a:lnTo>
                  <a:lnTo>
                    <a:pt x="1324254" y="1460"/>
                  </a:lnTo>
                  <a:lnTo>
                    <a:pt x="1318260" y="12"/>
                  </a:lnTo>
                  <a:lnTo>
                    <a:pt x="1313688" y="12"/>
                  </a:lnTo>
                  <a:lnTo>
                    <a:pt x="1307592" y="6108"/>
                  </a:lnTo>
                  <a:lnTo>
                    <a:pt x="1306068" y="10680"/>
                  </a:lnTo>
                  <a:lnTo>
                    <a:pt x="1304544" y="16776"/>
                  </a:lnTo>
                  <a:lnTo>
                    <a:pt x="1304544" y="32016"/>
                  </a:lnTo>
                  <a:lnTo>
                    <a:pt x="1306068" y="38112"/>
                  </a:lnTo>
                  <a:lnTo>
                    <a:pt x="1307592" y="41160"/>
                  </a:lnTo>
                  <a:lnTo>
                    <a:pt x="1310640" y="45720"/>
                  </a:lnTo>
                  <a:lnTo>
                    <a:pt x="1313688" y="47244"/>
                  </a:lnTo>
                  <a:lnTo>
                    <a:pt x="1321308" y="47244"/>
                  </a:lnTo>
                  <a:lnTo>
                    <a:pt x="1325880" y="45720"/>
                  </a:lnTo>
                  <a:lnTo>
                    <a:pt x="1326388" y="44208"/>
                  </a:lnTo>
                  <a:lnTo>
                    <a:pt x="1327391" y="41160"/>
                  </a:lnTo>
                  <a:lnTo>
                    <a:pt x="1330452" y="38112"/>
                  </a:lnTo>
                  <a:lnTo>
                    <a:pt x="1331976" y="32016"/>
                  </a:lnTo>
                  <a:lnTo>
                    <a:pt x="1331976" y="24396"/>
                  </a:lnTo>
                  <a:close/>
                </a:path>
                <a:path w="3461385" h="47625">
                  <a:moveTo>
                    <a:pt x="1531620" y="12"/>
                  </a:moveTo>
                  <a:lnTo>
                    <a:pt x="1530096" y="1536"/>
                  </a:lnTo>
                  <a:lnTo>
                    <a:pt x="1528572" y="1536"/>
                  </a:lnTo>
                  <a:lnTo>
                    <a:pt x="1528572" y="3060"/>
                  </a:lnTo>
                  <a:lnTo>
                    <a:pt x="1527048" y="3060"/>
                  </a:lnTo>
                  <a:lnTo>
                    <a:pt x="1524000" y="6108"/>
                  </a:lnTo>
                  <a:lnTo>
                    <a:pt x="1522476" y="6108"/>
                  </a:lnTo>
                  <a:lnTo>
                    <a:pt x="1520952" y="7620"/>
                  </a:lnTo>
                  <a:lnTo>
                    <a:pt x="1519428" y="7620"/>
                  </a:lnTo>
                  <a:lnTo>
                    <a:pt x="1517891" y="9144"/>
                  </a:lnTo>
                  <a:lnTo>
                    <a:pt x="1517891" y="10680"/>
                  </a:lnTo>
                  <a:lnTo>
                    <a:pt x="1519428" y="10680"/>
                  </a:lnTo>
                  <a:lnTo>
                    <a:pt x="1522476" y="9144"/>
                  </a:lnTo>
                  <a:lnTo>
                    <a:pt x="1524000" y="9144"/>
                  </a:lnTo>
                  <a:lnTo>
                    <a:pt x="1528572" y="4584"/>
                  </a:lnTo>
                  <a:lnTo>
                    <a:pt x="1528572" y="47244"/>
                  </a:lnTo>
                  <a:lnTo>
                    <a:pt x="1531620" y="47244"/>
                  </a:lnTo>
                  <a:lnTo>
                    <a:pt x="1531620" y="4584"/>
                  </a:lnTo>
                  <a:lnTo>
                    <a:pt x="1531620" y="12"/>
                  </a:lnTo>
                  <a:close/>
                </a:path>
                <a:path w="3461385" h="47625">
                  <a:moveTo>
                    <a:pt x="1568196" y="15252"/>
                  </a:moveTo>
                  <a:lnTo>
                    <a:pt x="1566672" y="12204"/>
                  </a:lnTo>
                  <a:lnTo>
                    <a:pt x="1566672" y="7620"/>
                  </a:lnTo>
                  <a:lnTo>
                    <a:pt x="1565148" y="6108"/>
                  </a:lnTo>
                  <a:lnTo>
                    <a:pt x="1565148" y="12204"/>
                  </a:lnTo>
                  <a:lnTo>
                    <a:pt x="1565148" y="19824"/>
                  </a:lnTo>
                  <a:lnTo>
                    <a:pt x="1563624" y="19824"/>
                  </a:lnTo>
                  <a:lnTo>
                    <a:pt x="1563624" y="21336"/>
                  </a:lnTo>
                  <a:lnTo>
                    <a:pt x="1562100" y="22872"/>
                  </a:lnTo>
                  <a:lnTo>
                    <a:pt x="1562100" y="24396"/>
                  </a:lnTo>
                  <a:lnTo>
                    <a:pt x="1560576" y="24396"/>
                  </a:lnTo>
                  <a:lnTo>
                    <a:pt x="1560576" y="25920"/>
                  </a:lnTo>
                  <a:lnTo>
                    <a:pt x="1557528" y="25920"/>
                  </a:lnTo>
                  <a:lnTo>
                    <a:pt x="1555991" y="27444"/>
                  </a:lnTo>
                  <a:lnTo>
                    <a:pt x="1552956" y="27444"/>
                  </a:lnTo>
                  <a:lnTo>
                    <a:pt x="1551432" y="25920"/>
                  </a:lnTo>
                  <a:lnTo>
                    <a:pt x="1549908" y="25920"/>
                  </a:lnTo>
                  <a:lnTo>
                    <a:pt x="1545336" y="21336"/>
                  </a:lnTo>
                  <a:lnTo>
                    <a:pt x="1545336" y="9144"/>
                  </a:lnTo>
                  <a:lnTo>
                    <a:pt x="1546860" y="7620"/>
                  </a:lnTo>
                  <a:lnTo>
                    <a:pt x="1546860" y="6108"/>
                  </a:lnTo>
                  <a:lnTo>
                    <a:pt x="1548384" y="6108"/>
                  </a:lnTo>
                  <a:lnTo>
                    <a:pt x="1549908" y="4584"/>
                  </a:lnTo>
                  <a:lnTo>
                    <a:pt x="1551432" y="4584"/>
                  </a:lnTo>
                  <a:lnTo>
                    <a:pt x="1551432" y="3060"/>
                  </a:lnTo>
                  <a:lnTo>
                    <a:pt x="1557528" y="3060"/>
                  </a:lnTo>
                  <a:lnTo>
                    <a:pt x="1559052" y="4584"/>
                  </a:lnTo>
                  <a:lnTo>
                    <a:pt x="1560576" y="4584"/>
                  </a:lnTo>
                  <a:lnTo>
                    <a:pt x="1560576" y="6108"/>
                  </a:lnTo>
                  <a:lnTo>
                    <a:pt x="1562100" y="7620"/>
                  </a:lnTo>
                  <a:lnTo>
                    <a:pt x="1563624" y="7620"/>
                  </a:lnTo>
                  <a:lnTo>
                    <a:pt x="1563624" y="10680"/>
                  </a:lnTo>
                  <a:lnTo>
                    <a:pt x="1565148" y="12204"/>
                  </a:lnTo>
                  <a:lnTo>
                    <a:pt x="1565148" y="6108"/>
                  </a:lnTo>
                  <a:lnTo>
                    <a:pt x="1560576" y="1536"/>
                  </a:lnTo>
                  <a:lnTo>
                    <a:pt x="1559052" y="1536"/>
                  </a:lnTo>
                  <a:lnTo>
                    <a:pt x="1557528" y="12"/>
                  </a:lnTo>
                  <a:lnTo>
                    <a:pt x="1552956" y="12"/>
                  </a:lnTo>
                  <a:lnTo>
                    <a:pt x="1551432" y="1536"/>
                  </a:lnTo>
                  <a:lnTo>
                    <a:pt x="1549908" y="1536"/>
                  </a:lnTo>
                  <a:lnTo>
                    <a:pt x="1548384" y="3060"/>
                  </a:lnTo>
                  <a:lnTo>
                    <a:pt x="1546860" y="3060"/>
                  </a:lnTo>
                  <a:lnTo>
                    <a:pt x="1543799" y="6108"/>
                  </a:lnTo>
                  <a:lnTo>
                    <a:pt x="1543799" y="7620"/>
                  </a:lnTo>
                  <a:lnTo>
                    <a:pt x="1542288" y="9144"/>
                  </a:lnTo>
                  <a:lnTo>
                    <a:pt x="1542288" y="21336"/>
                  </a:lnTo>
                  <a:lnTo>
                    <a:pt x="1543799" y="22872"/>
                  </a:lnTo>
                  <a:lnTo>
                    <a:pt x="1543799" y="24396"/>
                  </a:lnTo>
                  <a:lnTo>
                    <a:pt x="1548384" y="28968"/>
                  </a:lnTo>
                  <a:lnTo>
                    <a:pt x="1559052" y="28968"/>
                  </a:lnTo>
                  <a:lnTo>
                    <a:pt x="1563624" y="27444"/>
                  </a:lnTo>
                  <a:lnTo>
                    <a:pt x="1565148" y="22872"/>
                  </a:lnTo>
                  <a:lnTo>
                    <a:pt x="1565148" y="28968"/>
                  </a:lnTo>
                  <a:lnTo>
                    <a:pt x="1563624" y="35064"/>
                  </a:lnTo>
                  <a:lnTo>
                    <a:pt x="1562100" y="39636"/>
                  </a:lnTo>
                  <a:lnTo>
                    <a:pt x="1559052" y="42684"/>
                  </a:lnTo>
                  <a:lnTo>
                    <a:pt x="1555991" y="44208"/>
                  </a:lnTo>
                  <a:lnTo>
                    <a:pt x="1546860" y="44208"/>
                  </a:lnTo>
                  <a:lnTo>
                    <a:pt x="1543799" y="42684"/>
                  </a:lnTo>
                  <a:lnTo>
                    <a:pt x="1543799" y="45720"/>
                  </a:lnTo>
                  <a:lnTo>
                    <a:pt x="1546860" y="47244"/>
                  </a:lnTo>
                  <a:lnTo>
                    <a:pt x="1555991" y="47244"/>
                  </a:lnTo>
                  <a:lnTo>
                    <a:pt x="1557528" y="45720"/>
                  </a:lnTo>
                  <a:lnTo>
                    <a:pt x="1560576" y="44208"/>
                  </a:lnTo>
                  <a:lnTo>
                    <a:pt x="1563624" y="41160"/>
                  </a:lnTo>
                  <a:lnTo>
                    <a:pt x="1566672" y="35064"/>
                  </a:lnTo>
                  <a:lnTo>
                    <a:pt x="1566672" y="32016"/>
                  </a:lnTo>
                  <a:lnTo>
                    <a:pt x="1568196" y="28968"/>
                  </a:lnTo>
                  <a:lnTo>
                    <a:pt x="1568196" y="22872"/>
                  </a:lnTo>
                  <a:lnTo>
                    <a:pt x="1568196" y="15252"/>
                  </a:lnTo>
                  <a:close/>
                </a:path>
                <a:path w="3461385" h="47625">
                  <a:moveTo>
                    <a:pt x="1601724" y="15252"/>
                  </a:moveTo>
                  <a:lnTo>
                    <a:pt x="1600200" y="12204"/>
                  </a:lnTo>
                  <a:lnTo>
                    <a:pt x="1600200" y="9144"/>
                  </a:lnTo>
                  <a:lnTo>
                    <a:pt x="1598676" y="7620"/>
                  </a:lnTo>
                  <a:lnTo>
                    <a:pt x="1598676" y="12204"/>
                  </a:lnTo>
                  <a:lnTo>
                    <a:pt x="1598676" y="19824"/>
                  </a:lnTo>
                  <a:lnTo>
                    <a:pt x="1597152" y="19824"/>
                  </a:lnTo>
                  <a:lnTo>
                    <a:pt x="1597152" y="21336"/>
                  </a:lnTo>
                  <a:lnTo>
                    <a:pt x="1595628" y="22872"/>
                  </a:lnTo>
                  <a:lnTo>
                    <a:pt x="1595628" y="24396"/>
                  </a:lnTo>
                  <a:lnTo>
                    <a:pt x="1594091" y="24396"/>
                  </a:lnTo>
                  <a:lnTo>
                    <a:pt x="1592580" y="25920"/>
                  </a:lnTo>
                  <a:lnTo>
                    <a:pt x="1591056" y="25920"/>
                  </a:lnTo>
                  <a:lnTo>
                    <a:pt x="1589532" y="27444"/>
                  </a:lnTo>
                  <a:lnTo>
                    <a:pt x="1586484" y="27444"/>
                  </a:lnTo>
                  <a:lnTo>
                    <a:pt x="1584960" y="25920"/>
                  </a:lnTo>
                  <a:lnTo>
                    <a:pt x="1581899" y="25920"/>
                  </a:lnTo>
                  <a:lnTo>
                    <a:pt x="1581899" y="24396"/>
                  </a:lnTo>
                  <a:lnTo>
                    <a:pt x="1578864" y="21336"/>
                  </a:lnTo>
                  <a:lnTo>
                    <a:pt x="1578864" y="18300"/>
                  </a:lnTo>
                  <a:lnTo>
                    <a:pt x="1577340" y="16776"/>
                  </a:lnTo>
                  <a:lnTo>
                    <a:pt x="1577340" y="13728"/>
                  </a:lnTo>
                  <a:lnTo>
                    <a:pt x="1578864" y="12204"/>
                  </a:lnTo>
                  <a:lnTo>
                    <a:pt x="1578864" y="9144"/>
                  </a:lnTo>
                  <a:lnTo>
                    <a:pt x="1580388" y="7620"/>
                  </a:lnTo>
                  <a:lnTo>
                    <a:pt x="1580388" y="6108"/>
                  </a:lnTo>
                  <a:lnTo>
                    <a:pt x="1581899" y="6108"/>
                  </a:lnTo>
                  <a:lnTo>
                    <a:pt x="1584960" y="3060"/>
                  </a:lnTo>
                  <a:lnTo>
                    <a:pt x="1591056" y="3060"/>
                  </a:lnTo>
                  <a:lnTo>
                    <a:pt x="1592580" y="4584"/>
                  </a:lnTo>
                  <a:lnTo>
                    <a:pt x="1594091" y="4584"/>
                  </a:lnTo>
                  <a:lnTo>
                    <a:pt x="1594091" y="6108"/>
                  </a:lnTo>
                  <a:lnTo>
                    <a:pt x="1597152" y="9144"/>
                  </a:lnTo>
                  <a:lnTo>
                    <a:pt x="1597152" y="10680"/>
                  </a:lnTo>
                  <a:lnTo>
                    <a:pt x="1598676" y="12204"/>
                  </a:lnTo>
                  <a:lnTo>
                    <a:pt x="1598676" y="7620"/>
                  </a:lnTo>
                  <a:lnTo>
                    <a:pt x="1598676" y="6108"/>
                  </a:lnTo>
                  <a:lnTo>
                    <a:pt x="1594091" y="1536"/>
                  </a:lnTo>
                  <a:lnTo>
                    <a:pt x="1592580" y="1536"/>
                  </a:lnTo>
                  <a:lnTo>
                    <a:pt x="1591056" y="12"/>
                  </a:lnTo>
                  <a:lnTo>
                    <a:pt x="1586484" y="12"/>
                  </a:lnTo>
                  <a:lnTo>
                    <a:pt x="1584960" y="1536"/>
                  </a:lnTo>
                  <a:lnTo>
                    <a:pt x="1583436" y="1536"/>
                  </a:lnTo>
                  <a:lnTo>
                    <a:pt x="1581899" y="3060"/>
                  </a:lnTo>
                  <a:lnTo>
                    <a:pt x="1580388" y="3060"/>
                  </a:lnTo>
                  <a:lnTo>
                    <a:pt x="1575816" y="7620"/>
                  </a:lnTo>
                  <a:lnTo>
                    <a:pt x="1575816" y="10680"/>
                  </a:lnTo>
                  <a:lnTo>
                    <a:pt x="1574292" y="13728"/>
                  </a:lnTo>
                  <a:lnTo>
                    <a:pt x="1574292" y="18300"/>
                  </a:lnTo>
                  <a:lnTo>
                    <a:pt x="1575816" y="19824"/>
                  </a:lnTo>
                  <a:lnTo>
                    <a:pt x="1575816" y="22872"/>
                  </a:lnTo>
                  <a:lnTo>
                    <a:pt x="1578864" y="25920"/>
                  </a:lnTo>
                  <a:lnTo>
                    <a:pt x="1578864" y="27444"/>
                  </a:lnTo>
                  <a:lnTo>
                    <a:pt x="1580388" y="27444"/>
                  </a:lnTo>
                  <a:lnTo>
                    <a:pt x="1581899" y="28968"/>
                  </a:lnTo>
                  <a:lnTo>
                    <a:pt x="1592580" y="28968"/>
                  </a:lnTo>
                  <a:lnTo>
                    <a:pt x="1595628" y="27444"/>
                  </a:lnTo>
                  <a:lnTo>
                    <a:pt x="1598676" y="22872"/>
                  </a:lnTo>
                  <a:lnTo>
                    <a:pt x="1598676" y="28968"/>
                  </a:lnTo>
                  <a:lnTo>
                    <a:pt x="1597152" y="35064"/>
                  </a:lnTo>
                  <a:lnTo>
                    <a:pt x="1594091" y="39636"/>
                  </a:lnTo>
                  <a:lnTo>
                    <a:pt x="1592580" y="42684"/>
                  </a:lnTo>
                  <a:lnTo>
                    <a:pt x="1588008" y="44208"/>
                  </a:lnTo>
                  <a:lnTo>
                    <a:pt x="1580388" y="44208"/>
                  </a:lnTo>
                  <a:lnTo>
                    <a:pt x="1577340" y="42684"/>
                  </a:lnTo>
                  <a:lnTo>
                    <a:pt x="1577340" y="45720"/>
                  </a:lnTo>
                  <a:lnTo>
                    <a:pt x="1578864" y="47244"/>
                  </a:lnTo>
                  <a:lnTo>
                    <a:pt x="1589532" y="47244"/>
                  </a:lnTo>
                  <a:lnTo>
                    <a:pt x="1591056" y="45720"/>
                  </a:lnTo>
                  <a:lnTo>
                    <a:pt x="1594091" y="44208"/>
                  </a:lnTo>
                  <a:lnTo>
                    <a:pt x="1597152" y="41160"/>
                  </a:lnTo>
                  <a:lnTo>
                    <a:pt x="1600200" y="35064"/>
                  </a:lnTo>
                  <a:lnTo>
                    <a:pt x="1600200" y="32016"/>
                  </a:lnTo>
                  <a:lnTo>
                    <a:pt x="1601724" y="28968"/>
                  </a:lnTo>
                  <a:lnTo>
                    <a:pt x="1601724" y="22872"/>
                  </a:lnTo>
                  <a:lnTo>
                    <a:pt x="1601724" y="15252"/>
                  </a:lnTo>
                  <a:close/>
                </a:path>
                <a:path w="3461385" h="47625">
                  <a:moveTo>
                    <a:pt x="1633728" y="28968"/>
                  </a:moveTo>
                  <a:lnTo>
                    <a:pt x="1632191" y="25920"/>
                  </a:lnTo>
                  <a:lnTo>
                    <a:pt x="1627632" y="21336"/>
                  </a:lnTo>
                  <a:lnTo>
                    <a:pt x="1623060" y="19824"/>
                  </a:lnTo>
                  <a:lnTo>
                    <a:pt x="1613916" y="19824"/>
                  </a:lnTo>
                  <a:lnTo>
                    <a:pt x="1615440" y="4584"/>
                  </a:lnTo>
                  <a:lnTo>
                    <a:pt x="1632191" y="4584"/>
                  </a:lnTo>
                  <a:lnTo>
                    <a:pt x="1632191" y="1536"/>
                  </a:lnTo>
                  <a:lnTo>
                    <a:pt x="1612392" y="1536"/>
                  </a:lnTo>
                  <a:lnTo>
                    <a:pt x="1610868" y="22872"/>
                  </a:lnTo>
                  <a:lnTo>
                    <a:pt x="1626108" y="22872"/>
                  </a:lnTo>
                  <a:lnTo>
                    <a:pt x="1630680" y="25920"/>
                  </a:lnTo>
                  <a:lnTo>
                    <a:pt x="1630680" y="36588"/>
                  </a:lnTo>
                  <a:lnTo>
                    <a:pt x="1629156" y="39636"/>
                  </a:lnTo>
                  <a:lnTo>
                    <a:pt x="1624584" y="44208"/>
                  </a:lnTo>
                  <a:lnTo>
                    <a:pt x="1612392" y="44208"/>
                  </a:lnTo>
                  <a:lnTo>
                    <a:pt x="1609344" y="42684"/>
                  </a:lnTo>
                  <a:lnTo>
                    <a:pt x="1609344" y="45720"/>
                  </a:lnTo>
                  <a:lnTo>
                    <a:pt x="1612392" y="47244"/>
                  </a:lnTo>
                  <a:lnTo>
                    <a:pt x="1623060" y="47244"/>
                  </a:lnTo>
                  <a:lnTo>
                    <a:pt x="1627632" y="45720"/>
                  </a:lnTo>
                  <a:lnTo>
                    <a:pt x="1629143" y="44208"/>
                  </a:lnTo>
                  <a:lnTo>
                    <a:pt x="1632191" y="41160"/>
                  </a:lnTo>
                  <a:lnTo>
                    <a:pt x="1633728" y="38112"/>
                  </a:lnTo>
                  <a:lnTo>
                    <a:pt x="1633728" y="28968"/>
                  </a:lnTo>
                  <a:close/>
                </a:path>
                <a:path w="3461385" h="47625">
                  <a:moveTo>
                    <a:pt x="1842516" y="9144"/>
                  </a:moveTo>
                  <a:lnTo>
                    <a:pt x="1840992" y="7620"/>
                  </a:lnTo>
                  <a:lnTo>
                    <a:pt x="1840992" y="6096"/>
                  </a:lnTo>
                  <a:lnTo>
                    <a:pt x="1839468" y="4572"/>
                  </a:lnTo>
                  <a:lnTo>
                    <a:pt x="1839468" y="3048"/>
                  </a:lnTo>
                  <a:lnTo>
                    <a:pt x="1837944" y="3048"/>
                  </a:lnTo>
                  <a:lnTo>
                    <a:pt x="1836420" y="1524"/>
                  </a:lnTo>
                  <a:lnTo>
                    <a:pt x="1833372" y="1524"/>
                  </a:lnTo>
                  <a:lnTo>
                    <a:pt x="1831848" y="0"/>
                  </a:lnTo>
                  <a:lnTo>
                    <a:pt x="1828800" y="0"/>
                  </a:lnTo>
                  <a:lnTo>
                    <a:pt x="1825752" y="1524"/>
                  </a:lnTo>
                  <a:lnTo>
                    <a:pt x="1824228" y="1524"/>
                  </a:lnTo>
                  <a:lnTo>
                    <a:pt x="1822704" y="3048"/>
                  </a:lnTo>
                  <a:lnTo>
                    <a:pt x="1819656" y="3048"/>
                  </a:lnTo>
                  <a:lnTo>
                    <a:pt x="1818132" y="4572"/>
                  </a:lnTo>
                  <a:lnTo>
                    <a:pt x="1818132" y="7620"/>
                  </a:lnTo>
                  <a:lnTo>
                    <a:pt x="1819656" y="6096"/>
                  </a:lnTo>
                  <a:lnTo>
                    <a:pt x="1822704" y="6096"/>
                  </a:lnTo>
                  <a:lnTo>
                    <a:pt x="1825752" y="3048"/>
                  </a:lnTo>
                  <a:lnTo>
                    <a:pt x="1833372" y="3048"/>
                  </a:lnTo>
                  <a:lnTo>
                    <a:pt x="1839468" y="9144"/>
                  </a:lnTo>
                  <a:lnTo>
                    <a:pt x="1839468" y="15240"/>
                  </a:lnTo>
                  <a:lnTo>
                    <a:pt x="1837944" y="16764"/>
                  </a:lnTo>
                  <a:lnTo>
                    <a:pt x="1837944" y="19812"/>
                  </a:lnTo>
                  <a:lnTo>
                    <a:pt x="1836420" y="21336"/>
                  </a:lnTo>
                  <a:lnTo>
                    <a:pt x="1834896" y="21336"/>
                  </a:lnTo>
                  <a:lnTo>
                    <a:pt x="1834896" y="22860"/>
                  </a:lnTo>
                  <a:lnTo>
                    <a:pt x="1833372" y="24384"/>
                  </a:lnTo>
                  <a:lnTo>
                    <a:pt x="1831848" y="24384"/>
                  </a:lnTo>
                  <a:lnTo>
                    <a:pt x="1830324" y="25908"/>
                  </a:lnTo>
                  <a:lnTo>
                    <a:pt x="1830324" y="27432"/>
                  </a:lnTo>
                  <a:lnTo>
                    <a:pt x="1828800" y="27432"/>
                  </a:lnTo>
                  <a:lnTo>
                    <a:pt x="1825752" y="30480"/>
                  </a:lnTo>
                  <a:lnTo>
                    <a:pt x="1824228" y="30480"/>
                  </a:lnTo>
                  <a:lnTo>
                    <a:pt x="1818132" y="36576"/>
                  </a:lnTo>
                  <a:lnTo>
                    <a:pt x="1818132" y="39624"/>
                  </a:lnTo>
                  <a:lnTo>
                    <a:pt x="1816608" y="41148"/>
                  </a:lnTo>
                  <a:lnTo>
                    <a:pt x="1816608" y="47244"/>
                  </a:lnTo>
                  <a:lnTo>
                    <a:pt x="1842516" y="47244"/>
                  </a:lnTo>
                  <a:lnTo>
                    <a:pt x="1842516" y="44196"/>
                  </a:lnTo>
                  <a:lnTo>
                    <a:pt x="1819656" y="44196"/>
                  </a:lnTo>
                  <a:lnTo>
                    <a:pt x="1819656" y="41148"/>
                  </a:lnTo>
                  <a:lnTo>
                    <a:pt x="1821180" y="39624"/>
                  </a:lnTo>
                  <a:lnTo>
                    <a:pt x="1821180" y="36576"/>
                  </a:lnTo>
                  <a:lnTo>
                    <a:pt x="1822704" y="36576"/>
                  </a:lnTo>
                  <a:lnTo>
                    <a:pt x="1822704" y="35052"/>
                  </a:lnTo>
                  <a:lnTo>
                    <a:pt x="1824228" y="33528"/>
                  </a:lnTo>
                  <a:lnTo>
                    <a:pt x="1825752" y="33528"/>
                  </a:lnTo>
                  <a:lnTo>
                    <a:pt x="1828800" y="30480"/>
                  </a:lnTo>
                  <a:lnTo>
                    <a:pt x="1831848" y="28956"/>
                  </a:lnTo>
                  <a:lnTo>
                    <a:pt x="1837944" y="22860"/>
                  </a:lnTo>
                  <a:lnTo>
                    <a:pt x="1839468" y="22860"/>
                  </a:lnTo>
                  <a:lnTo>
                    <a:pt x="1839468" y="21336"/>
                  </a:lnTo>
                  <a:lnTo>
                    <a:pt x="1840992" y="19812"/>
                  </a:lnTo>
                  <a:lnTo>
                    <a:pt x="1840992" y="18288"/>
                  </a:lnTo>
                  <a:lnTo>
                    <a:pt x="1842516" y="16764"/>
                  </a:lnTo>
                  <a:lnTo>
                    <a:pt x="1842516" y="9144"/>
                  </a:lnTo>
                  <a:close/>
                </a:path>
                <a:path w="3461385" h="47625">
                  <a:moveTo>
                    <a:pt x="1877568" y="24384"/>
                  </a:moveTo>
                  <a:lnTo>
                    <a:pt x="1876704" y="13512"/>
                  </a:lnTo>
                  <a:lnTo>
                    <a:pt x="1874139" y="5905"/>
                  </a:lnTo>
                  <a:lnTo>
                    <a:pt x="1871522" y="3200"/>
                  </a:lnTo>
                  <a:lnTo>
                    <a:pt x="1874520" y="10668"/>
                  </a:lnTo>
                  <a:lnTo>
                    <a:pt x="1874520" y="30480"/>
                  </a:lnTo>
                  <a:lnTo>
                    <a:pt x="1872996" y="36576"/>
                  </a:lnTo>
                  <a:lnTo>
                    <a:pt x="1869948" y="42672"/>
                  </a:lnTo>
                  <a:lnTo>
                    <a:pt x="1866900" y="44196"/>
                  </a:lnTo>
                  <a:lnTo>
                    <a:pt x="1860804" y="44196"/>
                  </a:lnTo>
                  <a:lnTo>
                    <a:pt x="1857756" y="42672"/>
                  </a:lnTo>
                  <a:lnTo>
                    <a:pt x="1854708" y="36576"/>
                  </a:lnTo>
                  <a:lnTo>
                    <a:pt x="1853184" y="30480"/>
                  </a:lnTo>
                  <a:lnTo>
                    <a:pt x="1853184" y="16764"/>
                  </a:lnTo>
                  <a:lnTo>
                    <a:pt x="1854708" y="12192"/>
                  </a:lnTo>
                  <a:lnTo>
                    <a:pt x="1856232" y="9144"/>
                  </a:lnTo>
                  <a:lnTo>
                    <a:pt x="1857756" y="4572"/>
                  </a:lnTo>
                  <a:lnTo>
                    <a:pt x="1860804" y="3048"/>
                  </a:lnTo>
                  <a:lnTo>
                    <a:pt x="1871383" y="3048"/>
                  </a:lnTo>
                  <a:lnTo>
                    <a:pt x="1869846" y="1460"/>
                  </a:lnTo>
                  <a:lnTo>
                    <a:pt x="1863852" y="0"/>
                  </a:lnTo>
                  <a:lnTo>
                    <a:pt x="1859280" y="0"/>
                  </a:lnTo>
                  <a:lnTo>
                    <a:pt x="1853184" y="6096"/>
                  </a:lnTo>
                  <a:lnTo>
                    <a:pt x="1851660" y="10668"/>
                  </a:lnTo>
                  <a:lnTo>
                    <a:pt x="1850136" y="16764"/>
                  </a:lnTo>
                  <a:lnTo>
                    <a:pt x="1850136" y="32004"/>
                  </a:lnTo>
                  <a:lnTo>
                    <a:pt x="1851660" y="38100"/>
                  </a:lnTo>
                  <a:lnTo>
                    <a:pt x="1853184" y="41148"/>
                  </a:lnTo>
                  <a:lnTo>
                    <a:pt x="1856232" y="45720"/>
                  </a:lnTo>
                  <a:lnTo>
                    <a:pt x="1859280" y="47244"/>
                  </a:lnTo>
                  <a:lnTo>
                    <a:pt x="1868424" y="47244"/>
                  </a:lnTo>
                  <a:lnTo>
                    <a:pt x="1871472" y="45720"/>
                  </a:lnTo>
                  <a:lnTo>
                    <a:pt x="1872488" y="44196"/>
                  </a:lnTo>
                  <a:lnTo>
                    <a:pt x="1874520" y="41148"/>
                  </a:lnTo>
                  <a:lnTo>
                    <a:pt x="1876044" y="38100"/>
                  </a:lnTo>
                  <a:lnTo>
                    <a:pt x="1877568" y="32004"/>
                  </a:lnTo>
                  <a:lnTo>
                    <a:pt x="1877568" y="24384"/>
                  </a:lnTo>
                  <a:close/>
                </a:path>
                <a:path w="3461385" h="47625">
                  <a:moveTo>
                    <a:pt x="1911096" y="24384"/>
                  </a:moveTo>
                  <a:lnTo>
                    <a:pt x="1910232" y="13512"/>
                  </a:lnTo>
                  <a:lnTo>
                    <a:pt x="1907667" y="5905"/>
                  </a:lnTo>
                  <a:lnTo>
                    <a:pt x="1905050" y="3200"/>
                  </a:lnTo>
                  <a:lnTo>
                    <a:pt x="1908048" y="10668"/>
                  </a:lnTo>
                  <a:lnTo>
                    <a:pt x="1908048" y="30480"/>
                  </a:lnTo>
                  <a:lnTo>
                    <a:pt x="1906524" y="36576"/>
                  </a:lnTo>
                  <a:lnTo>
                    <a:pt x="1903476" y="42672"/>
                  </a:lnTo>
                  <a:lnTo>
                    <a:pt x="1900428" y="44196"/>
                  </a:lnTo>
                  <a:lnTo>
                    <a:pt x="1894332" y="44196"/>
                  </a:lnTo>
                  <a:lnTo>
                    <a:pt x="1891284" y="42672"/>
                  </a:lnTo>
                  <a:lnTo>
                    <a:pt x="1889760" y="39624"/>
                  </a:lnTo>
                  <a:lnTo>
                    <a:pt x="1886712" y="36576"/>
                  </a:lnTo>
                  <a:lnTo>
                    <a:pt x="1886712" y="12192"/>
                  </a:lnTo>
                  <a:lnTo>
                    <a:pt x="1889760" y="9144"/>
                  </a:lnTo>
                  <a:lnTo>
                    <a:pt x="1891284" y="4572"/>
                  </a:lnTo>
                  <a:lnTo>
                    <a:pt x="1894332" y="3048"/>
                  </a:lnTo>
                  <a:lnTo>
                    <a:pt x="1904911" y="3048"/>
                  </a:lnTo>
                  <a:lnTo>
                    <a:pt x="1903374" y="1460"/>
                  </a:lnTo>
                  <a:lnTo>
                    <a:pt x="1897380" y="0"/>
                  </a:lnTo>
                  <a:lnTo>
                    <a:pt x="1892808" y="0"/>
                  </a:lnTo>
                  <a:lnTo>
                    <a:pt x="1886712" y="6096"/>
                  </a:lnTo>
                  <a:lnTo>
                    <a:pt x="1885188" y="10668"/>
                  </a:lnTo>
                  <a:lnTo>
                    <a:pt x="1883664" y="16764"/>
                  </a:lnTo>
                  <a:lnTo>
                    <a:pt x="1883664" y="32004"/>
                  </a:lnTo>
                  <a:lnTo>
                    <a:pt x="1885188" y="38100"/>
                  </a:lnTo>
                  <a:lnTo>
                    <a:pt x="1886712" y="41148"/>
                  </a:lnTo>
                  <a:lnTo>
                    <a:pt x="1889760" y="45720"/>
                  </a:lnTo>
                  <a:lnTo>
                    <a:pt x="1892808" y="47244"/>
                  </a:lnTo>
                  <a:lnTo>
                    <a:pt x="1900428" y="47244"/>
                  </a:lnTo>
                  <a:lnTo>
                    <a:pt x="1905000" y="45720"/>
                  </a:lnTo>
                  <a:lnTo>
                    <a:pt x="1905508" y="44196"/>
                  </a:lnTo>
                  <a:lnTo>
                    <a:pt x="1906524" y="41148"/>
                  </a:lnTo>
                  <a:lnTo>
                    <a:pt x="1909572" y="38100"/>
                  </a:lnTo>
                  <a:lnTo>
                    <a:pt x="1911096" y="32004"/>
                  </a:lnTo>
                  <a:lnTo>
                    <a:pt x="1911096" y="24384"/>
                  </a:lnTo>
                  <a:close/>
                </a:path>
                <a:path w="3461385" h="47625">
                  <a:moveTo>
                    <a:pt x="1944624" y="24384"/>
                  </a:moveTo>
                  <a:lnTo>
                    <a:pt x="1943760" y="13512"/>
                  </a:lnTo>
                  <a:lnTo>
                    <a:pt x="1941576" y="7035"/>
                  </a:lnTo>
                  <a:lnTo>
                    <a:pt x="1941576" y="10668"/>
                  </a:lnTo>
                  <a:lnTo>
                    <a:pt x="1941576" y="30480"/>
                  </a:lnTo>
                  <a:lnTo>
                    <a:pt x="1940052" y="36576"/>
                  </a:lnTo>
                  <a:lnTo>
                    <a:pt x="1937004" y="42672"/>
                  </a:lnTo>
                  <a:lnTo>
                    <a:pt x="1933956" y="44196"/>
                  </a:lnTo>
                  <a:lnTo>
                    <a:pt x="1926336" y="44196"/>
                  </a:lnTo>
                  <a:lnTo>
                    <a:pt x="1921764" y="39624"/>
                  </a:lnTo>
                  <a:lnTo>
                    <a:pt x="1920240" y="36576"/>
                  </a:lnTo>
                  <a:lnTo>
                    <a:pt x="1920240" y="12192"/>
                  </a:lnTo>
                  <a:lnTo>
                    <a:pt x="1923288" y="9144"/>
                  </a:lnTo>
                  <a:lnTo>
                    <a:pt x="1924812" y="4572"/>
                  </a:lnTo>
                  <a:lnTo>
                    <a:pt x="1927860" y="3048"/>
                  </a:lnTo>
                  <a:lnTo>
                    <a:pt x="1937004" y="3048"/>
                  </a:lnTo>
                  <a:lnTo>
                    <a:pt x="1941576" y="10668"/>
                  </a:lnTo>
                  <a:lnTo>
                    <a:pt x="1941576" y="7035"/>
                  </a:lnTo>
                  <a:lnTo>
                    <a:pt x="1941195" y="5905"/>
                  </a:lnTo>
                  <a:lnTo>
                    <a:pt x="1938439" y="3048"/>
                  </a:lnTo>
                  <a:lnTo>
                    <a:pt x="1936902" y="1460"/>
                  </a:lnTo>
                  <a:lnTo>
                    <a:pt x="1930908" y="0"/>
                  </a:lnTo>
                  <a:lnTo>
                    <a:pt x="1926336" y="0"/>
                  </a:lnTo>
                  <a:lnTo>
                    <a:pt x="1920240" y="6096"/>
                  </a:lnTo>
                  <a:lnTo>
                    <a:pt x="1917192" y="10668"/>
                  </a:lnTo>
                  <a:lnTo>
                    <a:pt x="1917192" y="38100"/>
                  </a:lnTo>
                  <a:lnTo>
                    <a:pt x="1920240" y="41148"/>
                  </a:lnTo>
                  <a:lnTo>
                    <a:pt x="1923288" y="45720"/>
                  </a:lnTo>
                  <a:lnTo>
                    <a:pt x="1926336" y="47244"/>
                  </a:lnTo>
                  <a:lnTo>
                    <a:pt x="1933956" y="47244"/>
                  </a:lnTo>
                  <a:lnTo>
                    <a:pt x="1938528" y="45720"/>
                  </a:lnTo>
                  <a:lnTo>
                    <a:pt x="1939036" y="44196"/>
                  </a:lnTo>
                  <a:lnTo>
                    <a:pt x="1940052" y="41148"/>
                  </a:lnTo>
                  <a:lnTo>
                    <a:pt x="1943100" y="38100"/>
                  </a:lnTo>
                  <a:lnTo>
                    <a:pt x="1944624" y="32004"/>
                  </a:lnTo>
                  <a:lnTo>
                    <a:pt x="1944624" y="24384"/>
                  </a:lnTo>
                  <a:close/>
                </a:path>
                <a:path w="3461385" h="47625">
                  <a:moveTo>
                    <a:pt x="2145792" y="7620"/>
                  </a:moveTo>
                  <a:lnTo>
                    <a:pt x="2144268" y="6096"/>
                  </a:lnTo>
                  <a:lnTo>
                    <a:pt x="2144268" y="4572"/>
                  </a:lnTo>
                  <a:lnTo>
                    <a:pt x="2142744" y="3048"/>
                  </a:lnTo>
                  <a:lnTo>
                    <a:pt x="2141220" y="3048"/>
                  </a:lnTo>
                  <a:lnTo>
                    <a:pt x="2141220" y="1524"/>
                  </a:lnTo>
                  <a:lnTo>
                    <a:pt x="2138172" y="1524"/>
                  </a:lnTo>
                  <a:lnTo>
                    <a:pt x="2136648" y="0"/>
                  </a:lnTo>
                  <a:lnTo>
                    <a:pt x="2132063" y="0"/>
                  </a:lnTo>
                  <a:lnTo>
                    <a:pt x="2130539" y="1524"/>
                  </a:lnTo>
                  <a:lnTo>
                    <a:pt x="2127491" y="1524"/>
                  </a:lnTo>
                  <a:lnTo>
                    <a:pt x="2125967" y="3048"/>
                  </a:lnTo>
                  <a:lnTo>
                    <a:pt x="2124443" y="3048"/>
                  </a:lnTo>
                  <a:lnTo>
                    <a:pt x="2122919" y="4572"/>
                  </a:lnTo>
                  <a:lnTo>
                    <a:pt x="2122919" y="7620"/>
                  </a:lnTo>
                  <a:lnTo>
                    <a:pt x="2124443" y="6096"/>
                  </a:lnTo>
                  <a:lnTo>
                    <a:pt x="2125967" y="6096"/>
                  </a:lnTo>
                  <a:lnTo>
                    <a:pt x="2129015" y="3048"/>
                  </a:lnTo>
                  <a:lnTo>
                    <a:pt x="2136648" y="3048"/>
                  </a:lnTo>
                  <a:lnTo>
                    <a:pt x="2138172" y="4572"/>
                  </a:lnTo>
                  <a:lnTo>
                    <a:pt x="2141220" y="6096"/>
                  </a:lnTo>
                  <a:lnTo>
                    <a:pt x="2142744" y="7620"/>
                  </a:lnTo>
                  <a:lnTo>
                    <a:pt x="2142744" y="16764"/>
                  </a:lnTo>
                  <a:lnTo>
                    <a:pt x="2141220" y="18288"/>
                  </a:lnTo>
                  <a:lnTo>
                    <a:pt x="2141220" y="19812"/>
                  </a:lnTo>
                  <a:lnTo>
                    <a:pt x="2136648" y="24384"/>
                  </a:lnTo>
                  <a:lnTo>
                    <a:pt x="2135124" y="24384"/>
                  </a:lnTo>
                  <a:lnTo>
                    <a:pt x="2135124" y="25908"/>
                  </a:lnTo>
                  <a:lnTo>
                    <a:pt x="2133600" y="27432"/>
                  </a:lnTo>
                  <a:lnTo>
                    <a:pt x="2132063" y="27432"/>
                  </a:lnTo>
                  <a:lnTo>
                    <a:pt x="2129015" y="30480"/>
                  </a:lnTo>
                  <a:lnTo>
                    <a:pt x="2127491" y="30480"/>
                  </a:lnTo>
                  <a:lnTo>
                    <a:pt x="2127491" y="32004"/>
                  </a:lnTo>
                  <a:lnTo>
                    <a:pt x="2125967" y="32004"/>
                  </a:lnTo>
                  <a:lnTo>
                    <a:pt x="2122919" y="35052"/>
                  </a:lnTo>
                  <a:lnTo>
                    <a:pt x="2122919" y="36576"/>
                  </a:lnTo>
                  <a:lnTo>
                    <a:pt x="2121395" y="38100"/>
                  </a:lnTo>
                  <a:lnTo>
                    <a:pt x="2121395" y="41148"/>
                  </a:lnTo>
                  <a:lnTo>
                    <a:pt x="2119871" y="41148"/>
                  </a:lnTo>
                  <a:lnTo>
                    <a:pt x="2119871" y="47244"/>
                  </a:lnTo>
                  <a:lnTo>
                    <a:pt x="2145792" y="47244"/>
                  </a:lnTo>
                  <a:lnTo>
                    <a:pt x="2145792" y="44196"/>
                  </a:lnTo>
                  <a:lnTo>
                    <a:pt x="2122919" y="44196"/>
                  </a:lnTo>
                  <a:lnTo>
                    <a:pt x="2122919" y="42672"/>
                  </a:lnTo>
                  <a:lnTo>
                    <a:pt x="2124443" y="41148"/>
                  </a:lnTo>
                  <a:lnTo>
                    <a:pt x="2124443" y="38100"/>
                  </a:lnTo>
                  <a:lnTo>
                    <a:pt x="2127491" y="35052"/>
                  </a:lnTo>
                  <a:lnTo>
                    <a:pt x="2127491" y="33528"/>
                  </a:lnTo>
                  <a:lnTo>
                    <a:pt x="2129015" y="33528"/>
                  </a:lnTo>
                  <a:lnTo>
                    <a:pt x="2132063" y="30480"/>
                  </a:lnTo>
                  <a:lnTo>
                    <a:pt x="2135124" y="28956"/>
                  </a:lnTo>
                  <a:lnTo>
                    <a:pt x="2136648" y="27432"/>
                  </a:lnTo>
                  <a:lnTo>
                    <a:pt x="2138172" y="27432"/>
                  </a:lnTo>
                  <a:lnTo>
                    <a:pt x="2141220" y="24384"/>
                  </a:lnTo>
                  <a:lnTo>
                    <a:pt x="2141220" y="22860"/>
                  </a:lnTo>
                  <a:lnTo>
                    <a:pt x="2142744" y="22860"/>
                  </a:lnTo>
                  <a:lnTo>
                    <a:pt x="2144268" y="21336"/>
                  </a:lnTo>
                  <a:lnTo>
                    <a:pt x="2144268" y="19812"/>
                  </a:lnTo>
                  <a:lnTo>
                    <a:pt x="2145792" y="18288"/>
                  </a:lnTo>
                  <a:lnTo>
                    <a:pt x="2145792" y="7620"/>
                  </a:lnTo>
                  <a:close/>
                </a:path>
                <a:path w="3461385" h="47625">
                  <a:moveTo>
                    <a:pt x="2180844" y="24384"/>
                  </a:moveTo>
                  <a:lnTo>
                    <a:pt x="2180005" y="13512"/>
                  </a:lnTo>
                  <a:lnTo>
                    <a:pt x="2177796" y="6515"/>
                  </a:lnTo>
                  <a:lnTo>
                    <a:pt x="2177796" y="10668"/>
                  </a:lnTo>
                  <a:lnTo>
                    <a:pt x="2177796" y="36576"/>
                  </a:lnTo>
                  <a:lnTo>
                    <a:pt x="2174748" y="39624"/>
                  </a:lnTo>
                  <a:lnTo>
                    <a:pt x="2173224" y="42672"/>
                  </a:lnTo>
                  <a:lnTo>
                    <a:pt x="2170176" y="44196"/>
                  </a:lnTo>
                  <a:lnTo>
                    <a:pt x="2164080" y="44196"/>
                  </a:lnTo>
                  <a:lnTo>
                    <a:pt x="2161032" y="42672"/>
                  </a:lnTo>
                  <a:lnTo>
                    <a:pt x="2157984" y="36576"/>
                  </a:lnTo>
                  <a:lnTo>
                    <a:pt x="2156460" y="30480"/>
                  </a:lnTo>
                  <a:lnTo>
                    <a:pt x="2156460" y="16764"/>
                  </a:lnTo>
                  <a:lnTo>
                    <a:pt x="2157984" y="12192"/>
                  </a:lnTo>
                  <a:lnTo>
                    <a:pt x="2159508" y="9144"/>
                  </a:lnTo>
                  <a:lnTo>
                    <a:pt x="2161032" y="4572"/>
                  </a:lnTo>
                  <a:lnTo>
                    <a:pt x="2164080" y="3048"/>
                  </a:lnTo>
                  <a:lnTo>
                    <a:pt x="2174748" y="3048"/>
                  </a:lnTo>
                  <a:lnTo>
                    <a:pt x="2177796" y="10668"/>
                  </a:lnTo>
                  <a:lnTo>
                    <a:pt x="2177796" y="6515"/>
                  </a:lnTo>
                  <a:lnTo>
                    <a:pt x="2177605" y="5905"/>
                  </a:lnTo>
                  <a:lnTo>
                    <a:pt x="2175141" y="3048"/>
                  </a:lnTo>
                  <a:lnTo>
                    <a:pt x="2173770" y="1460"/>
                  </a:lnTo>
                  <a:lnTo>
                    <a:pt x="2168652" y="0"/>
                  </a:lnTo>
                  <a:lnTo>
                    <a:pt x="2164080" y="0"/>
                  </a:lnTo>
                  <a:lnTo>
                    <a:pt x="2159508" y="3048"/>
                  </a:lnTo>
                  <a:lnTo>
                    <a:pt x="2157984" y="6096"/>
                  </a:lnTo>
                  <a:lnTo>
                    <a:pt x="2154936" y="10668"/>
                  </a:lnTo>
                  <a:lnTo>
                    <a:pt x="2153412" y="16764"/>
                  </a:lnTo>
                  <a:lnTo>
                    <a:pt x="2153412" y="32004"/>
                  </a:lnTo>
                  <a:lnTo>
                    <a:pt x="2154936" y="38100"/>
                  </a:lnTo>
                  <a:lnTo>
                    <a:pt x="2157984" y="41148"/>
                  </a:lnTo>
                  <a:lnTo>
                    <a:pt x="2159508" y="45720"/>
                  </a:lnTo>
                  <a:lnTo>
                    <a:pt x="2162556" y="47244"/>
                  </a:lnTo>
                  <a:lnTo>
                    <a:pt x="2171700" y="47244"/>
                  </a:lnTo>
                  <a:lnTo>
                    <a:pt x="2174748" y="45720"/>
                  </a:lnTo>
                  <a:lnTo>
                    <a:pt x="2175764" y="44196"/>
                  </a:lnTo>
                  <a:lnTo>
                    <a:pt x="2177796" y="41148"/>
                  </a:lnTo>
                  <a:lnTo>
                    <a:pt x="2179320" y="38100"/>
                  </a:lnTo>
                  <a:lnTo>
                    <a:pt x="2180844" y="32004"/>
                  </a:lnTo>
                  <a:lnTo>
                    <a:pt x="2180844" y="24384"/>
                  </a:lnTo>
                  <a:close/>
                </a:path>
                <a:path w="3461385" h="47625">
                  <a:moveTo>
                    <a:pt x="2214372" y="24384"/>
                  </a:moveTo>
                  <a:lnTo>
                    <a:pt x="2213508" y="13512"/>
                  </a:lnTo>
                  <a:lnTo>
                    <a:pt x="2210943" y="5905"/>
                  </a:lnTo>
                  <a:lnTo>
                    <a:pt x="2208326" y="3200"/>
                  </a:lnTo>
                  <a:lnTo>
                    <a:pt x="2211324" y="10668"/>
                  </a:lnTo>
                  <a:lnTo>
                    <a:pt x="2211324" y="30480"/>
                  </a:lnTo>
                  <a:lnTo>
                    <a:pt x="2209800" y="36576"/>
                  </a:lnTo>
                  <a:lnTo>
                    <a:pt x="2206752" y="42672"/>
                  </a:lnTo>
                  <a:lnTo>
                    <a:pt x="2203704" y="44196"/>
                  </a:lnTo>
                  <a:lnTo>
                    <a:pt x="2197608" y="44196"/>
                  </a:lnTo>
                  <a:lnTo>
                    <a:pt x="2194560" y="42672"/>
                  </a:lnTo>
                  <a:lnTo>
                    <a:pt x="2191512" y="36576"/>
                  </a:lnTo>
                  <a:lnTo>
                    <a:pt x="2189988" y="30480"/>
                  </a:lnTo>
                  <a:lnTo>
                    <a:pt x="2189988" y="16764"/>
                  </a:lnTo>
                  <a:lnTo>
                    <a:pt x="2191512" y="12192"/>
                  </a:lnTo>
                  <a:lnTo>
                    <a:pt x="2193036" y="9144"/>
                  </a:lnTo>
                  <a:lnTo>
                    <a:pt x="2194560" y="4572"/>
                  </a:lnTo>
                  <a:lnTo>
                    <a:pt x="2197608" y="3048"/>
                  </a:lnTo>
                  <a:lnTo>
                    <a:pt x="2208187" y="3048"/>
                  </a:lnTo>
                  <a:lnTo>
                    <a:pt x="2206650" y="1460"/>
                  </a:lnTo>
                  <a:lnTo>
                    <a:pt x="2200656" y="0"/>
                  </a:lnTo>
                  <a:lnTo>
                    <a:pt x="2196084" y="0"/>
                  </a:lnTo>
                  <a:lnTo>
                    <a:pt x="2189988" y="6096"/>
                  </a:lnTo>
                  <a:lnTo>
                    <a:pt x="2188464" y="10668"/>
                  </a:lnTo>
                  <a:lnTo>
                    <a:pt x="2186940" y="16764"/>
                  </a:lnTo>
                  <a:lnTo>
                    <a:pt x="2186940" y="32004"/>
                  </a:lnTo>
                  <a:lnTo>
                    <a:pt x="2188464" y="38100"/>
                  </a:lnTo>
                  <a:lnTo>
                    <a:pt x="2189988" y="41148"/>
                  </a:lnTo>
                  <a:lnTo>
                    <a:pt x="2193036" y="45720"/>
                  </a:lnTo>
                  <a:lnTo>
                    <a:pt x="2196084" y="47244"/>
                  </a:lnTo>
                  <a:lnTo>
                    <a:pt x="2205228" y="47244"/>
                  </a:lnTo>
                  <a:lnTo>
                    <a:pt x="2208276" y="45720"/>
                  </a:lnTo>
                  <a:lnTo>
                    <a:pt x="2209292" y="44196"/>
                  </a:lnTo>
                  <a:lnTo>
                    <a:pt x="2211324" y="41148"/>
                  </a:lnTo>
                  <a:lnTo>
                    <a:pt x="2212848" y="38100"/>
                  </a:lnTo>
                  <a:lnTo>
                    <a:pt x="2214372" y="32004"/>
                  </a:lnTo>
                  <a:lnTo>
                    <a:pt x="2214372" y="24384"/>
                  </a:lnTo>
                  <a:close/>
                </a:path>
                <a:path w="3461385" h="47625">
                  <a:moveTo>
                    <a:pt x="2246376" y="28956"/>
                  </a:moveTo>
                  <a:lnTo>
                    <a:pt x="2244852" y="25908"/>
                  </a:lnTo>
                  <a:lnTo>
                    <a:pt x="2240280" y="21336"/>
                  </a:lnTo>
                  <a:lnTo>
                    <a:pt x="2235708" y="19812"/>
                  </a:lnTo>
                  <a:lnTo>
                    <a:pt x="2226564" y="19812"/>
                  </a:lnTo>
                  <a:lnTo>
                    <a:pt x="2228088" y="4572"/>
                  </a:lnTo>
                  <a:lnTo>
                    <a:pt x="2243328" y="4572"/>
                  </a:lnTo>
                  <a:lnTo>
                    <a:pt x="2243328" y="1524"/>
                  </a:lnTo>
                  <a:lnTo>
                    <a:pt x="2225040" y="1524"/>
                  </a:lnTo>
                  <a:lnTo>
                    <a:pt x="2223516" y="22860"/>
                  </a:lnTo>
                  <a:lnTo>
                    <a:pt x="2238756" y="22860"/>
                  </a:lnTo>
                  <a:lnTo>
                    <a:pt x="2243328" y="25908"/>
                  </a:lnTo>
                  <a:lnTo>
                    <a:pt x="2243328" y="36576"/>
                  </a:lnTo>
                  <a:lnTo>
                    <a:pt x="2241804" y="39624"/>
                  </a:lnTo>
                  <a:lnTo>
                    <a:pt x="2237232" y="44196"/>
                  </a:lnTo>
                  <a:lnTo>
                    <a:pt x="2225040" y="44196"/>
                  </a:lnTo>
                  <a:lnTo>
                    <a:pt x="2221992" y="42672"/>
                  </a:lnTo>
                  <a:lnTo>
                    <a:pt x="2221992" y="45720"/>
                  </a:lnTo>
                  <a:lnTo>
                    <a:pt x="2225040" y="47244"/>
                  </a:lnTo>
                  <a:lnTo>
                    <a:pt x="2235708" y="47244"/>
                  </a:lnTo>
                  <a:lnTo>
                    <a:pt x="2241804" y="44196"/>
                  </a:lnTo>
                  <a:lnTo>
                    <a:pt x="2244852" y="41148"/>
                  </a:lnTo>
                  <a:lnTo>
                    <a:pt x="2246376" y="38100"/>
                  </a:lnTo>
                  <a:lnTo>
                    <a:pt x="2246376" y="28956"/>
                  </a:lnTo>
                  <a:close/>
                </a:path>
                <a:path w="3461385" h="47625">
                  <a:moveTo>
                    <a:pt x="2455164" y="9144"/>
                  </a:moveTo>
                  <a:lnTo>
                    <a:pt x="2453640" y="7620"/>
                  </a:lnTo>
                  <a:lnTo>
                    <a:pt x="2453640" y="6096"/>
                  </a:lnTo>
                  <a:lnTo>
                    <a:pt x="2452116" y="4572"/>
                  </a:lnTo>
                  <a:lnTo>
                    <a:pt x="2452116" y="3048"/>
                  </a:lnTo>
                  <a:lnTo>
                    <a:pt x="2450592" y="3048"/>
                  </a:lnTo>
                  <a:lnTo>
                    <a:pt x="2449068" y="1524"/>
                  </a:lnTo>
                  <a:lnTo>
                    <a:pt x="2446020" y="1524"/>
                  </a:lnTo>
                  <a:lnTo>
                    <a:pt x="2444496" y="0"/>
                  </a:lnTo>
                  <a:lnTo>
                    <a:pt x="2441448" y="0"/>
                  </a:lnTo>
                  <a:lnTo>
                    <a:pt x="2438400" y="1524"/>
                  </a:lnTo>
                  <a:lnTo>
                    <a:pt x="2436876" y="1524"/>
                  </a:lnTo>
                  <a:lnTo>
                    <a:pt x="2435352" y="3048"/>
                  </a:lnTo>
                  <a:lnTo>
                    <a:pt x="2432304" y="3048"/>
                  </a:lnTo>
                  <a:lnTo>
                    <a:pt x="2430780" y="4572"/>
                  </a:lnTo>
                  <a:lnTo>
                    <a:pt x="2430780" y="7620"/>
                  </a:lnTo>
                  <a:lnTo>
                    <a:pt x="2432304" y="6096"/>
                  </a:lnTo>
                  <a:lnTo>
                    <a:pt x="2435352" y="6096"/>
                  </a:lnTo>
                  <a:lnTo>
                    <a:pt x="2438400" y="3048"/>
                  </a:lnTo>
                  <a:lnTo>
                    <a:pt x="2446020" y="3048"/>
                  </a:lnTo>
                  <a:lnTo>
                    <a:pt x="2452116" y="9144"/>
                  </a:lnTo>
                  <a:lnTo>
                    <a:pt x="2452116" y="15240"/>
                  </a:lnTo>
                  <a:lnTo>
                    <a:pt x="2450592" y="16764"/>
                  </a:lnTo>
                  <a:lnTo>
                    <a:pt x="2450592" y="18288"/>
                  </a:lnTo>
                  <a:lnTo>
                    <a:pt x="2449068" y="19812"/>
                  </a:lnTo>
                  <a:lnTo>
                    <a:pt x="2449068" y="21336"/>
                  </a:lnTo>
                  <a:lnTo>
                    <a:pt x="2447544" y="21336"/>
                  </a:lnTo>
                  <a:lnTo>
                    <a:pt x="2447544" y="22860"/>
                  </a:lnTo>
                  <a:lnTo>
                    <a:pt x="2446020" y="24384"/>
                  </a:lnTo>
                  <a:lnTo>
                    <a:pt x="2444496" y="24384"/>
                  </a:lnTo>
                  <a:lnTo>
                    <a:pt x="2441448" y="27432"/>
                  </a:lnTo>
                  <a:lnTo>
                    <a:pt x="2439924" y="27432"/>
                  </a:lnTo>
                  <a:lnTo>
                    <a:pt x="2439924" y="28956"/>
                  </a:lnTo>
                  <a:lnTo>
                    <a:pt x="2438400" y="30480"/>
                  </a:lnTo>
                  <a:lnTo>
                    <a:pt x="2436876" y="30480"/>
                  </a:lnTo>
                  <a:lnTo>
                    <a:pt x="2430780" y="36576"/>
                  </a:lnTo>
                  <a:lnTo>
                    <a:pt x="2430780" y="38100"/>
                  </a:lnTo>
                  <a:lnTo>
                    <a:pt x="2429256" y="39624"/>
                  </a:lnTo>
                  <a:lnTo>
                    <a:pt x="2429256" y="47244"/>
                  </a:lnTo>
                  <a:lnTo>
                    <a:pt x="2455164" y="47244"/>
                  </a:lnTo>
                  <a:lnTo>
                    <a:pt x="2455164" y="44196"/>
                  </a:lnTo>
                  <a:lnTo>
                    <a:pt x="2432304" y="44196"/>
                  </a:lnTo>
                  <a:lnTo>
                    <a:pt x="2432304" y="39624"/>
                  </a:lnTo>
                  <a:lnTo>
                    <a:pt x="2433828" y="38100"/>
                  </a:lnTo>
                  <a:lnTo>
                    <a:pt x="2433828" y="36576"/>
                  </a:lnTo>
                  <a:lnTo>
                    <a:pt x="2435352" y="36576"/>
                  </a:lnTo>
                  <a:lnTo>
                    <a:pt x="2435352" y="35052"/>
                  </a:lnTo>
                  <a:lnTo>
                    <a:pt x="2436876" y="33528"/>
                  </a:lnTo>
                  <a:lnTo>
                    <a:pt x="2438400" y="33528"/>
                  </a:lnTo>
                  <a:lnTo>
                    <a:pt x="2444496" y="27432"/>
                  </a:lnTo>
                  <a:lnTo>
                    <a:pt x="2446020" y="27432"/>
                  </a:lnTo>
                  <a:lnTo>
                    <a:pt x="2450592" y="22860"/>
                  </a:lnTo>
                  <a:lnTo>
                    <a:pt x="2452116" y="22860"/>
                  </a:lnTo>
                  <a:lnTo>
                    <a:pt x="2452116" y="21336"/>
                  </a:lnTo>
                  <a:lnTo>
                    <a:pt x="2453640" y="19812"/>
                  </a:lnTo>
                  <a:lnTo>
                    <a:pt x="2453640" y="18288"/>
                  </a:lnTo>
                  <a:lnTo>
                    <a:pt x="2455164" y="16764"/>
                  </a:lnTo>
                  <a:lnTo>
                    <a:pt x="2455164" y="9144"/>
                  </a:lnTo>
                  <a:close/>
                </a:path>
                <a:path w="3461385" h="47625">
                  <a:moveTo>
                    <a:pt x="2490216" y="24384"/>
                  </a:moveTo>
                  <a:lnTo>
                    <a:pt x="2489352" y="13512"/>
                  </a:lnTo>
                  <a:lnTo>
                    <a:pt x="2486787" y="5905"/>
                  </a:lnTo>
                  <a:lnTo>
                    <a:pt x="2484170" y="3200"/>
                  </a:lnTo>
                  <a:lnTo>
                    <a:pt x="2487168" y="10668"/>
                  </a:lnTo>
                  <a:lnTo>
                    <a:pt x="2487168" y="30480"/>
                  </a:lnTo>
                  <a:lnTo>
                    <a:pt x="2485644" y="36576"/>
                  </a:lnTo>
                  <a:lnTo>
                    <a:pt x="2482596" y="42672"/>
                  </a:lnTo>
                  <a:lnTo>
                    <a:pt x="2479548" y="44196"/>
                  </a:lnTo>
                  <a:lnTo>
                    <a:pt x="2473452" y="44196"/>
                  </a:lnTo>
                  <a:lnTo>
                    <a:pt x="2470404" y="42672"/>
                  </a:lnTo>
                  <a:lnTo>
                    <a:pt x="2468880" y="39624"/>
                  </a:lnTo>
                  <a:lnTo>
                    <a:pt x="2465832" y="36576"/>
                  </a:lnTo>
                  <a:lnTo>
                    <a:pt x="2465832" y="12192"/>
                  </a:lnTo>
                  <a:lnTo>
                    <a:pt x="2468880" y="9144"/>
                  </a:lnTo>
                  <a:lnTo>
                    <a:pt x="2470404" y="4572"/>
                  </a:lnTo>
                  <a:lnTo>
                    <a:pt x="2473452" y="3048"/>
                  </a:lnTo>
                  <a:lnTo>
                    <a:pt x="2484031" y="3048"/>
                  </a:lnTo>
                  <a:lnTo>
                    <a:pt x="2482494" y="1460"/>
                  </a:lnTo>
                  <a:lnTo>
                    <a:pt x="2476500" y="0"/>
                  </a:lnTo>
                  <a:lnTo>
                    <a:pt x="2471928" y="0"/>
                  </a:lnTo>
                  <a:lnTo>
                    <a:pt x="2465832" y="6096"/>
                  </a:lnTo>
                  <a:lnTo>
                    <a:pt x="2464308" y="10668"/>
                  </a:lnTo>
                  <a:lnTo>
                    <a:pt x="2462784" y="16764"/>
                  </a:lnTo>
                  <a:lnTo>
                    <a:pt x="2462784" y="32004"/>
                  </a:lnTo>
                  <a:lnTo>
                    <a:pt x="2464308" y="38100"/>
                  </a:lnTo>
                  <a:lnTo>
                    <a:pt x="2465832" y="41148"/>
                  </a:lnTo>
                  <a:lnTo>
                    <a:pt x="2468880" y="45720"/>
                  </a:lnTo>
                  <a:lnTo>
                    <a:pt x="2471928" y="47244"/>
                  </a:lnTo>
                  <a:lnTo>
                    <a:pt x="2479548" y="47244"/>
                  </a:lnTo>
                  <a:lnTo>
                    <a:pt x="2484120" y="45720"/>
                  </a:lnTo>
                  <a:lnTo>
                    <a:pt x="2484628" y="44196"/>
                  </a:lnTo>
                  <a:lnTo>
                    <a:pt x="2485644" y="41148"/>
                  </a:lnTo>
                  <a:lnTo>
                    <a:pt x="2488692" y="38100"/>
                  </a:lnTo>
                  <a:lnTo>
                    <a:pt x="2490216" y="32004"/>
                  </a:lnTo>
                  <a:lnTo>
                    <a:pt x="2490216" y="24384"/>
                  </a:lnTo>
                  <a:close/>
                </a:path>
                <a:path w="3461385" h="47625">
                  <a:moveTo>
                    <a:pt x="2510028" y="0"/>
                  </a:moveTo>
                  <a:lnTo>
                    <a:pt x="2508504" y="0"/>
                  </a:lnTo>
                  <a:lnTo>
                    <a:pt x="2505456" y="3048"/>
                  </a:lnTo>
                  <a:lnTo>
                    <a:pt x="2503932" y="3048"/>
                  </a:lnTo>
                  <a:lnTo>
                    <a:pt x="2503932" y="4572"/>
                  </a:lnTo>
                  <a:lnTo>
                    <a:pt x="2502408" y="4572"/>
                  </a:lnTo>
                  <a:lnTo>
                    <a:pt x="2499360" y="7620"/>
                  </a:lnTo>
                  <a:lnTo>
                    <a:pt x="2496312" y="7620"/>
                  </a:lnTo>
                  <a:lnTo>
                    <a:pt x="2494788" y="9144"/>
                  </a:lnTo>
                  <a:lnTo>
                    <a:pt x="2494788" y="10668"/>
                  </a:lnTo>
                  <a:lnTo>
                    <a:pt x="2497836" y="10668"/>
                  </a:lnTo>
                  <a:lnTo>
                    <a:pt x="2499360" y="9144"/>
                  </a:lnTo>
                  <a:lnTo>
                    <a:pt x="2500884" y="9144"/>
                  </a:lnTo>
                  <a:lnTo>
                    <a:pt x="2503932" y="7620"/>
                  </a:lnTo>
                  <a:lnTo>
                    <a:pt x="2506980" y="4572"/>
                  </a:lnTo>
                  <a:lnTo>
                    <a:pt x="2506980" y="47244"/>
                  </a:lnTo>
                  <a:lnTo>
                    <a:pt x="2510028" y="47244"/>
                  </a:lnTo>
                  <a:lnTo>
                    <a:pt x="2510028" y="0"/>
                  </a:lnTo>
                  <a:close/>
                </a:path>
                <a:path w="3461385" h="47625">
                  <a:moveTo>
                    <a:pt x="2546604" y="24384"/>
                  </a:moveTo>
                  <a:lnTo>
                    <a:pt x="2545740" y="13512"/>
                  </a:lnTo>
                  <a:lnTo>
                    <a:pt x="2543556" y="7035"/>
                  </a:lnTo>
                  <a:lnTo>
                    <a:pt x="2543556" y="10668"/>
                  </a:lnTo>
                  <a:lnTo>
                    <a:pt x="2543556" y="30480"/>
                  </a:lnTo>
                  <a:lnTo>
                    <a:pt x="2542032" y="36576"/>
                  </a:lnTo>
                  <a:lnTo>
                    <a:pt x="2538984" y="42672"/>
                  </a:lnTo>
                  <a:lnTo>
                    <a:pt x="2535936" y="44196"/>
                  </a:lnTo>
                  <a:lnTo>
                    <a:pt x="2529840" y="44196"/>
                  </a:lnTo>
                  <a:lnTo>
                    <a:pt x="2526792" y="42672"/>
                  </a:lnTo>
                  <a:lnTo>
                    <a:pt x="2525268" y="39624"/>
                  </a:lnTo>
                  <a:lnTo>
                    <a:pt x="2522220" y="36576"/>
                  </a:lnTo>
                  <a:lnTo>
                    <a:pt x="2522220" y="12192"/>
                  </a:lnTo>
                  <a:lnTo>
                    <a:pt x="2525268" y="9144"/>
                  </a:lnTo>
                  <a:lnTo>
                    <a:pt x="2526792" y="4572"/>
                  </a:lnTo>
                  <a:lnTo>
                    <a:pt x="2529840" y="3048"/>
                  </a:lnTo>
                  <a:lnTo>
                    <a:pt x="2538984" y="3048"/>
                  </a:lnTo>
                  <a:lnTo>
                    <a:pt x="2543556" y="10668"/>
                  </a:lnTo>
                  <a:lnTo>
                    <a:pt x="2543556" y="7035"/>
                  </a:lnTo>
                  <a:lnTo>
                    <a:pt x="2543175" y="5905"/>
                  </a:lnTo>
                  <a:lnTo>
                    <a:pt x="2540419" y="3048"/>
                  </a:lnTo>
                  <a:lnTo>
                    <a:pt x="2538882" y="1460"/>
                  </a:lnTo>
                  <a:lnTo>
                    <a:pt x="2532888" y="0"/>
                  </a:lnTo>
                  <a:lnTo>
                    <a:pt x="2528316" y="0"/>
                  </a:lnTo>
                  <a:lnTo>
                    <a:pt x="2522220" y="6096"/>
                  </a:lnTo>
                  <a:lnTo>
                    <a:pt x="2520696" y="10668"/>
                  </a:lnTo>
                  <a:lnTo>
                    <a:pt x="2519172" y="16764"/>
                  </a:lnTo>
                  <a:lnTo>
                    <a:pt x="2519172" y="32004"/>
                  </a:lnTo>
                  <a:lnTo>
                    <a:pt x="2520696" y="38100"/>
                  </a:lnTo>
                  <a:lnTo>
                    <a:pt x="2522220" y="41148"/>
                  </a:lnTo>
                  <a:lnTo>
                    <a:pt x="2525268" y="45720"/>
                  </a:lnTo>
                  <a:lnTo>
                    <a:pt x="2528316" y="47244"/>
                  </a:lnTo>
                  <a:lnTo>
                    <a:pt x="2535936" y="47244"/>
                  </a:lnTo>
                  <a:lnTo>
                    <a:pt x="2540508" y="45720"/>
                  </a:lnTo>
                  <a:lnTo>
                    <a:pt x="2541016" y="44196"/>
                  </a:lnTo>
                  <a:lnTo>
                    <a:pt x="2542032" y="41148"/>
                  </a:lnTo>
                  <a:lnTo>
                    <a:pt x="2545080" y="38100"/>
                  </a:lnTo>
                  <a:lnTo>
                    <a:pt x="2546604" y="32004"/>
                  </a:lnTo>
                  <a:lnTo>
                    <a:pt x="2546604" y="24384"/>
                  </a:lnTo>
                  <a:close/>
                </a:path>
                <a:path w="3461385" h="47625">
                  <a:moveTo>
                    <a:pt x="2758440" y="9144"/>
                  </a:moveTo>
                  <a:lnTo>
                    <a:pt x="2756916" y="7620"/>
                  </a:lnTo>
                  <a:lnTo>
                    <a:pt x="2756916" y="4572"/>
                  </a:lnTo>
                  <a:lnTo>
                    <a:pt x="2755392" y="3048"/>
                  </a:lnTo>
                  <a:lnTo>
                    <a:pt x="2753868" y="3048"/>
                  </a:lnTo>
                  <a:lnTo>
                    <a:pt x="2752344" y="1524"/>
                  </a:lnTo>
                  <a:lnTo>
                    <a:pt x="2749296" y="1524"/>
                  </a:lnTo>
                  <a:lnTo>
                    <a:pt x="2747772" y="0"/>
                  </a:lnTo>
                  <a:lnTo>
                    <a:pt x="2744724" y="0"/>
                  </a:lnTo>
                  <a:lnTo>
                    <a:pt x="2741676" y="1524"/>
                  </a:lnTo>
                  <a:lnTo>
                    <a:pt x="2740152" y="1524"/>
                  </a:lnTo>
                  <a:lnTo>
                    <a:pt x="2738628" y="3048"/>
                  </a:lnTo>
                  <a:lnTo>
                    <a:pt x="2737104" y="3048"/>
                  </a:lnTo>
                  <a:lnTo>
                    <a:pt x="2734056" y="4572"/>
                  </a:lnTo>
                  <a:lnTo>
                    <a:pt x="2734056" y="7620"/>
                  </a:lnTo>
                  <a:lnTo>
                    <a:pt x="2737104" y="6096"/>
                  </a:lnTo>
                  <a:lnTo>
                    <a:pt x="2738628" y="6096"/>
                  </a:lnTo>
                  <a:lnTo>
                    <a:pt x="2741676" y="3048"/>
                  </a:lnTo>
                  <a:lnTo>
                    <a:pt x="2749296" y="3048"/>
                  </a:lnTo>
                  <a:lnTo>
                    <a:pt x="2755392" y="9144"/>
                  </a:lnTo>
                  <a:lnTo>
                    <a:pt x="2755392" y="16764"/>
                  </a:lnTo>
                  <a:lnTo>
                    <a:pt x="2753868" y="18288"/>
                  </a:lnTo>
                  <a:lnTo>
                    <a:pt x="2753868" y="19812"/>
                  </a:lnTo>
                  <a:lnTo>
                    <a:pt x="2749296" y="24384"/>
                  </a:lnTo>
                  <a:lnTo>
                    <a:pt x="2747772" y="24384"/>
                  </a:lnTo>
                  <a:lnTo>
                    <a:pt x="2746248" y="25908"/>
                  </a:lnTo>
                  <a:lnTo>
                    <a:pt x="2746248" y="27432"/>
                  </a:lnTo>
                  <a:lnTo>
                    <a:pt x="2744724" y="27432"/>
                  </a:lnTo>
                  <a:lnTo>
                    <a:pt x="2741676" y="30480"/>
                  </a:lnTo>
                  <a:lnTo>
                    <a:pt x="2740152" y="30480"/>
                  </a:lnTo>
                  <a:lnTo>
                    <a:pt x="2740152" y="32004"/>
                  </a:lnTo>
                  <a:lnTo>
                    <a:pt x="2738628" y="32004"/>
                  </a:lnTo>
                  <a:lnTo>
                    <a:pt x="2734056" y="36576"/>
                  </a:lnTo>
                  <a:lnTo>
                    <a:pt x="2734056" y="39624"/>
                  </a:lnTo>
                  <a:lnTo>
                    <a:pt x="2732532" y="41148"/>
                  </a:lnTo>
                  <a:lnTo>
                    <a:pt x="2732532" y="47244"/>
                  </a:lnTo>
                  <a:lnTo>
                    <a:pt x="2758440" y="47244"/>
                  </a:lnTo>
                  <a:lnTo>
                    <a:pt x="2758440" y="44196"/>
                  </a:lnTo>
                  <a:lnTo>
                    <a:pt x="2735580" y="44196"/>
                  </a:lnTo>
                  <a:lnTo>
                    <a:pt x="2735580" y="41148"/>
                  </a:lnTo>
                  <a:lnTo>
                    <a:pt x="2737104" y="39624"/>
                  </a:lnTo>
                  <a:lnTo>
                    <a:pt x="2737104" y="36576"/>
                  </a:lnTo>
                  <a:lnTo>
                    <a:pt x="2738628" y="36576"/>
                  </a:lnTo>
                  <a:lnTo>
                    <a:pt x="2740152" y="35052"/>
                  </a:lnTo>
                  <a:lnTo>
                    <a:pt x="2740152" y="33528"/>
                  </a:lnTo>
                  <a:lnTo>
                    <a:pt x="2741676" y="33528"/>
                  </a:lnTo>
                  <a:lnTo>
                    <a:pt x="2744724" y="30480"/>
                  </a:lnTo>
                  <a:lnTo>
                    <a:pt x="2747772" y="28956"/>
                  </a:lnTo>
                  <a:lnTo>
                    <a:pt x="2749296" y="27432"/>
                  </a:lnTo>
                  <a:lnTo>
                    <a:pt x="2750820" y="27432"/>
                  </a:lnTo>
                  <a:lnTo>
                    <a:pt x="2750820" y="25908"/>
                  </a:lnTo>
                  <a:lnTo>
                    <a:pt x="2753868" y="22860"/>
                  </a:lnTo>
                  <a:lnTo>
                    <a:pt x="2755392" y="22860"/>
                  </a:lnTo>
                  <a:lnTo>
                    <a:pt x="2756916" y="21336"/>
                  </a:lnTo>
                  <a:lnTo>
                    <a:pt x="2756916" y="18288"/>
                  </a:lnTo>
                  <a:lnTo>
                    <a:pt x="2758440" y="16764"/>
                  </a:lnTo>
                  <a:lnTo>
                    <a:pt x="2758440" y="9144"/>
                  </a:lnTo>
                  <a:close/>
                </a:path>
                <a:path w="3461385" h="47625">
                  <a:moveTo>
                    <a:pt x="2793492" y="24384"/>
                  </a:moveTo>
                  <a:lnTo>
                    <a:pt x="2792628" y="13512"/>
                  </a:lnTo>
                  <a:lnTo>
                    <a:pt x="2790063" y="5905"/>
                  </a:lnTo>
                  <a:lnTo>
                    <a:pt x="2787446" y="3200"/>
                  </a:lnTo>
                  <a:lnTo>
                    <a:pt x="2790444" y="10668"/>
                  </a:lnTo>
                  <a:lnTo>
                    <a:pt x="2790444" y="30480"/>
                  </a:lnTo>
                  <a:lnTo>
                    <a:pt x="2788920" y="36576"/>
                  </a:lnTo>
                  <a:lnTo>
                    <a:pt x="2785872" y="42672"/>
                  </a:lnTo>
                  <a:lnTo>
                    <a:pt x="2782824" y="44196"/>
                  </a:lnTo>
                  <a:lnTo>
                    <a:pt x="2776728" y="44196"/>
                  </a:lnTo>
                  <a:lnTo>
                    <a:pt x="2773680" y="42672"/>
                  </a:lnTo>
                  <a:lnTo>
                    <a:pt x="2770632" y="36576"/>
                  </a:lnTo>
                  <a:lnTo>
                    <a:pt x="2769108" y="30480"/>
                  </a:lnTo>
                  <a:lnTo>
                    <a:pt x="2769108" y="16764"/>
                  </a:lnTo>
                  <a:lnTo>
                    <a:pt x="2770632" y="12192"/>
                  </a:lnTo>
                  <a:lnTo>
                    <a:pt x="2772156" y="9144"/>
                  </a:lnTo>
                  <a:lnTo>
                    <a:pt x="2773680" y="4572"/>
                  </a:lnTo>
                  <a:lnTo>
                    <a:pt x="2776728" y="3048"/>
                  </a:lnTo>
                  <a:lnTo>
                    <a:pt x="2787307" y="3048"/>
                  </a:lnTo>
                  <a:lnTo>
                    <a:pt x="2785770" y="1460"/>
                  </a:lnTo>
                  <a:lnTo>
                    <a:pt x="2779776" y="0"/>
                  </a:lnTo>
                  <a:lnTo>
                    <a:pt x="2775204" y="0"/>
                  </a:lnTo>
                  <a:lnTo>
                    <a:pt x="2769108" y="6096"/>
                  </a:lnTo>
                  <a:lnTo>
                    <a:pt x="2767584" y="10668"/>
                  </a:lnTo>
                  <a:lnTo>
                    <a:pt x="2766060" y="16764"/>
                  </a:lnTo>
                  <a:lnTo>
                    <a:pt x="2766060" y="32004"/>
                  </a:lnTo>
                  <a:lnTo>
                    <a:pt x="2767584" y="38100"/>
                  </a:lnTo>
                  <a:lnTo>
                    <a:pt x="2769108" y="41148"/>
                  </a:lnTo>
                  <a:lnTo>
                    <a:pt x="2772156" y="45720"/>
                  </a:lnTo>
                  <a:lnTo>
                    <a:pt x="2775204" y="47244"/>
                  </a:lnTo>
                  <a:lnTo>
                    <a:pt x="2784348" y="47244"/>
                  </a:lnTo>
                  <a:lnTo>
                    <a:pt x="2787396" y="45720"/>
                  </a:lnTo>
                  <a:lnTo>
                    <a:pt x="2788412" y="44196"/>
                  </a:lnTo>
                  <a:lnTo>
                    <a:pt x="2790444" y="41148"/>
                  </a:lnTo>
                  <a:lnTo>
                    <a:pt x="2791968" y="38100"/>
                  </a:lnTo>
                  <a:lnTo>
                    <a:pt x="2793492" y="32004"/>
                  </a:lnTo>
                  <a:lnTo>
                    <a:pt x="2793492" y="24384"/>
                  </a:lnTo>
                  <a:close/>
                </a:path>
                <a:path w="3461385" h="47625">
                  <a:moveTo>
                    <a:pt x="2813304" y="0"/>
                  </a:moveTo>
                  <a:lnTo>
                    <a:pt x="2811780" y="0"/>
                  </a:lnTo>
                  <a:lnTo>
                    <a:pt x="2811780" y="1524"/>
                  </a:lnTo>
                  <a:lnTo>
                    <a:pt x="2810256" y="1524"/>
                  </a:lnTo>
                  <a:lnTo>
                    <a:pt x="2807208" y="4572"/>
                  </a:lnTo>
                  <a:lnTo>
                    <a:pt x="2805684" y="4572"/>
                  </a:lnTo>
                  <a:lnTo>
                    <a:pt x="2805684" y="6096"/>
                  </a:lnTo>
                  <a:lnTo>
                    <a:pt x="2804160" y="6096"/>
                  </a:lnTo>
                  <a:lnTo>
                    <a:pt x="2802636" y="7620"/>
                  </a:lnTo>
                  <a:lnTo>
                    <a:pt x="2801112" y="7620"/>
                  </a:lnTo>
                  <a:lnTo>
                    <a:pt x="2799588" y="9144"/>
                  </a:lnTo>
                  <a:lnTo>
                    <a:pt x="2799588" y="10668"/>
                  </a:lnTo>
                  <a:lnTo>
                    <a:pt x="2801112" y="10668"/>
                  </a:lnTo>
                  <a:lnTo>
                    <a:pt x="2802636" y="9144"/>
                  </a:lnTo>
                  <a:lnTo>
                    <a:pt x="2805684" y="9144"/>
                  </a:lnTo>
                  <a:lnTo>
                    <a:pt x="2810256" y="4572"/>
                  </a:lnTo>
                  <a:lnTo>
                    <a:pt x="2810256" y="47244"/>
                  </a:lnTo>
                  <a:lnTo>
                    <a:pt x="2813304" y="47244"/>
                  </a:lnTo>
                  <a:lnTo>
                    <a:pt x="2813304" y="0"/>
                  </a:lnTo>
                  <a:close/>
                </a:path>
                <a:path w="3461385" h="47625">
                  <a:moveTo>
                    <a:pt x="2848356" y="28956"/>
                  </a:moveTo>
                  <a:lnTo>
                    <a:pt x="2846832" y="25908"/>
                  </a:lnTo>
                  <a:lnTo>
                    <a:pt x="2842260" y="21336"/>
                  </a:lnTo>
                  <a:lnTo>
                    <a:pt x="2837688" y="19812"/>
                  </a:lnTo>
                  <a:lnTo>
                    <a:pt x="2828544" y="19812"/>
                  </a:lnTo>
                  <a:lnTo>
                    <a:pt x="2830068" y="4572"/>
                  </a:lnTo>
                  <a:lnTo>
                    <a:pt x="2846832" y="4572"/>
                  </a:lnTo>
                  <a:lnTo>
                    <a:pt x="2846832" y="1524"/>
                  </a:lnTo>
                  <a:lnTo>
                    <a:pt x="2827020" y="1524"/>
                  </a:lnTo>
                  <a:lnTo>
                    <a:pt x="2825496" y="22860"/>
                  </a:lnTo>
                  <a:lnTo>
                    <a:pt x="2840736" y="22860"/>
                  </a:lnTo>
                  <a:lnTo>
                    <a:pt x="2845308" y="25908"/>
                  </a:lnTo>
                  <a:lnTo>
                    <a:pt x="2845308" y="36576"/>
                  </a:lnTo>
                  <a:lnTo>
                    <a:pt x="2843784" y="39624"/>
                  </a:lnTo>
                  <a:lnTo>
                    <a:pt x="2839212" y="44196"/>
                  </a:lnTo>
                  <a:lnTo>
                    <a:pt x="2827020" y="44196"/>
                  </a:lnTo>
                  <a:lnTo>
                    <a:pt x="2823972" y="42672"/>
                  </a:lnTo>
                  <a:lnTo>
                    <a:pt x="2823972" y="45720"/>
                  </a:lnTo>
                  <a:lnTo>
                    <a:pt x="2827020" y="47244"/>
                  </a:lnTo>
                  <a:lnTo>
                    <a:pt x="2837688" y="47244"/>
                  </a:lnTo>
                  <a:lnTo>
                    <a:pt x="2843784" y="44196"/>
                  </a:lnTo>
                  <a:lnTo>
                    <a:pt x="2846832" y="41148"/>
                  </a:lnTo>
                  <a:lnTo>
                    <a:pt x="2848356" y="38100"/>
                  </a:lnTo>
                  <a:lnTo>
                    <a:pt x="2848356" y="28956"/>
                  </a:lnTo>
                  <a:close/>
                </a:path>
                <a:path w="3461385" h="47625">
                  <a:moveTo>
                    <a:pt x="3057144" y="9144"/>
                  </a:moveTo>
                  <a:lnTo>
                    <a:pt x="3055620" y="7620"/>
                  </a:lnTo>
                  <a:lnTo>
                    <a:pt x="3055620" y="6108"/>
                  </a:lnTo>
                  <a:lnTo>
                    <a:pt x="3054096" y="4584"/>
                  </a:lnTo>
                  <a:lnTo>
                    <a:pt x="3054096" y="3060"/>
                  </a:lnTo>
                  <a:lnTo>
                    <a:pt x="3052559" y="3060"/>
                  </a:lnTo>
                  <a:lnTo>
                    <a:pt x="3051048" y="1536"/>
                  </a:lnTo>
                  <a:lnTo>
                    <a:pt x="3048000" y="1536"/>
                  </a:lnTo>
                  <a:lnTo>
                    <a:pt x="3046476" y="12"/>
                  </a:lnTo>
                  <a:lnTo>
                    <a:pt x="3043428" y="12"/>
                  </a:lnTo>
                  <a:lnTo>
                    <a:pt x="3040380" y="1536"/>
                  </a:lnTo>
                  <a:lnTo>
                    <a:pt x="3038843" y="1536"/>
                  </a:lnTo>
                  <a:lnTo>
                    <a:pt x="3037332" y="3060"/>
                  </a:lnTo>
                  <a:lnTo>
                    <a:pt x="3034284" y="3060"/>
                  </a:lnTo>
                  <a:lnTo>
                    <a:pt x="3032760" y="4584"/>
                  </a:lnTo>
                  <a:lnTo>
                    <a:pt x="3032760" y="7620"/>
                  </a:lnTo>
                  <a:lnTo>
                    <a:pt x="3034284" y="6108"/>
                  </a:lnTo>
                  <a:lnTo>
                    <a:pt x="3037332" y="6108"/>
                  </a:lnTo>
                  <a:lnTo>
                    <a:pt x="3040380" y="3060"/>
                  </a:lnTo>
                  <a:lnTo>
                    <a:pt x="3048000" y="3060"/>
                  </a:lnTo>
                  <a:lnTo>
                    <a:pt x="3054096" y="9144"/>
                  </a:lnTo>
                  <a:lnTo>
                    <a:pt x="3054096" y="15252"/>
                  </a:lnTo>
                  <a:lnTo>
                    <a:pt x="3052559" y="16776"/>
                  </a:lnTo>
                  <a:lnTo>
                    <a:pt x="3052559" y="19824"/>
                  </a:lnTo>
                  <a:lnTo>
                    <a:pt x="3051048" y="21336"/>
                  </a:lnTo>
                  <a:lnTo>
                    <a:pt x="3049511" y="21336"/>
                  </a:lnTo>
                  <a:lnTo>
                    <a:pt x="3049511" y="22872"/>
                  </a:lnTo>
                  <a:lnTo>
                    <a:pt x="3048000" y="24396"/>
                  </a:lnTo>
                  <a:lnTo>
                    <a:pt x="3046476" y="24396"/>
                  </a:lnTo>
                  <a:lnTo>
                    <a:pt x="3040380" y="30492"/>
                  </a:lnTo>
                  <a:lnTo>
                    <a:pt x="3038843" y="30492"/>
                  </a:lnTo>
                  <a:lnTo>
                    <a:pt x="3032760" y="36588"/>
                  </a:lnTo>
                  <a:lnTo>
                    <a:pt x="3032760" y="38112"/>
                  </a:lnTo>
                  <a:lnTo>
                    <a:pt x="3031236" y="39636"/>
                  </a:lnTo>
                  <a:lnTo>
                    <a:pt x="3031236" y="47244"/>
                  </a:lnTo>
                  <a:lnTo>
                    <a:pt x="3057144" y="47244"/>
                  </a:lnTo>
                  <a:lnTo>
                    <a:pt x="3057144" y="44208"/>
                  </a:lnTo>
                  <a:lnTo>
                    <a:pt x="3034284" y="44208"/>
                  </a:lnTo>
                  <a:lnTo>
                    <a:pt x="3034284" y="41160"/>
                  </a:lnTo>
                  <a:lnTo>
                    <a:pt x="3035795" y="39636"/>
                  </a:lnTo>
                  <a:lnTo>
                    <a:pt x="3035795" y="36588"/>
                  </a:lnTo>
                  <a:lnTo>
                    <a:pt x="3037332" y="36588"/>
                  </a:lnTo>
                  <a:lnTo>
                    <a:pt x="3037332" y="35064"/>
                  </a:lnTo>
                  <a:lnTo>
                    <a:pt x="3038843" y="33528"/>
                  </a:lnTo>
                  <a:lnTo>
                    <a:pt x="3040380" y="33528"/>
                  </a:lnTo>
                  <a:lnTo>
                    <a:pt x="3046476" y="27444"/>
                  </a:lnTo>
                  <a:lnTo>
                    <a:pt x="3048000" y="27444"/>
                  </a:lnTo>
                  <a:lnTo>
                    <a:pt x="3052559" y="22872"/>
                  </a:lnTo>
                  <a:lnTo>
                    <a:pt x="3054096" y="22872"/>
                  </a:lnTo>
                  <a:lnTo>
                    <a:pt x="3054096" y="21336"/>
                  </a:lnTo>
                  <a:lnTo>
                    <a:pt x="3055620" y="19824"/>
                  </a:lnTo>
                  <a:lnTo>
                    <a:pt x="3055620" y="18300"/>
                  </a:lnTo>
                  <a:lnTo>
                    <a:pt x="3057144" y="16776"/>
                  </a:lnTo>
                  <a:lnTo>
                    <a:pt x="3057144" y="9144"/>
                  </a:lnTo>
                  <a:close/>
                </a:path>
                <a:path w="3461385" h="47625">
                  <a:moveTo>
                    <a:pt x="3092196" y="24396"/>
                  </a:moveTo>
                  <a:lnTo>
                    <a:pt x="3091332" y="13512"/>
                  </a:lnTo>
                  <a:lnTo>
                    <a:pt x="3088767" y="5918"/>
                  </a:lnTo>
                  <a:lnTo>
                    <a:pt x="3086150" y="3200"/>
                  </a:lnTo>
                  <a:lnTo>
                    <a:pt x="3089148" y="10680"/>
                  </a:lnTo>
                  <a:lnTo>
                    <a:pt x="3089148" y="30492"/>
                  </a:lnTo>
                  <a:lnTo>
                    <a:pt x="3087611" y="36588"/>
                  </a:lnTo>
                  <a:lnTo>
                    <a:pt x="3084576" y="42684"/>
                  </a:lnTo>
                  <a:lnTo>
                    <a:pt x="3081528" y="44208"/>
                  </a:lnTo>
                  <a:lnTo>
                    <a:pt x="3075432" y="44208"/>
                  </a:lnTo>
                  <a:lnTo>
                    <a:pt x="3072384" y="42684"/>
                  </a:lnTo>
                  <a:lnTo>
                    <a:pt x="3069336" y="36588"/>
                  </a:lnTo>
                  <a:lnTo>
                    <a:pt x="3067812" y="30492"/>
                  </a:lnTo>
                  <a:lnTo>
                    <a:pt x="3067812" y="16776"/>
                  </a:lnTo>
                  <a:lnTo>
                    <a:pt x="3069336" y="12204"/>
                  </a:lnTo>
                  <a:lnTo>
                    <a:pt x="3070860" y="9144"/>
                  </a:lnTo>
                  <a:lnTo>
                    <a:pt x="3072384" y="4584"/>
                  </a:lnTo>
                  <a:lnTo>
                    <a:pt x="3075432" y="3060"/>
                  </a:lnTo>
                  <a:lnTo>
                    <a:pt x="3086011" y="3060"/>
                  </a:lnTo>
                  <a:lnTo>
                    <a:pt x="3084474" y="1460"/>
                  </a:lnTo>
                  <a:lnTo>
                    <a:pt x="3078480" y="12"/>
                  </a:lnTo>
                  <a:lnTo>
                    <a:pt x="3073895" y="12"/>
                  </a:lnTo>
                  <a:lnTo>
                    <a:pt x="3067812" y="6108"/>
                  </a:lnTo>
                  <a:lnTo>
                    <a:pt x="3066275" y="10680"/>
                  </a:lnTo>
                  <a:lnTo>
                    <a:pt x="3064764" y="16776"/>
                  </a:lnTo>
                  <a:lnTo>
                    <a:pt x="3064764" y="32016"/>
                  </a:lnTo>
                  <a:lnTo>
                    <a:pt x="3066275" y="38112"/>
                  </a:lnTo>
                  <a:lnTo>
                    <a:pt x="3067812" y="41160"/>
                  </a:lnTo>
                  <a:lnTo>
                    <a:pt x="3070860" y="45720"/>
                  </a:lnTo>
                  <a:lnTo>
                    <a:pt x="3073895" y="47244"/>
                  </a:lnTo>
                  <a:lnTo>
                    <a:pt x="3083052" y="47244"/>
                  </a:lnTo>
                  <a:lnTo>
                    <a:pt x="3086100" y="45720"/>
                  </a:lnTo>
                  <a:lnTo>
                    <a:pt x="3086608" y="44208"/>
                  </a:lnTo>
                  <a:lnTo>
                    <a:pt x="3087611" y="41160"/>
                  </a:lnTo>
                  <a:lnTo>
                    <a:pt x="3090659" y="38112"/>
                  </a:lnTo>
                  <a:lnTo>
                    <a:pt x="3092196" y="32016"/>
                  </a:lnTo>
                  <a:lnTo>
                    <a:pt x="3092196" y="24396"/>
                  </a:lnTo>
                  <a:close/>
                </a:path>
                <a:path w="3461385" h="47625">
                  <a:moveTo>
                    <a:pt x="3124200" y="10680"/>
                  </a:moveTo>
                  <a:lnTo>
                    <a:pt x="3122676" y="9144"/>
                  </a:lnTo>
                  <a:lnTo>
                    <a:pt x="3122676" y="6108"/>
                  </a:lnTo>
                  <a:lnTo>
                    <a:pt x="3118104" y="1536"/>
                  </a:lnTo>
                  <a:lnTo>
                    <a:pt x="3115043" y="1536"/>
                  </a:lnTo>
                  <a:lnTo>
                    <a:pt x="3113532" y="12"/>
                  </a:lnTo>
                  <a:lnTo>
                    <a:pt x="3108960" y="12"/>
                  </a:lnTo>
                  <a:lnTo>
                    <a:pt x="3107436" y="1536"/>
                  </a:lnTo>
                  <a:lnTo>
                    <a:pt x="3105912" y="1536"/>
                  </a:lnTo>
                  <a:lnTo>
                    <a:pt x="3102864" y="3060"/>
                  </a:lnTo>
                  <a:lnTo>
                    <a:pt x="3101327" y="3060"/>
                  </a:lnTo>
                  <a:lnTo>
                    <a:pt x="3099816" y="4584"/>
                  </a:lnTo>
                  <a:lnTo>
                    <a:pt x="3099816" y="7620"/>
                  </a:lnTo>
                  <a:lnTo>
                    <a:pt x="3101327" y="6108"/>
                  </a:lnTo>
                  <a:lnTo>
                    <a:pt x="3102864" y="6108"/>
                  </a:lnTo>
                  <a:lnTo>
                    <a:pt x="3105912" y="4584"/>
                  </a:lnTo>
                  <a:lnTo>
                    <a:pt x="3107436" y="3060"/>
                  </a:lnTo>
                  <a:lnTo>
                    <a:pt x="3113532" y="3060"/>
                  </a:lnTo>
                  <a:lnTo>
                    <a:pt x="3116580" y="4584"/>
                  </a:lnTo>
                  <a:lnTo>
                    <a:pt x="3121152" y="9144"/>
                  </a:lnTo>
                  <a:lnTo>
                    <a:pt x="3121152" y="13728"/>
                  </a:lnTo>
                  <a:lnTo>
                    <a:pt x="3119628" y="15252"/>
                  </a:lnTo>
                  <a:lnTo>
                    <a:pt x="3119628" y="18300"/>
                  </a:lnTo>
                  <a:lnTo>
                    <a:pt x="3118104" y="19824"/>
                  </a:lnTo>
                  <a:lnTo>
                    <a:pt x="3118104" y="21336"/>
                  </a:lnTo>
                  <a:lnTo>
                    <a:pt x="3116580" y="21336"/>
                  </a:lnTo>
                  <a:lnTo>
                    <a:pt x="3115043" y="22872"/>
                  </a:lnTo>
                  <a:lnTo>
                    <a:pt x="3115043" y="24396"/>
                  </a:lnTo>
                  <a:lnTo>
                    <a:pt x="3113532" y="24396"/>
                  </a:lnTo>
                  <a:lnTo>
                    <a:pt x="3110484" y="27444"/>
                  </a:lnTo>
                  <a:lnTo>
                    <a:pt x="3108960" y="27444"/>
                  </a:lnTo>
                  <a:lnTo>
                    <a:pt x="3107436" y="28968"/>
                  </a:lnTo>
                  <a:lnTo>
                    <a:pt x="3107436" y="30492"/>
                  </a:lnTo>
                  <a:lnTo>
                    <a:pt x="3105912" y="30492"/>
                  </a:lnTo>
                  <a:lnTo>
                    <a:pt x="3102864" y="33528"/>
                  </a:lnTo>
                  <a:lnTo>
                    <a:pt x="3101327" y="33528"/>
                  </a:lnTo>
                  <a:lnTo>
                    <a:pt x="3101327" y="35064"/>
                  </a:lnTo>
                  <a:lnTo>
                    <a:pt x="3099816" y="35064"/>
                  </a:lnTo>
                  <a:lnTo>
                    <a:pt x="3099816" y="38112"/>
                  </a:lnTo>
                  <a:lnTo>
                    <a:pt x="3098292" y="38112"/>
                  </a:lnTo>
                  <a:lnTo>
                    <a:pt x="3098292" y="47244"/>
                  </a:lnTo>
                  <a:lnTo>
                    <a:pt x="3124200" y="47244"/>
                  </a:lnTo>
                  <a:lnTo>
                    <a:pt x="3124200" y="44208"/>
                  </a:lnTo>
                  <a:lnTo>
                    <a:pt x="3101327" y="44208"/>
                  </a:lnTo>
                  <a:lnTo>
                    <a:pt x="3101327" y="38112"/>
                  </a:lnTo>
                  <a:lnTo>
                    <a:pt x="3105912" y="33528"/>
                  </a:lnTo>
                  <a:lnTo>
                    <a:pt x="3107436" y="33528"/>
                  </a:lnTo>
                  <a:lnTo>
                    <a:pt x="3113532" y="27444"/>
                  </a:lnTo>
                  <a:lnTo>
                    <a:pt x="3115043" y="27444"/>
                  </a:lnTo>
                  <a:lnTo>
                    <a:pt x="3122676" y="19824"/>
                  </a:lnTo>
                  <a:lnTo>
                    <a:pt x="3122676" y="16776"/>
                  </a:lnTo>
                  <a:lnTo>
                    <a:pt x="3124200" y="13728"/>
                  </a:lnTo>
                  <a:lnTo>
                    <a:pt x="3124200" y="10680"/>
                  </a:lnTo>
                  <a:close/>
                </a:path>
                <a:path w="3461385" h="47625">
                  <a:moveTo>
                    <a:pt x="3159252" y="24396"/>
                  </a:moveTo>
                  <a:lnTo>
                    <a:pt x="3158388" y="13512"/>
                  </a:lnTo>
                  <a:lnTo>
                    <a:pt x="3156204" y="7048"/>
                  </a:lnTo>
                  <a:lnTo>
                    <a:pt x="3156204" y="10680"/>
                  </a:lnTo>
                  <a:lnTo>
                    <a:pt x="3156204" y="30492"/>
                  </a:lnTo>
                  <a:lnTo>
                    <a:pt x="3154680" y="36588"/>
                  </a:lnTo>
                  <a:lnTo>
                    <a:pt x="3151632" y="42684"/>
                  </a:lnTo>
                  <a:lnTo>
                    <a:pt x="3148584" y="44208"/>
                  </a:lnTo>
                  <a:lnTo>
                    <a:pt x="3140964" y="44208"/>
                  </a:lnTo>
                  <a:lnTo>
                    <a:pt x="3136392" y="39636"/>
                  </a:lnTo>
                  <a:lnTo>
                    <a:pt x="3134868" y="36588"/>
                  </a:lnTo>
                  <a:lnTo>
                    <a:pt x="3134868" y="12204"/>
                  </a:lnTo>
                  <a:lnTo>
                    <a:pt x="3137916" y="9144"/>
                  </a:lnTo>
                  <a:lnTo>
                    <a:pt x="3139427" y="4584"/>
                  </a:lnTo>
                  <a:lnTo>
                    <a:pt x="3142488" y="3060"/>
                  </a:lnTo>
                  <a:lnTo>
                    <a:pt x="3151632" y="3060"/>
                  </a:lnTo>
                  <a:lnTo>
                    <a:pt x="3156204" y="10680"/>
                  </a:lnTo>
                  <a:lnTo>
                    <a:pt x="3156204" y="7048"/>
                  </a:lnTo>
                  <a:lnTo>
                    <a:pt x="3155823" y="5918"/>
                  </a:lnTo>
                  <a:lnTo>
                    <a:pt x="3153067" y="3060"/>
                  </a:lnTo>
                  <a:lnTo>
                    <a:pt x="3151530" y="1460"/>
                  </a:lnTo>
                  <a:lnTo>
                    <a:pt x="3145536" y="12"/>
                  </a:lnTo>
                  <a:lnTo>
                    <a:pt x="3140964" y="12"/>
                  </a:lnTo>
                  <a:lnTo>
                    <a:pt x="3134868" y="6108"/>
                  </a:lnTo>
                  <a:lnTo>
                    <a:pt x="3131820" y="10680"/>
                  </a:lnTo>
                  <a:lnTo>
                    <a:pt x="3131820" y="38112"/>
                  </a:lnTo>
                  <a:lnTo>
                    <a:pt x="3134868" y="41160"/>
                  </a:lnTo>
                  <a:lnTo>
                    <a:pt x="3136392" y="45720"/>
                  </a:lnTo>
                  <a:lnTo>
                    <a:pt x="3140964" y="47244"/>
                  </a:lnTo>
                  <a:lnTo>
                    <a:pt x="3148584" y="47244"/>
                  </a:lnTo>
                  <a:lnTo>
                    <a:pt x="3153143" y="45720"/>
                  </a:lnTo>
                  <a:lnTo>
                    <a:pt x="3153651" y="44208"/>
                  </a:lnTo>
                  <a:lnTo>
                    <a:pt x="3154680" y="41160"/>
                  </a:lnTo>
                  <a:lnTo>
                    <a:pt x="3157728" y="38112"/>
                  </a:lnTo>
                  <a:lnTo>
                    <a:pt x="3159252" y="32016"/>
                  </a:lnTo>
                  <a:lnTo>
                    <a:pt x="3159252" y="24396"/>
                  </a:lnTo>
                  <a:close/>
                </a:path>
                <a:path w="3461385" h="47625">
                  <a:moveTo>
                    <a:pt x="3360420" y="7620"/>
                  </a:moveTo>
                  <a:lnTo>
                    <a:pt x="3358896" y="6108"/>
                  </a:lnTo>
                  <a:lnTo>
                    <a:pt x="3358896" y="4584"/>
                  </a:lnTo>
                  <a:lnTo>
                    <a:pt x="3357359" y="3060"/>
                  </a:lnTo>
                  <a:lnTo>
                    <a:pt x="3355848" y="3060"/>
                  </a:lnTo>
                  <a:lnTo>
                    <a:pt x="3354311" y="1536"/>
                  </a:lnTo>
                  <a:lnTo>
                    <a:pt x="3352800" y="1536"/>
                  </a:lnTo>
                  <a:lnTo>
                    <a:pt x="3349752" y="12"/>
                  </a:lnTo>
                  <a:lnTo>
                    <a:pt x="3346704" y="12"/>
                  </a:lnTo>
                  <a:lnTo>
                    <a:pt x="3343643" y="1536"/>
                  </a:lnTo>
                  <a:lnTo>
                    <a:pt x="3342132" y="1536"/>
                  </a:lnTo>
                  <a:lnTo>
                    <a:pt x="3340595" y="3060"/>
                  </a:lnTo>
                  <a:lnTo>
                    <a:pt x="3339084" y="3060"/>
                  </a:lnTo>
                  <a:lnTo>
                    <a:pt x="3337560" y="4584"/>
                  </a:lnTo>
                  <a:lnTo>
                    <a:pt x="3337560" y="7620"/>
                  </a:lnTo>
                  <a:lnTo>
                    <a:pt x="3339084" y="6108"/>
                  </a:lnTo>
                  <a:lnTo>
                    <a:pt x="3340595" y="6108"/>
                  </a:lnTo>
                  <a:lnTo>
                    <a:pt x="3343643" y="3060"/>
                  </a:lnTo>
                  <a:lnTo>
                    <a:pt x="3351276" y="3060"/>
                  </a:lnTo>
                  <a:lnTo>
                    <a:pt x="3352800" y="4584"/>
                  </a:lnTo>
                  <a:lnTo>
                    <a:pt x="3355848" y="6108"/>
                  </a:lnTo>
                  <a:lnTo>
                    <a:pt x="3357359" y="7620"/>
                  </a:lnTo>
                  <a:lnTo>
                    <a:pt x="3357359" y="16776"/>
                  </a:lnTo>
                  <a:lnTo>
                    <a:pt x="3355848" y="18300"/>
                  </a:lnTo>
                  <a:lnTo>
                    <a:pt x="3355848" y="19824"/>
                  </a:lnTo>
                  <a:lnTo>
                    <a:pt x="3351276" y="24396"/>
                  </a:lnTo>
                  <a:lnTo>
                    <a:pt x="3349752" y="24396"/>
                  </a:lnTo>
                  <a:lnTo>
                    <a:pt x="3349752" y="25920"/>
                  </a:lnTo>
                  <a:lnTo>
                    <a:pt x="3348228" y="27444"/>
                  </a:lnTo>
                  <a:lnTo>
                    <a:pt x="3346704" y="27444"/>
                  </a:lnTo>
                  <a:lnTo>
                    <a:pt x="3343643" y="30492"/>
                  </a:lnTo>
                  <a:lnTo>
                    <a:pt x="3342132" y="30492"/>
                  </a:lnTo>
                  <a:lnTo>
                    <a:pt x="3342132" y="32016"/>
                  </a:lnTo>
                  <a:lnTo>
                    <a:pt x="3340595" y="32016"/>
                  </a:lnTo>
                  <a:lnTo>
                    <a:pt x="3337560" y="35064"/>
                  </a:lnTo>
                  <a:lnTo>
                    <a:pt x="3337560" y="36588"/>
                  </a:lnTo>
                  <a:lnTo>
                    <a:pt x="3336036" y="38112"/>
                  </a:lnTo>
                  <a:lnTo>
                    <a:pt x="3336036" y="41160"/>
                  </a:lnTo>
                  <a:lnTo>
                    <a:pt x="3334512" y="41160"/>
                  </a:lnTo>
                  <a:lnTo>
                    <a:pt x="3334512" y="47244"/>
                  </a:lnTo>
                  <a:lnTo>
                    <a:pt x="3360420" y="47244"/>
                  </a:lnTo>
                  <a:lnTo>
                    <a:pt x="3360420" y="44208"/>
                  </a:lnTo>
                  <a:lnTo>
                    <a:pt x="3337560" y="44208"/>
                  </a:lnTo>
                  <a:lnTo>
                    <a:pt x="3337560" y="42684"/>
                  </a:lnTo>
                  <a:lnTo>
                    <a:pt x="3339084" y="41160"/>
                  </a:lnTo>
                  <a:lnTo>
                    <a:pt x="3339084" y="36588"/>
                  </a:lnTo>
                  <a:lnTo>
                    <a:pt x="3340595" y="36588"/>
                  </a:lnTo>
                  <a:lnTo>
                    <a:pt x="3342132" y="35064"/>
                  </a:lnTo>
                  <a:lnTo>
                    <a:pt x="3342132" y="33528"/>
                  </a:lnTo>
                  <a:lnTo>
                    <a:pt x="3343643" y="33528"/>
                  </a:lnTo>
                  <a:lnTo>
                    <a:pt x="3346704" y="30492"/>
                  </a:lnTo>
                  <a:lnTo>
                    <a:pt x="3349752" y="28968"/>
                  </a:lnTo>
                  <a:lnTo>
                    <a:pt x="3351276" y="27444"/>
                  </a:lnTo>
                  <a:lnTo>
                    <a:pt x="3352800" y="27444"/>
                  </a:lnTo>
                  <a:lnTo>
                    <a:pt x="3354311" y="25920"/>
                  </a:lnTo>
                  <a:lnTo>
                    <a:pt x="3354311" y="24396"/>
                  </a:lnTo>
                  <a:lnTo>
                    <a:pt x="3355848" y="22872"/>
                  </a:lnTo>
                  <a:lnTo>
                    <a:pt x="3357359" y="22872"/>
                  </a:lnTo>
                  <a:lnTo>
                    <a:pt x="3358896" y="21336"/>
                  </a:lnTo>
                  <a:lnTo>
                    <a:pt x="3358896" y="19824"/>
                  </a:lnTo>
                  <a:lnTo>
                    <a:pt x="3360420" y="18300"/>
                  </a:lnTo>
                  <a:lnTo>
                    <a:pt x="3360420" y="7620"/>
                  </a:lnTo>
                  <a:close/>
                </a:path>
                <a:path w="3461385" h="47625">
                  <a:moveTo>
                    <a:pt x="3395459" y="24396"/>
                  </a:moveTo>
                  <a:lnTo>
                    <a:pt x="3394633" y="13512"/>
                  </a:lnTo>
                  <a:lnTo>
                    <a:pt x="3392411" y="6489"/>
                  </a:lnTo>
                  <a:lnTo>
                    <a:pt x="3392411" y="10680"/>
                  </a:lnTo>
                  <a:lnTo>
                    <a:pt x="3392411" y="30492"/>
                  </a:lnTo>
                  <a:lnTo>
                    <a:pt x="3390900" y="36588"/>
                  </a:lnTo>
                  <a:lnTo>
                    <a:pt x="3387852" y="42684"/>
                  </a:lnTo>
                  <a:lnTo>
                    <a:pt x="3384804" y="44208"/>
                  </a:lnTo>
                  <a:lnTo>
                    <a:pt x="3378695" y="44208"/>
                  </a:lnTo>
                  <a:lnTo>
                    <a:pt x="3375660" y="42684"/>
                  </a:lnTo>
                  <a:lnTo>
                    <a:pt x="3372612" y="36588"/>
                  </a:lnTo>
                  <a:lnTo>
                    <a:pt x="3371088" y="30492"/>
                  </a:lnTo>
                  <a:lnTo>
                    <a:pt x="3371088" y="16776"/>
                  </a:lnTo>
                  <a:lnTo>
                    <a:pt x="3372612" y="12204"/>
                  </a:lnTo>
                  <a:lnTo>
                    <a:pt x="3374136" y="9144"/>
                  </a:lnTo>
                  <a:lnTo>
                    <a:pt x="3375660" y="4584"/>
                  </a:lnTo>
                  <a:lnTo>
                    <a:pt x="3378695" y="3060"/>
                  </a:lnTo>
                  <a:lnTo>
                    <a:pt x="3389376" y="3060"/>
                  </a:lnTo>
                  <a:lnTo>
                    <a:pt x="3392411" y="10680"/>
                  </a:lnTo>
                  <a:lnTo>
                    <a:pt x="3392411" y="6489"/>
                  </a:lnTo>
                  <a:lnTo>
                    <a:pt x="3392233" y="5918"/>
                  </a:lnTo>
                  <a:lnTo>
                    <a:pt x="3389769" y="3060"/>
                  </a:lnTo>
                  <a:lnTo>
                    <a:pt x="3388398" y="1460"/>
                  </a:lnTo>
                  <a:lnTo>
                    <a:pt x="3383280" y="12"/>
                  </a:lnTo>
                  <a:lnTo>
                    <a:pt x="3378695" y="12"/>
                  </a:lnTo>
                  <a:lnTo>
                    <a:pt x="3374136" y="3060"/>
                  </a:lnTo>
                  <a:lnTo>
                    <a:pt x="3372612" y="6108"/>
                  </a:lnTo>
                  <a:lnTo>
                    <a:pt x="3369564" y="10680"/>
                  </a:lnTo>
                  <a:lnTo>
                    <a:pt x="3368027" y="16776"/>
                  </a:lnTo>
                  <a:lnTo>
                    <a:pt x="3368027" y="32016"/>
                  </a:lnTo>
                  <a:lnTo>
                    <a:pt x="3369564" y="38112"/>
                  </a:lnTo>
                  <a:lnTo>
                    <a:pt x="3371088" y="41160"/>
                  </a:lnTo>
                  <a:lnTo>
                    <a:pt x="3374136" y="45720"/>
                  </a:lnTo>
                  <a:lnTo>
                    <a:pt x="3377184" y="47244"/>
                  </a:lnTo>
                  <a:lnTo>
                    <a:pt x="3386328" y="47244"/>
                  </a:lnTo>
                  <a:lnTo>
                    <a:pt x="3395459" y="32016"/>
                  </a:lnTo>
                  <a:lnTo>
                    <a:pt x="3395459" y="24396"/>
                  </a:lnTo>
                  <a:close/>
                </a:path>
                <a:path w="3461385" h="47625">
                  <a:moveTo>
                    <a:pt x="3427476" y="9144"/>
                  </a:moveTo>
                  <a:lnTo>
                    <a:pt x="3425952" y="7620"/>
                  </a:lnTo>
                  <a:lnTo>
                    <a:pt x="3425952" y="6108"/>
                  </a:lnTo>
                  <a:lnTo>
                    <a:pt x="3424428" y="4584"/>
                  </a:lnTo>
                  <a:lnTo>
                    <a:pt x="3424428" y="3060"/>
                  </a:lnTo>
                  <a:lnTo>
                    <a:pt x="3422904" y="3060"/>
                  </a:lnTo>
                  <a:lnTo>
                    <a:pt x="3421380" y="1536"/>
                  </a:lnTo>
                  <a:lnTo>
                    <a:pt x="3418332" y="1536"/>
                  </a:lnTo>
                  <a:lnTo>
                    <a:pt x="3416795" y="12"/>
                  </a:lnTo>
                  <a:lnTo>
                    <a:pt x="3413760" y="12"/>
                  </a:lnTo>
                  <a:lnTo>
                    <a:pt x="3410712" y="1536"/>
                  </a:lnTo>
                  <a:lnTo>
                    <a:pt x="3409188" y="1536"/>
                  </a:lnTo>
                  <a:lnTo>
                    <a:pt x="3407664" y="3060"/>
                  </a:lnTo>
                  <a:lnTo>
                    <a:pt x="3404616" y="3060"/>
                  </a:lnTo>
                  <a:lnTo>
                    <a:pt x="3403092" y="4584"/>
                  </a:lnTo>
                  <a:lnTo>
                    <a:pt x="3403092" y="7620"/>
                  </a:lnTo>
                  <a:lnTo>
                    <a:pt x="3404616" y="6108"/>
                  </a:lnTo>
                  <a:lnTo>
                    <a:pt x="3407664" y="6108"/>
                  </a:lnTo>
                  <a:lnTo>
                    <a:pt x="3410712" y="3060"/>
                  </a:lnTo>
                  <a:lnTo>
                    <a:pt x="3418332" y="3060"/>
                  </a:lnTo>
                  <a:lnTo>
                    <a:pt x="3424428" y="9144"/>
                  </a:lnTo>
                  <a:lnTo>
                    <a:pt x="3424428" y="15252"/>
                  </a:lnTo>
                  <a:lnTo>
                    <a:pt x="3422904" y="16776"/>
                  </a:lnTo>
                  <a:lnTo>
                    <a:pt x="3422904" y="19824"/>
                  </a:lnTo>
                  <a:lnTo>
                    <a:pt x="3421380" y="21336"/>
                  </a:lnTo>
                  <a:lnTo>
                    <a:pt x="3419843" y="21336"/>
                  </a:lnTo>
                  <a:lnTo>
                    <a:pt x="3419843" y="22872"/>
                  </a:lnTo>
                  <a:lnTo>
                    <a:pt x="3418332" y="24396"/>
                  </a:lnTo>
                  <a:lnTo>
                    <a:pt x="3416795" y="24396"/>
                  </a:lnTo>
                  <a:lnTo>
                    <a:pt x="3413760" y="27444"/>
                  </a:lnTo>
                  <a:lnTo>
                    <a:pt x="3412236" y="27444"/>
                  </a:lnTo>
                  <a:lnTo>
                    <a:pt x="3412236" y="28968"/>
                  </a:lnTo>
                  <a:lnTo>
                    <a:pt x="3410712" y="30492"/>
                  </a:lnTo>
                  <a:lnTo>
                    <a:pt x="3409188" y="30492"/>
                  </a:lnTo>
                  <a:lnTo>
                    <a:pt x="3403092" y="36588"/>
                  </a:lnTo>
                  <a:lnTo>
                    <a:pt x="3403092" y="38112"/>
                  </a:lnTo>
                  <a:lnTo>
                    <a:pt x="3401568" y="39636"/>
                  </a:lnTo>
                  <a:lnTo>
                    <a:pt x="3401568" y="47244"/>
                  </a:lnTo>
                  <a:lnTo>
                    <a:pt x="3427476" y="47244"/>
                  </a:lnTo>
                  <a:lnTo>
                    <a:pt x="3427476" y="44208"/>
                  </a:lnTo>
                  <a:lnTo>
                    <a:pt x="3404616" y="44208"/>
                  </a:lnTo>
                  <a:lnTo>
                    <a:pt x="3404616" y="39636"/>
                  </a:lnTo>
                  <a:lnTo>
                    <a:pt x="3406127" y="38112"/>
                  </a:lnTo>
                  <a:lnTo>
                    <a:pt x="3406127" y="36588"/>
                  </a:lnTo>
                  <a:lnTo>
                    <a:pt x="3407664" y="36588"/>
                  </a:lnTo>
                  <a:lnTo>
                    <a:pt x="3407664" y="35064"/>
                  </a:lnTo>
                  <a:lnTo>
                    <a:pt x="3409188" y="33528"/>
                  </a:lnTo>
                  <a:lnTo>
                    <a:pt x="3410712" y="33528"/>
                  </a:lnTo>
                  <a:lnTo>
                    <a:pt x="3416795" y="27444"/>
                  </a:lnTo>
                  <a:lnTo>
                    <a:pt x="3418332" y="27444"/>
                  </a:lnTo>
                  <a:lnTo>
                    <a:pt x="3422904" y="22872"/>
                  </a:lnTo>
                  <a:lnTo>
                    <a:pt x="3424428" y="22872"/>
                  </a:lnTo>
                  <a:lnTo>
                    <a:pt x="3424428" y="21336"/>
                  </a:lnTo>
                  <a:lnTo>
                    <a:pt x="3425952" y="19824"/>
                  </a:lnTo>
                  <a:lnTo>
                    <a:pt x="3425952" y="18300"/>
                  </a:lnTo>
                  <a:lnTo>
                    <a:pt x="3427476" y="16776"/>
                  </a:lnTo>
                  <a:lnTo>
                    <a:pt x="3427476" y="9144"/>
                  </a:lnTo>
                  <a:close/>
                </a:path>
                <a:path w="3461385" h="47625">
                  <a:moveTo>
                    <a:pt x="3461004" y="28968"/>
                  </a:moveTo>
                  <a:lnTo>
                    <a:pt x="3459480" y="25920"/>
                  </a:lnTo>
                  <a:lnTo>
                    <a:pt x="3454895" y="21336"/>
                  </a:lnTo>
                  <a:lnTo>
                    <a:pt x="3450336" y="19824"/>
                  </a:lnTo>
                  <a:lnTo>
                    <a:pt x="3441192" y="19824"/>
                  </a:lnTo>
                  <a:lnTo>
                    <a:pt x="3442716" y="4584"/>
                  </a:lnTo>
                  <a:lnTo>
                    <a:pt x="3457943" y="4584"/>
                  </a:lnTo>
                  <a:lnTo>
                    <a:pt x="3457943" y="1536"/>
                  </a:lnTo>
                  <a:lnTo>
                    <a:pt x="3439668" y="1536"/>
                  </a:lnTo>
                  <a:lnTo>
                    <a:pt x="3438144" y="22872"/>
                  </a:lnTo>
                  <a:lnTo>
                    <a:pt x="3453384" y="22872"/>
                  </a:lnTo>
                  <a:lnTo>
                    <a:pt x="3457943" y="25920"/>
                  </a:lnTo>
                  <a:lnTo>
                    <a:pt x="3457943" y="36588"/>
                  </a:lnTo>
                  <a:lnTo>
                    <a:pt x="3456432" y="39636"/>
                  </a:lnTo>
                  <a:lnTo>
                    <a:pt x="3451860" y="44208"/>
                  </a:lnTo>
                  <a:lnTo>
                    <a:pt x="3439668" y="44208"/>
                  </a:lnTo>
                  <a:lnTo>
                    <a:pt x="3436620" y="42684"/>
                  </a:lnTo>
                  <a:lnTo>
                    <a:pt x="3436620" y="45720"/>
                  </a:lnTo>
                  <a:lnTo>
                    <a:pt x="3439668" y="47244"/>
                  </a:lnTo>
                  <a:lnTo>
                    <a:pt x="3450336" y="47244"/>
                  </a:lnTo>
                  <a:lnTo>
                    <a:pt x="3456432" y="44208"/>
                  </a:lnTo>
                  <a:lnTo>
                    <a:pt x="3459480" y="41160"/>
                  </a:lnTo>
                  <a:lnTo>
                    <a:pt x="3461004" y="38112"/>
                  </a:lnTo>
                  <a:lnTo>
                    <a:pt x="3461004" y="28968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11680" y="3451860"/>
            <a:ext cx="1516380" cy="121920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921546" y="4804695"/>
            <a:ext cx="564642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dollar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cycles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historically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lasted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~16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years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potential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inflection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point </a:t>
            </a:r>
            <a:r>
              <a:rPr dirty="0" sz="1300">
                <a:latin typeface="Calibri"/>
                <a:cs typeface="Calibri"/>
              </a:rPr>
              <a:t>having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reached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2022.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9531" y="4297851"/>
            <a:ext cx="46355" cy="71755"/>
          </a:xfrm>
          <a:custGeom>
            <a:avLst/>
            <a:gdLst/>
            <a:ahLst/>
            <a:cxnLst/>
            <a:rect l="l" t="t" r="r" b="b"/>
            <a:pathLst>
              <a:path w="46354" h="71754">
                <a:moveTo>
                  <a:pt x="29905" y="71440"/>
                </a:moveTo>
                <a:lnTo>
                  <a:pt x="23169" y="71440"/>
                </a:lnTo>
                <a:lnTo>
                  <a:pt x="15508" y="71308"/>
                </a:lnTo>
                <a:lnTo>
                  <a:pt x="0" y="39782"/>
                </a:lnTo>
                <a:lnTo>
                  <a:pt x="194" y="35373"/>
                </a:lnTo>
                <a:lnTo>
                  <a:pt x="17027" y="0"/>
                </a:lnTo>
                <a:lnTo>
                  <a:pt x="30763" y="0"/>
                </a:lnTo>
                <a:lnTo>
                  <a:pt x="35320" y="1337"/>
                </a:lnTo>
                <a:lnTo>
                  <a:pt x="42716" y="6688"/>
                </a:lnTo>
                <a:lnTo>
                  <a:pt x="43148" y="7431"/>
                </a:lnTo>
                <a:lnTo>
                  <a:pt x="19999" y="7431"/>
                </a:lnTo>
                <a:lnTo>
                  <a:pt x="16400" y="9561"/>
                </a:lnTo>
                <a:lnTo>
                  <a:pt x="11513" y="18083"/>
                </a:lnTo>
                <a:lnTo>
                  <a:pt x="10093" y="24870"/>
                </a:lnTo>
                <a:lnTo>
                  <a:pt x="9983" y="27446"/>
                </a:lnTo>
                <a:lnTo>
                  <a:pt x="9934" y="28602"/>
                </a:lnTo>
                <a:lnTo>
                  <a:pt x="9837" y="30881"/>
                </a:lnTo>
                <a:lnTo>
                  <a:pt x="9743" y="33094"/>
                </a:lnTo>
                <a:lnTo>
                  <a:pt x="9696" y="34184"/>
                </a:lnTo>
                <a:lnTo>
                  <a:pt x="17453" y="34184"/>
                </a:lnTo>
                <a:lnTo>
                  <a:pt x="16889" y="34432"/>
                </a:lnTo>
                <a:lnTo>
                  <a:pt x="16750" y="34432"/>
                </a:lnTo>
                <a:lnTo>
                  <a:pt x="11645" y="40278"/>
                </a:lnTo>
                <a:lnTo>
                  <a:pt x="10390" y="43961"/>
                </a:lnTo>
                <a:lnTo>
                  <a:pt x="10458" y="53077"/>
                </a:lnTo>
                <a:lnTo>
                  <a:pt x="11645" y="56545"/>
                </a:lnTo>
                <a:lnTo>
                  <a:pt x="16664" y="62358"/>
                </a:lnTo>
                <a:lnTo>
                  <a:pt x="19801" y="63844"/>
                </a:lnTo>
                <a:lnTo>
                  <a:pt x="40699" y="63844"/>
                </a:lnTo>
                <a:lnTo>
                  <a:pt x="35452" y="69211"/>
                </a:lnTo>
                <a:lnTo>
                  <a:pt x="29905" y="71440"/>
                </a:lnTo>
                <a:close/>
              </a:path>
              <a:path w="46354" h="71754">
                <a:moveTo>
                  <a:pt x="45457" y="17637"/>
                </a:moveTo>
                <a:lnTo>
                  <a:pt x="35254" y="17637"/>
                </a:lnTo>
                <a:lnTo>
                  <a:pt x="35254" y="14466"/>
                </a:lnTo>
                <a:lnTo>
                  <a:pt x="34313" y="11972"/>
                </a:lnTo>
                <a:lnTo>
                  <a:pt x="30549" y="8339"/>
                </a:lnTo>
                <a:lnTo>
                  <a:pt x="27990" y="7431"/>
                </a:lnTo>
                <a:lnTo>
                  <a:pt x="43148" y="7431"/>
                </a:lnTo>
                <a:lnTo>
                  <a:pt x="44797" y="10271"/>
                </a:lnTo>
                <a:lnTo>
                  <a:pt x="45228" y="14466"/>
                </a:lnTo>
                <a:lnTo>
                  <a:pt x="45439" y="16027"/>
                </a:lnTo>
                <a:lnTo>
                  <a:pt x="45457" y="17637"/>
                </a:lnTo>
                <a:close/>
              </a:path>
              <a:path w="46354" h="71754">
                <a:moveTo>
                  <a:pt x="17453" y="34184"/>
                </a:moveTo>
                <a:lnTo>
                  <a:pt x="9696" y="34184"/>
                </a:lnTo>
                <a:lnTo>
                  <a:pt x="11942" y="30881"/>
                </a:lnTo>
                <a:lnTo>
                  <a:pt x="14336" y="28602"/>
                </a:lnTo>
                <a:lnTo>
                  <a:pt x="19421" y="26092"/>
                </a:lnTo>
                <a:lnTo>
                  <a:pt x="22343" y="25465"/>
                </a:lnTo>
                <a:lnTo>
                  <a:pt x="31787" y="25465"/>
                </a:lnTo>
                <a:lnTo>
                  <a:pt x="36773" y="27446"/>
                </a:lnTo>
                <a:lnTo>
                  <a:pt x="42231" y="33094"/>
                </a:lnTo>
                <a:lnTo>
                  <a:pt x="19933" y="33094"/>
                </a:lnTo>
                <a:lnTo>
                  <a:pt x="17453" y="34184"/>
                </a:lnTo>
                <a:close/>
              </a:path>
              <a:path w="46354" h="71754">
                <a:moveTo>
                  <a:pt x="40699" y="63844"/>
                </a:moveTo>
                <a:lnTo>
                  <a:pt x="27543" y="63844"/>
                </a:lnTo>
                <a:lnTo>
                  <a:pt x="30565" y="62490"/>
                </a:lnTo>
                <a:lnTo>
                  <a:pt x="35584" y="56809"/>
                </a:lnTo>
                <a:lnTo>
                  <a:pt x="36839" y="53077"/>
                </a:lnTo>
                <a:lnTo>
                  <a:pt x="36839" y="43564"/>
                </a:lnTo>
                <a:lnTo>
                  <a:pt x="35878" y="40278"/>
                </a:lnTo>
                <a:lnTo>
                  <a:pt x="35805" y="40030"/>
                </a:lnTo>
                <a:lnTo>
                  <a:pt x="35733" y="39782"/>
                </a:lnTo>
                <a:lnTo>
                  <a:pt x="31308" y="34432"/>
                </a:lnTo>
                <a:lnTo>
                  <a:pt x="28122" y="33094"/>
                </a:lnTo>
                <a:lnTo>
                  <a:pt x="42231" y="33094"/>
                </a:lnTo>
                <a:lnTo>
                  <a:pt x="44434" y="35373"/>
                </a:lnTo>
                <a:lnTo>
                  <a:pt x="46349" y="40724"/>
                </a:lnTo>
                <a:lnTo>
                  <a:pt x="46349" y="54530"/>
                </a:lnTo>
                <a:lnTo>
                  <a:pt x="44169" y="60293"/>
                </a:lnTo>
                <a:lnTo>
                  <a:pt x="40699" y="63844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467" y="1095107"/>
            <a:ext cx="2805923" cy="1385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9575" y="4323858"/>
            <a:ext cx="1884499" cy="4585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650">
              <a:latin typeface="Times New Roman"/>
              <a:cs typeface="Times New Roman"/>
            </a:endParaRPr>
          </a:p>
          <a:p>
            <a:pPr marL="595630" marR="486409" indent="-11176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59690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Although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economy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appears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hit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soft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patch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amid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elevated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policy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uncertainty,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high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yield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credit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spreads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remain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relatively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benign.</a:t>
            </a:r>
            <a:endParaRPr sz="650">
              <a:latin typeface="Gadugi"/>
              <a:cs typeface="Gadugi"/>
            </a:endParaRPr>
          </a:p>
          <a:p>
            <a:pPr marL="595630" marR="811530" indent="-111760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59690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So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far,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view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positive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given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credit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spreads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are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one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highest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weighted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indicators on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ClearBridge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Recession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Risk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dashboard.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923288" y="1381505"/>
            <a:ext cx="3865245" cy="1950085"/>
            <a:chOff x="1923288" y="1381505"/>
            <a:chExt cx="3865245" cy="1950085"/>
          </a:xfrm>
        </p:grpSpPr>
        <p:sp>
          <p:nvSpPr>
            <p:cNvPr id="9" name="object 9" descr=""/>
            <p:cNvSpPr/>
            <p:nvPr/>
          </p:nvSpPr>
          <p:spPr>
            <a:xfrm>
              <a:off x="2455164" y="1388363"/>
              <a:ext cx="2851785" cy="1839595"/>
            </a:xfrm>
            <a:custGeom>
              <a:avLst/>
              <a:gdLst/>
              <a:ahLst/>
              <a:cxnLst/>
              <a:rect l="l" t="t" r="r" b="b"/>
              <a:pathLst>
                <a:path w="2851785" h="1839595">
                  <a:moveTo>
                    <a:pt x="64008" y="0"/>
                  </a:moveTo>
                  <a:lnTo>
                    <a:pt x="0" y="0"/>
                  </a:lnTo>
                  <a:lnTo>
                    <a:pt x="0" y="1839480"/>
                  </a:lnTo>
                  <a:lnTo>
                    <a:pt x="64008" y="1839480"/>
                  </a:lnTo>
                  <a:lnTo>
                    <a:pt x="64008" y="0"/>
                  </a:lnTo>
                  <a:close/>
                </a:path>
                <a:path w="2851785" h="1839595">
                  <a:moveTo>
                    <a:pt x="1086612" y="0"/>
                  </a:moveTo>
                  <a:lnTo>
                    <a:pt x="1022604" y="0"/>
                  </a:lnTo>
                  <a:lnTo>
                    <a:pt x="1022604" y="1839480"/>
                  </a:lnTo>
                  <a:lnTo>
                    <a:pt x="1086612" y="1839480"/>
                  </a:lnTo>
                  <a:lnTo>
                    <a:pt x="1086612" y="0"/>
                  </a:lnTo>
                  <a:close/>
                </a:path>
                <a:path w="2851785" h="1839595">
                  <a:moveTo>
                    <a:pt x="1813560" y="0"/>
                  </a:moveTo>
                  <a:lnTo>
                    <a:pt x="1668780" y="0"/>
                  </a:lnTo>
                  <a:lnTo>
                    <a:pt x="1668780" y="1839480"/>
                  </a:lnTo>
                  <a:lnTo>
                    <a:pt x="1813560" y="1839480"/>
                  </a:lnTo>
                  <a:lnTo>
                    <a:pt x="1813560" y="0"/>
                  </a:lnTo>
                  <a:close/>
                </a:path>
                <a:path w="2851785" h="1839595">
                  <a:moveTo>
                    <a:pt x="2851404" y="0"/>
                  </a:moveTo>
                  <a:lnTo>
                    <a:pt x="2836164" y="0"/>
                  </a:lnTo>
                  <a:lnTo>
                    <a:pt x="2836164" y="1839480"/>
                  </a:lnTo>
                  <a:lnTo>
                    <a:pt x="2851404" y="1839480"/>
                  </a:lnTo>
                  <a:lnTo>
                    <a:pt x="28514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22932" y="1388363"/>
              <a:ext cx="3651885" cy="1610995"/>
            </a:xfrm>
            <a:custGeom>
              <a:avLst/>
              <a:gdLst/>
              <a:ahLst/>
              <a:cxnLst/>
              <a:rect l="l" t="t" r="r" b="b"/>
              <a:pathLst>
                <a:path w="3651885" h="1610995">
                  <a:moveTo>
                    <a:pt x="3651503" y="1487424"/>
                  </a:moveTo>
                  <a:lnTo>
                    <a:pt x="3642360" y="1545336"/>
                  </a:lnTo>
                  <a:lnTo>
                    <a:pt x="3634739" y="1572768"/>
                  </a:lnTo>
                  <a:lnTo>
                    <a:pt x="3627119" y="1546860"/>
                  </a:lnTo>
                  <a:lnTo>
                    <a:pt x="3619500" y="1542288"/>
                  </a:lnTo>
                  <a:lnTo>
                    <a:pt x="3610355" y="1534668"/>
                  </a:lnTo>
                  <a:lnTo>
                    <a:pt x="3602736" y="1517904"/>
                  </a:lnTo>
                  <a:lnTo>
                    <a:pt x="3595116" y="1499616"/>
                  </a:lnTo>
                  <a:lnTo>
                    <a:pt x="3587496" y="1485900"/>
                  </a:lnTo>
                  <a:lnTo>
                    <a:pt x="3578352" y="1487424"/>
                  </a:lnTo>
                  <a:lnTo>
                    <a:pt x="3570732" y="1488947"/>
                  </a:lnTo>
                  <a:lnTo>
                    <a:pt x="3563112" y="1495044"/>
                  </a:lnTo>
                  <a:lnTo>
                    <a:pt x="3555491" y="1493520"/>
                  </a:lnTo>
                  <a:lnTo>
                    <a:pt x="3547871" y="1476755"/>
                  </a:lnTo>
                  <a:lnTo>
                    <a:pt x="3538728" y="1453896"/>
                  </a:lnTo>
                  <a:lnTo>
                    <a:pt x="3531107" y="1467612"/>
                  </a:lnTo>
                  <a:lnTo>
                    <a:pt x="3523487" y="1431036"/>
                  </a:lnTo>
                  <a:lnTo>
                    <a:pt x="3515868" y="1382268"/>
                  </a:lnTo>
                  <a:lnTo>
                    <a:pt x="3506723" y="1408176"/>
                  </a:lnTo>
                  <a:lnTo>
                    <a:pt x="3499103" y="1408176"/>
                  </a:lnTo>
                  <a:lnTo>
                    <a:pt x="3491484" y="1405128"/>
                  </a:lnTo>
                  <a:lnTo>
                    <a:pt x="3483864" y="1373124"/>
                  </a:lnTo>
                  <a:lnTo>
                    <a:pt x="3474719" y="1325880"/>
                  </a:lnTo>
                  <a:lnTo>
                    <a:pt x="3467100" y="1333500"/>
                  </a:lnTo>
                  <a:lnTo>
                    <a:pt x="3459480" y="1338071"/>
                  </a:lnTo>
                  <a:lnTo>
                    <a:pt x="3451860" y="1370076"/>
                  </a:lnTo>
                  <a:lnTo>
                    <a:pt x="3442716" y="1376171"/>
                  </a:lnTo>
                  <a:lnTo>
                    <a:pt x="3435096" y="1330452"/>
                  </a:lnTo>
                  <a:lnTo>
                    <a:pt x="3427475" y="1339596"/>
                  </a:lnTo>
                  <a:lnTo>
                    <a:pt x="3419855" y="1330452"/>
                  </a:lnTo>
                  <a:lnTo>
                    <a:pt x="3410712" y="1255776"/>
                  </a:lnTo>
                  <a:lnTo>
                    <a:pt x="3403091" y="1318260"/>
                  </a:lnTo>
                  <a:lnTo>
                    <a:pt x="3395471" y="1331976"/>
                  </a:lnTo>
                  <a:lnTo>
                    <a:pt x="3387852" y="1249679"/>
                  </a:lnTo>
                  <a:lnTo>
                    <a:pt x="3378707" y="1417320"/>
                  </a:lnTo>
                  <a:lnTo>
                    <a:pt x="3371087" y="1434084"/>
                  </a:lnTo>
                  <a:lnTo>
                    <a:pt x="3363468" y="1476755"/>
                  </a:lnTo>
                  <a:lnTo>
                    <a:pt x="3355848" y="1463039"/>
                  </a:lnTo>
                  <a:lnTo>
                    <a:pt x="3346703" y="1488947"/>
                  </a:lnTo>
                  <a:lnTo>
                    <a:pt x="3339084" y="1568196"/>
                  </a:lnTo>
                  <a:lnTo>
                    <a:pt x="3331464" y="1507236"/>
                  </a:lnTo>
                  <a:lnTo>
                    <a:pt x="3323844" y="1571244"/>
                  </a:lnTo>
                  <a:lnTo>
                    <a:pt x="3316223" y="1581912"/>
                  </a:lnTo>
                  <a:lnTo>
                    <a:pt x="3307080" y="1584960"/>
                  </a:lnTo>
                  <a:lnTo>
                    <a:pt x="3299460" y="1572768"/>
                  </a:lnTo>
                  <a:lnTo>
                    <a:pt x="3291839" y="1610868"/>
                  </a:lnTo>
                  <a:lnTo>
                    <a:pt x="3284219" y="1597152"/>
                  </a:lnTo>
                  <a:lnTo>
                    <a:pt x="3275075" y="1603247"/>
                  </a:lnTo>
                  <a:lnTo>
                    <a:pt x="3267455" y="1589532"/>
                  </a:lnTo>
                  <a:lnTo>
                    <a:pt x="3259836" y="1554480"/>
                  </a:lnTo>
                  <a:lnTo>
                    <a:pt x="3252216" y="1514855"/>
                  </a:lnTo>
                  <a:lnTo>
                    <a:pt x="3243071" y="1511808"/>
                  </a:lnTo>
                  <a:lnTo>
                    <a:pt x="3235452" y="1453896"/>
                  </a:lnTo>
                  <a:lnTo>
                    <a:pt x="3227832" y="1348739"/>
                  </a:lnTo>
                  <a:lnTo>
                    <a:pt x="3220212" y="1331976"/>
                  </a:lnTo>
                  <a:lnTo>
                    <a:pt x="3211068" y="1376171"/>
                  </a:lnTo>
                  <a:lnTo>
                    <a:pt x="3203448" y="1356360"/>
                  </a:lnTo>
                  <a:lnTo>
                    <a:pt x="3195828" y="1222247"/>
                  </a:lnTo>
                  <a:lnTo>
                    <a:pt x="3188207" y="1203960"/>
                  </a:lnTo>
                  <a:lnTo>
                    <a:pt x="3179064" y="1098804"/>
                  </a:lnTo>
                  <a:lnTo>
                    <a:pt x="3171444" y="963168"/>
                  </a:lnTo>
                  <a:lnTo>
                    <a:pt x="3163823" y="1331976"/>
                  </a:lnTo>
                  <a:lnTo>
                    <a:pt x="3156203" y="1438655"/>
                  </a:lnTo>
                  <a:lnTo>
                    <a:pt x="3147060" y="1511808"/>
                  </a:lnTo>
                  <a:lnTo>
                    <a:pt x="3139439" y="1458468"/>
                  </a:lnTo>
                  <a:lnTo>
                    <a:pt x="3131819" y="1438655"/>
                  </a:lnTo>
                  <a:lnTo>
                    <a:pt x="3124200" y="1441704"/>
                  </a:lnTo>
                  <a:lnTo>
                    <a:pt x="3115055" y="1417320"/>
                  </a:lnTo>
                  <a:lnTo>
                    <a:pt x="3107435" y="1455420"/>
                  </a:lnTo>
                  <a:lnTo>
                    <a:pt x="3099816" y="1453896"/>
                  </a:lnTo>
                  <a:lnTo>
                    <a:pt x="3092196" y="1394460"/>
                  </a:lnTo>
                  <a:lnTo>
                    <a:pt x="3084575" y="1476755"/>
                  </a:lnTo>
                  <a:lnTo>
                    <a:pt x="3075432" y="1437132"/>
                  </a:lnTo>
                  <a:lnTo>
                    <a:pt x="3067812" y="1456944"/>
                  </a:lnTo>
                  <a:lnTo>
                    <a:pt x="3060191" y="1412747"/>
                  </a:lnTo>
                  <a:lnTo>
                    <a:pt x="3052571" y="1313688"/>
                  </a:lnTo>
                  <a:lnTo>
                    <a:pt x="3043428" y="1417320"/>
                  </a:lnTo>
                  <a:lnTo>
                    <a:pt x="3035807" y="1469136"/>
                  </a:lnTo>
                  <a:lnTo>
                    <a:pt x="3028187" y="1520952"/>
                  </a:lnTo>
                  <a:lnTo>
                    <a:pt x="3020568" y="1498092"/>
                  </a:lnTo>
                  <a:lnTo>
                    <a:pt x="3011423" y="1505712"/>
                  </a:lnTo>
                  <a:lnTo>
                    <a:pt x="3003803" y="1476755"/>
                  </a:lnTo>
                  <a:lnTo>
                    <a:pt x="2996184" y="1484376"/>
                  </a:lnTo>
                  <a:lnTo>
                    <a:pt x="2988564" y="1508760"/>
                  </a:lnTo>
                  <a:lnTo>
                    <a:pt x="2979419" y="1493520"/>
                  </a:lnTo>
                  <a:lnTo>
                    <a:pt x="2971800" y="1511808"/>
                  </a:lnTo>
                  <a:lnTo>
                    <a:pt x="2964180" y="1534668"/>
                  </a:lnTo>
                  <a:lnTo>
                    <a:pt x="2956560" y="1508760"/>
                  </a:lnTo>
                  <a:lnTo>
                    <a:pt x="2947416" y="1511808"/>
                  </a:lnTo>
                  <a:lnTo>
                    <a:pt x="2939796" y="1534668"/>
                  </a:lnTo>
                  <a:lnTo>
                    <a:pt x="2932175" y="1527047"/>
                  </a:lnTo>
                  <a:lnTo>
                    <a:pt x="2924555" y="1490471"/>
                  </a:lnTo>
                  <a:lnTo>
                    <a:pt x="2915412" y="1528571"/>
                  </a:lnTo>
                  <a:lnTo>
                    <a:pt x="2907791" y="1507236"/>
                  </a:lnTo>
                  <a:lnTo>
                    <a:pt x="2900171" y="1511808"/>
                  </a:lnTo>
                  <a:lnTo>
                    <a:pt x="2892552" y="1504188"/>
                  </a:lnTo>
                  <a:lnTo>
                    <a:pt x="2883407" y="1493520"/>
                  </a:lnTo>
                  <a:lnTo>
                    <a:pt x="2875787" y="1522476"/>
                  </a:lnTo>
                  <a:lnTo>
                    <a:pt x="2868168" y="1501139"/>
                  </a:lnTo>
                  <a:lnTo>
                    <a:pt x="2860548" y="1470660"/>
                  </a:lnTo>
                  <a:lnTo>
                    <a:pt x="2852928" y="1421892"/>
                  </a:lnTo>
                  <a:lnTo>
                    <a:pt x="2843784" y="1394460"/>
                  </a:lnTo>
                  <a:lnTo>
                    <a:pt x="2836164" y="1382268"/>
                  </a:lnTo>
                  <a:lnTo>
                    <a:pt x="2828544" y="1367028"/>
                  </a:lnTo>
                  <a:lnTo>
                    <a:pt x="2820923" y="1313688"/>
                  </a:lnTo>
                  <a:lnTo>
                    <a:pt x="2811780" y="1258824"/>
                  </a:lnTo>
                  <a:lnTo>
                    <a:pt x="2804160" y="1293876"/>
                  </a:lnTo>
                  <a:lnTo>
                    <a:pt x="2796539" y="1286255"/>
                  </a:lnTo>
                  <a:lnTo>
                    <a:pt x="2788919" y="1196339"/>
                  </a:lnTo>
                  <a:lnTo>
                    <a:pt x="2779775" y="1110996"/>
                  </a:lnTo>
                  <a:lnTo>
                    <a:pt x="2772155" y="1117092"/>
                  </a:lnTo>
                  <a:lnTo>
                    <a:pt x="2764535" y="1193292"/>
                  </a:lnTo>
                  <a:lnTo>
                    <a:pt x="2756916" y="1260347"/>
                  </a:lnTo>
                  <a:lnTo>
                    <a:pt x="2747771" y="1313688"/>
                  </a:lnTo>
                  <a:lnTo>
                    <a:pt x="2740152" y="1240536"/>
                  </a:lnTo>
                  <a:lnTo>
                    <a:pt x="2732532" y="1336547"/>
                  </a:lnTo>
                  <a:lnTo>
                    <a:pt x="2724911" y="1371600"/>
                  </a:lnTo>
                  <a:lnTo>
                    <a:pt x="2715768" y="1417320"/>
                  </a:lnTo>
                  <a:lnTo>
                    <a:pt x="2708148" y="1459992"/>
                  </a:lnTo>
                  <a:lnTo>
                    <a:pt x="2700527" y="1447800"/>
                  </a:lnTo>
                  <a:lnTo>
                    <a:pt x="2692908" y="1414271"/>
                  </a:lnTo>
                  <a:lnTo>
                    <a:pt x="2683764" y="1450847"/>
                  </a:lnTo>
                  <a:lnTo>
                    <a:pt x="2676143" y="1357884"/>
                  </a:lnTo>
                  <a:lnTo>
                    <a:pt x="2668524" y="1395984"/>
                  </a:lnTo>
                  <a:lnTo>
                    <a:pt x="2660903" y="1443228"/>
                  </a:lnTo>
                  <a:lnTo>
                    <a:pt x="2651760" y="1490471"/>
                  </a:lnTo>
                  <a:lnTo>
                    <a:pt x="2644140" y="1476755"/>
                  </a:lnTo>
                  <a:lnTo>
                    <a:pt x="2636519" y="1552955"/>
                  </a:lnTo>
                  <a:lnTo>
                    <a:pt x="2628900" y="1525524"/>
                  </a:lnTo>
                  <a:lnTo>
                    <a:pt x="2621279" y="1600200"/>
                  </a:lnTo>
                  <a:lnTo>
                    <a:pt x="2612135" y="1588008"/>
                  </a:lnTo>
                  <a:lnTo>
                    <a:pt x="2604516" y="1600200"/>
                  </a:lnTo>
                  <a:lnTo>
                    <a:pt x="2596895" y="1588008"/>
                  </a:lnTo>
                  <a:lnTo>
                    <a:pt x="2589276" y="1589532"/>
                  </a:lnTo>
                  <a:lnTo>
                    <a:pt x="2580132" y="1539239"/>
                  </a:lnTo>
                  <a:lnTo>
                    <a:pt x="2572511" y="1577339"/>
                  </a:lnTo>
                  <a:lnTo>
                    <a:pt x="2564892" y="1552955"/>
                  </a:lnTo>
                  <a:lnTo>
                    <a:pt x="2557271" y="1530096"/>
                  </a:lnTo>
                  <a:lnTo>
                    <a:pt x="2548127" y="1476755"/>
                  </a:lnTo>
                  <a:lnTo>
                    <a:pt x="2540508" y="1481328"/>
                  </a:lnTo>
                  <a:lnTo>
                    <a:pt x="2532887" y="1485900"/>
                  </a:lnTo>
                  <a:lnTo>
                    <a:pt x="2525268" y="1421892"/>
                  </a:lnTo>
                  <a:lnTo>
                    <a:pt x="2516124" y="1481328"/>
                  </a:lnTo>
                  <a:lnTo>
                    <a:pt x="2508503" y="1485900"/>
                  </a:lnTo>
                  <a:lnTo>
                    <a:pt x="2500884" y="1456944"/>
                  </a:lnTo>
                  <a:lnTo>
                    <a:pt x="2493264" y="1449324"/>
                  </a:lnTo>
                  <a:lnTo>
                    <a:pt x="2484119" y="1450847"/>
                  </a:lnTo>
                  <a:lnTo>
                    <a:pt x="2476500" y="1402080"/>
                  </a:lnTo>
                  <a:lnTo>
                    <a:pt x="2468879" y="1356360"/>
                  </a:lnTo>
                  <a:lnTo>
                    <a:pt x="2461260" y="1359408"/>
                  </a:lnTo>
                  <a:lnTo>
                    <a:pt x="2452116" y="1351788"/>
                  </a:lnTo>
                  <a:lnTo>
                    <a:pt x="2444495" y="1321308"/>
                  </a:lnTo>
                  <a:lnTo>
                    <a:pt x="2436876" y="1298447"/>
                  </a:lnTo>
                  <a:lnTo>
                    <a:pt x="2429256" y="1269492"/>
                  </a:lnTo>
                  <a:lnTo>
                    <a:pt x="2420111" y="1208532"/>
                  </a:lnTo>
                  <a:lnTo>
                    <a:pt x="2412492" y="1324355"/>
                  </a:lnTo>
                  <a:lnTo>
                    <a:pt x="2404871" y="1338071"/>
                  </a:lnTo>
                  <a:lnTo>
                    <a:pt x="2397252" y="1338071"/>
                  </a:lnTo>
                  <a:lnTo>
                    <a:pt x="2389632" y="1267968"/>
                  </a:lnTo>
                  <a:lnTo>
                    <a:pt x="2380487" y="1193292"/>
                  </a:lnTo>
                  <a:lnTo>
                    <a:pt x="2372868" y="1161288"/>
                  </a:lnTo>
                  <a:lnTo>
                    <a:pt x="2365248" y="1231392"/>
                  </a:lnTo>
                  <a:lnTo>
                    <a:pt x="2357627" y="1082039"/>
                  </a:lnTo>
                  <a:lnTo>
                    <a:pt x="2348484" y="1211579"/>
                  </a:lnTo>
                  <a:lnTo>
                    <a:pt x="2340864" y="1405128"/>
                  </a:lnTo>
                  <a:lnTo>
                    <a:pt x="2333243" y="1423416"/>
                  </a:lnTo>
                  <a:lnTo>
                    <a:pt x="2325624" y="1463039"/>
                  </a:lnTo>
                  <a:lnTo>
                    <a:pt x="2316479" y="1493520"/>
                  </a:lnTo>
                  <a:lnTo>
                    <a:pt x="2308860" y="1484376"/>
                  </a:lnTo>
                  <a:lnTo>
                    <a:pt x="2301240" y="1498092"/>
                  </a:lnTo>
                  <a:lnTo>
                    <a:pt x="2293619" y="1473708"/>
                  </a:lnTo>
                  <a:lnTo>
                    <a:pt x="2284476" y="1417320"/>
                  </a:lnTo>
                  <a:lnTo>
                    <a:pt x="2276856" y="1330452"/>
                  </a:lnTo>
                  <a:lnTo>
                    <a:pt x="2269235" y="1371600"/>
                  </a:lnTo>
                  <a:lnTo>
                    <a:pt x="2261616" y="1310639"/>
                  </a:lnTo>
                  <a:lnTo>
                    <a:pt x="2252471" y="1242060"/>
                  </a:lnTo>
                  <a:lnTo>
                    <a:pt x="2244852" y="1296924"/>
                  </a:lnTo>
                  <a:lnTo>
                    <a:pt x="2237232" y="1217676"/>
                  </a:lnTo>
                  <a:lnTo>
                    <a:pt x="2229611" y="1240536"/>
                  </a:lnTo>
                  <a:lnTo>
                    <a:pt x="2220468" y="1394460"/>
                  </a:lnTo>
                  <a:lnTo>
                    <a:pt x="2212848" y="1376171"/>
                  </a:lnTo>
                  <a:lnTo>
                    <a:pt x="2205227" y="1286255"/>
                  </a:lnTo>
                  <a:lnTo>
                    <a:pt x="2197608" y="1303020"/>
                  </a:lnTo>
                  <a:lnTo>
                    <a:pt x="2188464" y="1318260"/>
                  </a:lnTo>
                  <a:lnTo>
                    <a:pt x="2180843" y="1184147"/>
                  </a:lnTo>
                  <a:lnTo>
                    <a:pt x="2173224" y="1176528"/>
                  </a:lnTo>
                  <a:lnTo>
                    <a:pt x="2165603" y="1141476"/>
                  </a:lnTo>
                  <a:lnTo>
                    <a:pt x="2156460" y="1050036"/>
                  </a:lnTo>
                  <a:lnTo>
                    <a:pt x="2148840" y="1037844"/>
                  </a:lnTo>
                  <a:lnTo>
                    <a:pt x="2141219" y="967740"/>
                  </a:lnTo>
                  <a:lnTo>
                    <a:pt x="2133600" y="818388"/>
                  </a:lnTo>
                  <a:lnTo>
                    <a:pt x="2125979" y="643128"/>
                  </a:lnTo>
                  <a:lnTo>
                    <a:pt x="2116835" y="300228"/>
                  </a:lnTo>
                  <a:lnTo>
                    <a:pt x="2109216" y="243840"/>
                  </a:lnTo>
                  <a:lnTo>
                    <a:pt x="2101595" y="342900"/>
                  </a:lnTo>
                  <a:lnTo>
                    <a:pt x="2093976" y="124968"/>
                  </a:lnTo>
                  <a:lnTo>
                    <a:pt x="2087159" y="0"/>
                  </a:lnTo>
                </a:path>
                <a:path w="3651885" h="1610995">
                  <a:moveTo>
                    <a:pt x="2084050" y="0"/>
                  </a:moveTo>
                  <a:lnTo>
                    <a:pt x="2077211" y="373380"/>
                  </a:lnTo>
                  <a:lnTo>
                    <a:pt x="2069592" y="833628"/>
                  </a:lnTo>
                  <a:lnTo>
                    <a:pt x="2061971" y="1066800"/>
                  </a:lnTo>
                  <a:lnTo>
                    <a:pt x="2052827" y="1094232"/>
                  </a:lnTo>
                  <a:lnTo>
                    <a:pt x="2045208" y="1149096"/>
                  </a:lnTo>
                  <a:lnTo>
                    <a:pt x="2037587" y="1240536"/>
                  </a:lnTo>
                  <a:lnTo>
                    <a:pt x="2029968" y="1211579"/>
                  </a:lnTo>
                  <a:lnTo>
                    <a:pt x="2020824" y="1095755"/>
                  </a:lnTo>
                  <a:lnTo>
                    <a:pt x="2013203" y="1133855"/>
                  </a:lnTo>
                  <a:lnTo>
                    <a:pt x="2005584" y="1196339"/>
                  </a:lnTo>
                  <a:lnTo>
                    <a:pt x="1997964" y="1278636"/>
                  </a:lnTo>
                  <a:lnTo>
                    <a:pt x="1988819" y="1286255"/>
                  </a:lnTo>
                  <a:lnTo>
                    <a:pt x="1981200" y="1414271"/>
                  </a:lnTo>
                  <a:lnTo>
                    <a:pt x="1973579" y="1434084"/>
                  </a:lnTo>
                  <a:lnTo>
                    <a:pt x="1965960" y="1385316"/>
                  </a:lnTo>
                  <a:lnTo>
                    <a:pt x="1956816" y="1405128"/>
                  </a:lnTo>
                  <a:lnTo>
                    <a:pt x="1949195" y="1531620"/>
                  </a:lnTo>
                  <a:lnTo>
                    <a:pt x="1941576" y="1580388"/>
                  </a:lnTo>
                  <a:lnTo>
                    <a:pt x="1933956" y="1554480"/>
                  </a:lnTo>
                  <a:lnTo>
                    <a:pt x="1924811" y="1543812"/>
                  </a:lnTo>
                  <a:lnTo>
                    <a:pt x="1917192" y="1551432"/>
                  </a:lnTo>
                  <a:lnTo>
                    <a:pt x="1909571" y="1559052"/>
                  </a:lnTo>
                  <a:lnTo>
                    <a:pt x="1901951" y="1539239"/>
                  </a:lnTo>
                  <a:lnTo>
                    <a:pt x="1894332" y="1502663"/>
                  </a:lnTo>
                  <a:lnTo>
                    <a:pt x="1885187" y="1496568"/>
                  </a:lnTo>
                  <a:lnTo>
                    <a:pt x="1877568" y="1485900"/>
                  </a:lnTo>
                  <a:lnTo>
                    <a:pt x="1869948" y="1479804"/>
                  </a:lnTo>
                  <a:lnTo>
                    <a:pt x="1862327" y="1485900"/>
                  </a:lnTo>
                  <a:lnTo>
                    <a:pt x="1853184" y="1495044"/>
                  </a:lnTo>
                  <a:lnTo>
                    <a:pt x="1845564" y="1520952"/>
                  </a:lnTo>
                  <a:lnTo>
                    <a:pt x="1837943" y="1530096"/>
                  </a:lnTo>
                  <a:lnTo>
                    <a:pt x="1830324" y="1511808"/>
                  </a:lnTo>
                  <a:lnTo>
                    <a:pt x="1821179" y="1484376"/>
                  </a:lnTo>
                  <a:lnTo>
                    <a:pt x="1813559" y="1482852"/>
                  </a:lnTo>
                  <a:lnTo>
                    <a:pt x="1805940" y="1453896"/>
                  </a:lnTo>
                  <a:lnTo>
                    <a:pt x="1798319" y="1456944"/>
                  </a:lnTo>
                  <a:lnTo>
                    <a:pt x="1789176" y="1470660"/>
                  </a:lnTo>
                  <a:lnTo>
                    <a:pt x="1781556" y="1478280"/>
                  </a:lnTo>
                  <a:lnTo>
                    <a:pt x="1773935" y="1473708"/>
                  </a:lnTo>
                  <a:lnTo>
                    <a:pt x="1766316" y="1516380"/>
                  </a:lnTo>
                  <a:lnTo>
                    <a:pt x="1757171" y="1458468"/>
                  </a:lnTo>
                  <a:lnTo>
                    <a:pt x="1749551" y="1447800"/>
                  </a:lnTo>
                  <a:lnTo>
                    <a:pt x="1741932" y="1447800"/>
                  </a:lnTo>
                  <a:lnTo>
                    <a:pt x="1734311" y="1514855"/>
                  </a:lnTo>
                  <a:lnTo>
                    <a:pt x="1725168" y="1597152"/>
                  </a:lnTo>
                  <a:lnTo>
                    <a:pt x="1717548" y="1552955"/>
                  </a:lnTo>
                  <a:lnTo>
                    <a:pt x="1709927" y="1584960"/>
                  </a:lnTo>
                  <a:lnTo>
                    <a:pt x="1702308" y="1578863"/>
                  </a:lnTo>
                  <a:lnTo>
                    <a:pt x="1693164" y="1531620"/>
                  </a:lnTo>
                  <a:lnTo>
                    <a:pt x="1685543" y="1514855"/>
                  </a:lnTo>
                  <a:lnTo>
                    <a:pt x="1677924" y="1496568"/>
                  </a:lnTo>
                  <a:lnTo>
                    <a:pt x="1670303" y="1501139"/>
                  </a:lnTo>
                  <a:lnTo>
                    <a:pt x="1662684" y="1496568"/>
                  </a:lnTo>
                  <a:lnTo>
                    <a:pt x="1653540" y="1490471"/>
                  </a:lnTo>
                  <a:lnTo>
                    <a:pt x="1645919" y="1539239"/>
                  </a:lnTo>
                  <a:lnTo>
                    <a:pt x="1638300" y="1501139"/>
                  </a:lnTo>
                  <a:lnTo>
                    <a:pt x="1630679" y="1511808"/>
                  </a:lnTo>
                  <a:lnTo>
                    <a:pt x="1621535" y="1539239"/>
                  </a:lnTo>
                  <a:lnTo>
                    <a:pt x="1613916" y="1524000"/>
                  </a:lnTo>
                  <a:lnTo>
                    <a:pt x="1606295" y="1482852"/>
                  </a:lnTo>
                  <a:lnTo>
                    <a:pt x="1598676" y="1459992"/>
                  </a:lnTo>
                  <a:lnTo>
                    <a:pt x="1589532" y="1391412"/>
                  </a:lnTo>
                  <a:lnTo>
                    <a:pt x="1581911" y="1388363"/>
                  </a:lnTo>
                  <a:lnTo>
                    <a:pt x="1574292" y="1367028"/>
                  </a:lnTo>
                  <a:lnTo>
                    <a:pt x="1566671" y="1307592"/>
                  </a:lnTo>
                  <a:lnTo>
                    <a:pt x="1557527" y="1235963"/>
                  </a:lnTo>
                  <a:lnTo>
                    <a:pt x="1549908" y="1275588"/>
                  </a:lnTo>
                  <a:lnTo>
                    <a:pt x="1542287" y="1156716"/>
                  </a:lnTo>
                  <a:lnTo>
                    <a:pt x="1534667" y="1078992"/>
                  </a:lnTo>
                  <a:lnTo>
                    <a:pt x="1525524" y="1091184"/>
                  </a:lnTo>
                  <a:lnTo>
                    <a:pt x="1517903" y="1016508"/>
                  </a:lnTo>
                  <a:lnTo>
                    <a:pt x="1510284" y="1005840"/>
                  </a:lnTo>
                  <a:lnTo>
                    <a:pt x="1502664" y="830580"/>
                  </a:lnTo>
                  <a:lnTo>
                    <a:pt x="1493519" y="842772"/>
                  </a:lnTo>
                  <a:lnTo>
                    <a:pt x="1485900" y="925068"/>
                  </a:lnTo>
                  <a:lnTo>
                    <a:pt x="1478279" y="934212"/>
                  </a:lnTo>
                  <a:lnTo>
                    <a:pt x="1470659" y="1077468"/>
                  </a:lnTo>
                  <a:lnTo>
                    <a:pt x="1461516" y="1190244"/>
                  </a:lnTo>
                  <a:lnTo>
                    <a:pt x="1453895" y="1219200"/>
                  </a:lnTo>
                  <a:lnTo>
                    <a:pt x="1446276" y="1202436"/>
                  </a:lnTo>
                  <a:lnTo>
                    <a:pt x="1438656" y="1095755"/>
                  </a:lnTo>
                  <a:lnTo>
                    <a:pt x="1431035" y="1133855"/>
                  </a:lnTo>
                  <a:lnTo>
                    <a:pt x="1421892" y="1100328"/>
                  </a:lnTo>
                  <a:lnTo>
                    <a:pt x="1414271" y="1033272"/>
                  </a:lnTo>
                  <a:lnTo>
                    <a:pt x="1406651" y="938784"/>
                  </a:lnTo>
                  <a:lnTo>
                    <a:pt x="1399032" y="925068"/>
                  </a:lnTo>
                  <a:lnTo>
                    <a:pt x="1389887" y="1106424"/>
                  </a:lnTo>
                  <a:lnTo>
                    <a:pt x="1382267" y="1106424"/>
                  </a:lnTo>
                  <a:lnTo>
                    <a:pt x="1374648" y="1110996"/>
                  </a:lnTo>
                  <a:lnTo>
                    <a:pt x="1367027" y="1162812"/>
                  </a:lnTo>
                  <a:lnTo>
                    <a:pt x="1357884" y="1078992"/>
                  </a:lnTo>
                  <a:lnTo>
                    <a:pt x="1350264" y="1078992"/>
                  </a:lnTo>
                  <a:lnTo>
                    <a:pt x="1342643" y="1104900"/>
                  </a:lnTo>
                  <a:lnTo>
                    <a:pt x="1335024" y="1101852"/>
                  </a:lnTo>
                  <a:lnTo>
                    <a:pt x="1325879" y="908304"/>
                  </a:lnTo>
                  <a:lnTo>
                    <a:pt x="1318259" y="931164"/>
                  </a:lnTo>
                  <a:lnTo>
                    <a:pt x="1310640" y="1051560"/>
                  </a:lnTo>
                  <a:lnTo>
                    <a:pt x="1303019" y="1135379"/>
                  </a:lnTo>
                  <a:lnTo>
                    <a:pt x="1293876" y="1147571"/>
                  </a:lnTo>
                  <a:lnTo>
                    <a:pt x="1286256" y="1176528"/>
                  </a:lnTo>
                  <a:lnTo>
                    <a:pt x="1278635" y="1181100"/>
                  </a:lnTo>
                  <a:lnTo>
                    <a:pt x="1271016" y="1170432"/>
                  </a:lnTo>
                  <a:lnTo>
                    <a:pt x="1261871" y="1190244"/>
                  </a:lnTo>
                  <a:lnTo>
                    <a:pt x="1254251" y="1191768"/>
                  </a:lnTo>
                  <a:lnTo>
                    <a:pt x="1246632" y="1290828"/>
                  </a:lnTo>
                  <a:lnTo>
                    <a:pt x="1239011" y="1313688"/>
                  </a:lnTo>
                  <a:lnTo>
                    <a:pt x="1229867" y="1330452"/>
                  </a:lnTo>
                  <a:lnTo>
                    <a:pt x="1222248" y="1293876"/>
                  </a:lnTo>
                  <a:lnTo>
                    <a:pt x="1214627" y="1266444"/>
                  </a:lnTo>
                  <a:lnTo>
                    <a:pt x="1207008" y="1275588"/>
                  </a:lnTo>
                  <a:lnTo>
                    <a:pt x="1199387" y="1313688"/>
                  </a:lnTo>
                  <a:lnTo>
                    <a:pt x="1190243" y="1336547"/>
                  </a:lnTo>
                  <a:lnTo>
                    <a:pt x="1182624" y="1322832"/>
                  </a:lnTo>
                  <a:lnTo>
                    <a:pt x="1175003" y="1335024"/>
                  </a:lnTo>
                  <a:lnTo>
                    <a:pt x="1167384" y="1357884"/>
                  </a:lnTo>
                  <a:lnTo>
                    <a:pt x="1158240" y="1316736"/>
                  </a:lnTo>
                  <a:lnTo>
                    <a:pt x="1150619" y="1313688"/>
                  </a:lnTo>
                  <a:lnTo>
                    <a:pt x="1143000" y="1281684"/>
                  </a:lnTo>
                  <a:lnTo>
                    <a:pt x="1135379" y="1252728"/>
                  </a:lnTo>
                  <a:lnTo>
                    <a:pt x="1126235" y="1278636"/>
                  </a:lnTo>
                  <a:lnTo>
                    <a:pt x="1118616" y="1191768"/>
                  </a:lnTo>
                  <a:lnTo>
                    <a:pt x="1110995" y="1237488"/>
                  </a:lnTo>
                  <a:lnTo>
                    <a:pt x="1103375" y="1292352"/>
                  </a:lnTo>
                  <a:lnTo>
                    <a:pt x="1094232" y="1482852"/>
                  </a:lnTo>
                  <a:lnTo>
                    <a:pt x="1086611" y="1476755"/>
                  </a:lnTo>
                  <a:lnTo>
                    <a:pt x="1078992" y="1502663"/>
                  </a:lnTo>
                  <a:lnTo>
                    <a:pt x="1071371" y="1528571"/>
                  </a:lnTo>
                  <a:lnTo>
                    <a:pt x="1062227" y="1546860"/>
                  </a:lnTo>
                  <a:lnTo>
                    <a:pt x="1054608" y="1539239"/>
                  </a:lnTo>
                  <a:lnTo>
                    <a:pt x="1046987" y="1534668"/>
                  </a:lnTo>
                  <a:lnTo>
                    <a:pt x="1039367" y="1525524"/>
                  </a:lnTo>
                  <a:lnTo>
                    <a:pt x="1030224" y="1548384"/>
                  </a:lnTo>
                  <a:lnTo>
                    <a:pt x="1022603" y="1539239"/>
                  </a:lnTo>
                  <a:lnTo>
                    <a:pt x="1014984" y="1583436"/>
                  </a:lnTo>
                  <a:lnTo>
                    <a:pt x="1007364" y="1581912"/>
                  </a:lnTo>
                  <a:lnTo>
                    <a:pt x="998219" y="1574292"/>
                  </a:lnTo>
                  <a:lnTo>
                    <a:pt x="990600" y="1566671"/>
                  </a:lnTo>
                  <a:lnTo>
                    <a:pt x="982979" y="1559052"/>
                  </a:lnTo>
                  <a:lnTo>
                    <a:pt x="975359" y="1528571"/>
                  </a:lnTo>
                  <a:lnTo>
                    <a:pt x="967740" y="1534668"/>
                  </a:lnTo>
                  <a:lnTo>
                    <a:pt x="958595" y="1568196"/>
                  </a:lnTo>
                  <a:lnTo>
                    <a:pt x="950975" y="1546860"/>
                  </a:lnTo>
                  <a:lnTo>
                    <a:pt x="943356" y="1534668"/>
                  </a:lnTo>
                  <a:lnTo>
                    <a:pt x="935735" y="1488947"/>
                  </a:lnTo>
                  <a:lnTo>
                    <a:pt x="926592" y="1493520"/>
                  </a:lnTo>
                  <a:lnTo>
                    <a:pt x="918971" y="1534668"/>
                  </a:lnTo>
                  <a:lnTo>
                    <a:pt x="911351" y="1522476"/>
                  </a:lnTo>
                  <a:lnTo>
                    <a:pt x="903732" y="1501139"/>
                  </a:lnTo>
                  <a:lnTo>
                    <a:pt x="894587" y="1508760"/>
                  </a:lnTo>
                  <a:lnTo>
                    <a:pt x="886967" y="1522476"/>
                  </a:lnTo>
                  <a:lnTo>
                    <a:pt x="879348" y="1510284"/>
                  </a:lnTo>
                  <a:lnTo>
                    <a:pt x="871727" y="1487424"/>
                  </a:lnTo>
                  <a:lnTo>
                    <a:pt x="862583" y="1479804"/>
                  </a:lnTo>
                  <a:lnTo>
                    <a:pt x="854964" y="1444752"/>
                  </a:lnTo>
                  <a:lnTo>
                    <a:pt x="847343" y="1412747"/>
                  </a:lnTo>
                  <a:lnTo>
                    <a:pt x="839724" y="1415796"/>
                  </a:lnTo>
                  <a:lnTo>
                    <a:pt x="830579" y="1440180"/>
                  </a:lnTo>
                  <a:lnTo>
                    <a:pt x="822959" y="1456944"/>
                  </a:lnTo>
                  <a:lnTo>
                    <a:pt x="815340" y="1459992"/>
                  </a:lnTo>
                  <a:lnTo>
                    <a:pt x="807719" y="1490471"/>
                  </a:lnTo>
                  <a:lnTo>
                    <a:pt x="798575" y="1456944"/>
                  </a:lnTo>
                  <a:lnTo>
                    <a:pt x="790956" y="1475232"/>
                  </a:lnTo>
                  <a:lnTo>
                    <a:pt x="783335" y="1493520"/>
                  </a:lnTo>
                  <a:lnTo>
                    <a:pt x="775716" y="1473708"/>
                  </a:lnTo>
                  <a:lnTo>
                    <a:pt x="766571" y="1482852"/>
                  </a:lnTo>
                  <a:lnTo>
                    <a:pt x="758951" y="1478280"/>
                  </a:lnTo>
                  <a:lnTo>
                    <a:pt x="751332" y="1493520"/>
                  </a:lnTo>
                  <a:lnTo>
                    <a:pt x="743711" y="1508760"/>
                  </a:lnTo>
                  <a:lnTo>
                    <a:pt x="736092" y="1539239"/>
                  </a:lnTo>
                  <a:lnTo>
                    <a:pt x="726948" y="1534668"/>
                  </a:lnTo>
                  <a:lnTo>
                    <a:pt x="719327" y="1514855"/>
                  </a:lnTo>
                  <a:lnTo>
                    <a:pt x="711708" y="1508760"/>
                  </a:lnTo>
                  <a:lnTo>
                    <a:pt x="704087" y="1525524"/>
                  </a:lnTo>
                  <a:lnTo>
                    <a:pt x="694943" y="1517904"/>
                  </a:lnTo>
                  <a:lnTo>
                    <a:pt x="687324" y="1514855"/>
                  </a:lnTo>
                  <a:lnTo>
                    <a:pt x="679703" y="1520952"/>
                  </a:lnTo>
                  <a:lnTo>
                    <a:pt x="672083" y="1563624"/>
                  </a:lnTo>
                  <a:lnTo>
                    <a:pt x="662940" y="1542288"/>
                  </a:lnTo>
                  <a:lnTo>
                    <a:pt x="655319" y="1511808"/>
                  </a:lnTo>
                  <a:lnTo>
                    <a:pt x="647700" y="1507236"/>
                  </a:lnTo>
                  <a:lnTo>
                    <a:pt x="640079" y="1476755"/>
                  </a:lnTo>
                  <a:lnTo>
                    <a:pt x="630935" y="1453896"/>
                  </a:lnTo>
                  <a:lnTo>
                    <a:pt x="623316" y="1485900"/>
                  </a:lnTo>
                  <a:lnTo>
                    <a:pt x="615695" y="1548384"/>
                  </a:lnTo>
                  <a:lnTo>
                    <a:pt x="608075" y="1539239"/>
                  </a:lnTo>
                  <a:lnTo>
                    <a:pt x="598932" y="1542288"/>
                  </a:lnTo>
                  <a:lnTo>
                    <a:pt x="591311" y="1517904"/>
                  </a:lnTo>
                  <a:lnTo>
                    <a:pt x="583692" y="1511808"/>
                  </a:lnTo>
                  <a:lnTo>
                    <a:pt x="576071" y="1498092"/>
                  </a:lnTo>
                  <a:lnTo>
                    <a:pt x="566927" y="1496568"/>
                  </a:lnTo>
                  <a:lnTo>
                    <a:pt x="559308" y="1421892"/>
                  </a:lnTo>
                  <a:lnTo>
                    <a:pt x="551687" y="1427988"/>
                  </a:lnTo>
                  <a:lnTo>
                    <a:pt x="544067" y="1411224"/>
                  </a:lnTo>
                  <a:lnTo>
                    <a:pt x="534924" y="1405128"/>
                  </a:lnTo>
                  <a:lnTo>
                    <a:pt x="527303" y="1421892"/>
                  </a:lnTo>
                  <a:lnTo>
                    <a:pt x="519683" y="1368552"/>
                  </a:lnTo>
                  <a:lnTo>
                    <a:pt x="512064" y="1389888"/>
                  </a:lnTo>
                  <a:lnTo>
                    <a:pt x="504443" y="1411224"/>
                  </a:lnTo>
                  <a:lnTo>
                    <a:pt x="495300" y="1456944"/>
                  </a:lnTo>
                  <a:lnTo>
                    <a:pt x="487679" y="1464563"/>
                  </a:lnTo>
                  <a:lnTo>
                    <a:pt x="480059" y="1408176"/>
                  </a:lnTo>
                  <a:lnTo>
                    <a:pt x="472440" y="1319784"/>
                  </a:lnTo>
                  <a:lnTo>
                    <a:pt x="463295" y="1173479"/>
                  </a:lnTo>
                  <a:lnTo>
                    <a:pt x="455675" y="1266444"/>
                  </a:lnTo>
                  <a:lnTo>
                    <a:pt x="448056" y="1261871"/>
                  </a:lnTo>
                  <a:lnTo>
                    <a:pt x="440435" y="1220724"/>
                  </a:lnTo>
                  <a:lnTo>
                    <a:pt x="431292" y="1239012"/>
                  </a:lnTo>
                  <a:lnTo>
                    <a:pt x="423671" y="1248155"/>
                  </a:lnTo>
                  <a:lnTo>
                    <a:pt x="416051" y="1210055"/>
                  </a:lnTo>
                  <a:lnTo>
                    <a:pt x="408432" y="1130808"/>
                  </a:lnTo>
                  <a:lnTo>
                    <a:pt x="399287" y="1097279"/>
                  </a:lnTo>
                  <a:lnTo>
                    <a:pt x="391667" y="1048512"/>
                  </a:lnTo>
                  <a:lnTo>
                    <a:pt x="384048" y="844296"/>
                  </a:lnTo>
                  <a:lnTo>
                    <a:pt x="376427" y="595884"/>
                  </a:lnTo>
                  <a:lnTo>
                    <a:pt x="367283" y="557784"/>
                  </a:lnTo>
                  <a:lnTo>
                    <a:pt x="359664" y="585216"/>
                  </a:lnTo>
                  <a:lnTo>
                    <a:pt x="352043" y="617220"/>
                  </a:lnTo>
                  <a:lnTo>
                    <a:pt x="344424" y="758952"/>
                  </a:lnTo>
                  <a:lnTo>
                    <a:pt x="335279" y="961644"/>
                  </a:lnTo>
                  <a:lnTo>
                    <a:pt x="327659" y="1021080"/>
                  </a:lnTo>
                  <a:lnTo>
                    <a:pt x="320040" y="990600"/>
                  </a:lnTo>
                  <a:lnTo>
                    <a:pt x="312419" y="935736"/>
                  </a:lnTo>
                  <a:lnTo>
                    <a:pt x="303275" y="993648"/>
                  </a:lnTo>
                  <a:lnTo>
                    <a:pt x="295655" y="1010412"/>
                  </a:lnTo>
                  <a:lnTo>
                    <a:pt x="288035" y="987552"/>
                  </a:lnTo>
                  <a:lnTo>
                    <a:pt x="280416" y="1030224"/>
                  </a:lnTo>
                  <a:lnTo>
                    <a:pt x="272795" y="1027176"/>
                  </a:lnTo>
                  <a:lnTo>
                    <a:pt x="263651" y="1028700"/>
                  </a:lnTo>
                  <a:lnTo>
                    <a:pt x="256031" y="1056132"/>
                  </a:lnTo>
                  <a:lnTo>
                    <a:pt x="248412" y="1173479"/>
                  </a:lnTo>
                  <a:lnTo>
                    <a:pt x="240791" y="1222247"/>
                  </a:lnTo>
                  <a:lnTo>
                    <a:pt x="231647" y="1188720"/>
                  </a:lnTo>
                  <a:lnTo>
                    <a:pt x="224027" y="1231392"/>
                  </a:lnTo>
                  <a:lnTo>
                    <a:pt x="216408" y="1280160"/>
                  </a:lnTo>
                  <a:lnTo>
                    <a:pt x="208787" y="1281684"/>
                  </a:lnTo>
                  <a:lnTo>
                    <a:pt x="199643" y="1315212"/>
                  </a:lnTo>
                  <a:lnTo>
                    <a:pt x="192023" y="1365504"/>
                  </a:lnTo>
                  <a:lnTo>
                    <a:pt x="184404" y="1353312"/>
                  </a:lnTo>
                  <a:lnTo>
                    <a:pt x="176783" y="1356360"/>
                  </a:lnTo>
                  <a:lnTo>
                    <a:pt x="167639" y="1365504"/>
                  </a:lnTo>
                  <a:lnTo>
                    <a:pt x="160019" y="1328928"/>
                  </a:lnTo>
                  <a:lnTo>
                    <a:pt x="152400" y="1354836"/>
                  </a:lnTo>
                  <a:lnTo>
                    <a:pt x="144779" y="1373124"/>
                  </a:lnTo>
                  <a:lnTo>
                    <a:pt x="135635" y="1376171"/>
                  </a:lnTo>
                  <a:lnTo>
                    <a:pt x="128016" y="1362455"/>
                  </a:lnTo>
                  <a:lnTo>
                    <a:pt x="120395" y="1380744"/>
                  </a:lnTo>
                  <a:lnTo>
                    <a:pt x="112775" y="1376171"/>
                  </a:lnTo>
                  <a:lnTo>
                    <a:pt x="103631" y="1339596"/>
                  </a:lnTo>
                  <a:lnTo>
                    <a:pt x="96012" y="1342644"/>
                  </a:lnTo>
                  <a:lnTo>
                    <a:pt x="88391" y="1318260"/>
                  </a:lnTo>
                  <a:lnTo>
                    <a:pt x="80771" y="1335024"/>
                  </a:lnTo>
                  <a:lnTo>
                    <a:pt x="71627" y="1322832"/>
                  </a:lnTo>
                  <a:lnTo>
                    <a:pt x="64008" y="1280160"/>
                  </a:lnTo>
                  <a:lnTo>
                    <a:pt x="56387" y="1437132"/>
                  </a:lnTo>
                  <a:lnTo>
                    <a:pt x="48767" y="1459992"/>
                  </a:lnTo>
                  <a:lnTo>
                    <a:pt x="41147" y="1437132"/>
                  </a:lnTo>
                  <a:lnTo>
                    <a:pt x="32004" y="1411224"/>
                  </a:lnTo>
                  <a:lnTo>
                    <a:pt x="24383" y="1415796"/>
                  </a:lnTo>
                  <a:lnTo>
                    <a:pt x="16763" y="1385316"/>
                  </a:lnTo>
                  <a:lnTo>
                    <a:pt x="9143" y="1394460"/>
                  </a:lnTo>
                  <a:lnTo>
                    <a:pt x="0" y="1357884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3288" y="1584959"/>
              <a:ext cx="53339" cy="146151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109216" y="1388363"/>
              <a:ext cx="3679190" cy="1839595"/>
            </a:xfrm>
            <a:custGeom>
              <a:avLst/>
              <a:gdLst/>
              <a:ahLst/>
              <a:cxnLst/>
              <a:rect l="l" t="t" r="r" b="b"/>
              <a:pathLst>
                <a:path w="3679190" h="1839595">
                  <a:moveTo>
                    <a:pt x="1524" y="0"/>
                  </a:moveTo>
                  <a:lnTo>
                    <a:pt x="1524" y="1839468"/>
                  </a:lnTo>
                </a:path>
                <a:path w="3679190" h="1839595">
                  <a:moveTo>
                    <a:pt x="0" y="1837944"/>
                  </a:moveTo>
                  <a:lnTo>
                    <a:pt x="3678935" y="1837944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69236" y="1591055"/>
              <a:ext cx="2994660" cy="1195070"/>
            </a:xfrm>
            <a:custGeom>
              <a:avLst/>
              <a:gdLst/>
              <a:ahLst/>
              <a:cxnLst/>
              <a:rect l="l" t="t" r="r" b="b"/>
              <a:pathLst>
                <a:path w="2994660" h="1195070">
                  <a:moveTo>
                    <a:pt x="96012" y="428244"/>
                  </a:moveTo>
                  <a:lnTo>
                    <a:pt x="126491" y="393192"/>
                  </a:lnTo>
                  <a:lnTo>
                    <a:pt x="140208" y="437388"/>
                  </a:lnTo>
                </a:path>
                <a:path w="2994660" h="1195070">
                  <a:moveTo>
                    <a:pt x="0" y="1033271"/>
                  </a:moveTo>
                  <a:lnTo>
                    <a:pt x="126491" y="393192"/>
                  </a:lnTo>
                </a:path>
                <a:path w="2994660" h="1195070">
                  <a:moveTo>
                    <a:pt x="1210055" y="573024"/>
                  </a:moveTo>
                  <a:lnTo>
                    <a:pt x="1254252" y="562356"/>
                  </a:lnTo>
                  <a:lnTo>
                    <a:pt x="1240536" y="606552"/>
                  </a:lnTo>
                </a:path>
                <a:path w="2994660" h="1195070">
                  <a:moveTo>
                    <a:pt x="853439" y="925068"/>
                  </a:moveTo>
                  <a:lnTo>
                    <a:pt x="1254252" y="562356"/>
                  </a:lnTo>
                </a:path>
                <a:path w="2994660" h="1195070">
                  <a:moveTo>
                    <a:pt x="1854707" y="38100"/>
                  </a:moveTo>
                  <a:lnTo>
                    <a:pt x="1882139" y="0"/>
                  </a:lnTo>
                  <a:lnTo>
                    <a:pt x="1900428" y="42672"/>
                  </a:lnTo>
                </a:path>
                <a:path w="2994660" h="1195070">
                  <a:moveTo>
                    <a:pt x="1754123" y="1194816"/>
                  </a:moveTo>
                  <a:lnTo>
                    <a:pt x="1882139" y="0"/>
                  </a:lnTo>
                </a:path>
                <a:path w="2994660" h="1195070">
                  <a:moveTo>
                    <a:pt x="2948940" y="937260"/>
                  </a:moveTo>
                  <a:lnTo>
                    <a:pt x="2976371" y="902208"/>
                  </a:lnTo>
                  <a:lnTo>
                    <a:pt x="2994660" y="944879"/>
                  </a:lnTo>
                </a:path>
                <a:path w="2994660" h="1195070">
                  <a:moveTo>
                    <a:pt x="2939796" y="1158240"/>
                  </a:moveTo>
                  <a:lnTo>
                    <a:pt x="2976371" y="902208"/>
                  </a:lnTo>
                </a:path>
              </a:pathLst>
            </a:custGeom>
            <a:ln w="9144">
              <a:solidFill>
                <a:srgbClr val="8921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086355" y="1435608"/>
              <a:ext cx="22860" cy="1789430"/>
            </a:xfrm>
            <a:custGeom>
              <a:avLst/>
              <a:gdLst/>
              <a:ahLst/>
              <a:cxnLst/>
              <a:rect l="l" t="t" r="r" b="b"/>
              <a:pathLst>
                <a:path w="22860" h="1789430">
                  <a:moveTo>
                    <a:pt x="0" y="1789175"/>
                  </a:moveTo>
                  <a:lnTo>
                    <a:pt x="22860" y="1789175"/>
                  </a:lnTo>
                </a:path>
                <a:path w="22860" h="1789430">
                  <a:moveTo>
                    <a:pt x="0" y="1591056"/>
                  </a:moveTo>
                  <a:lnTo>
                    <a:pt x="22860" y="1591056"/>
                  </a:lnTo>
                </a:path>
                <a:path w="22860" h="1789430">
                  <a:moveTo>
                    <a:pt x="0" y="1392935"/>
                  </a:moveTo>
                  <a:lnTo>
                    <a:pt x="22860" y="1392935"/>
                  </a:lnTo>
                </a:path>
                <a:path w="22860" h="1789430">
                  <a:moveTo>
                    <a:pt x="0" y="1193291"/>
                  </a:moveTo>
                  <a:lnTo>
                    <a:pt x="22860" y="1193291"/>
                  </a:lnTo>
                </a:path>
                <a:path w="22860" h="1789430">
                  <a:moveTo>
                    <a:pt x="0" y="995171"/>
                  </a:moveTo>
                  <a:lnTo>
                    <a:pt x="22860" y="995171"/>
                  </a:lnTo>
                </a:path>
                <a:path w="22860" h="1789430">
                  <a:moveTo>
                    <a:pt x="0" y="795528"/>
                  </a:moveTo>
                  <a:lnTo>
                    <a:pt x="22860" y="795528"/>
                  </a:lnTo>
                </a:path>
                <a:path w="22860" h="1789430">
                  <a:moveTo>
                    <a:pt x="0" y="597408"/>
                  </a:moveTo>
                  <a:lnTo>
                    <a:pt x="22860" y="597408"/>
                  </a:lnTo>
                </a:path>
                <a:path w="22860" h="1789430">
                  <a:moveTo>
                    <a:pt x="0" y="397763"/>
                  </a:moveTo>
                  <a:lnTo>
                    <a:pt x="22860" y="397763"/>
                  </a:lnTo>
                </a:path>
                <a:path w="22860" h="1789430">
                  <a:moveTo>
                    <a:pt x="0" y="199643"/>
                  </a:moveTo>
                  <a:lnTo>
                    <a:pt x="22860" y="199643"/>
                  </a:lnTo>
                </a:path>
                <a:path w="22860" h="178943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008632" y="1415795"/>
              <a:ext cx="53340" cy="1838325"/>
            </a:xfrm>
            <a:custGeom>
              <a:avLst/>
              <a:gdLst/>
              <a:ahLst/>
              <a:cxnLst/>
              <a:rect l="l" t="t" r="r" b="b"/>
              <a:pathLst>
                <a:path w="53339" h="1838325">
                  <a:moveTo>
                    <a:pt x="13716" y="397764"/>
                  </a:moveTo>
                  <a:lnTo>
                    <a:pt x="9144" y="402336"/>
                  </a:lnTo>
                  <a:lnTo>
                    <a:pt x="7620" y="402336"/>
                  </a:lnTo>
                  <a:lnTo>
                    <a:pt x="7620" y="403860"/>
                  </a:lnTo>
                  <a:lnTo>
                    <a:pt x="4572" y="403860"/>
                  </a:lnTo>
                  <a:lnTo>
                    <a:pt x="1524" y="406908"/>
                  </a:lnTo>
                  <a:lnTo>
                    <a:pt x="0" y="406908"/>
                  </a:lnTo>
                  <a:lnTo>
                    <a:pt x="0" y="409956"/>
                  </a:lnTo>
                  <a:lnTo>
                    <a:pt x="1524" y="408432"/>
                  </a:lnTo>
                  <a:lnTo>
                    <a:pt x="4572" y="406908"/>
                  </a:lnTo>
                  <a:lnTo>
                    <a:pt x="6096" y="406908"/>
                  </a:lnTo>
                  <a:lnTo>
                    <a:pt x="10668" y="402336"/>
                  </a:lnTo>
                  <a:lnTo>
                    <a:pt x="10668" y="445008"/>
                  </a:lnTo>
                  <a:lnTo>
                    <a:pt x="13716" y="445008"/>
                  </a:lnTo>
                  <a:lnTo>
                    <a:pt x="13716" y="397764"/>
                  </a:lnTo>
                  <a:close/>
                </a:path>
                <a:path w="53339" h="1838325">
                  <a:moveTo>
                    <a:pt x="15240" y="795540"/>
                  </a:moveTo>
                  <a:lnTo>
                    <a:pt x="13716" y="795540"/>
                  </a:lnTo>
                  <a:lnTo>
                    <a:pt x="13716" y="797064"/>
                  </a:lnTo>
                  <a:lnTo>
                    <a:pt x="12192" y="798588"/>
                  </a:lnTo>
                  <a:lnTo>
                    <a:pt x="10668" y="798588"/>
                  </a:lnTo>
                  <a:lnTo>
                    <a:pt x="10668" y="800112"/>
                  </a:lnTo>
                  <a:lnTo>
                    <a:pt x="9144" y="800112"/>
                  </a:lnTo>
                  <a:lnTo>
                    <a:pt x="7620" y="801636"/>
                  </a:lnTo>
                  <a:lnTo>
                    <a:pt x="6096" y="801636"/>
                  </a:lnTo>
                  <a:lnTo>
                    <a:pt x="4572" y="803160"/>
                  </a:lnTo>
                  <a:lnTo>
                    <a:pt x="3048" y="803160"/>
                  </a:lnTo>
                  <a:lnTo>
                    <a:pt x="1524" y="804684"/>
                  </a:lnTo>
                  <a:lnTo>
                    <a:pt x="1524" y="806208"/>
                  </a:lnTo>
                  <a:lnTo>
                    <a:pt x="3048" y="806208"/>
                  </a:lnTo>
                  <a:lnTo>
                    <a:pt x="4572" y="804684"/>
                  </a:lnTo>
                  <a:lnTo>
                    <a:pt x="7620" y="804684"/>
                  </a:lnTo>
                  <a:lnTo>
                    <a:pt x="12192" y="800112"/>
                  </a:lnTo>
                  <a:lnTo>
                    <a:pt x="12192" y="842784"/>
                  </a:lnTo>
                  <a:lnTo>
                    <a:pt x="15240" y="842784"/>
                  </a:lnTo>
                  <a:lnTo>
                    <a:pt x="15240" y="795540"/>
                  </a:lnTo>
                  <a:close/>
                </a:path>
                <a:path w="53339" h="1838325">
                  <a:moveTo>
                    <a:pt x="15240" y="597420"/>
                  </a:moveTo>
                  <a:lnTo>
                    <a:pt x="13716" y="597420"/>
                  </a:lnTo>
                  <a:lnTo>
                    <a:pt x="9144" y="601992"/>
                  </a:lnTo>
                  <a:lnTo>
                    <a:pt x="7620" y="601992"/>
                  </a:lnTo>
                  <a:lnTo>
                    <a:pt x="7620" y="603516"/>
                  </a:lnTo>
                  <a:lnTo>
                    <a:pt x="4572" y="603516"/>
                  </a:lnTo>
                  <a:lnTo>
                    <a:pt x="3048" y="605040"/>
                  </a:lnTo>
                  <a:lnTo>
                    <a:pt x="1524" y="605040"/>
                  </a:lnTo>
                  <a:lnTo>
                    <a:pt x="1524" y="608088"/>
                  </a:lnTo>
                  <a:lnTo>
                    <a:pt x="3048" y="608088"/>
                  </a:lnTo>
                  <a:lnTo>
                    <a:pt x="4572" y="606564"/>
                  </a:lnTo>
                  <a:lnTo>
                    <a:pt x="7620" y="605040"/>
                  </a:lnTo>
                  <a:lnTo>
                    <a:pt x="9144" y="605040"/>
                  </a:lnTo>
                  <a:lnTo>
                    <a:pt x="12192" y="601992"/>
                  </a:lnTo>
                  <a:lnTo>
                    <a:pt x="12192" y="643140"/>
                  </a:lnTo>
                  <a:lnTo>
                    <a:pt x="15240" y="643140"/>
                  </a:lnTo>
                  <a:lnTo>
                    <a:pt x="15240" y="597420"/>
                  </a:lnTo>
                  <a:close/>
                </a:path>
                <a:path w="53339" h="1838325">
                  <a:moveTo>
                    <a:pt x="15240" y="199656"/>
                  </a:moveTo>
                  <a:lnTo>
                    <a:pt x="13716" y="199656"/>
                  </a:lnTo>
                  <a:lnTo>
                    <a:pt x="13716" y="201180"/>
                  </a:lnTo>
                  <a:lnTo>
                    <a:pt x="12192" y="201180"/>
                  </a:lnTo>
                  <a:lnTo>
                    <a:pt x="9144" y="204228"/>
                  </a:lnTo>
                  <a:lnTo>
                    <a:pt x="7620" y="204228"/>
                  </a:lnTo>
                  <a:lnTo>
                    <a:pt x="7620" y="205752"/>
                  </a:lnTo>
                  <a:lnTo>
                    <a:pt x="4572" y="205752"/>
                  </a:lnTo>
                  <a:lnTo>
                    <a:pt x="3048" y="207276"/>
                  </a:lnTo>
                  <a:lnTo>
                    <a:pt x="1524" y="207276"/>
                  </a:lnTo>
                  <a:lnTo>
                    <a:pt x="1524" y="210324"/>
                  </a:lnTo>
                  <a:lnTo>
                    <a:pt x="3048" y="210324"/>
                  </a:lnTo>
                  <a:lnTo>
                    <a:pt x="4572" y="208800"/>
                  </a:lnTo>
                  <a:lnTo>
                    <a:pt x="7620" y="207276"/>
                  </a:lnTo>
                  <a:lnTo>
                    <a:pt x="9144" y="207276"/>
                  </a:lnTo>
                  <a:lnTo>
                    <a:pt x="12192" y="204228"/>
                  </a:lnTo>
                  <a:lnTo>
                    <a:pt x="12192" y="245376"/>
                  </a:lnTo>
                  <a:lnTo>
                    <a:pt x="15240" y="245376"/>
                  </a:lnTo>
                  <a:lnTo>
                    <a:pt x="15240" y="199656"/>
                  </a:lnTo>
                  <a:close/>
                </a:path>
                <a:path w="53339" h="1838325">
                  <a:moveTo>
                    <a:pt x="15240" y="0"/>
                  </a:moveTo>
                  <a:lnTo>
                    <a:pt x="13716" y="0"/>
                  </a:lnTo>
                  <a:lnTo>
                    <a:pt x="13716" y="1524"/>
                  </a:lnTo>
                  <a:lnTo>
                    <a:pt x="12192" y="3048"/>
                  </a:lnTo>
                  <a:lnTo>
                    <a:pt x="10668" y="3048"/>
                  </a:lnTo>
                  <a:lnTo>
                    <a:pt x="10668" y="4572"/>
                  </a:lnTo>
                  <a:lnTo>
                    <a:pt x="9144" y="4572"/>
                  </a:lnTo>
                  <a:lnTo>
                    <a:pt x="6096" y="7620"/>
                  </a:lnTo>
                  <a:lnTo>
                    <a:pt x="3048" y="7620"/>
                  </a:lnTo>
                  <a:lnTo>
                    <a:pt x="3048" y="9144"/>
                  </a:lnTo>
                  <a:lnTo>
                    <a:pt x="1524" y="9144"/>
                  </a:lnTo>
                  <a:lnTo>
                    <a:pt x="1524" y="12192"/>
                  </a:lnTo>
                  <a:lnTo>
                    <a:pt x="3048" y="10668"/>
                  </a:lnTo>
                  <a:lnTo>
                    <a:pt x="4572" y="10668"/>
                  </a:lnTo>
                  <a:lnTo>
                    <a:pt x="7620" y="9144"/>
                  </a:lnTo>
                  <a:lnTo>
                    <a:pt x="10668" y="6096"/>
                  </a:lnTo>
                  <a:lnTo>
                    <a:pt x="12192" y="6096"/>
                  </a:lnTo>
                  <a:lnTo>
                    <a:pt x="12192" y="47244"/>
                  </a:lnTo>
                  <a:lnTo>
                    <a:pt x="15240" y="47244"/>
                  </a:lnTo>
                  <a:lnTo>
                    <a:pt x="15240" y="6096"/>
                  </a:lnTo>
                  <a:lnTo>
                    <a:pt x="15240" y="0"/>
                  </a:lnTo>
                  <a:close/>
                </a:path>
                <a:path w="53339" h="1838325">
                  <a:moveTo>
                    <a:pt x="50292" y="1600200"/>
                  </a:moveTo>
                  <a:lnTo>
                    <a:pt x="48768" y="1598676"/>
                  </a:lnTo>
                  <a:lnTo>
                    <a:pt x="48768" y="1597152"/>
                  </a:lnTo>
                  <a:lnTo>
                    <a:pt x="47244" y="1595628"/>
                  </a:lnTo>
                  <a:lnTo>
                    <a:pt x="47244" y="1594104"/>
                  </a:lnTo>
                  <a:lnTo>
                    <a:pt x="45720" y="1594104"/>
                  </a:lnTo>
                  <a:lnTo>
                    <a:pt x="44196" y="1592580"/>
                  </a:lnTo>
                  <a:lnTo>
                    <a:pt x="41148" y="1592580"/>
                  </a:lnTo>
                  <a:lnTo>
                    <a:pt x="39624" y="1591056"/>
                  </a:lnTo>
                  <a:lnTo>
                    <a:pt x="36576" y="1591056"/>
                  </a:lnTo>
                  <a:lnTo>
                    <a:pt x="33528" y="1592580"/>
                  </a:lnTo>
                  <a:lnTo>
                    <a:pt x="32004" y="1592580"/>
                  </a:lnTo>
                  <a:lnTo>
                    <a:pt x="30480" y="1594104"/>
                  </a:lnTo>
                  <a:lnTo>
                    <a:pt x="27432" y="1594104"/>
                  </a:lnTo>
                  <a:lnTo>
                    <a:pt x="25908" y="1595628"/>
                  </a:lnTo>
                  <a:lnTo>
                    <a:pt x="25908" y="1598676"/>
                  </a:lnTo>
                  <a:lnTo>
                    <a:pt x="27432" y="1597152"/>
                  </a:lnTo>
                  <a:lnTo>
                    <a:pt x="30480" y="1597152"/>
                  </a:lnTo>
                  <a:lnTo>
                    <a:pt x="33528" y="1594104"/>
                  </a:lnTo>
                  <a:lnTo>
                    <a:pt x="41148" y="1594104"/>
                  </a:lnTo>
                  <a:lnTo>
                    <a:pt x="47244" y="1600200"/>
                  </a:lnTo>
                  <a:lnTo>
                    <a:pt x="47244" y="1606296"/>
                  </a:lnTo>
                  <a:lnTo>
                    <a:pt x="45720" y="1607820"/>
                  </a:lnTo>
                  <a:lnTo>
                    <a:pt x="45720" y="1610868"/>
                  </a:lnTo>
                  <a:lnTo>
                    <a:pt x="44196" y="1612392"/>
                  </a:lnTo>
                  <a:lnTo>
                    <a:pt x="42672" y="1612392"/>
                  </a:lnTo>
                  <a:lnTo>
                    <a:pt x="42672" y="1613916"/>
                  </a:lnTo>
                  <a:lnTo>
                    <a:pt x="41148" y="1615440"/>
                  </a:lnTo>
                  <a:lnTo>
                    <a:pt x="39624" y="1615440"/>
                  </a:lnTo>
                  <a:lnTo>
                    <a:pt x="36576" y="1618488"/>
                  </a:lnTo>
                  <a:lnTo>
                    <a:pt x="35052" y="1618488"/>
                  </a:lnTo>
                  <a:lnTo>
                    <a:pt x="35052" y="1620012"/>
                  </a:lnTo>
                  <a:lnTo>
                    <a:pt x="33528" y="1621536"/>
                  </a:lnTo>
                  <a:lnTo>
                    <a:pt x="32004" y="1621536"/>
                  </a:lnTo>
                  <a:lnTo>
                    <a:pt x="25908" y="1627632"/>
                  </a:lnTo>
                  <a:lnTo>
                    <a:pt x="25908" y="1629156"/>
                  </a:lnTo>
                  <a:lnTo>
                    <a:pt x="24384" y="1630680"/>
                  </a:lnTo>
                  <a:lnTo>
                    <a:pt x="24384" y="1638300"/>
                  </a:lnTo>
                  <a:lnTo>
                    <a:pt x="50292" y="1638300"/>
                  </a:lnTo>
                  <a:lnTo>
                    <a:pt x="50292" y="1635252"/>
                  </a:lnTo>
                  <a:lnTo>
                    <a:pt x="27432" y="1635252"/>
                  </a:lnTo>
                  <a:lnTo>
                    <a:pt x="27432" y="1630680"/>
                  </a:lnTo>
                  <a:lnTo>
                    <a:pt x="28956" y="1629156"/>
                  </a:lnTo>
                  <a:lnTo>
                    <a:pt x="28956" y="1627632"/>
                  </a:lnTo>
                  <a:lnTo>
                    <a:pt x="30480" y="1627632"/>
                  </a:lnTo>
                  <a:lnTo>
                    <a:pt x="30480" y="1626108"/>
                  </a:lnTo>
                  <a:lnTo>
                    <a:pt x="32004" y="1624584"/>
                  </a:lnTo>
                  <a:lnTo>
                    <a:pt x="33528" y="1624584"/>
                  </a:lnTo>
                  <a:lnTo>
                    <a:pt x="39624" y="1618488"/>
                  </a:lnTo>
                  <a:lnTo>
                    <a:pt x="41148" y="1618488"/>
                  </a:lnTo>
                  <a:lnTo>
                    <a:pt x="48768" y="1610868"/>
                  </a:lnTo>
                  <a:lnTo>
                    <a:pt x="48768" y="1609344"/>
                  </a:lnTo>
                  <a:lnTo>
                    <a:pt x="50292" y="1607820"/>
                  </a:lnTo>
                  <a:lnTo>
                    <a:pt x="50292" y="1600200"/>
                  </a:lnTo>
                  <a:close/>
                </a:path>
                <a:path w="53339" h="1838325">
                  <a:moveTo>
                    <a:pt x="50292" y="605040"/>
                  </a:moveTo>
                  <a:lnTo>
                    <a:pt x="48768" y="605040"/>
                  </a:lnTo>
                  <a:lnTo>
                    <a:pt x="48768" y="603516"/>
                  </a:lnTo>
                  <a:lnTo>
                    <a:pt x="47244" y="601992"/>
                  </a:lnTo>
                  <a:lnTo>
                    <a:pt x="47244" y="600468"/>
                  </a:lnTo>
                  <a:lnTo>
                    <a:pt x="45720" y="598944"/>
                  </a:lnTo>
                  <a:lnTo>
                    <a:pt x="42672" y="598944"/>
                  </a:lnTo>
                  <a:lnTo>
                    <a:pt x="41148" y="597420"/>
                  </a:lnTo>
                  <a:lnTo>
                    <a:pt x="33528" y="597420"/>
                  </a:lnTo>
                  <a:lnTo>
                    <a:pt x="32004" y="598944"/>
                  </a:lnTo>
                  <a:lnTo>
                    <a:pt x="30480" y="598944"/>
                  </a:lnTo>
                  <a:lnTo>
                    <a:pt x="27432" y="600468"/>
                  </a:lnTo>
                  <a:lnTo>
                    <a:pt x="25908" y="601992"/>
                  </a:lnTo>
                  <a:lnTo>
                    <a:pt x="25908" y="605040"/>
                  </a:lnTo>
                  <a:lnTo>
                    <a:pt x="27432" y="603516"/>
                  </a:lnTo>
                  <a:lnTo>
                    <a:pt x="30480" y="601992"/>
                  </a:lnTo>
                  <a:lnTo>
                    <a:pt x="32004" y="601992"/>
                  </a:lnTo>
                  <a:lnTo>
                    <a:pt x="33528" y="600468"/>
                  </a:lnTo>
                  <a:lnTo>
                    <a:pt x="42672" y="600468"/>
                  </a:lnTo>
                  <a:lnTo>
                    <a:pt x="45720" y="603516"/>
                  </a:lnTo>
                  <a:lnTo>
                    <a:pt x="47244" y="606564"/>
                  </a:lnTo>
                  <a:lnTo>
                    <a:pt x="47244" y="612660"/>
                  </a:lnTo>
                  <a:lnTo>
                    <a:pt x="45720" y="614184"/>
                  </a:lnTo>
                  <a:lnTo>
                    <a:pt x="45720" y="617232"/>
                  </a:lnTo>
                  <a:lnTo>
                    <a:pt x="44196" y="617232"/>
                  </a:lnTo>
                  <a:lnTo>
                    <a:pt x="42672" y="618756"/>
                  </a:lnTo>
                  <a:lnTo>
                    <a:pt x="42672" y="620280"/>
                  </a:lnTo>
                  <a:lnTo>
                    <a:pt x="41148" y="620280"/>
                  </a:lnTo>
                  <a:lnTo>
                    <a:pt x="38100" y="623328"/>
                  </a:lnTo>
                  <a:lnTo>
                    <a:pt x="36576" y="623328"/>
                  </a:lnTo>
                  <a:lnTo>
                    <a:pt x="35052" y="624852"/>
                  </a:lnTo>
                  <a:lnTo>
                    <a:pt x="35052" y="626376"/>
                  </a:lnTo>
                  <a:lnTo>
                    <a:pt x="33528" y="626376"/>
                  </a:lnTo>
                  <a:lnTo>
                    <a:pt x="32004" y="627900"/>
                  </a:lnTo>
                  <a:lnTo>
                    <a:pt x="30480" y="627900"/>
                  </a:lnTo>
                  <a:lnTo>
                    <a:pt x="30480" y="629424"/>
                  </a:lnTo>
                  <a:lnTo>
                    <a:pt x="25908" y="633996"/>
                  </a:lnTo>
                  <a:lnTo>
                    <a:pt x="25908" y="635520"/>
                  </a:lnTo>
                  <a:lnTo>
                    <a:pt x="24384" y="637044"/>
                  </a:lnTo>
                  <a:lnTo>
                    <a:pt x="24384" y="643140"/>
                  </a:lnTo>
                  <a:lnTo>
                    <a:pt x="50292" y="643140"/>
                  </a:lnTo>
                  <a:lnTo>
                    <a:pt x="50292" y="641616"/>
                  </a:lnTo>
                  <a:lnTo>
                    <a:pt x="27432" y="641616"/>
                  </a:lnTo>
                  <a:lnTo>
                    <a:pt x="27432" y="637044"/>
                  </a:lnTo>
                  <a:lnTo>
                    <a:pt x="28956" y="635520"/>
                  </a:lnTo>
                  <a:lnTo>
                    <a:pt x="28956" y="633996"/>
                  </a:lnTo>
                  <a:lnTo>
                    <a:pt x="33528" y="629424"/>
                  </a:lnTo>
                  <a:lnTo>
                    <a:pt x="35052" y="629424"/>
                  </a:lnTo>
                  <a:lnTo>
                    <a:pt x="41148" y="623328"/>
                  </a:lnTo>
                  <a:lnTo>
                    <a:pt x="42672" y="623328"/>
                  </a:lnTo>
                  <a:lnTo>
                    <a:pt x="47244" y="618756"/>
                  </a:lnTo>
                  <a:lnTo>
                    <a:pt x="47244" y="617232"/>
                  </a:lnTo>
                  <a:lnTo>
                    <a:pt x="48768" y="615708"/>
                  </a:lnTo>
                  <a:lnTo>
                    <a:pt x="48768" y="614184"/>
                  </a:lnTo>
                  <a:lnTo>
                    <a:pt x="50292" y="612660"/>
                  </a:lnTo>
                  <a:lnTo>
                    <a:pt x="50292" y="605040"/>
                  </a:lnTo>
                  <a:close/>
                </a:path>
                <a:path w="53339" h="1838325">
                  <a:moveTo>
                    <a:pt x="51803" y="1220736"/>
                  </a:moveTo>
                  <a:lnTo>
                    <a:pt x="50279" y="1219212"/>
                  </a:lnTo>
                  <a:lnTo>
                    <a:pt x="50279" y="1217688"/>
                  </a:lnTo>
                  <a:lnTo>
                    <a:pt x="48755" y="1216164"/>
                  </a:lnTo>
                  <a:lnTo>
                    <a:pt x="48755" y="1220736"/>
                  </a:lnTo>
                  <a:lnTo>
                    <a:pt x="48755" y="1231404"/>
                  </a:lnTo>
                  <a:lnTo>
                    <a:pt x="47231" y="1232928"/>
                  </a:lnTo>
                  <a:lnTo>
                    <a:pt x="47231" y="1234452"/>
                  </a:lnTo>
                  <a:lnTo>
                    <a:pt x="45707" y="1234452"/>
                  </a:lnTo>
                  <a:lnTo>
                    <a:pt x="45707" y="1235976"/>
                  </a:lnTo>
                  <a:lnTo>
                    <a:pt x="44183" y="1235976"/>
                  </a:lnTo>
                  <a:lnTo>
                    <a:pt x="42659" y="1237500"/>
                  </a:lnTo>
                  <a:lnTo>
                    <a:pt x="35039" y="1237500"/>
                  </a:lnTo>
                  <a:lnTo>
                    <a:pt x="33515" y="1235976"/>
                  </a:lnTo>
                  <a:lnTo>
                    <a:pt x="31991" y="1235976"/>
                  </a:lnTo>
                  <a:lnTo>
                    <a:pt x="31991" y="1234452"/>
                  </a:lnTo>
                  <a:lnTo>
                    <a:pt x="30467" y="1232928"/>
                  </a:lnTo>
                  <a:lnTo>
                    <a:pt x="30467" y="1231404"/>
                  </a:lnTo>
                  <a:lnTo>
                    <a:pt x="28943" y="1229880"/>
                  </a:lnTo>
                  <a:lnTo>
                    <a:pt x="28943" y="1220736"/>
                  </a:lnTo>
                  <a:lnTo>
                    <a:pt x="30467" y="1219212"/>
                  </a:lnTo>
                  <a:lnTo>
                    <a:pt x="31991" y="1217688"/>
                  </a:lnTo>
                  <a:lnTo>
                    <a:pt x="31991" y="1216164"/>
                  </a:lnTo>
                  <a:lnTo>
                    <a:pt x="33515" y="1216164"/>
                  </a:lnTo>
                  <a:lnTo>
                    <a:pt x="35039" y="1214640"/>
                  </a:lnTo>
                  <a:lnTo>
                    <a:pt x="42659" y="1214640"/>
                  </a:lnTo>
                  <a:lnTo>
                    <a:pt x="44183" y="1216164"/>
                  </a:lnTo>
                  <a:lnTo>
                    <a:pt x="45707" y="1216164"/>
                  </a:lnTo>
                  <a:lnTo>
                    <a:pt x="45707" y="1217688"/>
                  </a:lnTo>
                  <a:lnTo>
                    <a:pt x="48755" y="1220736"/>
                  </a:lnTo>
                  <a:lnTo>
                    <a:pt x="48755" y="1216164"/>
                  </a:lnTo>
                  <a:lnTo>
                    <a:pt x="47231" y="1214640"/>
                  </a:lnTo>
                  <a:lnTo>
                    <a:pt x="45707" y="1213116"/>
                  </a:lnTo>
                  <a:lnTo>
                    <a:pt x="44183" y="1213116"/>
                  </a:lnTo>
                  <a:lnTo>
                    <a:pt x="42659" y="1211592"/>
                  </a:lnTo>
                  <a:lnTo>
                    <a:pt x="35039" y="1211592"/>
                  </a:lnTo>
                  <a:lnTo>
                    <a:pt x="30467" y="1214640"/>
                  </a:lnTo>
                  <a:lnTo>
                    <a:pt x="28943" y="1219212"/>
                  </a:lnTo>
                  <a:lnTo>
                    <a:pt x="28943" y="1210068"/>
                  </a:lnTo>
                  <a:lnTo>
                    <a:pt x="30467" y="1207020"/>
                  </a:lnTo>
                  <a:lnTo>
                    <a:pt x="30467" y="1205496"/>
                  </a:lnTo>
                  <a:lnTo>
                    <a:pt x="31991" y="1202448"/>
                  </a:lnTo>
                  <a:lnTo>
                    <a:pt x="36563" y="1197876"/>
                  </a:lnTo>
                  <a:lnTo>
                    <a:pt x="38087" y="1197876"/>
                  </a:lnTo>
                  <a:lnTo>
                    <a:pt x="41135" y="1196352"/>
                  </a:lnTo>
                  <a:lnTo>
                    <a:pt x="45707" y="1196352"/>
                  </a:lnTo>
                  <a:lnTo>
                    <a:pt x="47231" y="1197876"/>
                  </a:lnTo>
                  <a:lnTo>
                    <a:pt x="48755" y="1197876"/>
                  </a:lnTo>
                  <a:lnTo>
                    <a:pt x="48755" y="1194828"/>
                  </a:lnTo>
                  <a:lnTo>
                    <a:pt x="47231" y="1194828"/>
                  </a:lnTo>
                  <a:lnTo>
                    <a:pt x="45707" y="1193304"/>
                  </a:lnTo>
                  <a:lnTo>
                    <a:pt x="39611" y="1193304"/>
                  </a:lnTo>
                  <a:lnTo>
                    <a:pt x="38087" y="1194828"/>
                  </a:lnTo>
                  <a:lnTo>
                    <a:pt x="35039" y="1196352"/>
                  </a:lnTo>
                  <a:lnTo>
                    <a:pt x="33515" y="1196352"/>
                  </a:lnTo>
                  <a:lnTo>
                    <a:pt x="31991" y="1199400"/>
                  </a:lnTo>
                  <a:lnTo>
                    <a:pt x="30467" y="1200924"/>
                  </a:lnTo>
                  <a:lnTo>
                    <a:pt x="28943" y="1203972"/>
                  </a:lnTo>
                  <a:lnTo>
                    <a:pt x="27419" y="1205496"/>
                  </a:lnTo>
                  <a:lnTo>
                    <a:pt x="25895" y="1210068"/>
                  </a:lnTo>
                  <a:lnTo>
                    <a:pt x="25895" y="1228356"/>
                  </a:lnTo>
                  <a:lnTo>
                    <a:pt x="27419" y="1231404"/>
                  </a:lnTo>
                  <a:lnTo>
                    <a:pt x="27419" y="1234452"/>
                  </a:lnTo>
                  <a:lnTo>
                    <a:pt x="31991" y="1239024"/>
                  </a:lnTo>
                  <a:lnTo>
                    <a:pt x="33515" y="1239024"/>
                  </a:lnTo>
                  <a:lnTo>
                    <a:pt x="35039" y="1240548"/>
                  </a:lnTo>
                  <a:lnTo>
                    <a:pt x="42659" y="1240548"/>
                  </a:lnTo>
                  <a:lnTo>
                    <a:pt x="44183" y="1239024"/>
                  </a:lnTo>
                  <a:lnTo>
                    <a:pt x="45707" y="1239024"/>
                  </a:lnTo>
                  <a:lnTo>
                    <a:pt x="47231" y="1237500"/>
                  </a:lnTo>
                  <a:lnTo>
                    <a:pt x="48755" y="1235976"/>
                  </a:lnTo>
                  <a:lnTo>
                    <a:pt x="48755" y="1234452"/>
                  </a:lnTo>
                  <a:lnTo>
                    <a:pt x="51803" y="1231404"/>
                  </a:lnTo>
                  <a:lnTo>
                    <a:pt x="51803" y="1220736"/>
                  </a:lnTo>
                  <a:close/>
                </a:path>
                <a:path w="53339" h="1838325">
                  <a:moveTo>
                    <a:pt x="51816" y="1813560"/>
                  </a:moveTo>
                  <a:lnTo>
                    <a:pt x="50952" y="1803565"/>
                  </a:lnTo>
                  <a:lnTo>
                    <a:pt x="48387" y="1796415"/>
                  </a:lnTo>
                  <a:lnTo>
                    <a:pt x="45720" y="1793748"/>
                  </a:lnTo>
                  <a:lnTo>
                    <a:pt x="48768" y="1799844"/>
                  </a:lnTo>
                  <a:lnTo>
                    <a:pt x="48768" y="1821180"/>
                  </a:lnTo>
                  <a:lnTo>
                    <a:pt x="47244" y="1825752"/>
                  </a:lnTo>
                  <a:lnTo>
                    <a:pt x="45720" y="1828800"/>
                  </a:lnTo>
                  <a:lnTo>
                    <a:pt x="44196" y="1833372"/>
                  </a:lnTo>
                  <a:lnTo>
                    <a:pt x="41148" y="1834896"/>
                  </a:lnTo>
                  <a:lnTo>
                    <a:pt x="35052" y="1834896"/>
                  </a:lnTo>
                  <a:lnTo>
                    <a:pt x="32004" y="1833372"/>
                  </a:lnTo>
                  <a:lnTo>
                    <a:pt x="30480" y="1828800"/>
                  </a:lnTo>
                  <a:lnTo>
                    <a:pt x="28956" y="1825752"/>
                  </a:lnTo>
                  <a:lnTo>
                    <a:pt x="27432" y="1821180"/>
                  </a:lnTo>
                  <a:lnTo>
                    <a:pt x="27432" y="1807464"/>
                  </a:lnTo>
                  <a:lnTo>
                    <a:pt x="28956" y="1801368"/>
                  </a:lnTo>
                  <a:lnTo>
                    <a:pt x="32004" y="1795272"/>
                  </a:lnTo>
                  <a:lnTo>
                    <a:pt x="35052" y="1793748"/>
                  </a:lnTo>
                  <a:lnTo>
                    <a:pt x="45720" y="1793748"/>
                  </a:lnTo>
                  <a:lnTo>
                    <a:pt x="44094" y="1792135"/>
                  </a:lnTo>
                  <a:lnTo>
                    <a:pt x="38100" y="1790700"/>
                  </a:lnTo>
                  <a:lnTo>
                    <a:pt x="33528" y="1790700"/>
                  </a:lnTo>
                  <a:lnTo>
                    <a:pt x="30670" y="1792135"/>
                  </a:lnTo>
                  <a:lnTo>
                    <a:pt x="30543" y="1792135"/>
                  </a:lnTo>
                  <a:lnTo>
                    <a:pt x="27432" y="1796796"/>
                  </a:lnTo>
                  <a:lnTo>
                    <a:pt x="25908" y="1801368"/>
                  </a:lnTo>
                  <a:lnTo>
                    <a:pt x="24384" y="1807464"/>
                  </a:lnTo>
                  <a:lnTo>
                    <a:pt x="24384" y="1822704"/>
                  </a:lnTo>
                  <a:lnTo>
                    <a:pt x="27432" y="1831848"/>
                  </a:lnTo>
                  <a:lnTo>
                    <a:pt x="33528" y="1837944"/>
                  </a:lnTo>
                  <a:lnTo>
                    <a:pt x="42672" y="1837944"/>
                  </a:lnTo>
                  <a:lnTo>
                    <a:pt x="45720" y="1834896"/>
                  </a:lnTo>
                  <a:lnTo>
                    <a:pt x="48768" y="1831848"/>
                  </a:lnTo>
                  <a:lnTo>
                    <a:pt x="50292" y="1827276"/>
                  </a:lnTo>
                  <a:lnTo>
                    <a:pt x="51816" y="1821180"/>
                  </a:lnTo>
                  <a:lnTo>
                    <a:pt x="51816" y="1813560"/>
                  </a:lnTo>
                  <a:close/>
                </a:path>
                <a:path w="53339" h="1838325">
                  <a:moveTo>
                    <a:pt x="51816" y="1025664"/>
                  </a:moveTo>
                  <a:lnTo>
                    <a:pt x="50292" y="1025664"/>
                  </a:lnTo>
                  <a:lnTo>
                    <a:pt x="50292" y="1022616"/>
                  </a:lnTo>
                  <a:lnTo>
                    <a:pt x="48768" y="1021092"/>
                  </a:lnTo>
                  <a:lnTo>
                    <a:pt x="48768" y="1025664"/>
                  </a:lnTo>
                  <a:lnTo>
                    <a:pt x="48768" y="1031760"/>
                  </a:lnTo>
                  <a:lnTo>
                    <a:pt x="47244" y="1033284"/>
                  </a:lnTo>
                  <a:lnTo>
                    <a:pt x="47244" y="1034808"/>
                  </a:lnTo>
                  <a:lnTo>
                    <a:pt x="42672" y="1039380"/>
                  </a:lnTo>
                  <a:lnTo>
                    <a:pt x="33528" y="1039380"/>
                  </a:lnTo>
                  <a:lnTo>
                    <a:pt x="28956" y="1034808"/>
                  </a:lnTo>
                  <a:lnTo>
                    <a:pt x="28956" y="1033284"/>
                  </a:lnTo>
                  <a:lnTo>
                    <a:pt x="27432" y="1031760"/>
                  </a:lnTo>
                  <a:lnTo>
                    <a:pt x="27432" y="1025664"/>
                  </a:lnTo>
                  <a:lnTo>
                    <a:pt x="30480" y="1022616"/>
                  </a:lnTo>
                  <a:lnTo>
                    <a:pt x="30480" y="1021092"/>
                  </a:lnTo>
                  <a:lnTo>
                    <a:pt x="32004" y="1021092"/>
                  </a:lnTo>
                  <a:lnTo>
                    <a:pt x="32004" y="1019568"/>
                  </a:lnTo>
                  <a:lnTo>
                    <a:pt x="33528" y="1019568"/>
                  </a:lnTo>
                  <a:lnTo>
                    <a:pt x="35052" y="1018044"/>
                  </a:lnTo>
                  <a:lnTo>
                    <a:pt x="41148" y="1018044"/>
                  </a:lnTo>
                  <a:lnTo>
                    <a:pt x="42672" y="1019568"/>
                  </a:lnTo>
                  <a:lnTo>
                    <a:pt x="44196" y="1019568"/>
                  </a:lnTo>
                  <a:lnTo>
                    <a:pt x="44196" y="1021092"/>
                  </a:lnTo>
                  <a:lnTo>
                    <a:pt x="45720" y="1021092"/>
                  </a:lnTo>
                  <a:lnTo>
                    <a:pt x="45720" y="1022616"/>
                  </a:lnTo>
                  <a:lnTo>
                    <a:pt x="48768" y="1025664"/>
                  </a:lnTo>
                  <a:lnTo>
                    <a:pt x="48768" y="1021092"/>
                  </a:lnTo>
                  <a:lnTo>
                    <a:pt x="45720" y="1018044"/>
                  </a:lnTo>
                  <a:lnTo>
                    <a:pt x="44196" y="1018044"/>
                  </a:lnTo>
                  <a:lnTo>
                    <a:pt x="42672" y="1016520"/>
                  </a:lnTo>
                  <a:lnTo>
                    <a:pt x="45720" y="1016520"/>
                  </a:lnTo>
                  <a:lnTo>
                    <a:pt x="45720" y="1014996"/>
                  </a:lnTo>
                  <a:lnTo>
                    <a:pt x="47244" y="1014996"/>
                  </a:lnTo>
                  <a:lnTo>
                    <a:pt x="47244" y="1013472"/>
                  </a:lnTo>
                  <a:lnTo>
                    <a:pt x="48768" y="1013472"/>
                  </a:lnTo>
                  <a:lnTo>
                    <a:pt x="48768" y="1010424"/>
                  </a:lnTo>
                  <a:lnTo>
                    <a:pt x="50292" y="1008900"/>
                  </a:lnTo>
                  <a:lnTo>
                    <a:pt x="50292" y="1002804"/>
                  </a:lnTo>
                  <a:lnTo>
                    <a:pt x="48768" y="1002804"/>
                  </a:lnTo>
                  <a:lnTo>
                    <a:pt x="48768" y="1001280"/>
                  </a:lnTo>
                  <a:lnTo>
                    <a:pt x="47244" y="999756"/>
                  </a:lnTo>
                  <a:lnTo>
                    <a:pt x="47244" y="1004328"/>
                  </a:lnTo>
                  <a:lnTo>
                    <a:pt x="47244" y="1008900"/>
                  </a:lnTo>
                  <a:lnTo>
                    <a:pt x="45720" y="1010424"/>
                  </a:lnTo>
                  <a:lnTo>
                    <a:pt x="45720" y="1011948"/>
                  </a:lnTo>
                  <a:lnTo>
                    <a:pt x="42672" y="1014996"/>
                  </a:lnTo>
                  <a:lnTo>
                    <a:pt x="33528" y="1014996"/>
                  </a:lnTo>
                  <a:lnTo>
                    <a:pt x="30480" y="1011948"/>
                  </a:lnTo>
                  <a:lnTo>
                    <a:pt x="30480" y="1010424"/>
                  </a:lnTo>
                  <a:lnTo>
                    <a:pt x="28956" y="1008900"/>
                  </a:lnTo>
                  <a:lnTo>
                    <a:pt x="28956" y="1004328"/>
                  </a:lnTo>
                  <a:lnTo>
                    <a:pt x="30480" y="1002804"/>
                  </a:lnTo>
                  <a:lnTo>
                    <a:pt x="30480" y="1001280"/>
                  </a:lnTo>
                  <a:lnTo>
                    <a:pt x="33528" y="998232"/>
                  </a:lnTo>
                  <a:lnTo>
                    <a:pt x="42672" y="998232"/>
                  </a:lnTo>
                  <a:lnTo>
                    <a:pt x="45720" y="1001280"/>
                  </a:lnTo>
                  <a:lnTo>
                    <a:pt x="45720" y="1002804"/>
                  </a:lnTo>
                  <a:lnTo>
                    <a:pt x="47244" y="1004328"/>
                  </a:lnTo>
                  <a:lnTo>
                    <a:pt x="47244" y="999756"/>
                  </a:lnTo>
                  <a:lnTo>
                    <a:pt x="47244" y="998232"/>
                  </a:lnTo>
                  <a:lnTo>
                    <a:pt x="45720" y="996708"/>
                  </a:lnTo>
                  <a:lnTo>
                    <a:pt x="42672" y="996708"/>
                  </a:lnTo>
                  <a:lnTo>
                    <a:pt x="41148" y="995184"/>
                  </a:lnTo>
                  <a:lnTo>
                    <a:pt x="35052" y="995184"/>
                  </a:lnTo>
                  <a:lnTo>
                    <a:pt x="33528" y="996708"/>
                  </a:lnTo>
                  <a:lnTo>
                    <a:pt x="30480" y="996708"/>
                  </a:lnTo>
                  <a:lnTo>
                    <a:pt x="28956" y="998232"/>
                  </a:lnTo>
                  <a:lnTo>
                    <a:pt x="28956" y="999756"/>
                  </a:lnTo>
                  <a:lnTo>
                    <a:pt x="27432" y="1001280"/>
                  </a:lnTo>
                  <a:lnTo>
                    <a:pt x="27432" y="1002804"/>
                  </a:lnTo>
                  <a:lnTo>
                    <a:pt x="25908" y="1002804"/>
                  </a:lnTo>
                  <a:lnTo>
                    <a:pt x="25908" y="1008900"/>
                  </a:lnTo>
                  <a:lnTo>
                    <a:pt x="27432" y="1010424"/>
                  </a:lnTo>
                  <a:lnTo>
                    <a:pt x="27432" y="1011948"/>
                  </a:lnTo>
                  <a:lnTo>
                    <a:pt x="28956" y="1013472"/>
                  </a:lnTo>
                  <a:lnTo>
                    <a:pt x="28956" y="1014996"/>
                  </a:lnTo>
                  <a:lnTo>
                    <a:pt x="30480" y="1014996"/>
                  </a:lnTo>
                  <a:lnTo>
                    <a:pt x="32004" y="1016520"/>
                  </a:lnTo>
                  <a:lnTo>
                    <a:pt x="33528" y="1016520"/>
                  </a:lnTo>
                  <a:lnTo>
                    <a:pt x="32004" y="1018044"/>
                  </a:lnTo>
                  <a:lnTo>
                    <a:pt x="30480" y="1018044"/>
                  </a:lnTo>
                  <a:lnTo>
                    <a:pt x="25908" y="1022616"/>
                  </a:lnTo>
                  <a:lnTo>
                    <a:pt x="25908" y="1025664"/>
                  </a:lnTo>
                  <a:lnTo>
                    <a:pt x="24384" y="1025664"/>
                  </a:lnTo>
                  <a:lnTo>
                    <a:pt x="24384" y="1030236"/>
                  </a:lnTo>
                  <a:lnTo>
                    <a:pt x="25908" y="1033284"/>
                  </a:lnTo>
                  <a:lnTo>
                    <a:pt x="25908" y="1036332"/>
                  </a:lnTo>
                  <a:lnTo>
                    <a:pt x="27432" y="1037856"/>
                  </a:lnTo>
                  <a:lnTo>
                    <a:pt x="28956" y="1037856"/>
                  </a:lnTo>
                  <a:lnTo>
                    <a:pt x="30480" y="1039380"/>
                  </a:lnTo>
                  <a:lnTo>
                    <a:pt x="30480" y="1040904"/>
                  </a:lnTo>
                  <a:lnTo>
                    <a:pt x="35052" y="1040904"/>
                  </a:lnTo>
                  <a:lnTo>
                    <a:pt x="36576" y="1042428"/>
                  </a:lnTo>
                  <a:lnTo>
                    <a:pt x="39624" y="1042428"/>
                  </a:lnTo>
                  <a:lnTo>
                    <a:pt x="41148" y="1040904"/>
                  </a:lnTo>
                  <a:lnTo>
                    <a:pt x="45720" y="1040904"/>
                  </a:lnTo>
                  <a:lnTo>
                    <a:pt x="47244" y="1039380"/>
                  </a:lnTo>
                  <a:lnTo>
                    <a:pt x="47244" y="1037856"/>
                  </a:lnTo>
                  <a:lnTo>
                    <a:pt x="48768" y="1037856"/>
                  </a:lnTo>
                  <a:lnTo>
                    <a:pt x="50292" y="1036332"/>
                  </a:lnTo>
                  <a:lnTo>
                    <a:pt x="50292" y="1034808"/>
                  </a:lnTo>
                  <a:lnTo>
                    <a:pt x="51816" y="1033284"/>
                  </a:lnTo>
                  <a:lnTo>
                    <a:pt x="51816" y="1025664"/>
                  </a:lnTo>
                  <a:close/>
                </a:path>
                <a:path w="53339" h="1838325">
                  <a:moveTo>
                    <a:pt x="51816" y="819924"/>
                  </a:moveTo>
                  <a:lnTo>
                    <a:pt x="50952" y="809917"/>
                  </a:lnTo>
                  <a:lnTo>
                    <a:pt x="48387" y="802779"/>
                  </a:lnTo>
                  <a:lnTo>
                    <a:pt x="46736" y="801128"/>
                  </a:lnTo>
                  <a:lnTo>
                    <a:pt x="48768" y="806208"/>
                  </a:lnTo>
                  <a:lnTo>
                    <a:pt x="48768" y="826020"/>
                  </a:lnTo>
                  <a:lnTo>
                    <a:pt x="47244" y="832116"/>
                  </a:lnTo>
                  <a:lnTo>
                    <a:pt x="44196" y="838212"/>
                  </a:lnTo>
                  <a:lnTo>
                    <a:pt x="41148" y="841260"/>
                  </a:lnTo>
                  <a:lnTo>
                    <a:pt x="35052" y="841260"/>
                  </a:lnTo>
                  <a:lnTo>
                    <a:pt x="32004" y="838212"/>
                  </a:lnTo>
                  <a:lnTo>
                    <a:pt x="28956" y="832116"/>
                  </a:lnTo>
                  <a:lnTo>
                    <a:pt x="27432" y="827544"/>
                  </a:lnTo>
                  <a:lnTo>
                    <a:pt x="27432" y="813828"/>
                  </a:lnTo>
                  <a:lnTo>
                    <a:pt x="28956" y="807732"/>
                  </a:lnTo>
                  <a:lnTo>
                    <a:pt x="30480" y="804684"/>
                  </a:lnTo>
                  <a:lnTo>
                    <a:pt x="32004" y="800112"/>
                  </a:lnTo>
                  <a:lnTo>
                    <a:pt x="35052" y="798588"/>
                  </a:lnTo>
                  <a:lnTo>
                    <a:pt x="44094" y="798588"/>
                  </a:lnTo>
                  <a:lnTo>
                    <a:pt x="45656" y="800112"/>
                  </a:lnTo>
                  <a:lnTo>
                    <a:pt x="46736" y="801128"/>
                  </a:lnTo>
                  <a:lnTo>
                    <a:pt x="45720" y="798588"/>
                  </a:lnTo>
                  <a:lnTo>
                    <a:pt x="44500" y="798588"/>
                  </a:lnTo>
                  <a:lnTo>
                    <a:pt x="38100" y="797064"/>
                  </a:lnTo>
                  <a:lnTo>
                    <a:pt x="33528" y="797064"/>
                  </a:lnTo>
                  <a:lnTo>
                    <a:pt x="30480" y="798588"/>
                  </a:lnTo>
                  <a:lnTo>
                    <a:pt x="27432" y="803160"/>
                  </a:lnTo>
                  <a:lnTo>
                    <a:pt x="25908" y="806208"/>
                  </a:lnTo>
                  <a:lnTo>
                    <a:pt x="24384" y="812304"/>
                  </a:lnTo>
                  <a:lnTo>
                    <a:pt x="24384" y="827544"/>
                  </a:lnTo>
                  <a:lnTo>
                    <a:pt x="25908" y="833640"/>
                  </a:lnTo>
                  <a:lnTo>
                    <a:pt x="27432" y="836688"/>
                  </a:lnTo>
                  <a:lnTo>
                    <a:pt x="30480" y="841260"/>
                  </a:lnTo>
                  <a:lnTo>
                    <a:pt x="33528" y="842784"/>
                  </a:lnTo>
                  <a:lnTo>
                    <a:pt x="42672" y="842784"/>
                  </a:lnTo>
                  <a:lnTo>
                    <a:pt x="45720" y="841260"/>
                  </a:lnTo>
                  <a:lnTo>
                    <a:pt x="48768" y="836688"/>
                  </a:lnTo>
                  <a:lnTo>
                    <a:pt x="50292" y="833640"/>
                  </a:lnTo>
                  <a:lnTo>
                    <a:pt x="51816" y="827544"/>
                  </a:lnTo>
                  <a:lnTo>
                    <a:pt x="51816" y="819924"/>
                  </a:lnTo>
                  <a:close/>
                </a:path>
                <a:path w="53339" h="1838325">
                  <a:moveTo>
                    <a:pt x="51816" y="225564"/>
                  </a:moveTo>
                  <a:lnTo>
                    <a:pt x="50292" y="224040"/>
                  </a:lnTo>
                  <a:lnTo>
                    <a:pt x="50292" y="222516"/>
                  </a:lnTo>
                  <a:lnTo>
                    <a:pt x="48768" y="220992"/>
                  </a:lnTo>
                  <a:lnTo>
                    <a:pt x="48768" y="227088"/>
                  </a:lnTo>
                  <a:lnTo>
                    <a:pt x="48768" y="236232"/>
                  </a:lnTo>
                  <a:lnTo>
                    <a:pt x="47244" y="237756"/>
                  </a:lnTo>
                  <a:lnTo>
                    <a:pt x="47244" y="239280"/>
                  </a:lnTo>
                  <a:lnTo>
                    <a:pt x="45720" y="240804"/>
                  </a:lnTo>
                  <a:lnTo>
                    <a:pt x="45720" y="242328"/>
                  </a:lnTo>
                  <a:lnTo>
                    <a:pt x="44196" y="242328"/>
                  </a:lnTo>
                  <a:lnTo>
                    <a:pt x="42672" y="243852"/>
                  </a:lnTo>
                  <a:lnTo>
                    <a:pt x="36576" y="243852"/>
                  </a:lnTo>
                  <a:lnTo>
                    <a:pt x="35052" y="242328"/>
                  </a:lnTo>
                  <a:lnTo>
                    <a:pt x="33528" y="242328"/>
                  </a:lnTo>
                  <a:lnTo>
                    <a:pt x="30480" y="239280"/>
                  </a:lnTo>
                  <a:lnTo>
                    <a:pt x="30480" y="237756"/>
                  </a:lnTo>
                  <a:lnTo>
                    <a:pt x="28956" y="236232"/>
                  </a:lnTo>
                  <a:lnTo>
                    <a:pt x="28956" y="227088"/>
                  </a:lnTo>
                  <a:lnTo>
                    <a:pt x="30480" y="225564"/>
                  </a:lnTo>
                  <a:lnTo>
                    <a:pt x="30480" y="224040"/>
                  </a:lnTo>
                  <a:lnTo>
                    <a:pt x="32004" y="224040"/>
                  </a:lnTo>
                  <a:lnTo>
                    <a:pt x="32004" y="222516"/>
                  </a:lnTo>
                  <a:lnTo>
                    <a:pt x="33528" y="222516"/>
                  </a:lnTo>
                  <a:lnTo>
                    <a:pt x="35052" y="220992"/>
                  </a:lnTo>
                  <a:lnTo>
                    <a:pt x="44196" y="220992"/>
                  </a:lnTo>
                  <a:lnTo>
                    <a:pt x="45720" y="222516"/>
                  </a:lnTo>
                  <a:lnTo>
                    <a:pt x="45720" y="224040"/>
                  </a:lnTo>
                  <a:lnTo>
                    <a:pt x="47244" y="224040"/>
                  </a:lnTo>
                  <a:lnTo>
                    <a:pt x="47244" y="225564"/>
                  </a:lnTo>
                  <a:lnTo>
                    <a:pt x="48768" y="227088"/>
                  </a:lnTo>
                  <a:lnTo>
                    <a:pt x="48768" y="220992"/>
                  </a:lnTo>
                  <a:lnTo>
                    <a:pt x="47244" y="220992"/>
                  </a:lnTo>
                  <a:lnTo>
                    <a:pt x="44196" y="217944"/>
                  </a:lnTo>
                  <a:lnTo>
                    <a:pt x="35052" y="217944"/>
                  </a:lnTo>
                  <a:lnTo>
                    <a:pt x="30480" y="219468"/>
                  </a:lnTo>
                  <a:lnTo>
                    <a:pt x="28956" y="225564"/>
                  </a:lnTo>
                  <a:lnTo>
                    <a:pt x="28956" y="216420"/>
                  </a:lnTo>
                  <a:lnTo>
                    <a:pt x="30480" y="213372"/>
                  </a:lnTo>
                  <a:lnTo>
                    <a:pt x="30480" y="210324"/>
                  </a:lnTo>
                  <a:lnTo>
                    <a:pt x="38100" y="202704"/>
                  </a:lnTo>
                  <a:lnTo>
                    <a:pt x="47244" y="202704"/>
                  </a:lnTo>
                  <a:lnTo>
                    <a:pt x="48768" y="204228"/>
                  </a:lnTo>
                  <a:lnTo>
                    <a:pt x="48768" y="202704"/>
                  </a:lnTo>
                  <a:lnTo>
                    <a:pt x="48768" y="201180"/>
                  </a:lnTo>
                  <a:lnTo>
                    <a:pt x="47244" y="199656"/>
                  </a:lnTo>
                  <a:lnTo>
                    <a:pt x="39624" y="199656"/>
                  </a:lnTo>
                  <a:lnTo>
                    <a:pt x="38100" y="201180"/>
                  </a:lnTo>
                  <a:lnTo>
                    <a:pt x="35052" y="201180"/>
                  </a:lnTo>
                  <a:lnTo>
                    <a:pt x="32004" y="204228"/>
                  </a:lnTo>
                  <a:lnTo>
                    <a:pt x="30480" y="207276"/>
                  </a:lnTo>
                  <a:lnTo>
                    <a:pt x="28956" y="208800"/>
                  </a:lnTo>
                  <a:lnTo>
                    <a:pt x="25908" y="214896"/>
                  </a:lnTo>
                  <a:lnTo>
                    <a:pt x="25908" y="234708"/>
                  </a:lnTo>
                  <a:lnTo>
                    <a:pt x="27432" y="237756"/>
                  </a:lnTo>
                  <a:lnTo>
                    <a:pt x="27432" y="239280"/>
                  </a:lnTo>
                  <a:lnTo>
                    <a:pt x="28956" y="240804"/>
                  </a:lnTo>
                  <a:lnTo>
                    <a:pt x="30480" y="243852"/>
                  </a:lnTo>
                  <a:lnTo>
                    <a:pt x="32004" y="243852"/>
                  </a:lnTo>
                  <a:lnTo>
                    <a:pt x="35052" y="246900"/>
                  </a:lnTo>
                  <a:lnTo>
                    <a:pt x="42672" y="246900"/>
                  </a:lnTo>
                  <a:lnTo>
                    <a:pt x="44196" y="245376"/>
                  </a:lnTo>
                  <a:lnTo>
                    <a:pt x="45720" y="245376"/>
                  </a:lnTo>
                  <a:lnTo>
                    <a:pt x="48768" y="242328"/>
                  </a:lnTo>
                  <a:lnTo>
                    <a:pt x="48768" y="240804"/>
                  </a:lnTo>
                  <a:lnTo>
                    <a:pt x="51816" y="237756"/>
                  </a:lnTo>
                  <a:lnTo>
                    <a:pt x="51816" y="225564"/>
                  </a:lnTo>
                  <a:close/>
                </a:path>
                <a:path w="53339" h="1838325">
                  <a:moveTo>
                    <a:pt x="51816" y="32004"/>
                  </a:moveTo>
                  <a:lnTo>
                    <a:pt x="50292" y="30480"/>
                  </a:lnTo>
                  <a:lnTo>
                    <a:pt x="50292" y="28956"/>
                  </a:lnTo>
                  <a:lnTo>
                    <a:pt x="48768" y="27432"/>
                  </a:lnTo>
                  <a:lnTo>
                    <a:pt x="48768" y="32004"/>
                  </a:lnTo>
                  <a:lnTo>
                    <a:pt x="48768" y="38100"/>
                  </a:lnTo>
                  <a:lnTo>
                    <a:pt x="45720" y="41148"/>
                  </a:lnTo>
                  <a:lnTo>
                    <a:pt x="45720" y="42672"/>
                  </a:lnTo>
                  <a:lnTo>
                    <a:pt x="44196" y="42672"/>
                  </a:lnTo>
                  <a:lnTo>
                    <a:pt x="41148" y="45720"/>
                  </a:lnTo>
                  <a:lnTo>
                    <a:pt x="35052" y="45720"/>
                  </a:lnTo>
                  <a:lnTo>
                    <a:pt x="33528" y="44196"/>
                  </a:lnTo>
                  <a:lnTo>
                    <a:pt x="32004" y="44196"/>
                  </a:lnTo>
                  <a:lnTo>
                    <a:pt x="32004" y="42672"/>
                  </a:lnTo>
                  <a:lnTo>
                    <a:pt x="30480" y="42672"/>
                  </a:lnTo>
                  <a:lnTo>
                    <a:pt x="30480" y="41148"/>
                  </a:lnTo>
                  <a:lnTo>
                    <a:pt x="27432" y="38100"/>
                  </a:lnTo>
                  <a:lnTo>
                    <a:pt x="27432" y="32004"/>
                  </a:lnTo>
                  <a:lnTo>
                    <a:pt x="28956" y="30480"/>
                  </a:lnTo>
                  <a:lnTo>
                    <a:pt x="28956" y="28956"/>
                  </a:lnTo>
                  <a:lnTo>
                    <a:pt x="33528" y="24384"/>
                  </a:lnTo>
                  <a:lnTo>
                    <a:pt x="41148" y="24384"/>
                  </a:lnTo>
                  <a:lnTo>
                    <a:pt x="42672" y="25908"/>
                  </a:lnTo>
                  <a:lnTo>
                    <a:pt x="44196" y="25908"/>
                  </a:lnTo>
                  <a:lnTo>
                    <a:pt x="45720" y="27432"/>
                  </a:lnTo>
                  <a:lnTo>
                    <a:pt x="45720" y="28956"/>
                  </a:lnTo>
                  <a:lnTo>
                    <a:pt x="47244" y="28956"/>
                  </a:lnTo>
                  <a:lnTo>
                    <a:pt x="47244" y="30480"/>
                  </a:lnTo>
                  <a:lnTo>
                    <a:pt x="48768" y="32004"/>
                  </a:lnTo>
                  <a:lnTo>
                    <a:pt x="48768" y="27432"/>
                  </a:lnTo>
                  <a:lnTo>
                    <a:pt x="48768" y="25908"/>
                  </a:lnTo>
                  <a:lnTo>
                    <a:pt x="47244" y="25908"/>
                  </a:lnTo>
                  <a:lnTo>
                    <a:pt x="47244" y="24384"/>
                  </a:lnTo>
                  <a:lnTo>
                    <a:pt x="45720" y="24384"/>
                  </a:lnTo>
                  <a:lnTo>
                    <a:pt x="44196" y="22860"/>
                  </a:lnTo>
                  <a:lnTo>
                    <a:pt x="48768" y="18288"/>
                  </a:lnTo>
                  <a:lnTo>
                    <a:pt x="48768" y="15240"/>
                  </a:lnTo>
                  <a:lnTo>
                    <a:pt x="50292" y="15240"/>
                  </a:lnTo>
                  <a:lnTo>
                    <a:pt x="50292" y="9144"/>
                  </a:lnTo>
                  <a:lnTo>
                    <a:pt x="48768" y="7620"/>
                  </a:lnTo>
                  <a:lnTo>
                    <a:pt x="48768" y="6096"/>
                  </a:lnTo>
                  <a:lnTo>
                    <a:pt x="47244" y="6096"/>
                  </a:lnTo>
                  <a:lnTo>
                    <a:pt x="47244" y="10668"/>
                  </a:lnTo>
                  <a:lnTo>
                    <a:pt x="47244" y="15240"/>
                  </a:lnTo>
                  <a:lnTo>
                    <a:pt x="45720" y="16764"/>
                  </a:lnTo>
                  <a:lnTo>
                    <a:pt x="45720" y="18288"/>
                  </a:lnTo>
                  <a:lnTo>
                    <a:pt x="44196" y="18288"/>
                  </a:lnTo>
                  <a:lnTo>
                    <a:pt x="44196" y="19812"/>
                  </a:lnTo>
                  <a:lnTo>
                    <a:pt x="42672" y="19812"/>
                  </a:lnTo>
                  <a:lnTo>
                    <a:pt x="41148" y="21336"/>
                  </a:lnTo>
                  <a:lnTo>
                    <a:pt x="35052" y="21336"/>
                  </a:lnTo>
                  <a:lnTo>
                    <a:pt x="33528" y="19812"/>
                  </a:lnTo>
                  <a:lnTo>
                    <a:pt x="32004" y="19812"/>
                  </a:lnTo>
                  <a:lnTo>
                    <a:pt x="32004" y="18288"/>
                  </a:lnTo>
                  <a:lnTo>
                    <a:pt x="30480" y="18288"/>
                  </a:lnTo>
                  <a:lnTo>
                    <a:pt x="30480" y="16764"/>
                  </a:lnTo>
                  <a:lnTo>
                    <a:pt x="28956" y="15240"/>
                  </a:lnTo>
                  <a:lnTo>
                    <a:pt x="28956" y="10668"/>
                  </a:lnTo>
                  <a:lnTo>
                    <a:pt x="30480" y="9144"/>
                  </a:lnTo>
                  <a:lnTo>
                    <a:pt x="30480" y="7620"/>
                  </a:lnTo>
                  <a:lnTo>
                    <a:pt x="33528" y="4572"/>
                  </a:lnTo>
                  <a:lnTo>
                    <a:pt x="35052" y="4572"/>
                  </a:lnTo>
                  <a:lnTo>
                    <a:pt x="36576" y="3048"/>
                  </a:lnTo>
                  <a:lnTo>
                    <a:pt x="39624" y="3048"/>
                  </a:lnTo>
                  <a:lnTo>
                    <a:pt x="41148" y="4572"/>
                  </a:lnTo>
                  <a:lnTo>
                    <a:pt x="42672" y="4572"/>
                  </a:lnTo>
                  <a:lnTo>
                    <a:pt x="45720" y="7620"/>
                  </a:lnTo>
                  <a:lnTo>
                    <a:pt x="45720" y="9144"/>
                  </a:lnTo>
                  <a:lnTo>
                    <a:pt x="47244" y="10668"/>
                  </a:lnTo>
                  <a:lnTo>
                    <a:pt x="47244" y="6096"/>
                  </a:lnTo>
                  <a:lnTo>
                    <a:pt x="47244" y="4572"/>
                  </a:lnTo>
                  <a:lnTo>
                    <a:pt x="45720" y="3048"/>
                  </a:lnTo>
                  <a:lnTo>
                    <a:pt x="44196" y="3048"/>
                  </a:lnTo>
                  <a:lnTo>
                    <a:pt x="42672" y="1524"/>
                  </a:lnTo>
                  <a:lnTo>
                    <a:pt x="33528" y="1524"/>
                  </a:lnTo>
                  <a:lnTo>
                    <a:pt x="32004" y="3048"/>
                  </a:lnTo>
                  <a:lnTo>
                    <a:pt x="30480" y="3048"/>
                  </a:lnTo>
                  <a:lnTo>
                    <a:pt x="28956" y="4572"/>
                  </a:lnTo>
                  <a:lnTo>
                    <a:pt x="28956" y="6096"/>
                  </a:lnTo>
                  <a:lnTo>
                    <a:pt x="27432" y="6096"/>
                  </a:lnTo>
                  <a:lnTo>
                    <a:pt x="27432" y="7620"/>
                  </a:lnTo>
                  <a:lnTo>
                    <a:pt x="25908" y="9144"/>
                  </a:lnTo>
                  <a:lnTo>
                    <a:pt x="25908" y="15240"/>
                  </a:lnTo>
                  <a:lnTo>
                    <a:pt x="27432" y="15240"/>
                  </a:lnTo>
                  <a:lnTo>
                    <a:pt x="27432" y="18288"/>
                  </a:lnTo>
                  <a:lnTo>
                    <a:pt x="30480" y="21336"/>
                  </a:lnTo>
                  <a:lnTo>
                    <a:pt x="32004" y="21336"/>
                  </a:lnTo>
                  <a:lnTo>
                    <a:pt x="32004" y="22860"/>
                  </a:lnTo>
                  <a:lnTo>
                    <a:pt x="30480" y="24384"/>
                  </a:lnTo>
                  <a:lnTo>
                    <a:pt x="28956" y="24384"/>
                  </a:lnTo>
                  <a:lnTo>
                    <a:pt x="28956" y="25908"/>
                  </a:lnTo>
                  <a:lnTo>
                    <a:pt x="27432" y="25908"/>
                  </a:lnTo>
                  <a:lnTo>
                    <a:pt x="27432" y="27432"/>
                  </a:lnTo>
                  <a:lnTo>
                    <a:pt x="25908" y="28956"/>
                  </a:lnTo>
                  <a:lnTo>
                    <a:pt x="25908" y="30480"/>
                  </a:lnTo>
                  <a:lnTo>
                    <a:pt x="24384" y="32004"/>
                  </a:lnTo>
                  <a:lnTo>
                    <a:pt x="24384" y="38100"/>
                  </a:lnTo>
                  <a:lnTo>
                    <a:pt x="25908" y="39624"/>
                  </a:lnTo>
                  <a:lnTo>
                    <a:pt x="25908" y="41148"/>
                  </a:lnTo>
                  <a:lnTo>
                    <a:pt x="32004" y="47244"/>
                  </a:lnTo>
                  <a:lnTo>
                    <a:pt x="44196" y="47244"/>
                  </a:lnTo>
                  <a:lnTo>
                    <a:pt x="45720" y="45720"/>
                  </a:lnTo>
                  <a:lnTo>
                    <a:pt x="47244" y="45720"/>
                  </a:lnTo>
                  <a:lnTo>
                    <a:pt x="47244" y="44196"/>
                  </a:lnTo>
                  <a:lnTo>
                    <a:pt x="50292" y="41148"/>
                  </a:lnTo>
                  <a:lnTo>
                    <a:pt x="50292" y="39624"/>
                  </a:lnTo>
                  <a:lnTo>
                    <a:pt x="51816" y="38100"/>
                  </a:lnTo>
                  <a:lnTo>
                    <a:pt x="51816" y="32004"/>
                  </a:lnTo>
                  <a:close/>
                </a:path>
                <a:path w="53339" h="1838325">
                  <a:moveTo>
                    <a:pt x="53340" y="1424940"/>
                  </a:moveTo>
                  <a:lnTo>
                    <a:pt x="47244" y="1424940"/>
                  </a:lnTo>
                  <a:lnTo>
                    <a:pt x="47244" y="1399032"/>
                  </a:lnTo>
                  <a:lnTo>
                    <a:pt x="47244" y="1392936"/>
                  </a:lnTo>
                  <a:lnTo>
                    <a:pt x="44196" y="1392936"/>
                  </a:lnTo>
                  <a:lnTo>
                    <a:pt x="44196" y="1399032"/>
                  </a:lnTo>
                  <a:lnTo>
                    <a:pt x="44196" y="1424940"/>
                  </a:lnTo>
                  <a:lnTo>
                    <a:pt x="25908" y="1424940"/>
                  </a:lnTo>
                  <a:lnTo>
                    <a:pt x="25908" y="1423416"/>
                  </a:lnTo>
                  <a:lnTo>
                    <a:pt x="27432" y="1421892"/>
                  </a:lnTo>
                  <a:lnTo>
                    <a:pt x="28956" y="1418844"/>
                  </a:lnTo>
                  <a:lnTo>
                    <a:pt x="32004" y="1415796"/>
                  </a:lnTo>
                  <a:lnTo>
                    <a:pt x="33528" y="1412748"/>
                  </a:lnTo>
                  <a:lnTo>
                    <a:pt x="35052" y="1411224"/>
                  </a:lnTo>
                  <a:lnTo>
                    <a:pt x="36576" y="1408176"/>
                  </a:lnTo>
                  <a:lnTo>
                    <a:pt x="42672" y="1402080"/>
                  </a:lnTo>
                  <a:lnTo>
                    <a:pt x="44196" y="1399032"/>
                  </a:lnTo>
                  <a:lnTo>
                    <a:pt x="44196" y="1392936"/>
                  </a:lnTo>
                  <a:lnTo>
                    <a:pt x="42672" y="1392936"/>
                  </a:lnTo>
                  <a:lnTo>
                    <a:pt x="42672" y="1395984"/>
                  </a:lnTo>
                  <a:lnTo>
                    <a:pt x="41148" y="1397508"/>
                  </a:lnTo>
                  <a:lnTo>
                    <a:pt x="36576" y="1406652"/>
                  </a:lnTo>
                  <a:lnTo>
                    <a:pt x="33528" y="1408176"/>
                  </a:lnTo>
                  <a:lnTo>
                    <a:pt x="30480" y="1414272"/>
                  </a:lnTo>
                  <a:lnTo>
                    <a:pt x="25908" y="1418844"/>
                  </a:lnTo>
                  <a:lnTo>
                    <a:pt x="24384" y="1421892"/>
                  </a:lnTo>
                  <a:lnTo>
                    <a:pt x="21336" y="1423416"/>
                  </a:lnTo>
                  <a:lnTo>
                    <a:pt x="21336" y="1426464"/>
                  </a:lnTo>
                  <a:lnTo>
                    <a:pt x="44196" y="1426464"/>
                  </a:lnTo>
                  <a:lnTo>
                    <a:pt x="44196" y="1438656"/>
                  </a:lnTo>
                  <a:lnTo>
                    <a:pt x="47244" y="1438656"/>
                  </a:lnTo>
                  <a:lnTo>
                    <a:pt x="47244" y="1426464"/>
                  </a:lnTo>
                  <a:lnTo>
                    <a:pt x="53340" y="1426464"/>
                  </a:lnTo>
                  <a:lnTo>
                    <a:pt x="53340" y="1424940"/>
                  </a:lnTo>
                  <a:close/>
                </a:path>
                <a:path w="53339" h="1838325">
                  <a:moveTo>
                    <a:pt x="53340" y="429768"/>
                  </a:moveTo>
                  <a:lnTo>
                    <a:pt x="47244" y="429768"/>
                  </a:lnTo>
                  <a:lnTo>
                    <a:pt x="47244" y="403860"/>
                  </a:lnTo>
                  <a:lnTo>
                    <a:pt x="47244" y="399288"/>
                  </a:lnTo>
                  <a:lnTo>
                    <a:pt x="44196" y="399288"/>
                  </a:lnTo>
                  <a:lnTo>
                    <a:pt x="44196" y="403860"/>
                  </a:lnTo>
                  <a:lnTo>
                    <a:pt x="44196" y="429768"/>
                  </a:lnTo>
                  <a:lnTo>
                    <a:pt x="25908" y="429768"/>
                  </a:lnTo>
                  <a:lnTo>
                    <a:pt x="25908" y="428244"/>
                  </a:lnTo>
                  <a:lnTo>
                    <a:pt x="32004" y="422148"/>
                  </a:lnTo>
                  <a:lnTo>
                    <a:pt x="33528" y="419100"/>
                  </a:lnTo>
                  <a:lnTo>
                    <a:pt x="35052" y="417576"/>
                  </a:lnTo>
                  <a:lnTo>
                    <a:pt x="36576" y="414528"/>
                  </a:lnTo>
                  <a:lnTo>
                    <a:pt x="41148" y="409956"/>
                  </a:lnTo>
                  <a:lnTo>
                    <a:pt x="44196" y="403860"/>
                  </a:lnTo>
                  <a:lnTo>
                    <a:pt x="44196" y="399288"/>
                  </a:lnTo>
                  <a:lnTo>
                    <a:pt x="42672" y="399288"/>
                  </a:lnTo>
                  <a:lnTo>
                    <a:pt x="42672" y="402336"/>
                  </a:lnTo>
                  <a:lnTo>
                    <a:pt x="41148" y="403860"/>
                  </a:lnTo>
                  <a:lnTo>
                    <a:pt x="38100" y="409956"/>
                  </a:lnTo>
                  <a:lnTo>
                    <a:pt x="33528" y="414528"/>
                  </a:lnTo>
                  <a:lnTo>
                    <a:pt x="30480" y="420624"/>
                  </a:lnTo>
                  <a:lnTo>
                    <a:pt x="27432" y="422148"/>
                  </a:lnTo>
                  <a:lnTo>
                    <a:pt x="24384" y="428244"/>
                  </a:lnTo>
                  <a:lnTo>
                    <a:pt x="21336" y="429768"/>
                  </a:lnTo>
                  <a:lnTo>
                    <a:pt x="21336" y="432816"/>
                  </a:lnTo>
                  <a:lnTo>
                    <a:pt x="44196" y="432816"/>
                  </a:lnTo>
                  <a:lnTo>
                    <a:pt x="44196" y="445008"/>
                  </a:lnTo>
                  <a:lnTo>
                    <a:pt x="47244" y="445008"/>
                  </a:lnTo>
                  <a:lnTo>
                    <a:pt x="47244" y="432816"/>
                  </a:lnTo>
                  <a:lnTo>
                    <a:pt x="53340" y="432816"/>
                  </a:lnTo>
                  <a:lnTo>
                    <a:pt x="53340" y="429768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06751" y="3227832"/>
              <a:ext cx="3451860" cy="22860"/>
            </a:xfrm>
            <a:custGeom>
              <a:avLst/>
              <a:gdLst/>
              <a:ahLst/>
              <a:cxnLst/>
              <a:rect l="l" t="t" r="r" b="b"/>
              <a:pathLst>
                <a:path w="3451860" h="22860">
                  <a:moveTo>
                    <a:pt x="0" y="0"/>
                  </a:moveTo>
                  <a:lnTo>
                    <a:pt x="0" y="22859"/>
                  </a:lnTo>
                </a:path>
                <a:path w="3451860" h="22860">
                  <a:moveTo>
                    <a:pt x="192024" y="0"/>
                  </a:moveTo>
                  <a:lnTo>
                    <a:pt x="192024" y="22859"/>
                  </a:lnTo>
                </a:path>
                <a:path w="3451860" h="22860">
                  <a:moveTo>
                    <a:pt x="384048" y="0"/>
                  </a:moveTo>
                  <a:lnTo>
                    <a:pt x="384048" y="22859"/>
                  </a:lnTo>
                </a:path>
                <a:path w="3451860" h="22860">
                  <a:moveTo>
                    <a:pt x="576072" y="0"/>
                  </a:moveTo>
                  <a:lnTo>
                    <a:pt x="576072" y="22859"/>
                  </a:lnTo>
                </a:path>
                <a:path w="3451860" h="22860">
                  <a:moveTo>
                    <a:pt x="768096" y="0"/>
                  </a:moveTo>
                  <a:lnTo>
                    <a:pt x="768096" y="22859"/>
                  </a:lnTo>
                </a:path>
                <a:path w="3451860" h="22860">
                  <a:moveTo>
                    <a:pt x="958596" y="0"/>
                  </a:moveTo>
                  <a:lnTo>
                    <a:pt x="958596" y="22859"/>
                  </a:lnTo>
                </a:path>
                <a:path w="3451860" h="22860">
                  <a:moveTo>
                    <a:pt x="1150620" y="0"/>
                  </a:moveTo>
                  <a:lnTo>
                    <a:pt x="1150620" y="22859"/>
                  </a:lnTo>
                </a:path>
                <a:path w="3451860" h="22860">
                  <a:moveTo>
                    <a:pt x="1342644" y="0"/>
                  </a:moveTo>
                  <a:lnTo>
                    <a:pt x="1342644" y="22859"/>
                  </a:lnTo>
                </a:path>
                <a:path w="3451860" h="22860">
                  <a:moveTo>
                    <a:pt x="1534667" y="0"/>
                  </a:moveTo>
                  <a:lnTo>
                    <a:pt x="1534667" y="22859"/>
                  </a:lnTo>
                </a:path>
                <a:path w="3451860" h="22860">
                  <a:moveTo>
                    <a:pt x="1725167" y="0"/>
                  </a:moveTo>
                  <a:lnTo>
                    <a:pt x="1725167" y="22859"/>
                  </a:lnTo>
                </a:path>
                <a:path w="3451860" h="22860">
                  <a:moveTo>
                    <a:pt x="1917191" y="0"/>
                  </a:moveTo>
                  <a:lnTo>
                    <a:pt x="1917191" y="22859"/>
                  </a:lnTo>
                </a:path>
                <a:path w="3451860" h="22860">
                  <a:moveTo>
                    <a:pt x="2109216" y="0"/>
                  </a:moveTo>
                  <a:lnTo>
                    <a:pt x="2109216" y="22859"/>
                  </a:lnTo>
                </a:path>
                <a:path w="3451860" h="22860">
                  <a:moveTo>
                    <a:pt x="2301240" y="0"/>
                  </a:moveTo>
                  <a:lnTo>
                    <a:pt x="2301240" y="22859"/>
                  </a:lnTo>
                </a:path>
                <a:path w="3451860" h="22860">
                  <a:moveTo>
                    <a:pt x="2493264" y="0"/>
                  </a:moveTo>
                  <a:lnTo>
                    <a:pt x="2493264" y="22859"/>
                  </a:lnTo>
                </a:path>
                <a:path w="3451860" h="22860">
                  <a:moveTo>
                    <a:pt x="2683764" y="0"/>
                  </a:moveTo>
                  <a:lnTo>
                    <a:pt x="2683764" y="22859"/>
                  </a:lnTo>
                </a:path>
                <a:path w="3451860" h="22860">
                  <a:moveTo>
                    <a:pt x="2875787" y="0"/>
                  </a:moveTo>
                  <a:lnTo>
                    <a:pt x="2875787" y="22859"/>
                  </a:lnTo>
                </a:path>
                <a:path w="3451860" h="22860">
                  <a:moveTo>
                    <a:pt x="3067812" y="0"/>
                  </a:moveTo>
                  <a:lnTo>
                    <a:pt x="3067812" y="22859"/>
                  </a:lnTo>
                </a:path>
                <a:path w="3451860" h="22860">
                  <a:moveTo>
                    <a:pt x="3259835" y="0"/>
                  </a:moveTo>
                  <a:lnTo>
                    <a:pt x="3259835" y="22859"/>
                  </a:lnTo>
                </a:path>
                <a:path w="3451860" h="22860">
                  <a:moveTo>
                    <a:pt x="3451860" y="0"/>
                  </a:moveTo>
                  <a:lnTo>
                    <a:pt x="3451860" y="22859"/>
                  </a:lnTo>
                </a:path>
              </a:pathLst>
            </a:custGeom>
            <a:ln w="457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48840" y="3284219"/>
              <a:ext cx="3575685" cy="47625"/>
            </a:xfrm>
            <a:custGeom>
              <a:avLst/>
              <a:gdLst/>
              <a:ahLst/>
              <a:cxnLst/>
              <a:rect l="l" t="t" r="r" b="b"/>
              <a:pathLst>
                <a:path w="3575685" h="47625">
                  <a:moveTo>
                    <a:pt x="13703" y="0"/>
                  </a:moveTo>
                  <a:lnTo>
                    <a:pt x="12192" y="0"/>
                  </a:lnTo>
                  <a:lnTo>
                    <a:pt x="10668" y="1536"/>
                  </a:lnTo>
                  <a:lnTo>
                    <a:pt x="9144" y="1536"/>
                  </a:lnTo>
                  <a:lnTo>
                    <a:pt x="9144" y="3060"/>
                  </a:lnTo>
                  <a:lnTo>
                    <a:pt x="7620" y="3060"/>
                  </a:lnTo>
                  <a:lnTo>
                    <a:pt x="4572" y="6108"/>
                  </a:lnTo>
                  <a:lnTo>
                    <a:pt x="1524" y="6108"/>
                  </a:lnTo>
                  <a:lnTo>
                    <a:pt x="1524" y="7632"/>
                  </a:lnTo>
                  <a:lnTo>
                    <a:pt x="0" y="7632"/>
                  </a:lnTo>
                  <a:lnTo>
                    <a:pt x="0" y="10680"/>
                  </a:lnTo>
                  <a:lnTo>
                    <a:pt x="1524" y="9156"/>
                  </a:lnTo>
                  <a:lnTo>
                    <a:pt x="3048" y="9156"/>
                  </a:lnTo>
                  <a:lnTo>
                    <a:pt x="6096" y="7632"/>
                  </a:lnTo>
                  <a:lnTo>
                    <a:pt x="7620" y="6108"/>
                  </a:lnTo>
                  <a:lnTo>
                    <a:pt x="9144" y="6108"/>
                  </a:lnTo>
                  <a:lnTo>
                    <a:pt x="10668" y="4584"/>
                  </a:lnTo>
                  <a:lnTo>
                    <a:pt x="10668" y="45732"/>
                  </a:lnTo>
                  <a:lnTo>
                    <a:pt x="13703" y="45732"/>
                  </a:lnTo>
                  <a:lnTo>
                    <a:pt x="13703" y="4584"/>
                  </a:lnTo>
                  <a:lnTo>
                    <a:pt x="13703" y="0"/>
                  </a:lnTo>
                  <a:close/>
                </a:path>
                <a:path w="3575685" h="47625">
                  <a:moveTo>
                    <a:pt x="50292" y="13728"/>
                  </a:moveTo>
                  <a:lnTo>
                    <a:pt x="48768" y="10680"/>
                  </a:lnTo>
                  <a:lnTo>
                    <a:pt x="48768" y="9156"/>
                  </a:lnTo>
                  <a:lnTo>
                    <a:pt x="47244" y="6108"/>
                  </a:lnTo>
                  <a:lnTo>
                    <a:pt x="47244" y="13728"/>
                  </a:lnTo>
                  <a:lnTo>
                    <a:pt x="47244" y="16776"/>
                  </a:lnTo>
                  <a:lnTo>
                    <a:pt x="45720" y="18300"/>
                  </a:lnTo>
                  <a:lnTo>
                    <a:pt x="45720" y="21348"/>
                  </a:lnTo>
                  <a:lnTo>
                    <a:pt x="44196" y="21348"/>
                  </a:lnTo>
                  <a:lnTo>
                    <a:pt x="44196" y="22872"/>
                  </a:lnTo>
                  <a:lnTo>
                    <a:pt x="42672" y="24384"/>
                  </a:lnTo>
                  <a:lnTo>
                    <a:pt x="39624" y="24384"/>
                  </a:lnTo>
                  <a:lnTo>
                    <a:pt x="39624" y="25908"/>
                  </a:lnTo>
                  <a:lnTo>
                    <a:pt x="33528" y="25908"/>
                  </a:lnTo>
                  <a:lnTo>
                    <a:pt x="32004" y="24384"/>
                  </a:lnTo>
                  <a:lnTo>
                    <a:pt x="30480" y="24384"/>
                  </a:lnTo>
                  <a:lnTo>
                    <a:pt x="27432" y="21348"/>
                  </a:lnTo>
                  <a:lnTo>
                    <a:pt x="27432" y="18300"/>
                  </a:lnTo>
                  <a:lnTo>
                    <a:pt x="25908" y="18300"/>
                  </a:lnTo>
                  <a:lnTo>
                    <a:pt x="25908" y="10680"/>
                  </a:lnTo>
                  <a:lnTo>
                    <a:pt x="27432" y="9156"/>
                  </a:lnTo>
                  <a:lnTo>
                    <a:pt x="27432" y="7632"/>
                  </a:lnTo>
                  <a:lnTo>
                    <a:pt x="32004" y="3060"/>
                  </a:lnTo>
                  <a:lnTo>
                    <a:pt x="41148" y="3060"/>
                  </a:lnTo>
                  <a:lnTo>
                    <a:pt x="41148" y="4584"/>
                  </a:lnTo>
                  <a:lnTo>
                    <a:pt x="42672" y="4584"/>
                  </a:lnTo>
                  <a:lnTo>
                    <a:pt x="44196" y="6108"/>
                  </a:lnTo>
                  <a:lnTo>
                    <a:pt x="44196" y="7632"/>
                  </a:lnTo>
                  <a:lnTo>
                    <a:pt x="45720" y="9156"/>
                  </a:lnTo>
                  <a:lnTo>
                    <a:pt x="45720" y="12192"/>
                  </a:lnTo>
                  <a:lnTo>
                    <a:pt x="47244" y="13728"/>
                  </a:lnTo>
                  <a:lnTo>
                    <a:pt x="47244" y="6108"/>
                  </a:lnTo>
                  <a:lnTo>
                    <a:pt x="45720" y="4584"/>
                  </a:lnTo>
                  <a:lnTo>
                    <a:pt x="45720" y="3060"/>
                  </a:lnTo>
                  <a:lnTo>
                    <a:pt x="44196" y="1536"/>
                  </a:lnTo>
                  <a:lnTo>
                    <a:pt x="42672" y="1536"/>
                  </a:lnTo>
                  <a:lnTo>
                    <a:pt x="41148" y="0"/>
                  </a:lnTo>
                  <a:lnTo>
                    <a:pt x="33528" y="0"/>
                  </a:lnTo>
                  <a:lnTo>
                    <a:pt x="32004" y="1536"/>
                  </a:lnTo>
                  <a:lnTo>
                    <a:pt x="30480" y="1536"/>
                  </a:lnTo>
                  <a:lnTo>
                    <a:pt x="27432" y="4584"/>
                  </a:lnTo>
                  <a:lnTo>
                    <a:pt x="25908" y="4584"/>
                  </a:lnTo>
                  <a:lnTo>
                    <a:pt x="24384" y="6108"/>
                  </a:lnTo>
                  <a:lnTo>
                    <a:pt x="24384" y="9156"/>
                  </a:lnTo>
                  <a:lnTo>
                    <a:pt x="22860" y="10680"/>
                  </a:lnTo>
                  <a:lnTo>
                    <a:pt x="22860" y="18300"/>
                  </a:lnTo>
                  <a:lnTo>
                    <a:pt x="24384" y="19824"/>
                  </a:lnTo>
                  <a:lnTo>
                    <a:pt x="24384" y="21348"/>
                  </a:lnTo>
                  <a:lnTo>
                    <a:pt x="25908" y="22872"/>
                  </a:lnTo>
                  <a:lnTo>
                    <a:pt x="25908" y="24384"/>
                  </a:lnTo>
                  <a:lnTo>
                    <a:pt x="28956" y="27444"/>
                  </a:lnTo>
                  <a:lnTo>
                    <a:pt x="30480" y="27444"/>
                  </a:lnTo>
                  <a:lnTo>
                    <a:pt x="32004" y="28968"/>
                  </a:lnTo>
                  <a:lnTo>
                    <a:pt x="41148" y="28968"/>
                  </a:lnTo>
                  <a:lnTo>
                    <a:pt x="44196" y="25908"/>
                  </a:lnTo>
                  <a:lnTo>
                    <a:pt x="47244" y="21348"/>
                  </a:lnTo>
                  <a:lnTo>
                    <a:pt x="47244" y="28968"/>
                  </a:lnTo>
                  <a:lnTo>
                    <a:pt x="45720" y="35064"/>
                  </a:lnTo>
                  <a:lnTo>
                    <a:pt x="42672" y="38100"/>
                  </a:lnTo>
                  <a:lnTo>
                    <a:pt x="41148" y="42684"/>
                  </a:lnTo>
                  <a:lnTo>
                    <a:pt x="36576" y="44208"/>
                  </a:lnTo>
                  <a:lnTo>
                    <a:pt x="30480" y="44208"/>
                  </a:lnTo>
                  <a:lnTo>
                    <a:pt x="27432" y="42684"/>
                  </a:lnTo>
                  <a:lnTo>
                    <a:pt x="25908" y="42684"/>
                  </a:lnTo>
                  <a:lnTo>
                    <a:pt x="25908" y="45732"/>
                  </a:lnTo>
                  <a:lnTo>
                    <a:pt x="27432" y="45732"/>
                  </a:lnTo>
                  <a:lnTo>
                    <a:pt x="30480" y="47256"/>
                  </a:lnTo>
                  <a:lnTo>
                    <a:pt x="35052" y="47256"/>
                  </a:lnTo>
                  <a:lnTo>
                    <a:pt x="38100" y="45732"/>
                  </a:lnTo>
                  <a:lnTo>
                    <a:pt x="39624" y="44208"/>
                  </a:lnTo>
                  <a:lnTo>
                    <a:pt x="42672" y="44208"/>
                  </a:lnTo>
                  <a:lnTo>
                    <a:pt x="44196" y="42684"/>
                  </a:lnTo>
                  <a:lnTo>
                    <a:pt x="45720" y="39636"/>
                  </a:lnTo>
                  <a:lnTo>
                    <a:pt x="47244" y="38100"/>
                  </a:lnTo>
                  <a:lnTo>
                    <a:pt x="48768" y="35064"/>
                  </a:lnTo>
                  <a:lnTo>
                    <a:pt x="48768" y="32016"/>
                  </a:lnTo>
                  <a:lnTo>
                    <a:pt x="50292" y="28968"/>
                  </a:lnTo>
                  <a:lnTo>
                    <a:pt x="50292" y="13728"/>
                  </a:lnTo>
                  <a:close/>
                </a:path>
                <a:path w="3575685" h="47625">
                  <a:moveTo>
                    <a:pt x="83820" y="30492"/>
                  </a:moveTo>
                  <a:lnTo>
                    <a:pt x="82296" y="28968"/>
                  </a:lnTo>
                  <a:lnTo>
                    <a:pt x="82296" y="27444"/>
                  </a:lnTo>
                  <a:lnTo>
                    <a:pt x="80772" y="25920"/>
                  </a:lnTo>
                  <a:lnTo>
                    <a:pt x="80772" y="32016"/>
                  </a:lnTo>
                  <a:lnTo>
                    <a:pt x="80772" y="35064"/>
                  </a:lnTo>
                  <a:lnTo>
                    <a:pt x="79248" y="36588"/>
                  </a:lnTo>
                  <a:lnTo>
                    <a:pt x="79248" y="39636"/>
                  </a:lnTo>
                  <a:lnTo>
                    <a:pt x="77724" y="39636"/>
                  </a:lnTo>
                  <a:lnTo>
                    <a:pt x="77724" y="41160"/>
                  </a:lnTo>
                  <a:lnTo>
                    <a:pt x="76200" y="42684"/>
                  </a:lnTo>
                  <a:lnTo>
                    <a:pt x="74676" y="42684"/>
                  </a:lnTo>
                  <a:lnTo>
                    <a:pt x="73152" y="44208"/>
                  </a:lnTo>
                  <a:lnTo>
                    <a:pt x="67056" y="44208"/>
                  </a:lnTo>
                  <a:lnTo>
                    <a:pt x="65532" y="42684"/>
                  </a:lnTo>
                  <a:lnTo>
                    <a:pt x="64008" y="42684"/>
                  </a:lnTo>
                  <a:lnTo>
                    <a:pt x="60960" y="39636"/>
                  </a:lnTo>
                  <a:lnTo>
                    <a:pt x="60960" y="38100"/>
                  </a:lnTo>
                  <a:lnTo>
                    <a:pt x="59436" y="36588"/>
                  </a:lnTo>
                  <a:lnTo>
                    <a:pt x="59436" y="30492"/>
                  </a:lnTo>
                  <a:lnTo>
                    <a:pt x="60960" y="28968"/>
                  </a:lnTo>
                  <a:lnTo>
                    <a:pt x="60960" y="27444"/>
                  </a:lnTo>
                  <a:lnTo>
                    <a:pt x="64008" y="24384"/>
                  </a:lnTo>
                  <a:lnTo>
                    <a:pt x="65532" y="24384"/>
                  </a:lnTo>
                  <a:lnTo>
                    <a:pt x="67056" y="22872"/>
                  </a:lnTo>
                  <a:lnTo>
                    <a:pt x="73152" y="22872"/>
                  </a:lnTo>
                  <a:lnTo>
                    <a:pt x="76200" y="25908"/>
                  </a:lnTo>
                  <a:lnTo>
                    <a:pt x="77724" y="25908"/>
                  </a:lnTo>
                  <a:lnTo>
                    <a:pt x="77724" y="27444"/>
                  </a:lnTo>
                  <a:lnTo>
                    <a:pt x="79248" y="28968"/>
                  </a:lnTo>
                  <a:lnTo>
                    <a:pt x="79248" y="30492"/>
                  </a:lnTo>
                  <a:lnTo>
                    <a:pt x="80772" y="32016"/>
                  </a:lnTo>
                  <a:lnTo>
                    <a:pt x="80772" y="25920"/>
                  </a:lnTo>
                  <a:lnTo>
                    <a:pt x="79248" y="24384"/>
                  </a:lnTo>
                  <a:lnTo>
                    <a:pt x="79248" y="22872"/>
                  </a:lnTo>
                  <a:lnTo>
                    <a:pt x="77724" y="22872"/>
                  </a:lnTo>
                  <a:lnTo>
                    <a:pt x="76200" y="21348"/>
                  </a:lnTo>
                  <a:lnTo>
                    <a:pt x="76200" y="19824"/>
                  </a:lnTo>
                  <a:lnTo>
                    <a:pt x="77724" y="19824"/>
                  </a:lnTo>
                  <a:lnTo>
                    <a:pt x="79248" y="18300"/>
                  </a:lnTo>
                  <a:lnTo>
                    <a:pt x="79248" y="16776"/>
                  </a:lnTo>
                  <a:lnTo>
                    <a:pt x="80772" y="16776"/>
                  </a:lnTo>
                  <a:lnTo>
                    <a:pt x="80772" y="15252"/>
                  </a:lnTo>
                  <a:lnTo>
                    <a:pt x="82296" y="13728"/>
                  </a:lnTo>
                  <a:lnTo>
                    <a:pt x="82296" y="9156"/>
                  </a:lnTo>
                  <a:lnTo>
                    <a:pt x="80772" y="7632"/>
                  </a:lnTo>
                  <a:lnTo>
                    <a:pt x="80772" y="4584"/>
                  </a:lnTo>
                  <a:lnTo>
                    <a:pt x="79248" y="4584"/>
                  </a:lnTo>
                  <a:lnTo>
                    <a:pt x="79248" y="10680"/>
                  </a:lnTo>
                  <a:lnTo>
                    <a:pt x="79248" y="12192"/>
                  </a:lnTo>
                  <a:lnTo>
                    <a:pt x="77724" y="13728"/>
                  </a:lnTo>
                  <a:lnTo>
                    <a:pt x="77724" y="15252"/>
                  </a:lnTo>
                  <a:lnTo>
                    <a:pt x="76200" y="16776"/>
                  </a:lnTo>
                  <a:lnTo>
                    <a:pt x="76200" y="18300"/>
                  </a:lnTo>
                  <a:lnTo>
                    <a:pt x="74676" y="18300"/>
                  </a:lnTo>
                  <a:lnTo>
                    <a:pt x="74676" y="19824"/>
                  </a:lnTo>
                  <a:lnTo>
                    <a:pt x="65532" y="19824"/>
                  </a:lnTo>
                  <a:lnTo>
                    <a:pt x="62484" y="16776"/>
                  </a:lnTo>
                  <a:lnTo>
                    <a:pt x="62484" y="15252"/>
                  </a:lnTo>
                  <a:lnTo>
                    <a:pt x="60960" y="13728"/>
                  </a:lnTo>
                  <a:lnTo>
                    <a:pt x="60960" y="9156"/>
                  </a:lnTo>
                  <a:lnTo>
                    <a:pt x="62484" y="7632"/>
                  </a:lnTo>
                  <a:lnTo>
                    <a:pt x="62484" y="6108"/>
                  </a:lnTo>
                  <a:lnTo>
                    <a:pt x="65532" y="3060"/>
                  </a:lnTo>
                  <a:lnTo>
                    <a:pt x="74676" y="3060"/>
                  </a:lnTo>
                  <a:lnTo>
                    <a:pt x="74676" y="4584"/>
                  </a:lnTo>
                  <a:lnTo>
                    <a:pt x="76200" y="4584"/>
                  </a:lnTo>
                  <a:lnTo>
                    <a:pt x="76200" y="6108"/>
                  </a:lnTo>
                  <a:lnTo>
                    <a:pt x="77724" y="6108"/>
                  </a:lnTo>
                  <a:lnTo>
                    <a:pt x="77724" y="9156"/>
                  </a:lnTo>
                  <a:lnTo>
                    <a:pt x="79248" y="10680"/>
                  </a:lnTo>
                  <a:lnTo>
                    <a:pt x="79248" y="4584"/>
                  </a:lnTo>
                  <a:lnTo>
                    <a:pt x="77724" y="3060"/>
                  </a:lnTo>
                  <a:lnTo>
                    <a:pt x="77724" y="1536"/>
                  </a:lnTo>
                  <a:lnTo>
                    <a:pt x="76200" y="1536"/>
                  </a:lnTo>
                  <a:lnTo>
                    <a:pt x="74676" y="0"/>
                  </a:lnTo>
                  <a:lnTo>
                    <a:pt x="65532" y="0"/>
                  </a:lnTo>
                  <a:lnTo>
                    <a:pt x="64008" y="1536"/>
                  </a:lnTo>
                  <a:lnTo>
                    <a:pt x="62484" y="1536"/>
                  </a:lnTo>
                  <a:lnTo>
                    <a:pt x="60960" y="3060"/>
                  </a:lnTo>
                  <a:lnTo>
                    <a:pt x="60960" y="4584"/>
                  </a:lnTo>
                  <a:lnTo>
                    <a:pt x="59436" y="4584"/>
                  </a:lnTo>
                  <a:lnTo>
                    <a:pt x="59436" y="6108"/>
                  </a:lnTo>
                  <a:lnTo>
                    <a:pt x="57899" y="7632"/>
                  </a:lnTo>
                  <a:lnTo>
                    <a:pt x="57899" y="13728"/>
                  </a:lnTo>
                  <a:lnTo>
                    <a:pt x="59436" y="15252"/>
                  </a:lnTo>
                  <a:lnTo>
                    <a:pt x="59436" y="16776"/>
                  </a:lnTo>
                  <a:lnTo>
                    <a:pt x="64008" y="21348"/>
                  </a:lnTo>
                  <a:lnTo>
                    <a:pt x="62484" y="22872"/>
                  </a:lnTo>
                  <a:lnTo>
                    <a:pt x="60960" y="22872"/>
                  </a:lnTo>
                  <a:lnTo>
                    <a:pt x="60960" y="24384"/>
                  </a:lnTo>
                  <a:lnTo>
                    <a:pt x="57899" y="27444"/>
                  </a:lnTo>
                  <a:lnTo>
                    <a:pt x="57899" y="28968"/>
                  </a:lnTo>
                  <a:lnTo>
                    <a:pt x="56388" y="28968"/>
                  </a:lnTo>
                  <a:lnTo>
                    <a:pt x="56388" y="36588"/>
                  </a:lnTo>
                  <a:lnTo>
                    <a:pt x="57899" y="38100"/>
                  </a:lnTo>
                  <a:lnTo>
                    <a:pt x="57899" y="41160"/>
                  </a:lnTo>
                  <a:lnTo>
                    <a:pt x="59436" y="41160"/>
                  </a:lnTo>
                  <a:lnTo>
                    <a:pt x="60960" y="42684"/>
                  </a:lnTo>
                  <a:lnTo>
                    <a:pt x="60960" y="44208"/>
                  </a:lnTo>
                  <a:lnTo>
                    <a:pt x="62484" y="45732"/>
                  </a:lnTo>
                  <a:lnTo>
                    <a:pt x="65532" y="45732"/>
                  </a:lnTo>
                  <a:lnTo>
                    <a:pt x="68580" y="47256"/>
                  </a:lnTo>
                  <a:lnTo>
                    <a:pt x="71628" y="47256"/>
                  </a:lnTo>
                  <a:lnTo>
                    <a:pt x="73152" y="45732"/>
                  </a:lnTo>
                  <a:lnTo>
                    <a:pt x="76200" y="45732"/>
                  </a:lnTo>
                  <a:lnTo>
                    <a:pt x="77724" y="44208"/>
                  </a:lnTo>
                  <a:lnTo>
                    <a:pt x="80772" y="41160"/>
                  </a:lnTo>
                  <a:lnTo>
                    <a:pt x="82296" y="41160"/>
                  </a:lnTo>
                  <a:lnTo>
                    <a:pt x="82296" y="36588"/>
                  </a:lnTo>
                  <a:lnTo>
                    <a:pt x="83820" y="35064"/>
                  </a:lnTo>
                  <a:lnTo>
                    <a:pt x="83820" y="30492"/>
                  </a:lnTo>
                  <a:close/>
                </a:path>
                <a:path w="3575685" h="47625">
                  <a:moveTo>
                    <a:pt x="115824" y="9156"/>
                  </a:moveTo>
                  <a:lnTo>
                    <a:pt x="114300" y="7632"/>
                  </a:lnTo>
                  <a:lnTo>
                    <a:pt x="114300" y="4584"/>
                  </a:lnTo>
                  <a:lnTo>
                    <a:pt x="112776" y="4584"/>
                  </a:lnTo>
                  <a:lnTo>
                    <a:pt x="111252" y="3060"/>
                  </a:lnTo>
                  <a:lnTo>
                    <a:pt x="111252" y="6108"/>
                  </a:lnTo>
                  <a:lnTo>
                    <a:pt x="111252" y="15252"/>
                  </a:lnTo>
                  <a:lnTo>
                    <a:pt x="109728" y="16776"/>
                  </a:lnTo>
                  <a:lnTo>
                    <a:pt x="109728" y="18300"/>
                  </a:lnTo>
                  <a:lnTo>
                    <a:pt x="108204" y="18300"/>
                  </a:lnTo>
                  <a:lnTo>
                    <a:pt x="108204" y="19824"/>
                  </a:lnTo>
                  <a:lnTo>
                    <a:pt x="99060" y="19824"/>
                  </a:lnTo>
                  <a:lnTo>
                    <a:pt x="94488" y="15252"/>
                  </a:lnTo>
                  <a:lnTo>
                    <a:pt x="94488" y="7632"/>
                  </a:lnTo>
                  <a:lnTo>
                    <a:pt x="99060" y="3060"/>
                  </a:lnTo>
                  <a:lnTo>
                    <a:pt x="108204" y="3060"/>
                  </a:lnTo>
                  <a:lnTo>
                    <a:pt x="108204" y="4584"/>
                  </a:lnTo>
                  <a:lnTo>
                    <a:pt x="109728" y="4584"/>
                  </a:lnTo>
                  <a:lnTo>
                    <a:pt x="109728" y="6108"/>
                  </a:lnTo>
                  <a:lnTo>
                    <a:pt x="111252" y="6108"/>
                  </a:lnTo>
                  <a:lnTo>
                    <a:pt x="111252" y="3060"/>
                  </a:lnTo>
                  <a:lnTo>
                    <a:pt x="111252" y="1536"/>
                  </a:lnTo>
                  <a:lnTo>
                    <a:pt x="109728" y="1536"/>
                  </a:lnTo>
                  <a:lnTo>
                    <a:pt x="108204" y="0"/>
                  </a:lnTo>
                  <a:lnTo>
                    <a:pt x="99060" y="0"/>
                  </a:lnTo>
                  <a:lnTo>
                    <a:pt x="97536" y="1536"/>
                  </a:lnTo>
                  <a:lnTo>
                    <a:pt x="96012" y="1536"/>
                  </a:lnTo>
                  <a:lnTo>
                    <a:pt x="94488" y="3060"/>
                  </a:lnTo>
                  <a:lnTo>
                    <a:pt x="94488" y="4584"/>
                  </a:lnTo>
                  <a:lnTo>
                    <a:pt x="92964" y="4584"/>
                  </a:lnTo>
                  <a:lnTo>
                    <a:pt x="92964" y="6108"/>
                  </a:lnTo>
                  <a:lnTo>
                    <a:pt x="91440" y="7632"/>
                  </a:lnTo>
                  <a:lnTo>
                    <a:pt x="91440" y="13728"/>
                  </a:lnTo>
                  <a:lnTo>
                    <a:pt x="92964" y="15252"/>
                  </a:lnTo>
                  <a:lnTo>
                    <a:pt x="92964" y="16776"/>
                  </a:lnTo>
                  <a:lnTo>
                    <a:pt x="97536" y="21348"/>
                  </a:lnTo>
                  <a:lnTo>
                    <a:pt x="96012" y="22872"/>
                  </a:lnTo>
                  <a:lnTo>
                    <a:pt x="94488" y="22872"/>
                  </a:lnTo>
                  <a:lnTo>
                    <a:pt x="92964" y="24384"/>
                  </a:lnTo>
                  <a:lnTo>
                    <a:pt x="92964" y="25908"/>
                  </a:lnTo>
                  <a:lnTo>
                    <a:pt x="91440" y="25908"/>
                  </a:lnTo>
                  <a:lnTo>
                    <a:pt x="91440" y="28968"/>
                  </a:lnTo>
                  <a:lnTo>
                    <a:pt x="89916" y="28968"/>
                  </a:lnTo>
                  <a:lnTo>
                    <a:pt x="89916" y="36588"/>
                  </a:lnTo>
                  <a:lnTo>
                    <a:pt x="91440" y="38100"/>
                  </a:lnTo>
                  <a:lnTo>
                    <a:pt x="91440" y="41160"/>
                  </a:lnTo>
                  <a:lnTo>
                    <a:pt x="92964" y="41160"/>
                  </a:lnTo>
                  <a:lnTo>
                    <a:pt x="92964" y="42684"/>
                  </a:lnTo>
                  <a:lnTo>
                    <a:pt x="96012" y="45732"/>
                  </a:lnTo>
                  <a:lnTo>
                    <a:pt x="99060" y="45732"/>
                  </a:lnTo>
                  <a:lnTo>
                    <a:pt x="100584" y="47256"/>
                  </a:lnTo>
                  <a:lnTo>
                    <a:pt x="105156" y="47256"/>
                  </a:lnTo>
                  <a:lnTo>
                    <a:pt x="106680" y="45732"/>
                  </a:lnTo>
                  <a:lnTo>
                    <a:pt x="109728" y="45732"/>
                  </a:lnTo>
                  <a:lnTo>
                    <a:pt x="111252" y="44208"/>
                  </a:lnTo>
                  <a:lnTo>
                    <a:pt x="114300" y="41160"/>
                  </a:lnTo>
                  <a:lnTo>
                    <a:pt x="115824" y="38100"/>
                  </a:lnTo>
                  <a:lnTo>
                    <a:pt x="115824" y="27444"/>
                  </a:lnTo>
                  <a:lnTo>
                    <a:pt x="112776" y="24396"/>
                  </a:lnTo>
                  <a:lnTo>
                    <a:pt x="112776" y="28968"/>
                  </a:lnTo>
                  <a:lnTo>
                    <a:pt x="112776" y="39636"/>
                  </a:lnTo>
                  <a:lnTo>
                    <a:pt x="111252" y="39636"/>
                  </a:lnTo>
                  <a:lnTo>
                    <a:pt x="111252" y="41160"/>
                  </a:lnTo>
                  <a:lnTo>
                    <a:pt x="109728" y="42684"/>
                  </a:lnTo>
                  <a:lnTo>
                    <a:pt x="106680" y="42684"/>
                  </a:lnTo>
                  <a:lnTo>
                    <a:pt x="106680" y="44208"/>
                  </a:lnTo>
                  <a:lnTo>
                    <a:pt x="100584" y="44208"/>
                  </a:lnTo>
                  <a:lnTo>
                    <a:pt x="99060" y="42684"/>
                  </a:lnTo>
                  <a:lnTo>
                    <a:pt x="96012" y="42684"/>
                  </a:lnTo>
                  <a:lnTo>
                    <a:pt x="96012" y="41160"/>
                  </a:lnTo>
                  <a:lnTo>
                    <a:pt x="92964" y="38100"/>
                  </a:lnTo>
                  <a:lnTo>
                    <a:pt x="92964" y="28968"/>
                  </a:lnTo>
                  <a:lnTo>
                    <a:pt x="96012" y="25908"/>
                  </a:lnTo>
                  <a:lnTo>
                    <a:pt x="96012" y="24384"/>
                  </a:lnTo>
                  <a:lnTo>
                    <a:pt x="99060" y="24384"/>
                  </a:lnTo>
                  <a:lnTo>
                    <a:pt x="100584" y="22872"/>
                  </a:lnTo>
                  <a:lnTo>
                    <a:pt x="106680" y="22872"/>
                  </a:lnTo>
                  <a:lnTo>
                    <a:pt x="106680" y="24384"/>
                  </a:lnTo>
                  <a:lnTo>
                    <a:pt x="108204" y="24384"/>
                  </a:lnTo>
                  <a:lnTo>
                    <a:pt x="109728" y="25908"/>
                  </a:lnTo>
                  <a:lnTo>
                    <a:pt x="111252" y="25908"/>
                  </a:lnTo>
                  <a:lnTo>
                    <a:pt x="111252" y="27444"/>
                  </a:lnTo>
                  <a:lnTo>
                    <a:pt x="112776" y="28968"/>
                  </a:lnTo>
                  <a:lnTo>
                    <a:pt x="112776" y="24396"/>
                  </a:lnTo>
                  <a:lnTo>
                    <a:pt x="109728" y="21348"/>
                  </a:lnTo>
                  <a:lnTo>
                    <a:pt x="109728" y="19824"/>
                  </a:lnTo>
                  <a:lnTo>
                    <a:pt x="111252" y="19824"/>
                  </a:lnTo>
                  <a:lnTo>
                    <a:pt x="111252" y="18300"/>
                  </a:lnTo>
                  <a:lnTo>
                    <a:pt x="112776" y="18300"/>
                  </a:lnTo>
                  <a:lnTo>
                    <a:pt x="112776" y="16776"/>
                  </a:lnTo>
                  <a:lnTo>
                    <a:pt x="114300" y="16776"/>
                  </a:lnTo>
                  <a:lnTo>
                    <a:pt x="114300" y="13728"/>
                  </a:lnTo>
                  <a:lnTo>
                    <a:pt x="115824" y="12192"/>
                  </a:lnTo>
                  <a:lnTo>
                    <a:pt x="115824" y="9156"/>
                  </a:lnTo>
                  <a:close/>
                </a:path>
                <a:path w="3575685" h="47625">
                  <a:moveTo>
                    <a:pt x="205740" y="0"/>
                  </a:moveTo>
                  <a:lnTo>
                    <a:pt x="202692" y="0"/>
                  </a:lnTo>
                  <a:lnTo>
                    <a:pt x="202692" y="1536"/>
                  </a:lnTo>
                  <a:lnTo>
                    <a:pt x="201168" y="1536"/>
                  </a:lnTo>
                  <a:lnTo>
                    <a:pt x="198120" y="4584"/>
                  </a:lnTo>
                  <a:lnTo>
                    <a:pt x="196596" y="4584"/>
                  </a:lnTo>
                  <a:lnTo>
                    <a:pt x="196596" y="6108"/>
                  </a:lnTo>
                  <a:lnTo>
                    <a:pt x="193548" y="6108"/>
                  </a:lnTo>
                  <a:lnTo>
                    <a:pt x="192024" y="7632"/>
                  </a:lnTo>
                  <a:lnTo>
                    <a:pt x="192024" y="10680"/>
                  </a:lnTo>
                  <a:lnTo>
                    <a:pt x="193548" y="9156"/>
                  </a:lnTo>
                  <a:lnTo>
                    <a:pt x="195072" y="9156"/>
                  </a:lnTo>
                  <a:lnTo>
                    <a:pt x="198120" y="7632"/>
                  </a:lnTo>
                  <a:lnTo>
                    <a:pt x="199644" y="6108"/>
                  </a:lnTo>
                  <a:lnTo>
                    <a:pt x="201168" y="6108"/>
                  </a:lnTo>
                  <a:lnTo>
                    <a:pt x="202692" y="4584"/>
                  </a:lnTo>
                  <a:lnTo>
                    <a:pt x="202692" y="45732"/>
                  </a:lnTo>
                  <a:lnTo>
                    <a:pt x="205740" y="45732"/>
                  </a:lnTo>
                  <a:lnTo>
                    <a:pt x="205740" y="0"/>
                  </a:lnTo>
                  <a:close/>
                </a:path>
                <a:path w="3575685" h="47625">
                  <a:moveTo>
                    <a:pt x="242316" y="16776"/>
                  </a:moveTo>
                  <a:lnTo>
                    <a:pt x="240792" y="13728"/>
                  </a:lnTo>
                  <a:lnTo>
                    <a:pt x="240792" y="9156"/>
                  </a:lnTo>
                  <a:lnTo>
                    <a:pt x="239268" y="6108"/>
                  </a:lnTo>
                  <a:lnTo>
                    <a:pt x="237744" y="4584"/>
                  </a:lnTo>
                  <a:lnTo>
                    <a:pt x="237744" y="9156"/>
                  </a:lnTo>
                  <a:lnTo>
                    <a:pt x="237744" y="19824"/>
                  </a:lnTo>
                  <a:lnTo>
                    <a:pt x="234696" y="22872"/>
                  </a:lnTo>
                  <a:lnTo>
                    <a:pt x="234696" y="24384"/>
                  </a:lnTo>
                  <a:lnTo>
                    <a:pt x="231648" y="24384"/>
                  </a:lnTo>
                  <a:lnTo>
                    <a:pt x="230124" y="25908"/>
                  </a:lnTo>
                  <a:lnTo>
                    <a:pt x="225552" y="25908"/>
                  </a:lnTo>
                  <a:lnTo>
                    <a:pt x="224028" y="24384"/>
                  </a:lnTo>
                  <a:lnTo>
                    <a:pt x="220980" y="24384"/>
                  </a:lnTo>
                  <a:lnTo>
                    <a:pt x="220980" y="22872"/>
                  </a:lnTo>
                  <a:lnTo>
                    <a:pt x="219456" y="21348"/>
                  </a:lnTo>
                  <a:lnTo>
                    <a:pt x="219456" y="19824"/>
                  </a:lnTo>
                  <a:lnTo>
                    <a:pt x="217932" y="18300"/>
                  </a:lnTo>
                  <a:lnTo>
                    <a:pt x="217932" y="10680"/>
                  </a:lnTo>
                  <a:lnTo>
                    <a:pt x="219456" y="9156"/>
                  </a:lnTo>
                  <a:lnTo>
                    <a:pt x="219456" y="6108"/>
                  </a:lnTo>
                  <a:lnTo>
                    <a:pt x="220980" y="6108"/>
                  </a:lnTo>
                  <a:lnTo>
                    <a:pt x="220980" y="4584"/>
                  </a:lnTo>
                  <a:lnTo>
                    <a:pt x="222504" y="4584"/>
                  </a:lnTo>
                  <a:lnTo>
                    <a:pt x="224028" y="3060"/>
                  </a:lnTo>
                  <a:lnTo>
                    <a:pt x="231648" y="3060"/>
                  </a:lnTo>
                  <a:lnTo>
                    <a:pt x="233172" y="4584"/>
                  </a:lnTo>
                  <a:lnTo>
                    <a:pt x="234696" y="4584"/>
                  </a:lnTo>
                  <a:lnTo>
                    <a:pt x="234696" y="6108"/>
                  </a:lnTo>
                  <a:lnTo>
                    <a:pt x="237744" y="9156"/>
                  </a:lnTo>
                  <a:lnTo>
                    <a:pt x="237744" y="4584"/>
                  </a:lnTo>
                  <a:lnTo>
                    <a:pt x="237744" y="3060"/>
                  </a:lnTo>
                  <a:lnTo>
                    <a:pt x="236220" y="1536"/>
                  </a:lnTo>
                  <a:lnTo>
                    <a:pt x="234696" y="1536"/>
                  </a:lnTo>
                  <a:lnTo>
                    <a:pt x="231648" y="0"/>
                  </a:lnTo>
                  <a:lnTo>
                    <a:pt x="224028" y="0"/>
                  </a:lnTo>
                  <a:lnTo>
                    <a:pt x="222504" y="1536"/>
                  </a:lnTo>
                  <a:lnTo>
                    <a:pt x="220980" y="1536"/>
                  </a:lnTo>
                  <a:lnTo>
                    <a:pt x="219456" y="3060"/>
                  </a:lnTo>
                  <a:lnTo>
                    <a:pt x="219456" y="4584"/>
                  </a:lnTo>
                  <a:lnTo>
                    <a:pt x="217932" y="4584"/>
                  </a:lnTo>
                  <a:lnTo>
                    <a:pt x="216408" y="6108"/>
                  </a:lnTo>
                  <a:lnTo>
                    <a:pt x="216408" y="9156"/>
                  </a:lnTo>
                  <a:lnTo>
                    <a:pt x="214884" y="10680"/>
                  </a:lnTo>
                  <a:lnTo>
                    <a:pt x="214884" y="18300"/>
                  </a:lnTo>
                  <a:lnTo>
                    <a:pt x="216408" y="19824"/>
                  </a:lnTo>
                  <a:lnTo>
                    <a:pt x="216408" y="21348"/>
                  </a:lnTo>
                  <a:lnTo>
                    <a:pt x="217932" y="22872"/>
                  </a:lnTo>
                  <a:lnTo>
                    <a:pt x="217932" y="24384"/>
                  </a:lnTo>
                  <a:lnTo>
                    <a:pt x="220980" y="27444"/>
                  </a:lnTo>
                  <a:lnTo>
                    <a:pt x="222504" y="27444"/>
                  </a:lnTo>
                  <a:lnTo>
                    <a:pt x="224028" y="28968"/>
                  </a:lnTo>
                  <a:lnTo>
                    <a:pt x="233172" y="28968"/>
                  </a:lnTo>
                  <a:lnTo>
                    <a:pt x="236220" y="25908"/>
                  </a:lnTo>
                  <a:lnTo>
                    <a:pt x="237744" y="21348"/>
                  </a:lnTo>
                  <a:lnTo>
                    <a:pt x="239268" y="21348"/>
                  </a:lnTo>
                  <a:lnTo>
                    <a:pt x="239268" y="28968"/>
                  </a:lnTo>
                  <a:lnTo>
                    <a:pt x="237744" y="35064"/>
                  </a:lnTo>
                  <a:lnTo>
                    <a:pt x="234696" y="38100"/>
                  </a:lnTo>
                  <a:lnTo>
                    <a:pt x="231648" y="42684"/>
                  </a:lnTo>
                  <a:lnTo>
                    <a:pt x="228600" y="44208"/>
                  </a:lnTo>
                  <a:lnTo>
                    <a:pt x="222504" y="44208"/>
                  </a:lnTo>
                  <a:lnTo>
                    <a:pt x="219456" y="42684"/>
                  </a:lnTo>
                  <a:lnTo>
                    <a:pt x="217932" y="42684"/>
                  </a:lnTo>
                  <a:lnTo>
                    <a:pt x="217932" y="45732"/>
                  </a:lnTo>
                  <a:lnTo>
                    <a:pt x="219456" y="45732"/>
                  </a:lnTo>
                  <a:lnTo>
                    <a:pt x="220980" y="47256"/>
                  </a:lnTo>
                  <a:lnTo>
                    <a:pt x="227076" y="47256"/>
                  </a:lnTo>
                  <a:lnTo>
                    <a:pt x="228600" y="45732"/>
                  </a:lnTo>
                  <a:lnTo>
                    <a:pt x="231648" y="44208"/>
                  </a:lnTo>
                  <a:lnTo>
                    <a:pt x="233172" y="44208"/>
                  </a:lnTo>
                  <a:lnTo>
                    <a:pt x="236220" y="42684"/>
                  </a:lnTo>
                  <a:lnTo>
                    <a:pt x="237744" y="39636"/>
                  </a:lnTo>
                  <a:lnTo>
                    <a:pt x="239268" y="38100"/>
                  </a:lnTo>
                  <a:lnTo>
                    <a:pt x="239268" y="35064"/>
                  </a:lnTo>
                  <a:lnTo>
                    <a:pt x="240792" y="32016"/>
                  </a:lnTo>
                  <a:lnTo>
                    <a:pt x="240792" y="28968"/>
                  </a:lnTo>
                  <a:lnTo>
                    <a:pt x="242316" y="24384"/>
                  </a:lnTo>
                  <a:lnTo>
                    <a:pt x="242316" y="21348"/>
                  </a:lnTo>
                  <a:lnTo>
                    <a:pt x="242316" y="16776"/>
                  </a:lnTo>
                  <a:close/>
                </a:path>
                <a:path w="3575685" h="47625">
                  <a:moveTo>
                    <a:pt x="274320" y="10680"/>
                  </a:moveTo>
                  <a:lnTo>
                    <a:pt x="272796" y="9156"/>
                  </a:lnTo>
                  <a:lnTo>
                    <a:pt x="272796" y="6108"/>
                  </a:lnTo>
                  <a:lnTo>
                    <a:pt x="271272" y="4584"/>
                  </a:lnTo>
                  <a:lnTo>
                    <a:pt x="271272" y="10680"/>
                  </a:lnTo>
                  <a:lnTo>
                    <a:pt x="271272" y="19824"/>
                  </a:lnTo>
                  <a:lnTo>
                    <a:pt x="268224" y="22872"/>
                  </a:lnTo>
                  <a:lnTo>
                    <a:pt x="268224" y="24384"/>
                  </a:lnTo>
                  <a:lnTo>
                    <a:pt x="265176" y="24384"/>
                  </a:lnTo>
                  <a:lnTo>
                    <a:pt x="263652" y="25908"/>
                  </a:lnTo>
                  <a:lnTo>
                    <a:pt x="259080" y="25908"/>
                  </a:lnTo>
                  <a:lnTo>
                    <a:pt x="257556" y="24384"/>
                  </a:lnTo>
                  <a:lnTo>
                    <a:pt x="254508" y="24384"/>
                  </a:lnTo>
                  <a:lnTo>
                    <a:pt x="254508" y="22872"/>
                  </a:lnTo>
                  <a:lnTo>
                    <a:pt x="252984" y="21348"/>
                  </a:lnTo>
                  <a:lnTo>
                    <a:pt x="252984" y="19824"/>
                  </a:lnTo>
                  <a:lnTo>
                    <a:pt x="251460" y="18300"/>
                  </a:lnTo>
                  <a:lnTo>
                    <a:pt x="251460" y="9156"/>
                  </a:lnTo>
                  <a:lnTo>
                    <a:pt x="252984" y="7632"/>
                  </a:lnTo>
                  <a:lnTo>
                    <a:pt x="252984" y="6108"/>
                  </a:lnTo>
                  <a:lnTo>
                    <a:pt x="254508" y="6108"/>
                  </a:lnTo>
                  <a:lnTo>
                    <a:pt x="254508" y="4584"/>
                  </a:lnTo>
                  <a:lnTo>
                    <a:pt x="256032" y="4584"/>
                  </a:lnTo>
                  <a:lnTo>
                    <a:pt x="257556" y="3060"/>
                  </a:lnTo>
                  <a:lnTo>
                    <a:pt x="265176" y="3060"/>
                  </a:lnTo>
                  <a:lnTo>
                    <a:pt x="266700" y="4584"/>
                  </a:lnTo>
                  <a:lnTo>
                    <a:pt x="268224" y="4584"/>
                  </a:lnTo>
                  <a:lnTo>
                    <a:pt x="268224" y="6108"/>
                  </a:lnTo>
                  <a:lnTo>
                    <a:pt x="269748" y="7632"/>
                  </a:lnTo>
                  <a:lnTo>
                    <a:pt x="269748" y="9156"/>
                  </a:lnTo>
                  <a:lnTo>
                    <a:pt x="271272" y="10680"/>
                  </a:lnTo>
                  <a:lnTo>
                    <a:pt x="271272" y="4584"/>
                  </a:lnTo>
                  <a:lnTo>
                    <a:pt x="269748" y="3060"/>
                  </a:lnTo>
                  <a:lnTo>
                    <a:pt x="268224" y="1536"/>
                  </a:lnTo>
                  <a:lnTo>
                    <a:pt x="266700" y="1536"/>
                  </a:lnTo>
                  <a:lnTo>
                    <a:pt x="265176" y="0"/>
                  </a:lnTo>
                  <a:lnTo>
                    <a:pt x="257556" y="0"/>
                  </a:lnTo>
                  <a:lnTo>
                    <a:pt x="256032" y="1536"/>
                  </a:lnTo>
                  <a:lnTo>
                    <a:pt x="254508" y="1536"/>
                  </a:lnTo>
                  <a:lnTo>
                    <a:pt x="249936" y="6108"/>
                  </a:lnTo>
                  <a:lnTo>
                    <a:pt x="249936" y="9156"/>
                  </a:lnTo>
                  <a:lnTo>
                    <a:pt x="248412" y="10680"/>
                  </a:lnTo>
                  <a:lnTo>
                    <a:pt x="248412" y="19824"/>
                  </a:lnTo>
                  <a:lnTo>
                    <a:pt x="249936" y="21348"/>
                  </a:lnTo>
                  <a:lnTo>
                    <a:pt x="249936" y="22872"/>
                  </a:lnTo>
                  <a:lnTo>
                    <a:pt x="254508" y="27444"/>
                  </a:lnTo>
                  <a:lnTo>
                    <a:pt x="256032" y="27444"/>
                  </a:lnTo>
                  <a:lnTo>
                    <a:pt x="257556" y="28968"/>
                  </a:lnTo>
                  <a:lnTo>
                    <a:pt x="266700" y="28968"/>
                  </a:lnTo>
                  <a:lnTo>
                    <a:pt x="269748" y="25908"/>
                  </a:lnTo>
                  <a:lnTo>
                    <a:pt x="271272" y="21348"/>
                  </a:lnTo>
                  <a:lnTo>
                    <a:pt x="271272" y="35064"/>
                  </a:lnTo>
                  <a:lnTo>
                    <a:pt x="268224" y="38100"/>
                  </a:lnTo>
                  <a:lnTo>
                    <a:pt x="265176" y="42684"/>
                  </a:lnTo>
                  <a:lnTo>
                    <a:pt x="262128" y="44208"/>
                  </a:lnTo>
                  <a:lnTo>
                    <a:pt x="254508" y="44208"/>
                  </a:lnTo>
                  <a:lnTo>
                    <a:pt x="252984" y="42684"/>
                  </a:lnTo>
                  <a:lnTo>
                    <a:pt x="249936" y="42684"/>
                  </a:lnTo>
                  <a:lnTo>
                    <a:pt x="249936" y="45732"/>
                  </a:lnTo>
                  <a:lnTo>
                    <a:pt x="252984" y="45732"/>
                  </a:lnTo>
                  <a:lnTo>
                    <a:pt x="254508" y="47256"/>
                  </a:lnTo>
                  <a:lnTo>
                    <a:pt x="260604" y="47256"/>
                  </a:lnTo>
                  <a:lnTo>
                    <a:pt x="262128" y="45732"/>
                  </a:lnTo>
                  <a:lnTo>
                    <a:pt x="265176" y="44208"/>
                  </a:lnTo>
                  <a:lnTo>
                    <a:pt x="266700" y="44208"/>
                  </a:lnTo>
                  <a:lnTo>
                    <a:pt x="268224" y="42684"/>
                  </a:lnTo>
                  <a:lnTo>
                    <a:pt x="269748" y="39636"/>
                  </a:lnTo>
                  <a:lnTo>
                    <a:pt x="271272" y="38100"/>
                  </a:lnTo>
                  <a:lnTo>
                    <a:pt x="274320" y="32016"/>
                  </a:lnTo>
                  <a:lnTo>
                    <a:pt x="274320" y="21348"/>
                  </a:lnTo>
                  <a:lnTo>
                    <a:pt x="274320" y="10680"/>
                  </a:lnTo>
                  <a:close/>
                </a:path>
                <a:path w="3575685" h="47625">
                  <a:moveTo>
                    <a:pt x="307848" y="22872"/>
                  </a:moveTo>
                  <a:lnTo>
                    <a:pt x="307225" y="12865"/>
                  </a:lnTo>
                  <a:lnTo>
                    <a:pt x="305181" y="5727"/>
                  </a:lnTo>
                  <a:lnTo>
                    <a:pt x="304800" y="5295"/>
                  </a:lnTo>
                  <a:lnTo>
                    <a:pt x="304800" y="9156"/>
                  </a:lnTo>
                  <a:lnTo>
                    <a:pt x="304800" y="35064"/>
                  </a:lnTo>
                  <a:lnTo>
                    <a:pt x="303276" y="38100"/>
                  </a:lnTo>
                  <a:lnTo>
                    <a:pt x="300228" y="42684"/>
                  </a:lnTo>
                  <a:lnTo>
                    <a:pt x="298691" y="44208"/>
                  </a:lnTo>
                  <a:lnTo>
                    <a:pt x="291084" y="44208"/>
                  </a:lnTo>
                  <a:lnTo>
                    <a:pt x="289560" y="42684"/>
                  </a:lnTo>
                  <a:lnTo>
                    <a:pt x="286512" y="38100"/>
                  </a:lnTo>
                  <a:lnTo>
                    <a:pt x="284988" y="35064"/>
                  </a:lnTo>
                  <a:lnTo>
                    <a:pt x="284988" y="10680"/>
                  </a:lnTo>
                  <a:lnTo>
                    <a:pt x="286512" y="7632"/>
                  </a:lnTo>
                  <a:lnTo>
                    <a:pt x="291084" y="3060"/>
                  </a:lnTo>
                  <a:lnTo>
                    <a:pt x="301752" y="3060"/>
                  </a:lnTo>
                  <a:lnTo>
                    <a:pt x="304800" y="9156"/>
                  </a:lnTo>
                  <a:lnTo>
                    <a:pt x="304800" y="5295"/>
                  </a:lnTo>
                  <a:lnTo>
                    <a:pt x="302831" y="3060"/>
                  </a:lnTo>
                  <a:lnTo>
                    <a:pt x="301409" y="1435"/>
                  </a:lnTo>
                  <a:lnTo>
                    <a:pt x="295656" y="0"/>
                  </a:lnTo>
                  <a:lnTo>
                    <a:pt x="291084" y="0"/>
                  </a:lnTo>
                  <a:lnTo>
                    <a:pt x="288226" y="1435"/>
                  </a:lnTo>
                  <a:lnTo>
                    <a:pt x="288099" y="1435"/>
                  </a:lnTo>
                  <a:lnTo>
                    <a:pt x="281940" y="10680"/>
                  </a:lnTo>
                  <a:lnTo>
                    <a:pt x="281940" y="36588"/>
                  </a:lnTo>
                  <a:lnTo>
                    <a:pt x="284988" y="41160"/>
                  </a:lnTo>
                  <a:lnTo>
                    <a:pt x="286512" y="44208"/>
                  </a:lnTo>
                  <a:lnTo>
                    <a:pt x="291084" y="47256"/>
                  </a:lnTo>
                  <a:lnTo>
                    <a:pt x="298691" y="47256"/>
                  </a:lnTo>
                  <a:lnTo>
                    <a:pt x="301752" y="44208"/>
                  </a:lnTo>
                  <a:lnTo>
                    <a:pt x="304800" y="41160"/>
                  </a:lnTo>
                  <a:lnTo>
                    <a:pt x="307848" y="36588"/>
                  </a:lnTo>
                  <a:lnTo>
                    <a:pt x="307848" y="22872"/>
                  </a:lnTo>
                  <a:close/>
                </a:path>
                <a:path w="3575685" h="47625">
                  <a:moveTo>
                    <a:pt x="396240" y="0"/>
                  </a:moveTo>
                  <a:lnTo>
                    <a:pt x="394716" y="0"/>
                  </a:lnTo>
                  <a:lnTo>
                    <a:pt x="394716" y="1536"/>
                  </a:lnTo>
                  <a:lnTo>
                    <a:pt x="393192" y="1536"/>
                  </a:lnTo>
                  <a:lnTo>
                    <a:pt x="390144" y="4584"/>
                  </a:lnTo>
                  <a:lnTo>
                    <a:pt x="388620" y="4584"/>
                  </a:lnTo>
                  <a:lnTo>
                    <a:pt x="387083" y="6108"/>
                  </a:lnTo>
                  <a:lnTo>
                    <a:pt x="385559" y="6108"/>
                  </a:lnTo>
                  <a:lnTo>
                    <a:pt x="384048" y="7632"/>
                  </a:lnTo>
                  <a:lnTo>
                    <a:pt x="382524" y="7632"/>
                  </a:lnTo>
                  <a:lnTo>
                    <a:pt x="382524" y="10680"/>
                  </a:lnTo>
                  <a:lnTo>
                    <a:pt x="385559" y="9156"/>
                  </a:lnTo>
                  <a:lnTo>
                    <a:pt x="387083" y="9156"/>
                  </a:lnTo>
                  <a:lnTo>
                    <a:pt x="388620" y="7632"/>
                  </a:lnTo>
                  <a:lnTo>
                    <a:pt x="391668" y="6108"/>
                  </a:lnTo>
                  <a:lnTo>
                    <a:pt x="393192" y="6108"/>
                  </a:lnTo>
                  <a:lnTo>
                    <a:pt x="394716" y="4584"/>
                  </a:lnTo>
                  <a:lnTo>
                    <a:pt x="394716" y="45732"/>
                  </a:lnTo>
                  <a:lnTo>
                    <a:pt x="396240" y="45732"/>
                  </a:lnTo>
                  <a:lnTo>
                    <a:pt x="396240" y="0"/>
                  </a:lnTo>
                  <a:close/>
                </a:path>
                <a:path w="3575685" h="47625">
                  <a:moveTo>
                    <a:pt x="432816" y="10680"/>
                  </a:moveTo>
                  <a:lnTo>
                    <a:pt x="431292" y="9156"/>
                  </a:lnTo>
                  <a:lnTo>
                    <a:pt x="431292" y="6108"/>
                  </a:lnTo>
                  <a:lnTo>
                    <a:pt x="429768" y="4584"/>
                  </a:lnTo>
                  <a:lnTo>
                    <a:pt x="429768" y="10680"/>
                  </a:lnTo>
                  <a:lnTo>
                    <a:pt x="429768" y="19824"/>
                  </a:lnTo>
                  <a:lnTo>
                    <a:pt x="426720" y="22872"/>
                  </a:lnTo>
                  <a:lnTo>
                    <a:pt x="426720" y="24384"/>
                  </a:lnTo>
                  <a:lnTo>
                    <a:pt x="423659" y="24384"/>
                  </a:lnTo>
                  <a:lnTo>
                    <a:pt x="422148" y="25908"/>
                  </a:lnTo>
                  <a:lnTo>
                    <a:pt x="417576" y="25908"/>
                  </a:lnTo>
                  <a:lnTo>
                    <a:pt x="416052" y="24384"/>
                  </a:lnTo>
                  <a:lnTo>
                    <a:pt x="412991" y="24384"/>
                  </a:lnTo>
                  <a:lnTo>
                    <a:pt x="412991" y="22872"/>
                  </a:lnTo>
                  <a:lnTo>
                    <a:pt x="411467" y="21348"/>
                  </a:lnTo>
                  <a:lnTo>
                    <a:pt x="411467" y="19824"/>
                  </a:lnTo>
                  <a:lnTo>
                    <a:pt x="409956" y="18300"/>
                  </a:lnTo>
                  <a:lnTo>
                    <a:pt x="409956" y="9156"/>
                  </a:lnTo>
                  <a:lnTo>
                    <a:pt x="411467" y="7632"/>
                  </a:lnTo>
                  <a:lnTo>
                    <a:pt x="411467" y="6108"/>
                  </a:lnTo>
                  <a:lnTo>
                    <a:pt x="412991" y="6108"/>
                  </a:lnTo>
                  <a:lnTo>
                    <a:pt x="412991" y="4584"/>
                  </a:lnTo>
                  <a:lnTo>
                    <a:pt x="414528" y="4584"/>
                  </a:lnTo>
                  <a:lnTo>
                    <a:pt x="416052" y="3060"/>
                  </a:lnTo>
                  <a:lnTo>
                    <a:pt x="423659" y="3060"/>
                  </a:lnTo>
                  <a:lnTo>
                    <a:pt x="425183" y="4584"/>
                  </a:lnTo>
                  <a:lnTo>
                    <a:pt x="426720" y="4584"/>
                  </a:lnTo>
                  <a:lnTo>
                    <a:pt x="426720" y="6108"/>
                  </a:lnTo>
                  <a:lnTo>
                    <a:pt x="428244" y="7632"/>
                  </a:lnTo>
                  <a:lnTo>
                    <a:pt x="428244" y="9156"/>
                  </a:lnTo>
                  <a:lnTo>
                    <a:pt x="429768" y="10680"/>
                  </a:lnTo>
                  <a:lnTo>
                    <a:pt x="429768" y="4584"/>
                  </a:lnTo>
                  <a:lnTo>
                    <a:pt x="428244" y="3060"/>
                  </a:lnTo>
                  <a:lnTo>
                    <a:pt x="426720" y="1536"/>
                  </a:lnTo>
                  <a:lnTo>
                    <a:pt x="425183" y="1536"/>
                  </a:lnTo>
                  <a:lnTo>
                    <a:pt x="423659" y="0"/>
                  </a:lnTo>
                  <a:lnTo>
                    <a:pt x="416052" y="0"/>
                  </a:lnTo>
                  <a:lnTo>
                    <a:pt x="414528" y="1536"/>
                  </a:lnTo>
                  <a:lnTo>
                    <a:pt x="412991" y="1536"/>
                  </a:lnTo>
                  <a:lnTo>
                    <a:pt x="408432" y="6108"/>
                  </a:lnTo>
                  <a:lnTo>
                    <a:pt x="406908" y="9156"/>
                  </a:lnTo>
                  <a:lnTo>
                    <a:pt x="406908" y="19824"/>
                  </a:lnTo>
                  <a:lnTo>
                    <a:pt x="408432" y="21348"/>
                  </a:lnTo>
                  <a:lnTo>
                    <a:pt x="408432" y="22872"/>
                  </a:lnTo>
                  <a:lnTo>
                    <a:pt x="412991" y="27444"/>
                  </a:lnTo>
                  <a:lnTo>
                    <a:pt x="414528" y="27444"/>
                  </a:lnTo>
                  <a:lnTo>
                    <a:pt x="416052" y="28968"/>
                  </a:lnTo>
                  <a:lnTo>
                    <a:pt x="423659" y="28968"/>
                  </a:lnTo>
                  <a:lnTo>
                    <a:pt x="428244" y="25908"/>
                  </a:lnTo>
                  <a:lnTo>
                    <a:pt x="429768" y="21348"/>
                  </a:lnTo>
                  <a:lnTo>
                    <a:pt x="429768" y="35064"/>
                  </a:lnTo>
                  <a:lnTo>
                    <a:pt x="426720" y="38100"/>
                  </a:lnTo>
                  <a:lnTo>
                    <a:pt x="423659" y="42684"/>
                  </a:lnTo>
                  <a:lnTo>
                    <a:pt x="420624" y="44208"/>
                  </a:lnTo>
                  <a:lnTo>
                    <a:pt x="412991" y="44208"/>
                  </a:lnTo>
                  <a:lnTo>
                    <a:pt x="411467" y="42684"/>
                  </a:lnTo>
                  <a:lnTo>
                    <a:pt x="408432" y="42684"/>
                  </a:lnTo>
                  <a:lnTo>
                    <a:pt x="408432" y="45732"/>
                  </a:lnTo>
                  <a:lnTo>
                    <a:pt x="411467" y="45732"/>
                  </a:lnTo>
                  <a:lnTo>
                    <a:pt x="412991" y="47256"/>
                  </a:lnTo>
                  <a:lnTo>
                    <a:pt x="419100" y="47256"/>
                  </a:lnTo>
                  <a:lnTo>
                    <a:pt x="420624" y="45732"/>
                  </a:lnTo>
                  <a:lnTo>
                    <a:pt x="423659" y="44208"/>
                  </a:lnTo>
                  <a:lnTo>
                    <a:pt x="425183" y="44208"/>
                  </a:lnTo>
                  <a:lnTo>
                    <a:pt x="426720" y="42684"/>
                  </a:lnTo>
                  <a:lnTo>
                    <a:pt x="428244" y="39636"/>
                  </a:lnTo>
                  <a:lnTo>
                    <a:pt x="429768" y="38100"/>
                  </a:lnTo>
                  <a:lnTo>
                    <a:pt x="432816" y="32016"/>
                  </a:lnTo>
                  <a:lnTo>
                    <a:pt x="432816" y="21348"/>
                  </a:lnTo>
                  <a:lnTo>
                    <a:pt x="432816" y="10680"/>
                  </a:lnTo>
                  <a:close/>
                </a:path>
                <a:path w="3575685" h="47625">
                  <a:moveTo>
                    <a:pt x="466344" y="10680"/>
                  </a:moveTo>
                  <a:lnTo>
                    <a:pt x="464820" y="9156"/>
                  </a:lnTo>
                  <a:lnTo>
                    <a:pt x="464820" y="6108"/>
                  </a:lnTo>
                  <a:lnTo>
                    <a:pt x="463283" y="4572"/>
                  </a:lnTo>
                  <a:lnTo>
                    <a:pt x="463283" y="12192"/>
                  </a:lnTo>
                  <a:lnTo>
                    <a:pt x="463283" y="18300"/>
                  </a:lnTo>
                  <a:lnTo>
                    <a:pt x="461759" y="19824"/>
                  </a:lnTo>
                  <a:lnTo>
                    <a:pt x="461759" y="21348"/>
                  </a:lnTo>
                  <a:lnTo>
                    <a:pt x="458724" y="24384"/>
                  </a:lnTo>
                  <a:lnTo>
                    <a:pt x="457200" y="24384"/>
                  </a:lnTo>
                  <a:lnTo>
                    <a:pt x="455676" y="25908"/>
                  </a:lnTo>
                  <a:lnTo>
                    <a:pt x="449567" y="25908"/>
                  </a:lnTo>
                  <a:lnTo>
                    <a:pt x="449567" y="24384"/>
                  </a:lnTo>
                  <a:lnTo>
                    <a:pt x="446532" y="24384"/>
                  </a:lnTo>
                  <a:lnTo>
                    <a:pt x="445008" y="22872"/>
                  </a:lnTo>
                  <a:lnTo>
                    <a:pt x="445008" y="21348"/>
                  </a:lnTo>
                  <a:lnTo>
                    <a:pt x="443484" y="19824"/>
                  </a:lnTo>
                  <a:lnTo>
                    <a:pt x="443484" y="7632"/>
                  </a:lnTo>
                  <a:lnTo>
                    <a:pt x="445008" y="6108"/>
                  </a:lnTo>
                  <a:lnTo>
                    <a:pt x="446532" y="6108"/>
                  </a:lnTo>
                  <a:lnTo>
                    <a:pt x="446532" y="4584"/>
                  </a:lnTo>
                  <a:lnTo>
                    <a:pt x="448056" y="4584"/>
                  </a:lnTo>
                  <a:lnTo>
                    <a:pt x="449567" y="3060"/>
                  </a:lnTo>
                  <a:lnTo>
                    <a:pt x="457200" y="3060"/>
                  </a:lnTo>
                  <a:lnTo>
                    <a:pt x="458724" y="4584"/>
                  </a:lnTo>
                  <a:lnTo>
                    <a:pt x="460248" y="4584"/>
                  </a:lnTo>
                  <a:lnTo>
                    <a:pt x="460248" y="6108"/>
                  </a:lnTo>
                  <a:lnTo>
                    <a:pt x="461759" y="7632"/>
                  </a:lnTo>
                  <a:lnTo>
                    <a:pt x="461759" y="10680"/>
                  </a:lnTo>
                  <a:lnTo>
                    <a:pt x="463283" y="12192"/>
                  </a:lnTo>
                  <a:lnTo>
                    <a:pt x="463283" y="4572"/>
                  </a:lnTo>
                  <a:lnTo>
                    <a:pt x="461772" y="3060"/>
                  </a:lnTo>
                  <a:lnTo>
                    <a:pt x="460248" y="1536"/>
                  </a:lnTo>
                  <a:lnTo>
                    <a:pt x="458724" y="1536"/>
                  </a:lnTo>
                  <a:lnTo>
                    <a:pt x="457200" y="0"/>
                  </a:lnTo>
                  <a:lnTo>
                    <a:pt x="449567" y="0"/>
                  </a:lnTo>
                  <a:lnTo>
                    <a:pt x="448056" y="1536"/>
                  </a:lnTo>
                  <a:lnTo>
                    <a:pt x="446532" y="1536"/>
                  </a:lnTo>
                  <a:lnTo>
                    <a:pt x="443484" y="4584"/>
                  </a:lnTo>
                  <a:lnTo>
                    <a:pt x="441960" y="4584"/>
                  </a:lnTo>
                  <a:lnTo>
                    <a:pt x="441960" y="6108"/>
                  </a:lnTo>
                  <a:lnTo>
                    <a:pt x="440436" y="9156"/>
                  </a:lnTo>
                  <a:lnTo>
                    <a:pt x="440436" y="19824"/>
                  </a:lnTo>
                  <a:lnTo>
                    <a:pt x="441960" y="21348"/>
                  </a:lnTo>
                  <a:lnTo>
                    <a:pt x="441960" y="22872"/>
                  </a:lnTo>
                  <a:lnTo>
                    <a:pt x="445008" y="25908"/>
                  </a:lnTo>
                  <a:lnTo>
                    <a:pt x="445008" y="27444"/>
                  </a:lnTo>
                  <a:lnTo>
                    <a:pt x="448056" y="27444"/>
                  </a:lnTo>
                  <a:lnTo>
                    <a:pt x="449567" y="28968"/>
                  </a:lnTo>
                  <a:lnTo>
                    <a:pt x="457200" y="28968"/>
                  </a:lnTo>
                  <a:lnTo>
                    <a:pt x="461759" y="25908"/>
                  </a:lnTo>
                  <a:lnTo>
                    <a:pt x="463283" y="21348"/>
                  </a:lnTo>
                  <a:lnTo>
                    <a:pt x="463283" y="28968"/>
                  </a:lnTo>
                  <a:lnTo>
                    <a:pt x="461759" y="35064"/>
                  </a:lnTo>
                  <a:lnTo>
                    <a:pt x="460248" y="38100"/>
                  </a:lnTo>
                  <a:lnTo>
                    <a:pt x="457200" y="42684"/>
                  </a:lnTo>
                  <a:lnTo>
                    <a:pt x="454152" y="44208"/>
                  </a:lnTo>
                  <a:lnTo>
                    <a:pt x="446532" y="44208"/>
                  </a:lnTo>
                  <a:lnTo>
                    <a:pt x="445008" y="42684"/>
                  </a:lnTo>
                  <a:lnTo>
                    <a:pt x="441960" y="42684"/>
                  </a:lnTo>
                  <a:lnTo>
                    <a:pt x="441960" y="45732"/>
                  </a:lnTo>
                  <a:lnTo>
                    <a:pt x="445008" y="45732"/>
                  </a:lnTo>
                  <a:lnTo>
                    <a:pt x="446532" y="47256"/>
                  </a:lnTo>
                  <a:lnTo>
                    <a:pt x="451091" y="47256"/>
                  </a:lnTo>
                  <a:lnTo>
                    <a:pt x="457200" y="44208"/>
                  </a:lnTo>
                  <a:lnTo>
                    <a:pt x="458724" y="44208"/>
                  </a:lnTo>
                  <a:lnTo>
                    <a:pt x="460248" y="42684"/>
                  </a:lnTo>
                  <a:lnTo>
                    <a:pt x="461759" y="39636"/>
                  </a:lnTo>
                  <a:lnTo>
                    <a:pt x="463283" y="38100"/>
                  </a:lnTo>
                  <a:lnTo>
                    <a:pt x="464820" y="35064"/>
                  </a:lnTo>
                  <a:lnTo>
                    <a:pt x="464820" y="32016"/>
                  </a:lnTo>
                  <a:lnTo>
                    <a:pt x="466344" y="28968"/>
                  </a:lnTo>
                  <a:lnTo>
                    <a:pt x="466344" y="21348"/>
                  </a:lnTo>
                  <a:lnTo>
                    <a:pt x="466344" y="10680"/>
                  </a:lnTo>
                  <a:close/>
                </a:path>
                <a:path w="3575685" h="47625">
                  <a:moveTo>
                    <a:pt x="498348" y="6108"/>
                  </a:moveTo>
                  <a:lnTo>
                    <a:pt x="495300" y="3060"/>
                  </a:lnTo>
                  <a:lnTo>
                    <a:pt x="493776" y="1536"/>
                  </a:lnTo>
                  <a:lnTo>
                    <a:pt x="492252" y="1536"/>
                  </a:lnTo>
                  <a:lnTo>
                    <a:pt x="492252" y="0"/>
                  </a:lnTo>
                  <a:lnTo>
                    <a:pt x="483108" y="0"/>
                  </a:lnTo>
                  <a:lnTo>
                    <a:pt x="480060" y="1536"/>
                  </a:lnTo>
                  <a:lnTo>
                    <a:pt x="478536" y="1536"/>
                  </a:lnTo>
                  <a:lnTo>
                    <a:pt x="475475" y="4584"/>
                  </a:lnTo>
                  <a:lnTo>
                    <a:pt x="475475" y="7632"/>
                  </a:lnTo>
                  <a:lnTo>
                    <a:pt x="480060" y="3060"/>
                  </a:lnTo>
                  <a:lnTo>
                    <a:pt x="490728" y="3060"/>
                  </a:lnTo>
                  <a:lnTo>
                    <a:pt x="493776" y="4584"/>
                  </a:lnTo>
                  <a:lnTo>
                    <a:pt x="495300" y="6108"/>
                  </a:lnTo>
                  <a:lnTo>
                    <a:pt x="495300" y="16776"/>
                  </a:lnTo>
                  <a:lnTo>
                    <a:pt x="492252" y="19824"/>
                  </a:lnTo>
                  <a:lnTo>
                    <a:pt x="492252" y="21348"/>
                  </a:lnTo>
                  <a:lnTo>
                    <a:pt x="490728" y="22872"/>
                  </a:lnTo>
                  <a:lnTo>
                    <a:pt x="489191" y="22872"/>
                  </a:lnTo>
                  <a:lnTo>
                    <a:pt x="487667" y="24384"/>
                  </a:lnTo>
                  <a:lnTo>
                    <a:pt x="487667" y="25908"/>
                  </a:lnTo>
                  <a:lnTo>
                    <a:pt x="486156" y="25908"/>
                  </a:lnTo>
                  <a:lnTo>
                    <a:pt x="484632" y="27444"/>
                  </a:lnTo>
                  <a:lnTo>
                    <a:pt x="483108" y="27444"/>
                  </a:lnTo>
                  <a:lnTo>
                    <a:pt x="478536" y="32016"/>
                  </a:lnTo>
                  <a:lnTo>
                    <a:pt x="477012" y="32016"/>
                  </a:lnTo>
                  <a:lnTo>
                    <a:pt x="477012" y="33540"/>
                  </a:lnTo>
                  <a:lnTo>
                    <a:pt x="475475" y="33540"/>
                  </a:lnTo>
                  <a:lnTo>
                    <a:pt x="475475" y="36588"/>
                  </a:lnTo>
                  <a:lnTo>
                    <a:pt x="473951" y="36588"/>
                  </a:lnTo>
                  <a:lnTo>
                    <a:pt x="473951" y="39636"/>
                  </a:lnTo>
                  <a:lnTo>
                    <a:pt x="472440" y="41160"/>
                  </a:lnTo>
                  <a:lnTo>
                    <a:pt x="472440" y="45732"/>
                  </a:lnTo>
                  <a:lnTo>
                    <a:pt x="498348" y="45732"/>
                  </a:lnTo>
                  <a:lnTo>
                    <a:pt x="498348" y="42684"/>
                  </a:lnTo>
                  <a:lnTo>
                    <a:pt x="475475" y="42684"/>
                  </a:lnTo>
                  <a:lnTo>
                    <a:pt x="475475" y="41160"/>
                  </a:lnTo>
                  <a:lnTo>
                    <a:pt x="477012" y="39636"/>
                  </a:lnTo>
                  <a:lnTo>
                    <a:pt x="477012" y="36588"/>
                  </a:lnTo>
                  <a:lnTo>
                    <a:pt x="478536" y="35064"/>
                  </a:lnTo>
                  <a:lnTo>
                    <a:pt x="480060" y="35064"/>
                  </a:lnTo>
                  <a:lnTo>
                    <a:pt x="480060" y="33540"/>
                  </a:lnTo>
                  <a:lnTo>
                    <a:pt x="484632" y="28968"/>
                  </a:lnTo>
                  <a:lnTo>
                    <a:pt x="487667" y="28968"/>
                  </a:lnTo>
                  <a:lnTo>
                    <a:pt x="496824" y="19824"/>
                  </a:lnTo>
                  <a:lnTo>
                    <a:pt x="496824" y="18300"/>
                  </a:lnTo>
                  <a:lnTo>
                    <a:pt x="498348" y="16776"/>
                  </a:lnTo>
                  <a:lnTo>
                    <a:pt x="498348" y="6108"/>
                  </a:lnTo>
                  <a:close/>
                </a:path>
                <a:path w="3575685" h="47625">
                  <a:moveTo>
                    <a:pt x="588251" y="0"/>
                  </a:moveTo>
                  <a:lnTo>
                    <a:pt x="586740" y="0"/>
                  </a:lnTo>
                  <a:lnTo>
                    <a:pt x="585216" y="1536"/>
                  </a:lnTo>
                  <a:lnTo>
                    <a:pt x="583692" y="1536"/>
                  </a:lnTo>
                  <a:lnTo>
                    <a:pt x="583692" y="3060"/>
                  </a:lnTo>
                  <a:lnTo>
                    <a:pt x="582168" y="3060"/>
                  </a:lnTo>
                  <a:lnTo>
                    <a:pt x="579120" y="6108"/>
                  </a:lnTo>
                  <a:lnTo>
                    <a:pt x="576059" y="6108"/>
                  </a:lnTo>
                  <a:lnTo>
                    <a:pt x="576059" y="7632"/>
                  </a:lnTo>
                  <a:lnTo>
                    <a:pt x="574548" y="7632"/>
                  </a:lnTo>
                  <a:lnTo>
                    <a:pt x="574548" y="10680"/>
                  </a:lnTo>
                  <a:lnTo>
                    <a:pt x="576059" y="9156"/>
                  </a:lnTo>
                  <a:lnTo>
                    <a:pt x="579120" y="9156"/>
                  </a:lnTo>
                  <a:lnTo>
                    <a:pt x="582168" y="6108"/>
                  </a:lnTo>
                  <a:lnTo>
                    <a:pt x="583692" y="6108"/>
                  </a:lnTo>
                  <a:lnTo>
                    <a:pt x="585216" y="4584"/>
                  </a:lnTo>
                  <a:lnTo>
                    <a:pt x="585216" y="45732"/>
                  </a:lnTo>
                  <a:lnTo>
                    <a:pt x="588251" y="45732"/>
                  </a:lnTo>
                  <a:lnTo>
                    <a:pt x="588251" y="4584"/>
                  </a:lnTo>
                  <a:lnTo>
                    <a:pt x="588251" y="0"/>
                  </a:lnTo>
                  <a:close/>
                </a:path>
                <a:path w="3575685" h="47625">
                  <a:moveTo>
                    <a:pt x="624840" y="13728"/>
                  </a:moveTo>
                  <a:lnTo>
                    <a:pt x="623316" y="10680"/>
                  </a:lnTo>
                  <a:lnTo>
                    <a:pt x="623316" y="9156"/>
                  </a:lnTo>
                  <a:lnTo>
                    <a:pt x="621792" y="6108"/>
                  </a:lnTo>
                  <a:lnTo>
                    <a:pt x="621792" y="13728"/>
                  </a:lnTo>
                  <a:lnTo>
                    <a:pt x="621792" y="16776"/>
                  </a:lnTo>
                  <a:lnTo>
                    <a:pt x="620268" y="18300"/>
                  </a:lnTo>
                  <a:lnTo>
                    <a:pt x="620268" y="21348"/>
                  </a:lnTo>
                  <a:lnTo>
                    <a:pt x="618744" y="21348"/>
                  </a:lnTo>
                  <a:lnTo>
                    <a:pt x="618744" y="22872"/>
                  </a:lnTo>
                  <a:lnTo>
                    <a:pt x="617220" y="24384"/>
                  </a:lnTo>
                  <a:lnTo>
                    <a:pt x="615683" y="24384"/>
                  </a:lnTo>
                  <a:lnTo>
                    <a:pt x="614159" y="25908"/>
                  </a:lnTo>
                  <a:lnTo>
                    <a:pt x="608076" y="25908"/>
                  </a:lnTo>
                  <a:lnTo>
                    <a:pt x="606552" y="24384"/>
                  </a:lnTo>
                  <a:lnTo>
                    <a:pt x="605028" y="24384"/>
                  </a:lnTo>
                  <a:lnTo>
                    <a:pt x="603491" y="22872"/>
                  </a:lnTo>
                  <a:lnTo>
                    <a:pt x="603491" y="21348"/>
                  </a:lnTo>
                  <a:lnTo>
                    <a:pt x="601967" y="19824"/>
                  </a:lnTo>
                  <a:lnTo>
                    <a:pt x="601967" y="18300"/>
                  </a:lnTo>
                  <a:lnTo>
                    <a:pt x="600456" y="18300"/>
                  </a:lnTo>
                  <a:lnTo>
                    <a:pt x="600456" y="10680"/>
                  </a:lnTo>
                  <a:lnTo>
                    <a:pt x="601967" y="9156"/>
                  </a:lnTo>
                  <a:lnTo>
                    <a:pt x="601967" y="7632"/>
                  </a:lnTo>
                  <a:lnTo>
                    <a:pt x="606552" y="3060"/>
                  </a:lnTo>
                  <a:lnTo>
                    <a:pt x="615683" y="3060"/>
                  </a:lnTo>
                  <a:lnTo>
                    <a:pt x="615683" y="4584"/>
                  </a:lnTo>
                  <a:lnTo>
                    <a:pt x="617220" y="4584"/>
                  </a:lnTo>
                  <a:lnTo>
                    <a:pt x="618744" y="6108"/>
                  </a:lnTo>
                  <a:lnTo>
                    <a:pt x="618744" y="7632"/>
                  </a:lnTo>
                  <a:lnTo>
                    <a:pt x="620268" y="9156"/>
                  </a:lnTo>
                  <a:lnTo>
                    <a:pt x="620268" y="12192"/>
                  </a:lnTo>
                  <a:lnTo>
                    <a:pt x="621792" y="13728"/>
                  </a:lnTo>
                  <a:lnTo>
                    <a:pt x="621792" y="6108"/>
                  </a:lnTo>
                  <a:lnTo>
                    <a:pt x="621792" y="4584"/>
                  </a:lnTo>
                  <a:lnTo>
                    <a:pt x="620268" y="3060"/>
                  </a:lnTo>
                  <a:lnTo>
                    <a:pt x="618744" y="1536"/>
                  </a:lnTo>
                  <a:lnTo>
                    <a:pt x="617220" y="1536"/>
                  </a:lnTo>
                  <a:lnTo>
                    <a:pt x="615683" y="0"/>
                  </a:lnTo>
                  <a:lnTo>
                    <a:pt x="608076" y="0"/>
                  </a:lnTo>
                  <a:lnTo>
                    <a:pt x="606552" y="1536"/>
                  </a:lnTo>
                  <a:lnTo>
                    <a:pt x="605028" y="1536"/>
                  </a:lnTo>
                  <a:lnTo>
                    <a:pt x="601967" y="4584"/>
                  </a:lnTo>
                  <a:lnTo>
                    <a:pt x="600456" y="4584"/>
                  </a:lnTo>
                  <a:lnTo>
                    <a:pt x="598932" y="6108"/>
                  </a:lnTo>
                  <a:lnTo>
                    <a:pt x="598932" y="9156"/>
                  </a:lnTo>
                  <a:lnTo>
                    <a:pt x="597408" y="10680"/>
                  </a:lnTo>
                  <a:lnTo>
                    <a:pt x="597408" y="18300"/>
                  </a:lnTo>
                  <a:lnTo>
                    <a:pt x="598932" y="19824"/>
                  </a:lnTo>
                  <a:lnTo>
                    <a:pt x="598932" y="21348"/>
                  </a:lnTo>
                  <a:lnTo>
                    <a:pt x="601967" y="24384"/>
                  </a:lnTo>
                  <a:lnTo>
                    <a:pt x="601967" y="25908"/>
                  </a:lnTo>
                  <a:lnTo>
                    <a:pt x="603491" y="27444"/>
                  </a:lnTo>
                  <a:lnTo>
                    <a:pt x="605028" y="27444"/>
                  </a:lnTo>
                  <a:lnTo>
                    <a:pt x="606552" y="28968"/>
                  </a:lnTo>
                  <a:lnTo>
                    <a:pt x="615683" y="28968"/>
                  </a:lnTo>
                  <a:lnTo>
                    <a:pt x="618744" y="25908"/>
                  </a:lnTo>
                  <a:lnTo>
                    <a:pt x="621792" y="21348"/>
                  </a:lnTo>
                  <a:lnTo>
                    <a:pt x="621792" y="28968"/>
                  </a:lnTo>
                  <a:lnTo>
                    <a:pt x="620268" y="35064"/>
                  </a:lnTo>
                  <a:lnTo>
                    <a:pt x="617220" y="38100"/>
                  </a:lnTo>
                  <a:lnTo>
                    <a:pt x="615683" y="42684"/>
                  </a:lnTo>
                  <a:lnTo>
                    <a:pt x="611124" y="44208"/>
                  </a:lnTo>
                  <a:lnTo>
                    <a:pt x="605028" y="44208"/>
                  </a:lnTo>
                  <a:lnTo>
                    <a:pt x="601967" y="42684"/>
                  </a:lnTo>
                  <a:lnTo>
                    <a:pt x="600456" y="42684"/>
                  </a:lnTo>
                  <a:lnTo>
                    <a:pt x="600456" y="45732"/>
                  </a:lnTo>
                  <a:lnTo>
                    <a:pt x="601967" y="45732"/>
                  </a:lnTo>
                  <a:lnTo>
                    <a:pt x="605028" y="47256"/>
                  </a:lnTo>
                  <a:lnTo>
                    <a:pt x="609600" y="47256"/>
                  </a:lnTo>
                  <a:lnTo>
                    <a:pt x="612648" y="45732"/>
                  </a:lnTo>
                  <a:lnTo>
                    <a:pt x="614159" y="44208"/>
                  </a:lnTo>
                  <a:lnTo>
                    <a:pt x="617220" y="44208"/>
                  </a:lnTo>
                  <a:lnTo>
                    <a:pt x="618744" y="42684"/>
                  </a:lnTo>
                  <a:lnTo>
                    <a:pt x="620268" y="39636"/>
                  </a:lnTo>
                  <a:lnTo>
                    <a:pt x="621792" y="38100"/>
                  </a:lnTo>
                  <a:lnTo>
                    <a:pt x="623316" y="35064"/>
                  </a:lnTo>
                  <a:lnTo>
                    <a:pt x="623316" y="32016"/>
                  </a:lnTo>
                  <a:lnTo>
                    <a:pt x="624840" y="28968"/>
                  </a:lnTo>
                  <a:lnTo>
                    <a:pt x="624840" y="13728"/>
                  </a:lnTo>
                  <a:close/>
                </a:path>
                <a:path w="3575685" h="47625">
                  <a:moveTo>
                    <a:pt x="658368" y="16776"/>
                  </a:moveTo>
                  <a:lnTo>
                    <a:pt x="656844" y="13728"/>
                  </a:lnTo>
                  <a:lnTo>
                    <a:pt x="656844" y="9156"/>
                  </a:lnTo>
                  <a:lnTo>
                    <a:pt x="655320" y="6108"/>
                  </a:lnTo>
                  <a:lnTo>
                    <a:pt x="653783" y="4584"/>
                  </a:lnTo>
                  <a:lnTo>
                    <a:pt x="653783" y="9156"/>
                  </a:lnTo>
                  <a:lnTo>
                    <a:pt x="653783" y="21348"/>
                  </a:lnTo>
                  <a:lnTo>
                    <a:pt x="652259" y="21348"/>
                  </a:lnTo>
                  <a:lnTo>
                    <a:pt x="650748" y="22872"/>
                  </a:lnTo>
                  <a:lnTo>
                    <a:pt x="650748" y="24384"/>
                  </a:lnTo>
                  <a:lnTo>
                    <a:pt x="647700" y="24384"/>
                  </a:lnTo>
                  <a:lnTo>
                    <a:pt x="647700" y="25908"/>
                  </a:lnTo>
                  <a:lnTo>
                    <a:pt x="641591" y="25908"/>
                  </a:lnTo>
                  <a:lnTo>
                    <a:pt x="640067" y="24384"/>
                  </a:lnTo>
                  <a:lnTo>
                    <a:pt x="638556" y="24384"/>
                  </a:lnTo>
                  <a:lnTo>
                    <a:pt x="635508" y="21348"/>
                  </a:lnTo>
                  <a:lnTo>
                    <a:pt x="635508" y="18300"/>
                  </a:lnTo>
                  <a:lnTo>
                    <a:pt x="633984" y="18300"/>
                  </a:lnTo>
                  <a:lnTo>
                    <a:pt x="633984" y="10680"/>
                  </a:lnTo>
                  <a:lnTo>
                    <a:pt x="635508" y="9156"/>
                  </a:lnTo>
                  <a:lnTo>
                    <a:pt x="635508" y="6108"/>
                  </a:lnTo>
                  <a:lnTo>
                    <a:pt x="637032" y="6108"/>
                  </a:lnTo>
                  <a:lnTo>
                    <a:pt x="640067" y="3060"/>
                  </a:lnTo>
                  <a:lnTo>
                    <a:pt x="647700" y="3060"/>
                  </a:lnTo>
                  <a:lnTo>
                    <a:pt x="649224" y="4584"/>
                  </a:lnTo>
                  <a:lnTo>
                    <a:pt x="650748" y="4584"/>
                  </a:lnTo>
                  <a:lnTo>
                    <a:pt x="652259" y="6108"/>
                  </a:lnTo>
                  <a:lnTo>
                    <a:pt x="652259" y="7632"/>
                  </a:lnTo>
                  <a:lnTo>
                    <a:pt x="653783" y="9156"/>
                  </a:lnTo>
                  <a:lnTo>
                    <a:pt x="653783" y="4584"/>
                  </a:lnTo>
                  <a:lnTo>
                    <a:pt x="653783" y="3060"/>
                  </a:lnTo>
                  <a:lnTo>
                    <a:pt x="652259" y="1536"/>
                  </a:lnTo>
                  <a:lnTo>
                    <a:pt x="650748" y="1536"/>
                  </a:lnTo>
                  <a:lnTo>
                    <a:pt x="649224" y="0"/>
                  </a:lnTo>
                  <a:lnTo>
                    <a:pt x="641591" y="0"/>
                  </a:lnTo>
                  <a:lnTo>
                    <a:pt x="640067" y="1536"/>
                  </a:lnTo>
                  <a:lnTo>
                    <a:pt x="637032" y="1536"/>
                  </a:lnTo>
                  <a:lnTo>
                    <a:pt x="635508" y="3060"/>
                  </a:lnTo>
                  <a:lnTo>
                    <a:pt x="635508" y="4584"/>
                  </a:lnTo>
                  <a:lnTo>
                    <a:pt x="633984" y="4584"/>
                  </a:lnTo>
                  <a:lnTo>
                    <a:pt x="632460" y="6108"/>
                  </a:lnTo>
                  <a:lnTo>
                    <a:pt x="632460" y="9156"/>
                  </a:lnTo>
                  <a:lnTo>
                    <a:pt x="630936" y="10680"/>
                  </a:lnTo>
                  <a:lnTo>
                    <a:pt x="630936" y="18300"/>
                  </a:lnTo>
                  <a:lnTo>
                    <a:pt x="632460" y="19824"/>
                  </a:lnTo>
                  <a:lnTo>
                    <a:pt x="632460" y="21348"/>
                  </a:lnTo>
                  <a:lnTo>
                    <a:pt x="633984" y="22872"/>
                  </a:lnTo>
                  <a:lnTo>
                    <a:pt x="633984" y="24384"/>
                  </a:lnTo>
                  <a:lnTo>
                    <a:pt x="637032" y="27444"/>
                  </a:lnTo>
                  <a:lnTo>
                    <a:pt x="638556" y="27444"/>
                  </a:lnTo>
                  <a:lnTo>
                    <a:pt x="640067" y="28968"/>
                  </a:lnTo>
                  <a:lnTo>
                    <a:pt x="649224" y="28968"/>
                  </a:lnTo>
                  <a:lnTo>
                    <a:pt x="652259" y="25908"/>
                  </a:lnTo>
                  <a:lnTo>
                    <a:pt x="655320" y="21348"/>
                  </a:lnTo>
                  <a:lnTo>
                    <a:pt x="655320" y="28968"/>
                  </a:lnTo>
                  <a:lnTo>
                    <a:pt x="653783" y="35064"/>
                  </a:lnTo>
                  <a:lnTo>
                    <a:pt x="650748" y="38100"/>
                  </a:lnTo>
                  <a:lnTo>
                    <a:pt x="649224" y="42684"/>
                  </a:lnTo>
                  <a:lnTo>
                    <a:pt x="644652" y="44208"/>
                  </a:lnTo>
                  <a:lnTo>
                    <a:pt x="638556" y="44208"/>
                  </a:lnTo>
                  <a:lnTo>
                    <a:pt x="635508" y="42684"/>
                  </a:lnTo>
                  <a:lnTo>
                    <a:pt x="633984" y="42684"/>
                  </a:lnTo>
                  <a:lnTo>
                    <a:pt x="633984" y="45732"/>
                  </a:lnTo>
                  <a:lnTo>
                    <a:pt x="635508" y="45732"/>
                  </a:lnTo>
                  <a:lnTo>
                    <a:pt x="638556" y="47256"/>
                  </a:lnTo>
                  <a:lnTo>
                    <a:pt x="643128" y="47256"/>
                  </a:lnTo>
                  <a:lnTo>
                    <a:pt x="646176" y="45732"/>
                  </a:lnTo>
                  <a:lnTo>
                    <a:pt x="647700" y="44208"/>
                  </a:lnTo>
                  <a:lnTo>
                    <a:pt x="649224" y="44208"/>
                  </a:lnTo>
                  <a:lnTo>
                    <a:pt x="652259" y="42684"/>
                  </a:lnTo>
                  <a:lnTo>
                    <a:pt x="653783" y="39636"/>
                  </a:lnTo>
                  <a:lnTo>
                    <a:pt x="655320" y="38100"/>
                  </a:lnTo>
                  <a:lnTo>
                    <a:pt x="655320" y="35064"/>
                  </a:lnTo>
                  <a:lnTo>
                    <a:pt x="656844" y="32016"/>
                  </a:lnTo>
                  <a:lnTo>
                    <a:pt x="656844" y="28968"/>
                  </a:lnTo>
                  <a:lnTo>
                    <a:pt x="658368" y="24384"/>
                  </a:lnTo>
                  <a:lnTo>
                    <a:pt x="658368" y="16776"/>
                  </a:lnTo>
                  <a:close/>
                </a:path>
                <a:path w="3575685" h="47625">
                  <a:moveTo>
                    <a:pt x="694944" y="32016"/>
                  </a:moveTo>
                  <a:lnTo>
                    <a:pt x="687324" y="32016"/>
                  </a:lnTo>
                  <a:lnTo>
                    <a:pt x="687324" y="6108"/>
                  </a:lnTo>
                  <a:lnTo>
                    <a:pt x="687324" y="0"/>
                  </a:lnTo>
                  <a:lnTo>
                    <a:pt x="684276" y="0"/>
                  </a:lnTo>
                  <a:lnTo>
                    <a:pt x="684276" y="6108"/>
                  </a:lnTo>
                  <a:lnTo>
                    <a:pt x="684276" y="32016"/>
                  </a:lnTo>
                  <a:lnTo>
                    <a:pt x="665975" y="32016"/>
                  </a:lnTo>
                  <a:lnTo>
                    <a:pt x="669036" y="28968"/>
                  </a:lnTo>
                  <a:lnTo>
                    <a:pt x="670560" y="25908"/>
                  </a:lnTo>
                  <a:lnTo>
                    <a:pt x="673608" y="22872"/>
                  </a:lnTo>
                  <a:lnTo>
                    <a:pt x="675132" y="19824"/>
                  </a:lnTo>
                  <a:lnTo>
                    <a:pt x="676656" y="18300"/>
                  </a:lnTo>
                  <a:lnTo>
                    <a:pt x="678167" y="15252"/>
                  </a:lnTo>
                  <a:lnTo>
                    <a:pt x="679691" y="13728"/>
                  </a:lnTo>
                  <a:lnTo>
                    <a:pt x="682752" y="7632"/>
                  </a:lnTo>
                  <a:lnTo>
                    <a:pt x="684276" y="6108"/>
                  </a:lnTo>
                  <a:lnTo>
                    <a:pt x="684276" y="0"/>
                  </a:lnTo>
                  <a:lnTo>
                    <a:pt x="682752" y="3060"/>
                  </a:lnTo>
                  <a:lnTo>
                    <a:pt x="681228" y="4584"/>
                  </a:lnTo>
                  <a:lnTo>
                    <a:pt x="676656" y="13728"/>
                  </a:lnTo>
                  <a:lnTo>
                    <a:pt x="675132" y="15252"/>
                  </a:lnTo>
                  <a:lnTo>
                    <a:pt x="673608" y="18300"/>
                  </a:lnTo>
                  <a:lnTo>
                    <a:pt x="670560" y="21348"/>
                  </a:lnTo>
                  <a:lnTo>
                    <a:pt x="669036" y="24384"/>
                  </a:lnTo>
                  <a:lnTo>
                    <a:pt x="662940" y="30492"/>
                  </a:lnTo>
                  <a:lnTo>
                    <a:pt x="662940" y="33540"/>
                  </a:lnTo>
                  <a:lnTo>
                    <a:pt x="684276" y="33540"/>
                  </a:lnTo>
                  <a:lnTo>
                    <a:pt x="684276" y="45732"/>
                  </a:lnTo>
                  <a:lnTo>
                    <a:pt x="687324" y="45732"/>
                  </a:lnTo>
                  <a:lnTo>
                    <a:pt x="687324" y="33540"/>
                  </a:lnTo>
                  <a:lnTo>
                    <a:pt x="694944" y="33540"/>
                  </a:lnTo>
                  <a:lnTo>
                    <a:pt x="694944" y="32016"/>
                  </a:lnTo>
                  <a:close/>
                </a:path>
                <a:path w="3575685" h="47625">
                  <a:moveTo>
                    <a:pt x="780275" y="0"/>
                  </a:moveTo>
                  <a:lnTo>
                    <a:pt x="778751" y="0"/>
                  </a:lnTo>
                  <a:lnTo>
                    <a:pt x="777240" y="1536"/>
                  </a:lnTo>
                  <a:lnTo>
                    <a:pt x="775716" y="1536"/>
                  </a:lnTo>
                  <a:lnTo>
                    <a:pt x="775716" y="3060"/>
                  </a:lnTo>
                  <a:lnTo>
                    <a:pt x="774192" y="3060"/>
                  </a:lnTo>
                  <a:lnTo>
                    <a:pt x="771144" y="6108"/>
                  </a:lnTo>
                  <a:lnTo>
                    <a:pt x="769620" y="6108"/>
                  </a:lnTo>
                  <a:lnTo>
                    <a:pt x="768083" y="7632"/>
                  </a:lnTo>
                  <a:lnTo>
                    <a:pt x="766559" y="7632"/>
                  </a:lnTo>
                  <a:lnTo>
                    <a:pt x="766559" y="10680"/>
                  </a:lnTo>
                  <a:lnTo>
                    <a:pt x="768083" y="9156"/>
                  </a:lnTo>
                  <a:lnTo>
                    <a:pt x="771144" y="9156"/>
                  </a:lnTo>
                  <a:lnTo>
                    <a:pt x="774192" y="6108"/>
                  </a:lnTo>
                  <a:lnTo>
                    <a:pt x="775716" y="6108"/>
                  </a:lnTo>
                  <a:lnTo>
                    <a:pt x="777240" y="4584"/>
                  </a:lnTo>
                  <a:lnTo>
                    <a:pt x="777240" y="45732"/>
                  </a:lnTo>
                  <a:lnTo>
                    <a:pt x="780275" y="45732"/>
                  </a:lnTo>
                  <a:lnTo>
                    <a:pt x="780275" y="4584"/>
                  </a:lnTo>
                  <a:lnTo>
                    <a:pt x="780275" y="0"/>
                  </a:lnTo>
                  <a:close/>
                </a:path>
                <a:path w="3575685" h="47625">
                  <a:moveTo>
                    <a:pt x="816851" y="13728"/>
                  </a:moveTo>
                  <a:lnTo>
                    <a:pt x="815340" y="10680"/>
                  </a:lnTo>
                  <a:lnTo>
                    <a:pt x="815340" y="9156"/>
                  </a:lnTo>
                  <a:lnTo>
                    <a:pt x="813816" y="6108"/>
                  </a:lnTo>
                  <a:lnTo>
                    <a:pt x="813816" y="12192"/>
                  </a:lnTo>
                  <a:lnTo>
                    <a:pt x="813816" y="18300"/>
                  </a:lnTo>
                  <a:lnTo>
                    <a:pt x="812292" y="19824"/>
                  </a:lnTo>
                  <a:lnTo>
                    <a:pt x="812292" y="21348"/>
                  </a:lnTo>
                  <a:lnTo>
                    <a:pt x="810768" y="21348"/>
                  </a:lnTo>
                  <a:lnTo>
                    <a:pt x="810768" y="22872"/>
                  </a:lnTo>
                  <a:lnTo>
                    <a:pt x="809244" y="24384"/>
                  </a:lnTo>
                  <a:lnTo>
                    <a:pt x="807720" y="24384"/>
                  </a:lnTo>
                  <a:lnTo>
                    <a:pt x="806183" y="25908"/>
                  </a:lnTo>
                  <a:lnTo>
                    <a:pt x="800100" y="25908"/>
                  </a:lnTo>
                  <a:lnTo>
                    <a:pt x="798576" y="24384"/>
                  </a:lnTo>
                  <a:lnTo>
                    <a:pt x="797052" y="24384"/>
                  </a:lnTo>
                  <a:lnTo>
                    <a:pt x="795528" y="22872"/>
                  </a:lnTo>
                  <a:lnTo>
                    <a:pt x="795528" y="21348"/>
                  </a:lnTo>
                  <a:lnTo>
                    <a:pt x="794004" y="19824"/>
                  </a:lnTo>
                  <a:lnTo>
                    <a:pt x="794004" y="18300"/>
                  </a:lnTo>
                  <a:lnTo>
                    <a:pt x="792467" y="15252"/>
                  </a:lnTo>
                  <a:lnTo>
                    <a:pt x="792467" y="12192"/>
                  </a:lnTo>
                  <a:lnTo>
                    <a:pt x="794004" y="10680"/>
                  </a:lnTo>
                  <a:lnTo>
                    <a:pt x="794004" y="7632"/>
                  </a:lnTo>
                  <a:lnTo>
                    <a:pt x="797052" y="4584"/>
                  </a:lnTo>
                  <a:lnTo>
                    <a:pt x="798576" y="4584"/>
                  </a:lnTo>
                  <a:lnTo>
                    <a:pt x="798576" y="3060"/>
                  </a:lnTo>
                  <a:lnTo>
                    <a:pt x="807720" y="3060"/>
                  </a:lnTo>
                  <a:lnTo>
                    <a:pt x="810768" y="6108"/>
                  </a:lnTo>
                  <a:lnTo>
                    <a:pt x="810768" y="7632"/>
                  </a:lnTo>
                  <a:lnTo>
                    <a:pt x="812292" y="9156"/>
                  </a:lnTo>
                  <a:lnTo>
                    <a:pt x="812292" y="10680"/>
                  </a:lnTo>
                  <a:lnTo>
                    <a:pt x="813816" y="12192"/>
                  </a:lnTo>
                  <a:lnTo>
                    <a:pt x="813816" y="6108"/>
                  </a:lnTo>
                  <a:lnTo>
                    <a:pt x="813816" y="4584"/>
                  </a:lnTo>
                  <a:lnTo>
                    <a:pt x="812292" y="3060"/>
                  </a:lnTo>
                  <a:lnTo>
                    <a:pt x="810768" y="1536"/>
                  </a:lnTo>
                  <a:lnTo>
                    <a:pt x="809244" y="1536"/>
                  </a:lnTo>
                  <a:lnTo>
                    <a:pt x="807720" y="0"/>
                  </a:lnTo>
                  <a:lnTo>
                    <a:pt x="800100" y="0"/>
                  </a:lnTo>
                  <a:lnTo>
                    <a:pt x="798576" y="1536"/>
                  </a:lnTo>
                  <a:lnTo>
                    <a:pt x="797052" y="1536"/>
                  </a:lnTo>
                  <a:lnTo>
                    <a:pt x="794004" y="4584"/>
                  </a:lnTo>
                  <a:lnTo>
                    <a:pt x="792467" y="4584"/>
                  </a:lnTo>
                  <a:lnTo>
                    <a:pt x="792467" y="6108"/>
                  </a:lnTo>
                  <a:lnTo>
                    <a:pt x="790956" y="9156"/>
                  </a:lnTo>
                  <a:lnTo>
                    <a:pt x="790956" y="10680"/>
                  </a:lnTo>
                  <a:lnTo>
                    <a:pt x="789432" y="12192"/>
                  </a:lnTo>
                  <a:lnTo>
                    <a:pt x="789432" y="16776"/>
                  </a:lnTo>
                  <a:lnTo>
                    <a:pt x="790956" y="18300"/>
                  </a:lnTo>
                  <a:lnTo>
                    <a:pt x="790956" y="21348"/>
                  </a:lnTo>
                  <a:lnTo>
                    <a:pt x="794004" y="24384"/>
                  </a:lnTo>
                  <a:lnTo>
                    <a:pt x="794004" y="25908"/>
                  </a:lnTo>
                  <a:lnTo>
                    <a:pt x="795528" y="27444"/>
                  </a:lnTo>
                  <a:lnTo>
                    <a:pt x="797052" y="27444"/>
                  </a:lnTo>
                  <a:lnTo>
                    <a:pt x="798576" y="28968"/>
                  </a:lnTo>
                  <a:lnTo>
                    <a:pt x="807720" y="28968"/>
                  </a:lnTo>
                  <a:lnTo>
                    <a:pt x="812292" y="25908"/>
                  </a:lnTo>
                  <a:lnTo>
                    <a:pt x="813816" y="21348"/>
                  </a:lnTo>
                  <a:lnTo>
                    <a:pt x="813816" y="28968"/>
                  </a:lnTo>
                  <a:lnTo>
                    <a:pt x="812292" y="35064"/>
                  </a:lnTo>
                  <a:lnTo>
                    <a:pt x="809244" y="38100"/>
                  </a:lnTo>
                  <a:lnTo>
                    <a:pt x="807720" y="42684"/>
                  </a:lnTo>
                  <a:lnTo>
                    <a:pt x="803148" y="44208"/>
                  </a:lnTo>
                  <a:lnTo>
                    <a:pt x="797052" y="44208"/>
                  </a:lnTo>
                  <a:lnTo>
                    <a:pt x="795528" y="42684"/>
                  </a:lnTo>
                  <a:lnTo>
                    <a:pt x="792467" y="42684"/>
                  </a:lnTo>
                  <a:lnTo>
                    <a:pt x="792467" y="45732"/>
                  </a:lnTo>
                  <a:lnTo>
                    <a:pt x="794004" y="45732"/>
                  </a:lnTo>
                  <a:lnTo>
                    <a:pt x="797052" y="47256"/>
                  </a:lnTo>
                  <a:lnTo>
                    <a:pt x="801624" y="47256"/>
                  </a:lnTo>
                  <a:lnTo>
                    <a:pt x="804659" y="45732"/>
                  </a:lnTo>
                  <a:lnTo>
                    <a:pt x="806183" y="44208"/>
                  </a:lnTo>
                  <a:lnTo>
                    <a:pt x="809244" y="44208"/>
                  </a:lnTo>
                  <a:lnTo>
                    <a:pt x="810768" y="42684"/>
                  </a:lnTo>
                  <a:lnTo>
                    <a:pt x="812292" y="39636"/>
                  </a:lnTo>
                  <a:lnTo>
                    <a:pt x="813816" y="38100"/>
                  </a:lnTo>
                  <a:lnTo>
                    <a:pt x="815340" y="35064"/>
                  </a:lnTo>
                  <a:lnTo>
                    <a:pt x="815340" y="32016"/>
                  </a:lnTo>
                  <a:lnTo>
                    <a:pt x="816851" y="28968"/>
                  </a:lnTo>
                  <a:lnTo>
                    <a:pt x="816851" y="13728"/>
                  </a:lnTo>
                  <a:close/>
                </a:path>
                <a:path w="3575685" h="47625">
                  <a:moveTo>
                    <a:pt x="850392" y="13728"/>
                  </a:moveTo>
                  <a:lnTo>
                    <a:pt x="848868" y="10680"/>
                  </a:lnTo>
                  <a:lnTo>
                    <a:pt x="848868" y="9156"/>
                  </a:lnTo>
                  <a:lnTo>
                    <a:pt x="847344" y="6108"/>
                  </a:lnTo>
                  <a:lnTo>
                    <a:pt x="847344" y="13728"/>
                  </a:lnTo>
                  <a:lnTo>
                    <a:pt x="847344" y="16776"/>
                  </a:lnTo>
                  <a:lnTo>
                    <a:pt x="845820" y="18300"/>
                  </a:lnTo>
                  <a:lnTo>
                    <a:pt x="845820" y="21348"/>
                  </a:lnTo>
                  <a:lnTo>
                    <a:pt x="844283" y="21348"/>
                  </a:lnTo>
                  <a:lnTo>
                    <a:pt x="844283" y="22872"/>
                  </a:lnTo>
                  <a:lnTo>
                    <a:pt x="842759" y="24384"/>
                  </a:lnTo>
                  <a:lnTo>
                    <a:pt x="839724" y="24384"/>
                  </a:lnTo>
                  <a:lnTo>
                    <a:pt x="839724" y="25908"/>
                  </a:lnTo>
                  <a:lnTo>
                    <a:pt x="833628" y="25908"/>
                  </a:lnTo>
                  <a:lnTo>
                    <a:pt x="832104" y="24384"/>
                  </a:lnTo>
                  <a:lnTo>
                    <a:pt x="830567" y="24384"/>
                  </a:lnTo>
                  <a:lnTo>
                    <a:pt x="829056" y="22872"/>
                  </a:lnTo>
                  <a:lnTo>
                    <a:pt x="829056" y="21348"/>
                  </a:lnTo>
                  <a:lnTo>
                    <a:pt x="827532" y="19824"/>
                  </a:lnTo>
                  <a:lnTo>
                    <a:pt x="827532" y="18300"/>
                  </a:lnTo>
                  <a:lnTo>
                    <a:pt x="826008" y="18300"/>
                  </a:lnTo>
                  <a:lnTo>
                    <a:pt x="826008" y="10680"/>
                  </a:lnTo>
                  <a:lnTo>
                    <a:pt x="827532" y="9156"/>
                  </a:lnTo>
                  <a:lnTo>
                    <a:pt x="827532" y="7632"/>
                  </a:lnTo>
                  <a:lnTo>
                    <a:pt x="832104" y="3060"/>
                  </a:lnTo>
                  <a:lnTo>
                    <a:pt x="841248" y="3060"/>
                  </a:lnTo>
                  <a:lnTo>
                    <a:pt x="841248" y="4584"/>
                  </a:lnTo>
                  <a:lnTo>
                    <a:pt x="842759" y="4584"/>
                  </a:lnTo>
                  <a:lnTo>
                    <a:pt x="844283" y="6108"/>
                  </a:lnTo>
                  <a:lnTo>
                    <a:pt x="844283" y="7632"/>
                  </a:lnTo>
                  <a:lnTo>
                    <a:pt x="845820" y="9156"/>
                  </a:lnTo>
                  <a:lnTo>
                    <a:pt x="845820" y="12192"/>
                  </a:lnTo>
                  <a:lnTo>
                    <a:pt x="847344" y="13728"/>
                  </a:lnTo>
                  <a:lnTo>
                    <a:pt x="847344" y="6108"/>
                  </a:lnTo>
                  <a:lnTo>
                    <a:pt x="845820" y="4584"/>
                  </a:lnTo>
                  <a:lnTo>
                    <a:pt x="845820" y="3060"/>
                  </a:lnTo>
                  <a:lnTo>
                    <a:pt x="844283" y="1536"/>
                  </a:lnTo>
                  <a:lnTo>
                    <a:pt x="842759" y="1536"/>
                  </a:lnTo>
                  <a:lnTo>
                    <a:pt x="841248" y="0"/>
                  </a:lnTo>
                  <a:lnTo>
                    <a:pt x="833628" y="0"/>
                  </a:lnTo>
                  <a:lnTo>
                    <a:pt x="832104" y="1536"/>
                  </a:lnTo>
                  <a:lnTo>
                    <a:pt x="830567" y="1536"/>
                  </a:lnTo>
                  <a:lnTo>
                    <a:pt x="827532" y="4584"/>
                  </a:lnTo>
                  <a:lnTo>
                    <a:pt x="826008" y="4584"/>
                  </a:lnTo>
                  <a:lnTo>
                    <a:pt x="824484" y="6108"/>
                  </a:lnTo>
                  <a:lnTo>
                    <a:pt x="824484" y="9156"/>
                  </a:lnTo>
                  <a:lnTo>
                    <a:pt x="822960" y="10680"/>
                  </a:lnTo>
                  <a:lnTo>
                    <a:pt x="822960" y="18300"/>
                  </a:lnTo>
                  <a:lnTo>
                    <a:pt x="824484" y="19824"/>
                  </a:lnTo>
                  <a:lnTo>
                    <a:pt x="824484" y="21348"/>
                  </a:lnTo>
                  <a:lnTo>
                    <a:pt x="827532" y="24384"/>
                  </a:lnTo>
                  <a:lnTo>
                    <a:pt x="827532" y="25908"/>
                  </a:lnTo>
                  <a:lnTo>
                    <a:pt x="829056" y="27444"/>
                  </a:lnTo>
                  <a:lnTo>
                    <a:pt x="830567" y="27444"/>
                  </a:lnTo>
                  <a:lnTo>
                    <a:pt x="832104" y="28968"/>
                  </a:lnTo>
                  <a:lnTo>
                    <a:pt x="841248" y="28968"/>
                  </a:lnTo>
                  <a:lnTo>
                    <a:pt x="844283" y="25908"/>
                  </a:lnTo>
                  <a:lnTo>
                    <a:pt x="847344" y="21348"/>
                  </a:lnTo>
                  <a:lnTo>
                    <a:pt x="847344" y="28968"/>
                  </a:lnTo>
                  <a:lnTo>
                    <a:pt x="845820" y="35064"/>
                  </a:lnTo>
                  <a:lnTo>
                    <a:pt x="842759" y="38100"/>
                  </a:lnTo>
                  <a:lnTo>
                    <a:pt x="841248" y="42684"/>
                  </a:lnTo>
                  <a:lnTo>
                    <a:pt x="836676" y="44208"/>
                  </a:lnTo>
                  <a:lnTo>
                    <a:pt x="830567" y="44208"/>
                  </a:lnTo>
                  <a:lnTo>
                    <a:pt x="827532" y="42684"/>
                  </a:lnTo>
                  <a:lnTo>
                    <a:pt x="826008" y="42684"/>
                  </a:lnTo>
                  <a:lnTo>
                    <a:pt x="826008" y="45732"/>
                  </a:lnTo>
                  <a:lnTo>
                    <a:pt x="827532" y="45732"/>
                  </a:lnTo>
                  <a:lnTo>
                    <a:pt x="830567" y="47256"/>
                  </a:lnTo>
                  <a:lnTo>
                    <a:pt x="835152" y="47256"/>
                  </a:lnTo>
                  <a:lnTo>
                    <a:pt x="838200" y="45732"/>
                  </a:lnTo>
                  <a:lnTo>
                    <a:pt x="839724" y="44208"/>
                  </a:lnTo>
                  <a:lnTo>
                    <a:pt x="842759" y="44208"/>
                  </a:lnTo>
                  <a:lnTo>
                    <a:pt x="844283" y="42684"/>
                  </a:lnTo>
                  <a:lnTo>
                    <a:pt x="845820" y="39636"/>
                  </a:lnTo>
                  <a:lnTo>
                    <a:pt x="847344" y="38100"/>
                  </a:lnTo>
                  <a:lnTo>
                    <a:pt x="848868" y="35064"/>
                  </a:lnTo>
                  <a:lnTo>
                    <a:pt x="848868" y="32016"/>
                  </a:lnTo>
                  <a:lnTo>
                    <a:pt x="850392" y="28968"/>
                  </a:lnTo>
                  <a:lnTo>
                    <a:pt x="850392" y="13728"/>
                  </a:lnTo>
                  <a:close/>
                </a:path>
                <a:path w="3575685" h="47625">
                  <a:moveTo>
                    <a:pt x="883920" y="27444"/>
                  </a:moveTo>
                  <a:lnTo>
                    <a:pt x="882383" y="25908"/>
                  </a:lnTo>
                  <a:lnTo>
                    <a:pt x="882383" y="22872"/>
                  </a:lnTo>
                  <a:lnTo>
                    <a:pt x="880859" y="21348"/>
                  </a:lnTo>
                  <a:lnTo>
                    <a:pt x="880859" y="27444"/>
                  </a:lnTo>
                  <a:lnTo>
                    <a:pt x="880859" y="36588"/>
                  </a:lnTo>
                  <a:lnTo>
                    <a:pt x="879348" y="38100"/>
                  </a:lnTo>
                  <a:lnTo>
                    <a:pt x="879348" y="39636"/>
                  </a:lnTo>
                  <a:lnTo>
                    <a:pt x="876300" y="42684"/>
                  </a:lnTo>
                  <a:lnTo>
                    <a:pt x="874776" y="42684"/>
                  </a:lnTo>
                  <a:lnTo>
                    <a:pt x="873252" y="44208"/>
                  </a:lnTo>
                  <a:lnTo>
                    <a:pt x="867156" y="44208"/>
                  </a:lnTo>
                  <a:lnTo>
                    <a:pt x="867156" y="42684"/>
                  </a:lnTo>
                  <a:lnTo>
                    <a:pt x="865632" y="42684"/>
                  </a:lnTo>
                  <a:lnTo>
                    <a:pt x="864108" y="41160"/>
                  </a:lnTo>
                  <a:lnTo>
                    <a:pt x="864108" y="39636"/>
                  </a:lnTo>
                  <a:lnTo>
                    <a:pt x="862584" y="39636"/>
                  </a:lnTo>
                  <a:lnTo>
                    <a:pt x="862584" y="38100"/>
                  </a:lnTo>
                  <a:lnTo>
                    <a:pt x="861060" y="36588"/>
                  </a:lnTo>
                  <a:lnTo>
                    <a:pt x="861060" y="27444"/>
                  </a:lnTo>
                  <a:lnTo>
                    <a:pt x="862584" y="25908"/>
                  </a:lnTo>
                  <a:lnTo>
                    <a:pt x="862584" y="24384"/>
                  </a:lnTo>
                  <a:lnTo>
                    <a:pt x="865632" y="21348"/>
                  </a:lnTo>
                  <a:lnTo>
                    <a:pt x="867156" y="21348"/>
                  </a:lnTo>
                  <a:lnTo>
                    <a:pt x="868667" y="19824"/>
                  </a:lnTo>
                  <a:lnTo>
                    <a:pt x="873252" y="19824"/>
                  </a:lnTo>
                  <a:lnTo>
                    <a:pt x="874776" y="21348"/>
                  </a:lnTo>
                  <a:lnTo>
                    <a:pt x="876300" y="21348"/>
                  </a:lnTo>
                  <a:lnTo>
                    <a:pt x="879348" y="24384"/>
                  </a:lnTo>
                  <a:lnTo>
                    <a:pt x="879348" y="25908"/>
                  </a:lnTo>
                  <a:lnTo>
                    <a:pt x="880859" y="27444"/>
                  </a:lnTo>
                  <a:lnTo>
                    <a:pt x="880859" y="21348"/>
                  </a:lnTo>
                  <a:lnTo>
                    <a:pt x="879348" y="19824"/>
                  </a:lnTo>
                  <a:lnTo>
                    <a:pt x="877824" y="19824"/>
                  </a:lnTo>
                  <a:lnTo>
                    <a:pt x="876300" y="18300"/>
                  </a:lnTo>
                  <a:lnTo>
                    <a:pt x="874776" y="18300"/>
                  </a:lnTo>
                  <a:lnTo>
                    <a:pt x="873252" y="16776"/>
                  </a:lnTo>
                  <a:lnTo>
                    <a:pt x="865632" y="16776"/>
                  </a:lnTo>
                  <a:lnTo>
                    <a:pt x="862584" y="19824"/>
                  </a:lnTo>
                  <a:lnTo>
                    <a:pt x="861060" y="24384"/>
                  </a:lnTo>
                  <a:lnTo>
                    <a:pt x="859536" y="24384"/>
                  </a:lnTo>
                  <a:lnTo>
                    <a:pt x="859536" y="21348"/>
                  </a:lnTo>
                  <a:lnTo>
                    <a:pt x="861060" y="18300"/>
                  </a:lnTo>
                  <a:lnTo>
                    <a:pt x="861060" y="15252"/>
                  </a:lnTo>
                  <a:lnTo>
                    <a:pt x="862584" y="13728"/>
                  </a:lnTo>
                  <a:lnTo>
                    <a:pt x="862584" y="10680"/>
                  </a:lnTo>
                  <a:lnTo>
                    <a:pt x="864108" y="9156"/>
                  </a:lnTo>
                  <a:lnTo>
                    <a:pt x="865632" y="6108"/>
                  </a:lnTo>
                  <a:lnTo>
                    <a:pt x="867156" y="4584"/>
                  </a:lnTo>
                  <a:lnTo>
                    <a:pt x="868667" y="4584"/>
                  </a:lnTo>
                  <a:lnTo>
                    <a:pt x="870204" y="3060"/>
                  </a:lnTo>
                  <a:lnTo>
                    <a:pt x="879348" y="3060"/>
                  </a:lnTo>
                  <a:lnTo>
                    <a:pt x="880859" y="4584"/>
                  </a:lnTo>
                  <a:lnTo>
                    <a:pt x="880859" y="3060"/>
                  </a:lnTo>
                  <a:lnTo>
                    <a:pt x="880859" y="1536"/>
                  </a:lnTo>
                  <a:lnTo>
                    <a:pt x="879348" y="0"/>
                  </a:lnTo>
                  <a:lnTo>
                    <a:pt x="870204" y="0"/>
                  </a:lnTo>
                  <a:lnTo>
                    <a:pt x="867156" y="1536"/>
                  </a:lnTo>
                  <a:lnTo>
                    <a:pt x="864108" y="4584"/>
                  </a:lnTo>
                  <a:lnTo>
                    <a:pt x="862584" y="7632"/>
                  </a:lnTo>
                  <a:lnTo>
                    <a:pt x="861060" y="9156"/>
                  </a:lnTo>
                  <a:lnTo>
                    <a:pt x="858012" y="15252"/>
                  </a:lnTo>
                  <a:lnTo>
                    <a:pt x="858012" y="38100"/>
                  </a:lnTo>
                  <a:lnTo>
                    <a:pt x="862584" y="42684"/>
                  </a:lnTo>
                  <a:lnTo>
                    <a:pt x="862584" y="44208"/>
                  </a:lnTo>
                  <a:lnTo>
                    <a:pt x="865632" y="45732"/>
                  </a:lnTo>
                  <a:lnTo>
                    <a:pt x="867156" y="45732"/>
                  </a:lnTo>
                  <a:lnTo>
                    <a:pt x="868667" y="47256"/>
                  </a:lnTo>
                  <a:lnTo>
                    <a:pt x="873252" y="47256"/>
                  </a:lnTo>
                  <a:lnTo>
                    <a:pt x="874776" y="45732"/>
                  </a:lnTo>
                  <a:lnTo>
                    <a:pt x="876300" y="45732"/>
                  </a:lnTo>
                  <a:lnTo>
                    <a:pt x="877824" y="44208"/>
                  </a:lnTo>
                  <a:lnTo>
                    <a:pt x="879348" y="44208"/>
                  </a:lnTo>
                  <a:lnTo>
                    <a:pt x="880859" y="42684"/>
                  </a:lnTo>
                  <a:lnTo>
                    <a:pt x="880859" y="41160"/>
                  </a:lnTo>
                  <a:lnTo>
                    <a:pt x="882383" y="39636"/>
                  </a:lnTo>
                  <a:lnTo>
                    <a:pt x="882383" y="38100"/>
                  </a:lnTo>
                  <a:lnTo>
                    <a:pt x="883920" y="35064"/>
                  </a:lnTo>
                  <a:lnTo>
                    <a:pt x="883920" y="27444"/>
                  </a:lnTo>
                  <a:close/>
                </a:path>
                <a:path w="3575685" h="47625">
                  <a:moveTo>
                    <a:pt x="972312" y="0"/>
                  </a:moveTo>
                  <a:lnTo>
                    <a:pt x="970775" y="0"/>
                  </a:lnTo>
                  <a:lnTo>
                    <a:pt x="969251" y="1536"/>
                  </a:lnTo>
                  <a:lnTo>
                    <a:pt x="967740" y="1536"/>
                  </a:lnTo>
                  <a:lnTo>
                    <a:pt x="967740" y="3060"/>
                  </a:lnTo>
                  <a:lnTo>
                    <a:pt x="966216" y="3060"/>
                  </a:lnTo>
                  <a:lnTo>
                    <a:pt x="963168" y="6108"/>
                  </a:lnTo>
                  <a:lnTo>
                    <a:pt x="960120" y="6108"/>
                  </a:lnTo>
                  <a:lnTo>
                    <a:pt x="960120" y="7632"/>
                  </a:lnTo>
                  <a:lnTo>
                    <a:pt x="958583" y="7632"/>
                  </a:lnTo>
                  <a:lnTo>
                    <a:pt x="958583" y="10680"/>
                  </a:lnTo>
                  <a:lnTo>
                    <a:pt x="960120" y="9156"/>
                  </a:lnTo>
                  <a:lnTo>
                    <a:pt x="961644" y="9156"/>
                  </a:lnTo>
                  <a:lnTo>
                    <a:pt x="964692" y="7632"/>
                  </a:lnTo>
                  <a:lnTo>
                    <a:pt x="966216" y="6108"/>
                  </a:lnTo>
                  <a:lnTo>
                    <a:pt x="967740" y="6108"/>
                  </a:lnTo>
                  <a:lnTo>
                    <a:pt x="969251" y="4584"/>
                  </a:lnTo>
                  <a:lnTo>
                    <a:pt x="969251" y="45732"/>
                  </a:lnTo>
                  <a:lnTo>
                    <a:pt x="972312" y="45732"/>
                  </a:lnTo>
                  <a:lnTo>
                    <a:pt x="972312" y="4584"/>
                  </a:lnTo>
                  <a:lnTo>
                    <a:pt x="972312" y="0"/>
                  </a:lnTo>
                  <a:close/>
                </a:path>
                <a:path w="3575685" h="47625">
                  <a:moveTo>
                    <a:pt x="1008875" y="13728"/>
                  </a:moveTo>
                  <a:lnTo>
                    <a:pt x="1007351" y="10680"/>
                  </a:lnTo>
                  <a:lnTo>
                    <a:pt x="1007351" y="9156"/>
                  </a:lnTo>
                  <a:lnTo>
                    <a:pt x="1005840" y="6108"/>
                  </a:lnTo>
                  <a:lnTo>
                    <a:pt x="1005840" y="13728"/>
                  </a:lnTo>
                  <a:lnTo>
                    <a:pt x="1005840" y="16776"/>
                  </a:lnTo>
                  <a:lnTo>
                    <a:pt x="1004316" y="18300"/>
                  </a:lnTo>
                  <a:lnTo>
                    <a:pt x="1004316" y="21348"/>
                  </a:lnTo>
                  <a:lnTo>
                    <a:pt x="1002792" y="21348"/>
                  </a:lnTo>
                  <a:lnTo>
                    <a:pt x="1002792" y="22872"/>
                  </a:lnTo>
                  <a:lnTo>
                    <a:pt x="1001268" y="24384"/>
                  </a:lnTo>
                  <a:lnTo>
                    <a:pt x="998220" y="24384"/>
                  </a:lnTo>
                  <a:lnTo>
                    <a:pt x="998220" y="25908"/>
                  </a:lnTo>
                  <a:lnTo>
                    <a:pt x="992124" y="25908"/>
                  </a:lnTo>
                  <a:lnTo>
                    <a:pt x="990600" y="24384"/>
                  </a:lnTo>
                  <a:lnTo>
                    <a:pt x="989076" y="24384"/>
                  </a:lnTo>
                  <a:lnTo>
                    <a:pt x="986028" y="21348"/>
                  </a:lnTo>
                  <a:lnTo>
                    <a:pt x="986028" y="18300"/>
                  </a:lnTo>
                  <a:lnTo>
                    <a:pt x="984504" y="18300"/>
                  </a:lnTo>
                  <a:lnTo>
                    <a:pt x="984504" y="10680"/>
                  </a:lnTo>
                  <a:lnTo>
                    <a:pt x="986028" y="9156"/>
                  </a:lnTo>
                  <a:lnTo>
                    <a:pt x="986028" y="6108"/>
                  </a:lnTo>
                  <a:lnTo>
                    <a:pt x="987552" y="6108"/>
                  </a:lnTo>
                  <a:lnTo>
                    <a:pt x="990600" y="3060"/>
                  </a:lnTo>
                  <a:lnTo>
                    <a:pt x="999744" y="3060"/>
                  </a:lnTo>
                  <a:lnTo>
                    <a:pt x="999744" y="4584"/>
                  </a:lnTo>
                  <a:lnTo>
                    <a:pt x="1001268" y="4584"/>
                  </a:lnTo>
                  <a:lnTo>
                    <a:pt x="1002792" y="6108"/>
                  </a:lnTo>
                  <a:lnTo>
                    <a:pt x="1002792" y="7632"/>
                  </a:lnTo>
                  <a:lnTo>
                    <a:pt x="1004316" y="9156"/>
                  </a:lnTo>
                  <a:lnTo>
                    <a:pt x="1004316" y="12192"/>
                  </a:lnTo>
                  <a:lnTo>
                    <a:pt x="1005840" y="13728"/>
                  </a:lnTo>
                  <a:lnTo>
                    <a:pt x="1005840" y="6108"/>
                  </a:lnTo>
                  <a:lnTo>
                    <a:pt x="1004316" y="4584"/>
                  </a:lnTo>
                  <a:lnTo>
                    <a:pt x="1004316" y="3060"/>
                  </a:lnTo>
                  <a:lnTo>
                    <a:pt x="1002792" y="1536"/>
                  </a:lnTo>
                  <a:lnTo>
                    <a:pt x="1001268" y="1536"/>
                  </a:lnTo>
                  <a:lnTo>
                    <a:pt x="999744" y="0"/>
                  </a:lnTo>
                  <a:lnTo>
                    <a:pt x="992124" y="0"/>
                  </a:lnTo>
                  <a:lnTo>
                    <a:pt x="990600" y="1536"/>
                  </a:lnTo>
                  <a:lnTo>
                    <a:pt x="987552" y="1536"/>
                  </a:lnTo>
                  <a:lnTo>
                    <a:pt x="987552" y="3060"/>
                  </a:lnTo>
                  <a:lnTo>
                    <a:pt x="986028" y="4584"/>
                  </a:lnTo>
                  <a:lnTo>
                    <a:pt x="984504" y="4584"/>
                  </a:lnTo>
                  <a:lnTo>
                    <a:pt x="982967" y="6108"/>
                  </a:lnTo>
                  <a:lnTo>
                    <a:pt x="982967" y="9156"/>
                  </a:lnTo>
                  <a:lnTo>
                    <a:pt x="981456" y="10680"/>
                  </a:lnTo>
                  <a:lnTo>
                    <a:pt x="981456" y="18300"/>
                  </a:lnTo>
                  <a:lnTo>
                    <a:pt x="982967" y="19824"/>
                  </a:lnTo>
                  <a:lnTo>
                    <a:pt x="982967" y="21348"/>
                  </a:lnTo>
                  <a:lnTo>
                    <a:pt x="984504" y="22872"/>
                  </a:lnTo>
                  <a:lnTo>
                    <a:pt x="984504" y="24384"/>
                  </a:lnTo>
                  <a:lnTo>
                    <a:pt x="987552" y="27444"/>
                  </a:lnTo>
                  <a:lnTo>
                    <a:pt x="989076" y="27444"/>
                  </a:lnTo>
                  <a:lnTo>
                    <a:pt x="990600" y="28968"/>
                  </a:lnTo>
                  <a:lnTo>
                    <a:pt x="999744" y="28968"/>
                  </a:lnTo>
                  <a:lnTo>
                    <a:pt x="1002792" y="25908"/>
                  </a:lnTo>
                  <a:lnTo>
                    <a:pt x="1005840" y="21348"/>
                  </a:lnTo>
                  <a:lnTo>
                    <a:pt x="1005840" y="28968"/>
                  </a:lnTo>
                  <a:lnTo>
                    <a:pt x="1004316" y="35064"/>
                  </a:lnTo>
                  <a:lnTo>
                    <a:pt x="1001268" y="38100"/>
                  </a:lnTo>
                  <a:lnTo>
                    <a:pt x="999744" y="42684"/>
                  </a:lnTo>
                  <a:lnTo>
                    <a:pt x="995159" y="44208"/>
                  </a:lnTo>
                  <a:lnTo>
                    <a:pt x="989076" y="44208"/>
                  </a:lnTo>
                  <a:lnTo>
                    <a:pt x="986028" y="42684"/>
                  </a:lnTo>
                  <a:lnTo>
                    <a:pt x="984504" y="42684"/>
                  </a:lnTo>
                  <a:lnTo>
                    <a:pt x="984504" y="45732"/>
                  </a:lnTo>
                  <a:lnTo>
                    <a:pt x="986028" y="45732"/>
                  </a:lnTo>
                  <a:lnTo>
                    <a:pt x="989076" y="47256"/>
                  </a:lnTo>
                  <a:lnTo>
                    <a:pt x="993648" y="47256"/>
                  </a:lnTo>
                  <a:lnTo>
                    <a:pt x="996683" y="45732"/>
                  </a:lnTo>
                  <a:lnTo>
                    <a:pt x="998220" y="44208"/>
                  </a:lnTo>
                  <a:lnTo>
                    <a:pt x="1001268" y="44208"/>
                  </a:lnTo>
                  <a:lnTo>
                    <a:pt x="1002792" y="42684"/>
                  </a:lnTo>
                  <a:lnTo>
                    <a:pt x="1004316" y="39636"/>
                  </a:lnTo>
                  <a:lnTo>
                    <a:pt x="1005840" y="38100"/>
                  </a:lnTo>
                  <a:lnTo>
                    <a:pt x="1005840" y="35064"/>
                  </a:lnTo>
                  <a:lnTo>
                    <a:pt x="1007351" y="32016"/>
                  </a:lnTo>
                  <a:lnTo>
                    <a:pt x="1007351" y="28968"/>
                  </a:lnTo>
                  <a:lnTo>
                    <a:pt x="1008875" y="24384"/>
                  </a:lnTo>
                  <a:lnTo>
                    <a:pt x="1008875" y="13728"/>
                  </a:lnTo>
                  <a:close/>
                </a:path>
                <a:path w="3575685" h="47625">
                  <a:moveTo>
                    <a:pt x="1042416" y="16776"/>
                  </a:moveTo>
                  <a:lnTo>
                    <a:pt x="1040892" y="13728"/>
                  </a:lnTo>
                  <a:lnTo>
                    <a:pt x="1040892" y="9156"/>
                  </a:lnTo>
                  <a:lnTo>
                    <a:pt x="1039368" y="6108"/>
                  </a:lnTo>
                  <a:lnTo>
                    <a:pt x="1037844" y="4584"/>
                  </a:lnTo>
                  <a:lnTo>
                    <a:pt x="1037844" y="9156"/>
                  </a:lnTo>
                  <a:lnTo>
                    <a:pt x="1037844" y="19824"/>
                  </a:lnTo>
                  <a:lnTo>
                    <a:pt x="1034783" y="22872"/>
                  </a:lnTo>
                  <a:lnTo>
                    <a:pt x="1034783" y="24384"/>
                  </a:lnTo>
                  <a:lnTo>
                    <a:pt x="1031748" y="24384"/>
                  </a:lnTo>
                  <a:lnTo>
                    <a:pt x="1030224" y="25908"/>
                  </a:lnTo>
                  <a:lnTo>
                    <a:pt x="1025652" y="25908"/>
                  </a:lnTo>
                  <a:lnTo>
                    <a:pt x="1024128" y="24384"/>
                  </a:lnTo>
                  <a:lnTo>
                    <a:pt x="1021067" y="24384"/>
                  </a:lnTo>
                  <a:lnTo>
                    <a:pt x="1021067" y="22872"/>
                  </a:lnTo>
                  <a:lnTo>
                    <a:pt x="1019556" y="21348"/>
                  </a:lnTo>
                  <a:lnTo>
                    <a:pt x="1019556" y="18300"/>
                  </a:lnTo>
                  <a:lnTo>
                    <a:pt x="1018032" y="18300"/>
                  </a:lnTo>
                  <a:lnTo>
                    <a:pt x="1018032" y="10680"/>
                  </a:lnTo>
                  <a:lnTo>
                    <a:pt x="1019556" y="9156"/>
                  </a:lnTo>
                  <a:lnTo>
                    <a:pt x="1019556" y="6108"/>
                  </a:lnTo>
                  <a:lnTo>
                    <a:pt x="1021067" y="6108"/>
                  </a:lnTo>
                  <a:lnTo>
                    <a:pt x="1024128" y="3060"/>
                  </a:lnTo>
                  <a:lnTo>
                    <a:pt x="1031748" y="3060"/>
                  </a:lnTo>
                  <a:lnTo>
                    <a:pt x="1033259" y="4584"/>
                  </a:lnTo>
                  <a:lnTo>
                    <a:pt x="1034783" y="4584"/>
                  </a:lnTo>
                  <a:lnTo>
                    <a:pt x="1036320" y="6108"/>
                  </a:lnTo>
                  <a:lnTo>
                    <a:pt x="1036320" y="7632"/>
                  </a:lnTo>
                  <a:lnTo>
                    <a:pt x="1037844" y="9156"/>
                  </a:lnTo>
                  <a:lnTo>
                    <a:pt x="1037844" y="4584"/>
                  </a:lnTo>
                  <a:lnTo>
                    <a:pt x="1037844" y="3060"/>
                  </a:lnTo>
                  <a:lnTo>
                    <a:pt x="1036320" y="1536"/>
                  </a:lnTo>
                  <a:lnTo>
                    <a:pt x="1034783" y="1536"/>
                  </a:lnTo>
                  <a:lnTo>
                    <a:pt x="1031748" y="0"/>
                  </a:lnTo>
                  <a:lnTo>
                    <a:pt x="1025652" y="0"/>
                  </a:lnTo>
                  <a:lnTo>
                    <a:pt x="1022604" y="1536"/>
                  </a:lnTo>
                  <a:lnTo>
                    <a:pt x="1021067" y="1536"/>
                  </a:lnTo>
                  <a:lnTo>
                    <a:pt x="1019556" y="3060"/>
                  </a:lnTo>
                  <a:lnTo>
                    <a:pt x="1019556" y="4584"/>
                  </a:lnTo>
                  <a:lnTo>
                    <a:pt x="1018032" y="4584"/>
                  </a:lnTo>
                  <a:lnTo>
                    <a:pt x="1016508" y="6108"/>
                  </a:lnTo>
                  <a:lnTo>
                    <a:pt x="1016508" y="9156"/>
                  </a:lnTo>
                  <a:lnTo>
                    <a:pt x="1014984" y="10680"/>
                  </a:lnTo>
                  <a:lnTo>
                    <a:pt x="1014984" y="18300"/>
                  </a:lnTo>
                  <a:lnTo>
                    <a:pt x="1016508" y="19824"/>
                  </a:lnTo>
                  <a:lnTo>
                    <a:pt x="1016508" y="21348"/>
                  </a:lnTo>
                  <a:lnTo>
                    <a:pt x="1018032" y="22872"/>
                  </a:lnTo>
                  <a:lnTo>
                    <a:pt x="1018032" y="24384"/>
                  </a:lnTo>
                  <a:lnTo>
                    <a:pt x="1021067" y="27444"/>
                  </a:lnTo>
                  <a:lnTo>
                    <a:pt x="1022604" y="27444"/>
                  </a:lnTo>
                  <a:lnTo>
                    <a:pt x="1024128" y="28968"/>
                  </a:lnTo>
                  <a:lnTo>
                    <a:pt x="1033259" y="28968"/>
                  </a:lnTo>
                  <a:lnTo>
                    <a:pt x="1036320" y="25908"/>
                  </a:lnTo>
                  <a:lnTo>
                    <a:pt x="1039368" y="21348"/>
                  </a:lnTo>
                  <a:lnTo>
                    <a:pt x="1039368" y="28968"/>
                  </a:lnTo>
                  <a:lnTo>
                    <a:pt x="1037844" y="35064"/>
                  </a:lnTo>
                  <a:lnTo>
                    <a:pt x="1034783" y="38100"/>
                  </a:lnTo>
                  <a:lnTo>
                    <a:pt x="1031748" y="42684"/>
                  </a:lnTo>
                  <a:lnTo>
                    <a:pt x="1028700" y="44208"/>
                  </a:lnTo>
                  <a:lnTo>
                    <a:pt x="1022604" y="44208"/>
                  </a:lnTo>
                  <a:lnTo>
                    <a:pt x="1019556" y="42684"/>
                  </a:lnTo>
                  <a:lnTo>
                    <a:pt x="1018032" y="42684"/>
                  </a:lnTo>
                  <a:lnTo>
                    <a:pt x="1018032" y="45732"/>
                  </a:lnTo>
                  <a:lnTo>
                    <a:pt x="1019556" y="45732"/>
                  </a:lnTo>
                  <a:lnTo>
                    <a:pt x="1021067" y="47256"/>
                  </a:lnTo>
                  <a:lnTo>
                    <a:pt x="1027176" y="47256"/>
                  </a:lnTo>
                  <a:lnTo>
                    <a:pt x="1030224" y="45732"/>
                  </a:lnTo>
                  <a:lnTo>
                    <a:pt x="1031748" y="44208"/>
                  </a:lnTo>
                  <a:lnTo>
                    <a:pt x="1033259" y="44208"/>
                  </a:lnTo>
                  <a:lnTo>
                    <a:pt x="1036320" y="42684"/>
                  </a:lnTo>
                  <a:lnTo>
                    <a:pt x="1037844" y="39636"/>
                  </a:lnTo>
                  <a:lnTo>
                    <a:pt x="1039368" y="38100"/>
                  </a:lnTo>
                  <a:lnTo>
                    <a:pt x="1039368" y="35064"/>
                  </a:lnTo>
                  <a:lnTo>
                    <a:pt x="1040892" y="32016"/>
                  </a:lnTo>
                  <a:lnTo>
                    <a:pt x="1040892" y="28968"/>
                  </a:lnTo>
                  <a:lnTo>
                    <a:pt x="1042416" y="24384"/>
                  </a:lnTo>
                  <a:lnTo>
                    <a:pt x="1042416" y="21348"/>
                  </a:lnTo>
                  <a:lnTo>
                    <a:pt x="1042416" y="16776"/>
                  </a:lnTo>
                  <a:close/>
                </a:path>
                <a:path w="3575685" h="47625">
                  <a:moveTo>
                    <a:pt x="1074420" y="27444"/>
                  </a:moveTo>
                  <a:lnTo>
                    <a:pt x="1071359" y="24384"/>
                  </a:lnTo>
                  <a:lnTo>
                    <a:pt x="1071359" y="28968"/>
                  </a:lnTo>
                  <a:lnTo>
                    <a:pt x="1071359" y="39636"/>
                  </a:lnTo>
                  <a:lnTo>
                    <a:pt x="1069848" y="39636"/>
                  </a:lnTo>
                  <a:lnTo>
                    <a:pt x="1069848" y="41160"/>
                  </a:lnTo>
                  <a:lnTo>
                    <a:pt x="1068324" y="42684"/>
                  </a:lnTo>
                  <a:lnTo>
                    <a:pt x="1065276" y="42684"/>
                  </a:lnTo>
                  <a:lnTo>
                    <a:pt x="1065276" y="44208"/>
                  </a:lnTo>
                  <a:lnTo>
                    <a:pt x="1059167" y="44208"/>
                  </a:lnTo>
                  <a:lnTo>
                    <a:pt x="1057656" y="42684"/>
                  </a:lnTo>
                  <a:lnTo>
                    <a:pt x="1054608" y="42684"/>
                  </a:lnTo>
                  <a:lnTo>
                    <a:pt x="1054608" y="41160"/>
                  </a:lnTo>
                  <a:lnTo>
                    <a:pt x="1051560" y="38100"/>
                  </a:lnTo>
                  <a:lnTo>
                    <a:pt x="1051560" y="28968"/>
                  </a:lnTo>
                  <a:lnTo>
                    <a:pt x="1054608" y="25908"/>
                  </a:lnTo>
                  <a:lnTo>
                    <a:pt x="1054608" y="24384"/>
                  </a:lnTo>
                  <a:lnTo>
                    <a:pt x="1057656" y="24384"/>
                  </a:lnTo>
                  <a:lnTo>
                    <a:pt x="1059167" y="22872"/>
                  </a:lnTo>
                  <a:lnTo>
                    <a:pt x="1065276" y="22872"/>
                  </a:lnTo>
                  <a:lnTo>
                    <a:pt x="1065276" y="24384"/>
                  </a:lnTo>
                  <a:lnTo>
                    <a:pt x="1066800" y="24384"/>
                  </a:lnTo>
                  <a:lnTo>
                    <a:pt x="1068324" y="25908"/>
                  </a:lnTo>
                  <a:lnTo>
                    <a:pt x="1069848" y="25908"/>
                  </a:lnTo>
                  <a:lnTo>
                    <a:pt x="1069848" y="27444"/>
                  </a:lnTo>
                  <a:lnTo>
                    <a:pt x="1071359" y="28968"/>
                  </a:lnTo>
                  <a:lnTo>
                    <a:pt x="1071359" y="24384"/>
                  </a:lnTo>
                  <a:lnTo>
                    <a:pt x="1068324" y="21348"/>
                  </a:lnTo>
                  <a:lnTo>
                    <a:pt x="1068324" y="19824"/>
                  </a:lnTo>
                  <a:lnTo>
                    <a:pt x="1069848" y="19824"/>
                  </a:lnTo>
                  <a:lnTo>
                    <a:pt x="1069848" y="18300"/>
                  </a:lnTo>
                  <a:lnTo>
                    <a:pt x="1071359" y="18300"/>
                  </a:lnTo>
                  <a:lnTo>
                    <a:pt x="1071359" y="16776"/>
                  </a:lnTo>
                  <a:lnTo>
                    <a:pt x="1072896" y="16776"/>
                  </a:lnTo>
                  <a:lnTo>
                    <a:pt x="1072896" y="4584"/>
                  </a:lnTo>
                  <a:lnTo>
                    <a:pt x="1071359" y="4584"/>
                  </a:lnTo>
                  <a:lnTo>
                    <a:pt x="1069848" y="3060"/>
                  </a:lnTo>
                  <a:lnTo>
                    <a:pt x="1069848" y="6108"/>
                  </a:lnTo>
                  <a:lnTo>
                    <a:pt x="1069848" y="15252"/>
                  </a:lnTo>
                  <a:lnTo>
                    <a:pt x="1068324" y="16776"/>
                  </a:lnTo>
                  <a:lnTo>
                    <a:pt x="1068324" y="18300"/>
                  </a:lnTo>
                  <a:lnTo>
                    <a:pt x="1066800" y="18300"/>
                  </a:lnTo>
                  <a:lnTo>
                    <a:pt x="1066800" y="19824"/>
                  </a:lnTo>
                  <a:lnTo>
                    <a:pt x="1057656" y="19824"/>
                  </a:lnTo>
                  <a:lnTo>
                    <a:pt x="1053084" y="15252"/>
                  </a:lnTo>
                  <a:lnTo>
                    <a:pt x="1053084" y="7632"/>
                  </a:lnTo>
                  <a:lnTo>
                    <a:pt x="1057656" y="3060"/>
                  </a:lnTo>
                  <a:lnTo>
                    <a:pt x="1066800" y="3060"/>
                  </a:lnTo>
                  <a:lnTo>
                    <a:pt x="1066800" y="4584"/>
                  </a:lnTo>
                  <a:lnTo>
                    <a:pt x="1068324" y="4584"/>
                  </a:lnTo>
                  <a:lnTo>
                    <a:pt x="1068324" y="6108"/>
                  </a:lnTo>
                  <a:lnTo>
                    <a:pt x="1069848" y="6108"/>
                  </a:lnTo>
                  <a:lnTo>
                    <a:pt x="1069848" y="3060"/>
                  </a:lnTo>
                  <a:lnTo>
                    <a:pt x="1069848" y="1536"/>
                  </a:lnTo>
                  <a:lnTo>
                    <a:pt x="1068324" y="1536"/>
                  </a:lnTo>
                  <a:lnTo>
                    <a:pt x="1066800" y="0"/>
                  </a:lnTo>
                  <a:lnTo>
                    <a:pt x="1057656" y="0"/>
                  </a:lnTo>
                  <a:lnTo>
                    <a:pt x="1056132" y="1536"/>
                  </a:lnTo>
                  <a:lnTo>
                    <a:pt x="1054608" y="1536"/>
                  </a:lnTo>
                  <a:lnTo>
                    <a:pt x="1051560" y="4584"/>
                  </a:lnTo>
                  <a:lnTo>
                    <a:pt x="1051560" y="6108"/>
                  </a:lnTo>
                  <a:lnTo>
                    <a:pt x="1050036" y="7632"/>
                  </a:lnTo>
                  <a:lnTo>
                    <a:pt x="1050036" y="15252"/>
                  </a:lnTo>
                  <a:lnTo>
                    <a:pt x="1056132" y="21348"/>
                  </a:lnTo>
                  <a:lnTo>
                    <a:pt x="1054608" y="22872"/>
                  </a:lnTo>
                  <a:lnTo>
                    <a:pt x="1053084" y="22872"/>
                  </a:lnTo>
                  <a:lnTo>
                    <a:pt x="1051560" y="24384"/>
                  </a:lnTo>
                  <a:lnTo>
                    <a:pt x="1051560" y="25908"/>
                  </a:lnTo>
                  <a:lnTo>
                    <a:pt x="1050036" y="25908"/>
                  </a:lnTo>
                  <a:lnTo>
                    <a:pt x="1050036" y="28968"/>
                  </a:lnTo>
                  <a:lnTo>
                    <a:pt x="1048512" y="28968"/>
                  </a:lnTo>
                  <a:lnTo>
                    <a:pt x="1048512" y="36588"/>
                  </a:lnTo>
                  <a:lnTo>
                    <a:pt x="1050036" y="38100"/>
                  </a:lnTo>
                  <a:lnTo>
                    <a:pt x="1050036" y="41160"/>
                  </a:lnTo>
                  <a:lnTo>
                    <a:pt x="1051560" y="41160"/>
                  </a:lnTo>
                  <a:lnTo>
                    <a:pt x="1051560" y="42684"/>
                  </a:lnTo>
                  <a:lnTo>
                    <a:pt x="1054608" y="45732"/>
                  </a:lnTo>
                  <a:lnTo>
                    <a:pt x="1057656" y="45732"/>
                  </a:lnTo>
                  <a:lnTo>
                    <a:pt x="1059167" y="47256"/>
                  </a:lnTo>
                  <a:lnTo>
                    <a:pt x="1063752" y="47256"/>
                  </a:lnTo>
                  <a:lnTo>
                    <a:pt x="1065276" y="45732"/>
                  </a:lnTo>
                  <a:lnTo>
                    <a:pt x="1068324" y="45732"/>
                  </a:lnTo>
                  <a:lnTo>
                    <a:pt x="1069848" y="44208"/>
                  </a:lnTo>
                  <a:lnTo>
                    <a:pt x="1072896" y="41160"/>
                  </a:lnTo>
                  <a:lnTo>
                    <a:pt x="1074420" y="38100"/>
                  </a:lnTo>
                  <a:lnTo>
                    <a:pt x="1074420" y="27444"/>
                  </a:lnTo>
                  <a:close/>
                </a:path>
                <a:path w="3575685" h="47625">
                  <a:moveTo>
                    <a:pt x="1170432" y="6096"/>
                  </a:moveTo>
                  <a:lnTo>
                    <a:pt x="1167384" y="3048"/>
                  </a:lnTo>
                  <a:lnTo>
                    <a:pt x="1164336" y="0"/>
                  </a:lnTo>
                  <a:lnTo>
                    <a:pt x="1155192" y="0"/>
                  </a:lnTo>
                  <a:lnTo>
                    <a:pt x="1152144" y="1524"/>
                  </a:lnTo>
                  <a:lnTo>
                    <a:pt x="1150620" y="1524"/>
                  </a:lnTo>
                  <a:lnTo>
                    <a:pt x="1147572" y="4572"/>
                  </a:lnTo>
                  <a:lnTo>
                    <a:pt x="1147572" y="7620"/>
                  </a:lnTo>
                  <a:lnTo>
                    <a:pt x="1152144" y="3048"/>
                  </a:lnTo>
                  <a:lnTo>
                    <a:pt x="1162812" y="3048"/>
                  </a:lnTo>
                  <a:lnTo>
                    <a:pt x="1165860" y="4572"/>
                  </a:lnTo>
                  <a:lnTo>
                    <a:pt x="1167384" y="6096"/>
                  </a:lnTo>
                  <a:lnTo>
                    <a:pt x="1167384" y="16764"/>
                  </a:lnTo>
                  <a:lnTo>
                    <a:pt x="1164336" y="19812"/>
                  </a:lnTo>
                  <a:lnTo>
                    <a:pt x="1164336" y="21336"/>
                  </a:lnTo>
                  <a:lnTo>
                    <a:pt x="1162812" y="22860"/>
                  </a:lnTo>
                  <a:lnTo>
                    <a:pt x="1161288" y="22860"/>
                  </a:lnTo>
                  <a:lnTo>
                    <a:pt x="1159764" y="24384"/>
                  </a:lnTo>
                  <a:lnTo>
                    <a:pt x="1159764" y="25908"/>
                  </a:lnTo>
                  <a:lnTo>
                    <a:pt x="1158240" y="25908"/>
                  </a:lnTo>
                  <a:lnTo>
                    <a:pt x="1156716" y="27432"/>
                  </a:lnTo>
                  <a:lnTo>
                    <a:pt x="1155192" y="27432"/>
                  </a:lnTo>
                  <a:lnTo>
                    <a:pt x="1150620" y="32004"/>
                  </a:lnTo>
                  <a:lnTo>
                    <a:pt x="1149096" y="32004"/>
                  </a:lnTo>
                  <a:lnTo>
                    <a:pt x="1149096" y="33528"/>
                  </a:lnTo>
                  <a:lnTo>
                    <a:pt x="1147572" y="33528"/>
                  </a:lnTo>
                  <a:lnTo>
                    <a:pt x="1147572" y="36576"/>
                  </a:lnTo>
                  <a:lnTo>
                    <a:pt x="1146048" y="36576"/>
                  </a:lnTo>
                  <a:lnTo>
                    <a:pt x="1146048" y="39624"/>
                  </a:lnTo>
                  <a:lnTo>
                    <a:pt x="1144524" y="41148"/>
                  </a:lnTo>
                  <a:lnTo>
                    <a:pt x="1144524" y="45720"/>
                  </a:lnTo>
                  <a:lnTo>
                    <a:pt x="1170432" y="45720"/>
                  </a:lnTo>
                  <a:lnTo>
                    <a:pt x="1170432" y="42672"/>
                  </a:lnTo>
                  <a:lnTo>
                    <a:pt x="1147572" y="42672"/>
                  </a:lnTo>
                  <a:lnTo>
                    <a:pt x="1147572" y="41148"/>
                  </a:lnTo>
                  <a:lnTo>
                    <a:pt x="1149096" y="39624"/>
                  </a:lnTo>
                  <a:lnTo>
                    <a:pt x="1149096" y="36576"/>
                  </a:lnTo>
                  <a:lnTo>
                    <a:pt x="1150620" y="35052"/>
                  </a:lnTo>
                  <a:lnTo>
                    <a:pt x="1152144" y="35052"/>
                  </a:lnTo>
                  <a:lnTo>
                    <a:pt x="1152144" y="33528"/>
                  </a:lnTo>
                  <a:lnTo>
                    <a:pt x="1156716" y="28956"/>
                  </a:lnTo>
                  <a:lnTo>
                    <a:pt x="1159764" y="28956"/>
                  </a:lnTo>
                  <a:lnTo>
                    <a:pt x="1168908" y="19812"/>
                  </a:lnTo>
                  <a:lnTo>
                    <a:pt x="1168908" y="18288"/>
                  </a:lnTo>
                  <a:lnTo>
                    <a:pt x="1170432" y="16764"/>
                  </a:lnTo>
                  <a:lnTo>
                    <a:pt x="1170432" y="6096"/>
                  </a:lnTo>
                  <a:close/>
                </a:path>
                <a:path w="3575685" h="47625">
                  <a:moveTo>
                    <a:pt x="1205484" y="22860"/>
                  </a:moveTo>
                  <a:lnTo>
                    <a:pt x="1204645" y="12865"/>
                  </a:lnTo>
                  <a:lnTo>
                    <a:pt x="1202436" y="6286"/>
                  </a:lnTo>
                  <a:lnTo>
                    <a:pt x="1202436" y="9144"/>
                  </a:lnTo>
                  <a:lnTo>
                    <a:pt x="1202436" y="35052"/>
                  </a:lnTo>
                  <a:lnTo>
                    <a:pt x="1199388" y="38100"/>
                  </a:lnTo>
                  <a:lnTo>
                    <a:pt x="1197864" y="42672"/>
                  </a:lnTo>
                  <a:lnTo>
                    <a:pt x="1194816" y="44196"/>
                  </a:lnTo>
                  <a:lnTo>
                    <a:pt x="1188720" y="44196"/>
                  </a:lnTo>
                  <a:lnTo>
                    <a:pt x="1185672" y="42672"/>
                  </a:lnTo>
                  <a:lnTo>
                    <a:pt x="1184148" y="38100"/>
                  </a:lnTo>
                  <a:lnTo>
                    <a:pt x="1182624" y="35052"/>
                  </a:lnTo>
                  <a:lnTo>
                    <a:pt x="1181100" y="30480"/>
                  </a:lnTo>
                  <a:lnTo>
                    <a:pt x="1181100" y="16764"/>
                  </a:lnTo>
                  <a:lnTo>
                    <a:pt x="1182624" y="10668"/>
                  </a:lnTo>
                  <a:lnTo>
                    <a:pt x="1185672" y="4572"/>
                  </a:lnTo>
                  <a:lnTo>
                    <a:pt x="1188720" y="3048"/>
                  </a:lnTo>
                  <a:lnTo>
                    <a:pt x="1199388" y="3048"/>
                  </a:lnTo>
                  <a:lnTo>
                    <a:pt x="1202436" y="9144"/>
                  </a:lnTo>
                  <a:lnTo>
                    <a:pt x="1202436" y="6286"/>
                  </a:lnTo>
                  <a:lnTo>
                    <a:pt x="1202245" y="5715"/>
                  </a:lnTo>
                  <a:lnTo>
                    <a:pt x="1199857" y="3048"/>
                  </a:lnTo>
                  <a:lnTo>
                    <a:pt x="1198410" y="1435"/>
                  </a:lnTo>
                  <a:lnTo>
                    <a:pt x="1193292" y="0"/>
                  </a:lnTo>
                  <a:lnTo>
                    <a:pt x="1188720" y="0"/>
                  </a:lnTo>
                  <a:lnTo>
                    <a:pt x="1184427" y="1435"/>
                  </a:lnTo>
                  <a:lnTo>
                    <a:pt x="1184173" y="1435"/>
                  </a:lnTo>
                  <a:lnTo>
                    <a:pt x="1182624" y="6096"/>
                  </a:lnTo>
                  <a:lnTo>
                    <a:pt x="1179576" y="10668"/>
                  </a:lnTo>
                  <a:lnTo>
                    <a:pt x="1178052" y="16764"/>
                  </a:lnTo>
                  <a:lnTo>
                    <a:pt x="1178052" y="32004"/>
                  </a:lnTo>
                  <a:lnTo>
                    <a:pt x="1179576" y="36576"/>
                  </a:lnTo>
                  <a:lnTo>
                    <a:pt x="1182624" y="41148"/>
                  </a:lnTo>
                  <a:lnTo>
                    <a:pt x="1184148" y="44196"/>
                  </a:lnTo>
                  <a:lnTo>
                    <a:pt x="1187196" y="47244"/>
                  </a:lnTo>
                  <a:lnTo>
                    <a:pt x="1196340" y="47244"/>
                  </a:lnTo>
                  <a:lnTo>
                    <a:pt x="1199388" y="44196"/>
                  </a:lnTo>
                  <a:lnTo>
                    <a:pt x="1202436" y="41148"/>
                  </a:lnTo>
                  <a:lnTo>
                    <a:pt x="1203960" y="36576"/>
                  </a:lnTo>
                  <a:lnTo>
                    <a:pt x="1205484" y="30480"/>
                  </a:lnTo>
                  <a:lnTo>
                    <a:pt x="1205484" y="22860"/>
                  </a:lnTo>
                  <a:close/>
                </a:path>
                <a:path w="3575685" h="47625">
                  <a:moveTo>
                    <a:pt x="1239012" y="22860"/>
                  </a:moveTo>
                  <a:lnTo>
                    <a:pt x="1238148" y="12865"/>
                  </a:lnTo>
                  <a:lnTo>
                    <a:pt x="1235583" y="5715"/>
                  </a:lnTo>
                  <a:lnTo>
                    <a:pt x="1232916" y="3048"/>
                  </a:lnTo>
                  <a:lnTo>
                    <a:pt x="1235964" y="9144"/>
                  </a:lnTo>
                  <a:lnTo>
                    <a:pt x="1235964" y="30480"/>
                  </a:lnTo>
                  <a:lnTo>
                    <a:pt x="1234440" y="35052"/>
                  </a:lnTo>
                  <a:lnTo>
                    <a:pt x="1232916" y="38100"/>
                  </a:lnTo>
                  <a:lnTo>
                    <a:pt x="1231392" y="42672"/>
                  </a:lnTo>
                  <a:lnTo>
                    <a:pt x="1228344" y="44196"/>
                  </a:lnTo>
                  <a:lnTo>
                    <a:pt x="1222248" y="44196"/>
                  </a:lnTo>
                  <a:lnTo>
                    <a:pt x="1219200" y="42672"/>
                  </a:lnTo>
                  <a:lnTo>
                    <a:pt x="1217676" y="38100"/>
                  </a:lnTo>
                  <a:lnTo>
                    <a:pt x="1216152" y="35052"/>
                  </a:lnTo>
                  <a:lnTo>
                    <a:pt x="1214628" y="30480"/>
                  </a:lnTo>
                  <a:lnTo>
                    <a:pt x="1214628" y="16764"/>
                  </a:lnTo>
                  <a:lnTo>
                    <a:pt x="1216152" y="10668"/>
                  </a:lnTo>
                  <a:lnTo>
                    <a:pt x="1219200" y="4572"/>
                  </a:lnTo>
                  <a:lnTo>
                    <a:pt x="1222248" y="3048"/>
                  </a:lnTo>
                  <a:lnTo>
                    <a:pt x="1232916" y="3048"/>
                  </a:lnTo>
                  <a:lnTo>
                    <a:pt x="1231290" y="1435"/>
                  </a:lnTo>
                  <a:lnTo>
                    <a:pt x="1225296" y="0"/>
                  </a:lnTo>
                  <a:lnTo>
                    <a:pt x="1220724" y="0"/>
                  </a:lnTo>
                  <a:lnTo>
                    <a:pt x="1211580" y="16764"/>
                  </a:lnTo>
                  <a:lnTo>
                    <a:pt x="1211580" y="32004"/>
                  </a:lnTo>
                  <a:lnTo>
                    <a:pt x="1214628" y="41148"/>
                  </a:lnTo>
                  <a:lnTo>
                    <a:pt x="1220724" y="47244"/>
                  </a:lnTo>
                  <a:lnTo>
                    <a:pt x="1229868" y="47244"/>
                  </a:lnTo>
                  <a:lnTo>
                    <a:pt x="1232916" y="44196"/>
                  </a:lnTo>
                  <a:lnTo>
                    <a:pt x="1235964" y="41148"/>
                  </a:lnTo>
                  <a:lnTo>
                    <a:pt x="1237488" y="36576"/>
                  </a:lnTo>
                  <a:lnTo>
                    <a:pt x="1239012" y="30480"/>
                  </a:lnTo>
                  <a:lnTo>
                    <a:pt x="1239012" y="22860"/>
                  </a:lnTo>
                  <a:close/>
                </a:path>
                <a:path w="3575685" h="47625">
                  <a:moveTo>
                    <a:pt x="1272540" y="22860"/>
                  </a:moveTo>
                  <a:lnTo>
                    <a:pt x="1271676" y="12865"/>
                  </a:lnTo>
                  <a:lnTo>
                    <a:pt x="1269111" y="5715"/>
                  </a:lnTo>
                  <a:lnTo>
                    <a:pt x="1266444" y="3048"/>
                  </a:lnTo>
                  <a:lnTo>
                    <a:pt x="1269492" y="9144"/>
                  </a:lnTo>
                  <a:lnTo>
                    <a:pt x="1269492" y="30480"/>
                  </a:lnTo>
                  <a:lnTo>
                    <a:pt x="1267968" y="35052"/>
                  </a:lnTo>
                  <a:lnTo>
                    <a:pt x="1266444" y="38100"/>
                  </a:lnTo>
                  <a:lnTo>
                    <a:pt x="1264920" y="42672"/>
                  </a:lnTo>
                  <a:lnTo>
                    <a:pt x="1261872" y="44196"/>
                  </a:lnTo>
                  <a:lnTo>
                    <a:pt x="1255776" y="44196"/>
                  </a:lnTo>
                  <a:lnTo>
                    <a:pt x="1252728" y="42672"/>
                  </a:lnTo>
                  <a:lnTo>
                    <a:pt x="1251204" y="38100"/>
                  </a:lnTo>
                  <a:lnTo>
                    <a:pt x="1248156" y="35052"/>
                  </a:lnTo>
                  <a:lnTo>
                    <a:pt x="1248156" y="16764"/>
                  </a:lnTo>
                  <a:lnTo>
                    <a:pt x="1249680" y="10668"/>
                  </a:lnTo>
                  <a:lnTo>
                    <a:pt x="1252728" y="4572"/>
                  </a:lnTo>
                  <a:lnTo>
                    <a:pt x="1255776" y="3048"/>
                  </a:lnTo>
                  <a:lnTo>
                    <a:pt x="1266444" y="3048"/>
                  </a:lnTo>
                  <a:lnTo>
                    <a:pt x="1264818" y="1435"/>
                  </a:lnTo>
                  <a:lnTo>
                    <a:pt x="1258824" y="0"/>
                  </a:lnTo>
                  <a:lnTo>
                    <a:pt x="1254252" y="0"/>
                  </a:lnTo>
                  <a:lnTo>
                    <a:pt x="1245108" y="16764"/>
                  </a:lnTo>
                  <a:lnTo>
                    <a:pt x="1245108" y="32004"/>
                  </a:lnTo>
                  <a:lnTo>
                    <a:pt x="1248156" y="41148"/>
                  </a:lnTo>
                  <a:lnTo>
                    <a:pt x="1254252" y="47244"/>
                  </a:lnTo>
                  <a:lnTo>
                    <a:pt x="1263396" y="47244"/>
                  </a:lnTo>
                  <a:lnTo>
                    <a:pt x="1266444" y="44196"/>
                  </a:lnTo>
                  <a:lnTo>
                    <a:pt x="1267968" y="41148"/>
                  </a:lnTo>
                  <a:lnTo>
                    <a:pt x="1271016" y="36576"/>
                  </a:lnTo>
                  <a:lnTo>
                    <a:pt x="1272540" y="30480"/>
                  </a:lnTo>
                  <a:lnTo>
                    <a:pt x="1272540" y="22860"/>
                  </a:lnTo>
                  <a:close/>
                </a:path>
                <a:path w="3575685" h="47625">
                  <a:moveTo>
                    <a:pt x="1362456" y="7632"/>
                  </a:moveTo>
                  <a:lnTo>
                    <a:pt x="1360932" y="6108"/>
                  </a:lnTo>
                  <a:lnTo>
                    <a:pt x="1360932" y="4584"/>
                  </a:lnTo>
                  <a:lnTo>
                    <a:pt x="1359408" y="4584"/>
                  </a:lnTo>
                  <a:lnTo>
                    <a:pt x="1359408" y="3060"/>
                  </a:lnTo>
                  <a:lnTo>
                    <a:pt x="1357884" y="1536"/>
                  </a:lnTo>
                  <a:lnTo>
                    <a:pt x="1356360" y="1536"/>
                  </a:lnTo>
                  <a:lnTo>
                    <a:pt x="1354836" y="0"/>
                  </a:lnTo>
                  <a:lnTo>
                    <a:pt x="1345692" y="0"/>
                  </a:lnTo>
                  <a:lnTo>
                    <a:pt x="1344168" y="1536"/>
                  </a:lnTo>
                  <a:lnTo>
                    <a:pt x="1342644" y="1536"/>
                  </a:lnTo>
                  <a:lnTo>
                    <a:pt x="1339596" y="3060"/>
                  </a:lnTo>
                  <a:lnTo>
                    <a:pt x="1338059" y="4584"/>
                  </a:lnTo>
                  <a:lnTo>
                    <a:pt x="1338059" y="7632"/>
                  </a:lnTo>
                  <a:lnTo>
                    <a:pt x="1341120" y="6108"/>
                  </a:lnTo>
                  <a:lnTo>
                    <a:pt x="1344168" y="3060"/>
                  </a:lnTo>
                  <a:lnTo>
                    <a:pt x="1354836" y="3060"/>
                  </a:lnTo>
                  <a:lnTo>
                    <a:pt x="1357884" y="6108"/>
                  </a:lnTo>
                  <a:lnTo>
                    <a:pt x="1359408" y="9156"/>
                  </a:lnTo>
                  <a:lnTo>
                    <a:pt x="1359408" y="15252"/>
                  </a:lnTo>
                  <a:lnTo>
                    <a:pt x="1357884" y="16776"/>
                  </a:lnTo>
                  <a:lnTo>
                    <a:pt x="1357884" y="18300"/>
                  </a:lnTo>
                  <a:lnTo>
                    <a:pt x="1356360" y="19824"/>
                  </a:lnTo>
                  <a:lnTo>
                    <a:pt x="1356360" y="21348"/>
                  </a:lnTo>
                  <a:lnTo>
                    <a:pt x="1354836" y="22872"/>
                  </a:lnTo>
                  <a:lnTo>
                    <a:pt x="1353312" y="22872"/>
                  </a:lnTo>
                  <a:lnTo>
                    <a:pt x="1348740" y="27444"/>
                  </a:lnTo>
                  <a:lnTo>
                    <a:pt x="1347216" y="27444"/>
                  </a:lnTo>
                  <a:lnTo>
                    <a:pt x="1344168" y="30492"/>
                  </a:lnTo>
                  <a:lnTo>
                    <a:pt x="1342644" y="30492"/>
                  </a:lnTo>
                  <a:lnTo>
                    <a:pt x="1342644" y="32016"/>
                  </a:lnTo>
                  <a:lnTo>
                    <a:pt x="1341120" y="32016"/>
                  </a:lnTo>
                  <a:lnTo>
                    <a:pt x="1341120" y="33540"/>
                  </a:lnTo>
                  <a:lnTo>
                    <a:pt x="1339596" y="33540"/>
                  </a:lnTo>
                  <a:lnTo>
                    <a:pt x="1339596" y="35064"/>
                  </a:lnTo>
                  <a:lnTo>
                    <a:pt x="1338059" y="36588"/>
                  </a:lnTo>
                  <a:lnTo>
                    <a:pt x="1338059" y="38100"/>
                  </a:lnTo>
                  <a:lnTo>
                    <a:pt x="1336548" y="39636"/>
                  </a:lnTo>
                  <a:lnTo>
                    <a:pt x="1336548" y="45732"/>
                  </a:lnTo>
                  <a:lnTo>
                    <a:pt x="1362456" y="45732"/>
                  </a:lnTo>
                  <a:lnTo>
                    <a:pt x="1362456" y="42684"/>
                  </a:lnTo>
                  <a:lnTo>
                    <a:pt x="1339596" y="42684"/>
                  </a:lnTo>
                  <a:lnTo>
                    <a:pt x="1339596" y="39636"/>
                  </a:lnTo>
                  <a:lnTo>
                    <a:pt x="1341120" y="38100"/>
                  </a:lnTo>
                  <a:lnTo>
                    <a:pt x="1341120" y="36588"/>
                  </a:lnTo>
                  <a:lnTo>
                    <a:pt x="1348740" y="28968"/>
                  </a:lnTo>
                  <a:lnTo>
                    <a:pt x="1351775" y="28968"/>
                  </a:lnTo>
                  <a:lnTo>
                    <a:pt x="1353312" y="27444"/>
                  </a:lnTo>
                  <a:lnTo>
                    <a:pt x="1353312" y="25908"/>
                  </a:lnTo>
                  <a:lnTo>
                    <a:pt x="1354836" y="24384"/>
                  </a:lnTo>
                  <a:lnTo>
                    <a:pt x="1356360" y="24384"/>
                  </a:lnTo>
                  <a:lnTo>
                    <a:pt x="1359408" y="21348"/>
                  </a:lnTo>
                  <a:lnTo>
                    <a:pt x="1359408" y="19824"/>
                  </a:lnTo>
                  <a:lnTo>
                    <a:pt x="1360932" y="18300"/>
                  </a:lnTo>
                  <a:lnTo>
                    <a:pt x="1360932" y="16776"/>
                  </a:lnTo>
                  <a:lnTo>
                    <a:pt x="1362456" y="15252"/>
                  </a:lnTo>
                  <a:lnTo>
                    <a:pt x="1362456" y="7632"/>
                  </a:lnTo>
                  <a:close/>
                </a:path>
                <a:path w="3575685" h="47625">
                  <a:moveTo>
                    <a:pt x="1397508" y="22872"/>
                  </a:moveTo>
                  <a:lnTo>
                    <a:pt x="1396644" y="12865"/>
                  </a:lnTo>
                  <a:lnTo>
                    <a:pt x="1394079" y="5727"/>
                  </a:lnTo>
                  <a:lnTo>
                    <a:pt x="1391412" y="3060"/>
                  </a:lnTo>
                  <a:lnTo>
                    <a:pt x="1394460" y="9156"/>
                  </a:lnTo>
                  <a:lnTo>
                    <a:pt x="1394460" y="30492"/>
                  </a:lnTo>
                  <a:lnTo>
                    <a:pt x="1392936" y="35064"/>
                  </a:lnTo>
                  <a:lnTo>
                    <a:pt x="1391412" y="38100"/>
                  </a:lnTo>
                  <a:lnTo>
                    <a:pt x="1389888" y="42684"/>
                  </a:lnTo>
                  <a:lnTo>
                    <a:pt x="1386840" y="44208"/>
                  </a:lnTo>
                  <a:lnTo>
                    <a:pt x="1380744" y="44208"/>
                  </a:lnTo>
                  <a:lnTo>
                    <a:pt x="1377696" y="42684"/>
                  </a:lnTo>
                  <a:lnTo>
                    <a:pt x="1376159" y="38100"/>
                  </a:lnTo>
                  <a:lnTo>
                    <a:pt x="1374648" y="35064"/>
                  </a:lnTo>
                  <a:lnTo>
                    <a:pt x="1373124" y="30492"/>
                  </a:lnTo>
                  <a:lnTo>
                    <a:pt x="1373124" y="16776"/>
                  </a:lnTo>
                  <a:lnTo>
                    <a:pt x="1374648" y="10680"/>
                  </a:lnTo>
                  <a:lnTo>
                    <a:pt x="1377696" y="4584"/>
                  </a:lnTo>
                  <a:lnTo>
                    <a:pt x="1380744" y="3060"/>
                  </a:lnTo>
                  <a:lnTo>
                    <a:pt x="1391412" y="3060"/>
                  </a:lnTo>
                  <a:lnTo>
                    <a:pt x="1389786" y="1435"/>
                  </a:lnTo>
                  <a:lnTo>
                    <a:pt x="1383792" y="0"/>
                  </a:lnTo>
                  <a:lnTo>
                    <a:pt x="1379220" y="0"/>
                  </a:lnTo>
                  <a:lnTo>
                    <a:pt x="1376349" y="1435"/>
                  </a:lnTo>
                  <a:lnTo>
                    <a:pt x="1376222" y="1435"/>
                  </a:lnTo>
                  <a:lnTo>
                    <a:pt x="1373124" y="6108"/>
                  </a:lnTo>
                  <a:lnTo>
                    <a:pt x="1371600" y="10680"/>
                  </a:lnTo>
                  <a:lnTo>
                    <a:pt x="1370076" y="16776"/>
                  </a:lnTo>
                  <a:lnTo>
                    <a:pt x="1370076" y="32016"/>
                  </a:lnTo>
                  <a:lnTo>
                    <a:pt x="1373124" y="41160"/>
                  </a:lnTo>
                  <a:lnTo>
                    <a:pt x="1379220" y="47256"/>
                  </a:lnTo>
                  <a:lnTo>
                    <a:pt x="1388351" y="47256"/>
                  </a:lnTo>
                  <a:lnTo>
                    <a:pt x="1391412" y="44208"/>
                  </a:lnTo>
                  <a:lnTo>
                    <a:pt x="1394460" y="41160"/>
                  </a:lnTo>
                  <a:lnTo>
                    <a:pt x="1395984" y="36588"/>
                  </a:lnTo>
                  <a:lnTo>
                    <a:pt x="1397508" y="30492"/>
                  </a:lnTo>
                  <a:lnTo>
                    <a:pt x="1397508" y="22872"/>
                  </a:lnTo>
                  <a:close/>
                </a:path>
                <a:path w="3575685" h="47625">
                  <a:moveTo>
                    <a:pt x="1431036" y="22872"/>
                  </a:moveTo>
                  <a:lnTo>
                    <a:pt x="1430172" y="12865"/>
                  </a:lnTo>
                  <a:lnTo>
                    <a:pt x="1427607" y="5727"/>
                  </a:lnTo>
                  <a:lnTo>
                    <a:pt x="1424940" y="3060"/>
                  </a:lnTo>
                  <a:lnTo>
                    <a:pt x="1427988" y="9156"/>
                  </a:lnTo>
                  <a:lnTo>
                    <a:pt x="1427988" y="30492"/>
                  </a:lnTo>
                  <a:lnTo>
                    <a:pt x="1426451" y="35064"/>
                  </a:lnTo>
                  <a:lnTo>
                    <a:pt x="1424940" y="38100"/>
                  </a:lnTo>
                  <a:lnTo>
                    <a:pt x="1423416" y="42684"/>
                  </a:lnTo>
                  <a:lnTo>
                    <a:pt x="1420368" y="44208"/>
                  </a:lnTo>
                  <a:lnTo>
                    <a:pt x="1414259" y="44208"/>
                  </a:lnTo>
                  <a:lnTo>
                    <a:pt x="1411224" y="42684"/>
                  </a:lnTo>
                  <a:lnTo>
                    <a:pt x="1409700" y="38100"/>
                  </a:lnTo>
                  <a:lnTo>
                    <a:pt x="1406652" y="35064"/>
                  </a:lnTo>
                  <a:lnTo>
                    <a:pt x="1406652" y="10680"/>
                  </a:lnTo>
                  <a:lnTo>
                    <a:pt x="1409700" y="7632"/>
                  </a:lnTo>
                  <a:lnTo>
                    <a:pt x="1411224" y="4584"/>
                  </a:lnTo>
                  <a:lnTo>
                    <a:pt x="1414259" y="3060"/>
                  </a:lnTo>
                  <a:lnTo>
                    <a:pt x="1424940" y="3060"/>
                  </a:lnTo>
                  <a:lnTo>
                    <a:pt x="1423314" y="1435"/>
                  </a:lnTo>
                  <a:lnTo>
                    <a:pt x="1417320" y="0"/>
                  </a:lnTo>
                  <a:lnTo>
                    <a:pt x="1412748" y="0"/>
                  </a:lnTo>
                  <a:lnTo>
                    <a:pt x="1409890" y="1435"/>
                  </a:lnTo>
                  <a:lnTo>
                    <a:pt x="1409763" y="1435"/>
                  </a:lnTo>
                  <a:lnTo>
                    <a:pt x="1406652" y="6108"/>
                  </a:lnTo>
                  <a:lnTo>
                    <a:pt x="1405128" y="10680"/>
                  </a:lnTo>
                  <a:lnTo>
                    <a:pt x="1403604" y="16776"/>
                  </a:lnTo>
                  <a:lnTo>
                    <a:pt x="1403604" y="32016"/>
                  </a:lnTo>
                  <a:lnTo>
                    <a:pt x="1406652" y="41160"/>
                  </a:lnTo>
                  <a:lnTo>
                    <a:pt x="1412748" y="47256"/>
                  </a:lnTo>
                  <a:lnTo>
                    <a:pt x="1420368" y="47256"/>
                  </a:lnTo>
                  <a:lnTo>
                    <a:pt x="1424940" y="44208"/>
                  </a:lnTo>
                  <a:lnTo>
                    <a:pt x="1426451" y="41160"/>
                  </a:lnTo>
                  <a:lnTo>
                    <a:pt x="1429512" y="36588"/>
                  </a:lnTo>
                  <a:lnTo>
                    <a:pt x="1431036" y="30492"/>
                  </a:lnTo>
                  <a:lnTo>
                    <a:pt x="1431036" y="22872"/>
                  </a:lnTo>
                  <a:close/>
                </a:path>
                <a:path w="3575685" h="47625">
                  <a:moveTo>
                    <a:pt x="1463040" y="42684"/>
                  </a:moveTo>
                  <a:lnTo>
                    <a:pt x="1440167" y="42684"/>
                  </a:lnTo>
                  <a:lnTo>
                    <a:pt x="1440167" y="38100"/>
                  </a:lnTo>
                  <a:lnTo>
                    <a:pt x="1441704" y="36588"/>
                  </a:lnTo>
                  <a:lnTo>
                    <a:pt x="1441704" y="35064"/>
                  </a:lnTo>
                  <a:lnTo>
                    <a:pt x="1443228" y="35064"/>
                  </a:lnTo>
                  <a:lnTo>
                    <a:pt x="1449324" y="28968"/>
                  </a:lnTo>
                  <a:lnTo>
                    <a:pt x="1450848" y="28968"/>
                  </a:lnTo>
                  <a:lnTo>
                    <a:pt x="1455420" y="24384"/>
                  </a:lnTo>
                  <a:lnTo>
                    <a:pt x="1456944" y="24384"/>
                  </a:lnTo>
                  <a:lnTo>
                    <a:pt x="1458468" y="22872"/>
                  </a:lnTo>
                  <a:lnTo>
                    <a:pt x="1458468" y="21348"/>
                  </a:lnTo>
                  <a:lnTo>
                    <a:pt x="1461516" y="18300"/>
                  </a:lnTo>
                  <a:lnTo>
                    <a:pt x="1461516" y="4584"/>
                  </a:lnTo>
                  <a:lnTo>
                    <a:pt x="1459992" y="4584"/>
                  </a:lnTo>
                  <a:lnTo>
                    <a:pt x="1458468" y="3060"/>
                  </a:lnTo>
                  <a:lnTo>
                    <a:pt x="1458468" y="1536"/>
                  </a:lnTo>
                  <a:lnTo>
                    <a:pt x="1456944" y="1536"/>
                  </a:lnTo>
                  <a:lnTo>
                    <a:pt x="1455420" y="0"/>
                  </a:lnTo>
                  <a:lnTo>
                    <a:pt x="1446276" y="0"/>
                  </a:lnTo>
                  <a:lnTo>
                    <a:pt x="1444752" y="1536"/>
                  </a:lnTo>
                  <a:lnTo>
                    <a:pt x="1441704" y="1536"/>
                  </a:lnTo>
                  <a:lnTo>
                    <a:pt x="1438656" y="4584"/>
                  </a:lnTo>
                  <a:lnTo>
                    <a:pt x="1438656" y="7632"/>
                  </a:lnTo>
                  <a:lnTo>
                    <a:pt x="1443228" y="3060"/>
                  </a:lnTo>
                  <a:lnTo>
                    <a:pt x="1455420" y="3060"/>
                  </a:lnTo>
                  <a:lnTo>
                    <a:pt x="1458468" y="6108"/>
                  </a:lnTo>
                  <a:lnTo>
                    <a:pt x="1459992" y="9156"/>
                  </a:lnTo>
                  <a:lnTo>
                    <a:pt x="1459992" y="13728"/>
                  </a:lnTo>
                  <a:lnTo>
                    <a:pt x="1458468" y="15252"/>
                  </a:lnTo>
                  <a:lnTo>
                    <a:pt x="1458468" y="18300"/>
                  </a:lnTo>
                  <a:lnTo>
                    <a:pt x="1456944" y="18300"/>
                  </a:lnTo>
                  <a:lnTo>
                    <a:pt x="1456944" y="19824"/>
                  </a:lnTo>
                  <a:lnTo>
                    <a:pt x="1450848" y="25908"/>
                  </a:lnTo>
                  <a:lnTo>
                    <a:pt x="1449324" y="25908"/>
                  </a:lnTo>
                  <a:lnTo>
                    <a:pt x="1447800" y="27444"/>
                  </a:lnTo>
                  <a:lnTo>
                    <a:pt x="1446276" y="27444"/>
                  </a:lnTo>
                  <a:lnTo>
                    <a:pt x="1446276" y="28968"/>
                  </a:lnTo>
                  <a:lnTo>
                    <a:pt x="1444752" y="30492"/>
                  </a:lnTo>
                  <a:lnTo>
                    <a:pt x="1443228" y="30492"/>
                  </a:lnTo>
                  <a:lnTo>
                    <a:pt x="1438656" y="35064"/>
                  </a:lnTo>
                  <a:lnTo>
                    <a:pt x="1438656" y="36588"/>
                  </a:lnTo>
                  <a:lnTo>
                    <a:pt x="1437132" y="38100"/>
                  </a:lnTo>
                  <a:lnTo>
                    <a:pt x="1437132" y="45732"/>
                  </a:lnTo>
                  <a:lnTo>
                    <a:pt x="1463040" y="45732"/>
                  </a:lnTo>
                  <a:lnTo>
                    <a:pt x="1463040" y="42684"/>
                  </a:lnTo>
                  <a:close/>
                </a:path>
                <a:path w="3575685" h="47625">
                  <a:moveTo>
                    <a:pt x="1552943" y="6096"/>
                  </a:moveTo>
                  <a:lnTo>
                    <a:pt x="1549895" y="3048"/>
                  </a:lnTo>
                  <a:lnTo>
                    <a:pt x="1549895" y="1524"/>
                  </a:lnTo>
                  <a:lnTo>
                    <a:pt x="1548371" y="1524"/>
                  </a:lnTo>
                  <a:lnTo>
                    <a:pt x="1546847" y="0"/>
                  </a:lnTo>
                  <a:lnTo>
                    <a:pt x="1537703" y="0"/>
                  </a:lnTo>
                  <a:lnTo>
                    <a:pt x="1534655" y="1524"/>
                  </a:lnTo>
                  <a:lnTo>
                    <a:pt x="1533131" y="1524"/>
                  </a:lnTo>
                  <a:lnTo>
                    <a:pt x="1530083" y="4572"/>
                  </a:lnTo>
                  <a:lnTo>
                    <a:pt x="1530083" y="7620"/>
                  </a:lnTo>
                  <a:lnTo>
                    <a:pt x="1534655" y="3048"/>
                  </a:lnTo>
                  <a:lnTo>
                    <a:pt x="1546847" y="3048"/>
                  </a:lnTo>
                  <a:lnTo>
                    <a:pt x="1549895" y="6096"/>
                  </a:lnTo>
                  <a:lnTo>
                    <a:pt x="1549895" y="18288"/>
                  </a:lnTo>
                  <a:lnTo>
                    <a:pt x="1548371" y="18288"/>
                  </a:lnTo>
                  <a:lnTo>
                    <a:pt x="1548371" y="19812"/>
                  </a:lnTo>
                  <a:lnTo>
                    <a:pt x="1542275" y="25908"/>
                  </a:lnTo>
                  <a:lnTo>
                    <a:pt x="1540751" y="25908"/>
                  </a:lnTo>
                  <a:lnTo>
                    <a:pt x="1539227" y="27432"/>
                  </a:lnTo>
                  <a:lnTo>
                    <a:pt x="1537703" y="27432"/>
                  </a:lnTo>
                  <a:lnTo>
                    <a:pt x="1536179" y="28956"/>
                  </a:lnTo>
                  <a:lnTo>
                    <a:pt x="1536179" y="30480"/>
                  </a:lnTo>
                  <a:lnTo>
                    <a:pt x="1534655" y="30480"/>
                  </a:lnTo>
                  <a:lnTo>
                    <a:pt x="1530083" y="35052"/>
                  </a:lnTo>
                  <a:lnTo>
                    <a:pt x="1530083" y="36576"/>
                  </a:lnTo>
                  <a:lnTo>
                    <a:pt x="1528559" y="38100"/>
                  </a:lnTo>
                  <a:lnTo>
                    <a:pt x="1528559" y="45720"/>
                  </a:lnTo>
                  <a:lnTo>
                    <a:pt x="1552943" y="45720"/>
                  </a:lnTo>
                  <a:lnTo>
                    <a:pt x="1552943" y="42672"/>
                  </a:lnTo>
                  <a:lnTo>
                    <a:pt x="1531607" y="42672"/>
                  </a:lnTo>
                  <a:lnTo>
                    <a:pt x="1531607" y="38100"/>
                  </a:lnTo>
                  <a:lnTo>
                    <a:pt x="1533131" y="36576"/>
                  </a:lnTo>
                  <a:lnTo>
                    <a:pt x="1533131" y="35052"/>
                  </a:lnTo>
                  <a:lnTo>
                    <a:pt x="1534655" y="35052"/>
                  </a:lnTo>
                  <a:lnTo>
                    <a:pt x="1540751" y="28956"/>
                  </a:lnTo>
                  <a:lnTo>
                    <a:pt x="1542275" y="28956"/>
                  </a:lnTo>
                  <a:lnTo>
                    <a:pt x="1546847" y="24384"/>
                  </a:lnTo>
                  <a:lnTo>
                    <a:pt x="1548371" y="24384"/>
                  </a:lnTo>
                  <a:lnTo>
                    <a:pt x="1549895" y="22860"/>
                  </a:lnTo>
                  <a:lnTo>
                    <a:pt x="1549895" y="21336"/>
                  </a:lnTo>
                  <a:lnTo>
                    <a:pt x="1551419" y="19812"/>
                  </a:lnTo>
                  <a:lnTo>
                    <a:pt x="1551419" y="18288"/>
                  </a:lnTo>
                  <a:lnTo>
                    <a:pt x="1552943" y="16764"/>
                  </a:lnTo>
                  <a:lnTo>
                    <a:pt x="1552943" y="6096"/>
                  </a:lnTo>
                  <a:close/>
                </a:path>
                <a:path w="3575685" h="47625">
                  <a:moveTo>
                    <a:pt x="1587995" y="22860"/>
                  </a:moveTo>
                  <a:lnTo>
                    <a:pt x="1587385" y="12865"/>
                  </a:lnTo>
                  <a:lnTo>
                    <a:pt x="1585328" y="5715"/>
                  </a:lnTo>
                  <a:lnTo>
                    <a:pt x="1584947" y="5283"/>
                  </a:lnTo>
                  <a:lnTo>
                    <a:pt x="1584947" y="9144"/>
                  </a:lnTo>
                  <a:lnTo>
                    <a:pt x="1584947" y="35052"/>
                  </a:lnTo>
                  <a:lnTo>
                    <a:pt x="1583423" y="38100"/>
                  </a:lnTo>
                  <a:lnTo>
                    <a:pt x="1580375" y="42672"/>
                  </a:lnTo>
                  <a:lnTo>
                    <a:pt x="1578851" y="44196"/>
                  </a:lnTo>
                  <a:lnTo>
                    <a:pt x="1571231" y="44196"/>
                  </a:lnTo>
                  <a:lnTo>
                    <a:pt x="1568183" y="42672"/>
                  </a:lnTo>
                  <a:lnTo>
                    <a:pt x="1566659" y="38100"/>
                  </a:lnTo>
                  <a:lnTo>
                    <a:pt x="1565135" y="35052"/>
                  </a:lnTo>
                  <a:lnTo>
                    <a:pt x="1563611" y="30480"/>
                  </a:lnTo>
                  <a:lnTo>
                    <a:pt x="1563611" y="16764"/>
                  </a:lnTo>
                  <a:lnTo>
                    <a:pt x="1565135" y="10668"/>
                  </a:lnTo>
                  <a:lnTo>
                    <a:pt x="1566659" y="7620"/>
                  </a:lnTo>
                  <a:lnTo>
                    <a:pt x="1571231" y="3048"/>
                  </a:lnTo>
                  <a:lnTo>
                    <a:pt x="1581899" y="3048"/>
                  </a:lnTo>
                  <a:lnTo>
                    <a:pt x="1584947" y="9144"/>
                  </a:lnTo>
                  <a:lnTo>
                    <a:pt x="1584947" y="5283"/>
                  </a:lnTo>
                  <a:lnTo>
                    <a:pt x="1582991" y="3048"/>
                  </a:lnTo>
                  <a:lnTo>
                    <a:pt x="1581569" y="1435"/>
                  </a:lnTo>
                  <a:lnTo>
                    <a:pt x="1575803" y="0"/>
                  </a:lnTo>
                  <a:lnTo>
                    <a:pt x="1571231" y="0"/>
                  </a:lnTo>
                  <a:lnTo>
                    <a:pt x="1568373" y="1435"/>
                  </a:lnTo>
                  <a:lnTo>
                    <a:pt x="1568246" y="1435"/>
                  </a:lnTo>
                  <a:lnTo>
                    <a:pt x="1562087" y="10668"/>
                  </a:lnTo>
                  <a:lnTo>
                    <a:pt x="1560563" y="16764"/>
                  </a:lnTo>
                  <a:lnTo>
                    <a:pt x="1560563" y="32004"/>
                  </a:lnTo>
                  <a:lnTo>
                    <a:pt x="1562087" y="36576"/>
                  </a:lnTo>
                  <a:lnTo>
                    <a:pt x="1565135" y="41148"/>
                  </a:lnTo>
                  <a:lnTo>
                    <a:pt x="1566659" y="44196"/>
                  </a:lnTo>
                  <a:lnTo>
                    <a:pt x="1569707" y="47244"/>
                  </a:lnTo>
                  <a:lnTo>
                    <a:pt x="1578851" y="47244"/>
                  </a:lnTo>
                  <a:lnTo>
                    <a:pt x="1581899" y="44196"/>
                  </a:lnTo>
                  <a:lnTo>
                    <a:pt x="1584947" y="41148"/>
                  </a:lnTo>
                  <a:lnTo>
                    <a:pt x="1587995" y="36576"/>
                  </a:lnTo>
                  <a:lnTo>
                    <a:pt x="1587995" y="22860"/>
                  </a:lnTo>
                  <a:close/>
                </a:path>
                <a:path w="3575685" h="47625">
                  <a:moveTo>
                    <a:pt x="1621523" y="22860"/>
                  </a:moveTo>
                  <a:lnTo>
                    <a:pt x="1620697" y="12865"/>
                  </a:lnTo>
                  <a:lnTo>
                    <a:pt x="1618475" y="6286"/>
                  </a:lnTo>
                  <a:lnTo>
                    <a:pt x="1618475" y="9144"/>
                  </a:lnTo>
                  <a:lnTo>
                    <a:pt x="1618475" y="35052"/>
                  </a:lnTo>
                  <a:lnTo>
                    <a:pt x="1615427" y="38100"/>
                  </a:lnTo>
                  <a:lnTo>
                    <a:pt x="1613903" y="42672"/>
                  </a:lnTo>
                  <a:lnTo>
                    <a:pt x="1610855" y="44196"/>
                  </a:lnTo>
                  <a:lnTo>
                    <a:pt x="1604759" y="44196"/>
                  </a:lnTo>
                  <a:lnTo>
                    <a:pt x="1601711" y="42672"/>
                  </a:lnTo>
                  <a:lnTo>
                    <a:pt x="1600187" y="38100"/>
                  </a:lnTo>
                  <a:lnTo>
                    <a:pt x="1598663" y="35052"/>
                  </a:lnTo>
                  <a:lnTo>
                    <a:pt x="1597139" y="30480"/>
                  </a:lnTo>
                  <a:lnTo>
                    <a:pt x="1597139" y="16764"/>
                  </a:lnTo>
                  <a:lnTo>
                    <a:pt x="1598663" y="10668"/>
                  </a:lnTo>
                  <a:lnTo>
                    <a:pt x="1601711" y="4572"/>
                  </a:lnTo>
                  <a:lnTo>
                    <a:pt x="1604759" y="3048"/>
                  </a:lnTo>
                  <a:lnTo>
                    <a:pt x="1615427" y="3048"/>
                  </a:lnTo>
                  <a:lnTo>
                    <a:pt x="1618475" y="9144"/>
                  </a:lnTo>
                  <a:lnTo>
                    <a:pt x="1618475" y="6286"/>
                  </a:lnTo>
                  <a:lnTo>
                    <a:pt x="1618284" y="5715"/>
                  </a:lnTo>
                  <a:lnTo>
                    <a:pt x="1615909" y="3048"/>
                  </a:lnTo>
                  <a:lnTo>
                    <a:pt x="1614462" y="1435"/>
                  </a:lnTo>
                  <a:lnTo>
                    <a:pt x="1609331" y="0"/>
                  </a:lnTo>
                  <a:lnTo>
                    <a:pt x="1604759" y="0"/>
                  </a:lnTo>
                  <a:lnTo>
                    <a:pt x="1600479" y="1435"/>
                  </a:lnTo>
                  <a:lnTo>
                    <a:pt x="1600225" y="1435"/>
                  </a:lnTo>
                  <a:lnTo>
                    <a:pt x="1598663" y="6096"/>
                  </a:lnTo>
                  <a:lnTo>
                    <a:pt x="1595615" y="10668"/>
                  </a:lnTo>
                  <a:lnTo>
                    <a:pt x="1594091" y="16764"/>
                  </a:lnTo>
                  <a:lnTo>
                    <a:pt x="1594091" y="32004"/>
                  </a:lnTo>
                  <a:lnTo>
                    <a:pt x="1595615" y="36576"/>
                  </a:lnTo>
                  <a:lnTo>
                    <a:pt x="1598663" y="41148"/>
                  </a:lnTo>
                  <a:lnTo>
                    <a:pt x="1600187" y="44196"/>
                  </a:lnTo>
                  <a:lnTo>
                    <a:pt x="1603235" y="47244"/>
                  </a:lnTo>
                  <a:lnTo>
                    <a:pt x="1612379" y="47244"/>
                  </a:lnTo>
                  <a:lnTo>
                    <a:pt x="1615427" y="44196"/>
                  </a:lnTo>
                  <a:lnTo>
                    <a:pt x="1618475" y="41148"/>
                  </a:lnTo>
                  <a:lnTo>
                    <a:pt x="1619999" y="36576"/>
                  </a:lnTo>
                  <a:lnTo>
                    <a:pt x="1621523" y="30480"/>
                  </a:lnTo>
                  <a:lnTo>
                    <a:pt x="1621523" y="22860"/>
                  </a:lnTo>
                  <a:close/>
                </a:path>
                <a:path w="3575685" h="47625">
                  <a:moveTo>
                    <a:pt x="1658099" y="32004"/>
                  </a:moveTo>
                  <a:lnTo>
                    <a:pt x="1650479" y="32004"/>
                  </a:lnTo>
                  <a:lnTo>
                    <a:pt x="1650479" y="6096"/>
                  </a:lnTo>
                  <a:lnTo>
                    <a:pt x="1650479" y="0"/>
                  </a:lnTo>
                  <a:lnTo>
                    <a:pt x="1647431" y="0"/>
                  </a:lnTo>
                  <a:lnTo>
                    <a:pt x="1647431" y="3048"/>
                  </a:lnTo>
                  <a:lnTo>
                    <a:pt x="1647431" y="6096"/>
                  </a:lnTo>
                  <a:lnTo>
                    <a:pt x="1647431" y="32004"/>
                  </a:lnTo>
                  <a:lnTo>
                    <a:pt x="1629143" y="32004"/>
                  </a:lnTo>
                  <a:lnTo>
                    <a:pt x="1632191" y="28956"/>
                  </a:lnTo>
                  <a:lnTo>
                    <a:pt x="1633715" y="25908"/>
                  </a:lnTo>
                  <a:lnTo>
                    <a:pt x="1636763" y="22860"/>
                  </a:lnTo>
                  <a:lnTo>
                    <a:pt x="1638287" y="19812"/>
                  </a:lnTo>
                  <a:lnTo>
                    <a:pt x="1639811" y="18288"/>
                  </a:lnTo>
                  <a:lnTo>
                    <a:pt x="1641335" y="15240"/>
                  </a:lnTo>
                  <a:lnTo>
                    <a:pt x="1642859" y="13716"/>
                  </a:lnTo>
                  <a:lnTo>
                    <a:pt x="1645907" y="7620"/>
                  </a:lnTo>
                  <a:lnTo>
                    <a:pt x="1647431" y="6096"/>
                  </a:lnTo>
                  <a:lnTo>
                    <a:pt x="1647431" y="3048"/>
                  </a:lnTo>
                  <a:lnTo>
                    <a:pt x="1645907" y="4572"/>
                  </a:lnTo>
                  <a:lnTo>
                    <a:pt x="1642859" y="10668"/>
                  </a:lnTo>
                  <a:lnTo>
                    <a:pt x="1638287" y="15240"/>
                  </a:lnTo>
                  <a:lnTo>
                    <a:pt x="1635239" y="21336"/>
                  </a:lnTo>
                  <a:lnTo>
                    <a:pt x="1630667" y="25908"/>
                  </a:lnTo>
                  <a:lnTo>
                    <a:pt x="1629143" y="28956"/>
                  </a:lnTo>
                  <a:lnTo>
                    <a:pt x="1626095" y="30480"/>
                  </a:lnTo>
                  <a:lnTo>
                    <a:pt x="1626095" y="33528"/>
                  </a:lnTo>
                  <a:lnTo>
                    <a:pt x="1647431" y="33528"/>
                  </a:lnTo>
                  <a:lnTo>
                    <a:pt x="1647431" y="45720"/>
                  </a:lnTo>
                  <a:lnTo>
                    <a:pt x="1650479" y="45720"/>
                  </a:lnTo>
                  <a:lnTo>
                    <a:pt x="1650479" y="33528"/>
                  </a:lnTo>
                  <a:lnTo>
                    <a:pt x="1658099" y="33528"/>
                  </a:lnTo>
                  <a:lnTo>
                    <a:pt x="1658099" y="32004"/>
                  </a:lnTo>
                  <a:close/>
                </a:path>
                <a:path w="3575685" h="47625">
                  <a:moveTo>
                    <a:pt x="1746504" y="9156"/>
                  </a:moveTo>
                  <a:lnTo>
                    <a:pt x="1744980" y="7632"/>
                  </a:lnTo>
                  <a:lnTo>
                    <a:pt x="1744980" y="4584"/>
                  </a:lnTo>
                  <a:lnTo>
                    <a:pt x="1743456" y="4584"/>
                  </a:lnTo>
                  <a:lnTo>
                    <a:pt x="1741932" y="3060"/>
                  </a:lnTo>
                  <a:lnTo>
                    <a:pt x="1741932" y="1536"/>
                  </a:lnTo>
                  <a:lnTo>
                    <a:pt x="1740408" y="1536"/>
                  </a:lnTo>
                  <a:lnTo>
                    <a:pt x="1738884" y="0"/>
                  </a:lnTo>
                  <a:lnTo>
                    <a:pt x="1729740" y="0"/>
                  </a:lnTo>
                  <a:lnTo>
                    <a:pt x="1728216" y="1536"/>
                  </a:lnTo>
                  <a:lnTo>
                    <a:pt x="1725168" y="1536"/>
                  </a:lnTo>
                  <a:lnTo>
                    <a:pt x="1722120" y="4584"/>
                  </a:lnTo>
                  <a:lnTo>
                    <a:pt x="1722120" y="7632"/>
                  </a:lnTo>
                  <a:lnTo>
                    <a:pt x="1725168" y="4584"/>
                  </a:lnTo>
                  <a:lnTo>
                    <a:pt x="1728216" y="3060"/>
                  </a:lnTo>
                  <a:lnTo>
                    <a:pt x="1738884" y="3060"/>
                  </a:lnTo>
                  <a:lnTo>
                    <a:pt x="1741932" y="6108"/>
                  </a:lnTo>
                  <a:lnTo>
                    <a:pt x="1743456" y="9156"/>
                  </a:lnTo>
                  <a:lnTo>
                    <a:pt x="1743456" y="13728"/>
                  </a:lnTo>
                  <a:lnTo>
                    <a:pt x="1741932" y="15252"/>
                  </a:lnTo>
                  <a:lnTo>
                    <a:pt x="1741932" y="18300"/>
                  </a:lnTo>
                  <a:lnTo>
                    <a:pt x="1740408" y="18300"/>
                  </a:lnTo>
                  <a:lnTo>
                    <a:pt x="1740408" y="19824"/>
                  </a:lnTo>
                  <a:lnTo>
                    <a:pt x="1734312" y="25908"/>
                  </a:lnTo>
                  <a:lnTo>
                    <a:pt x="1732788" y="25908"/>
                  </a:lnTo>
                  <a:lnTo>
                    <a:pt x="1731251" y="27444"/>
                  </a:lnTo>
                  <a:lnTo>
                    <a:pt x="1729740" y="27444"/>
                  </a:lnTo>
                  <a:lnTo>
                    <a:pt x="1729740" y="28968"/>
                  </a:lnTo>
                  <a:lnTo>
                    <a:pt x="1728216" y="30492"/>
                  </a:lnTo>
                  <a:lnTo>
                    <a:pt x="1726692" y="30492"/>
                  </a:lnTo>
                  <a:lnTo>
                    <a:pt x="1722120" y="35064"/>
                  </a:lnTo>
                  <a:lnTo>
                    <a:pt x="1722120" y="36588"/>
                  </a:lnTo>
                  <a:lnTo>
                    <a:pt x="1720596" y="38100"/>
                  </a:lnTo>
                  <a:lnTo>
                    <a:pt x="1720596" y="45732"/>
                  </a:lnTo>
                  <a:lnTo>
                    <a:pt x="1746504" y="45732"/>
                  </a:lnTo>
                  <a:lnTo>
                    <a:pt x="1746504" y="42684"/>
                  </a:lnTo>
                  <a:lnTo>
                    <a:pt x="1723644" y="42684"/>
                  </a:lnTo>
                  <a:lnTo>
                    <a:pt x="1723644" y="38100"/>
                  </a:lnTo>
                  <a:lnTo>
                    <a:pt x="1725168" y="36588"/>
                  </a:lnTo>
                  <a:lnTo>
                    <a:pt x="1725168" y="35064"/>
                  </a:lnTo>
                  <a:lnTo>
                    <a:pt x="1726692" y="35064"/>
                  </a:lnTo>
                  <a:lnTo>
                    <a:pt x="1732788" y="28968"/>
                  </a:lnTo>
                  <a:lnTo>
                    <a:pt x="1734312" y="28968"/>
                  </a:lnTo>
                  <a:lnTo>
                    <a:pt x="1738884" y="24384"/>
                  </a:lnTo>
                  <a:lnTo>
                    <a:pt x="1740408" y="24384"/>
                  </a:lnTo>
                  <a:lnTo>
                    <a:pt x="1741932" y="22872"/>
                  </a:lnTo>
                  <a:lnTo>
                    <a:pt x="1741932" y="21348"/>
                  </a:lnTo>
                  <a:lnTo>
                    <a:pt x="1744980" y="18300"/>
                  </a:lnTo>
                  <a:lnTo>
                    <a:pt x="1744980" y="15252"/>
                  </a:lnTo>
                  <a:lnTo>
                    <a:pt x="1746504" y="13728"/>
                  </a:lnTo>
                  <a:lnTo>
                    <a:pt x="1746504" y="9156"/>
                  </a:lnTo>
                  <a:close/>
                </a:path>
                <a:path w="3575685" h="47625">
                  <a:moveTo>
                    <a:pt x="1781556" y="22872"/>
                  </a:moveTo>
                  <a:lnTo>
                    <a:pt x="1780692" y="12865"/>
                  </a:lnTo>
                  <a:lnTo>
                    <a:pt x="1778508" y="6794"/>
                  </a:lnTo>
                  <a:lnTo>
                    <a:pt x="1778508" y="9156"/>
                  </a:lnTo>
                  <a:lnTo>
                    <a:pt x="1778508" y="30492"/>
                  </a:lnTo>
                  <a:lnTo>
                    <a:pt x="1776984" y="35064"/>
                  </a:lnTo>
                  <a:lnTo>
                    <a:pt x="1775460" y="38100"/>
                  </a:lnTo>
                  <a:lnTo>
                    <a:pt x="1772412" y="42684"/>
                  </a:lnTo>
                  <a:lnTo>
                    <a:pt x="1770888" y="44208"/>
                  </a:lnTo>
                  <a:lnTo>
                    <a:pt x="1763268" y="44208"/>
                  </a:lnTo>
                  <a:lnTo>
                    <a:pt x="1761744" y="42684"/>
                  </a:lnTo>
                  <a:lnTo>
                    <a:pt x="1758696" y="38100"/>
                  </a:lnTo>
                  <a:lnTo>
                    <a:pt x="1757159" y="35064"/>
                  </a:lnTo>
                  <a:lnTo>
                    <a:pt x="1757159" y="10680"/>
                  </a:lnTo>
                  <a:lnTo>
                    <a:pt x="1758696" y="7632"/>
                  </a:lnTo>
                  <a:lnTo>
                    <a:pt x="1761744" y="4584"/>
                  </a:lnTo>
                  <a:lnTo>
                    <a:pt x="1764792" y="3060"/>
                  </a:lnTo>
                  <a:lnTo>
                    <a:pt x="1773936" y="3060"/>
                  </a:lnTo>
                  <a:lnTo>
                    <a:pt x="1778508" y="9156"/>
                  </a:lnTo>
                  <a:lnTo>
                    <a:pt x="1778508" y="6794"/>
                  </a:lnTo>
                  <a:lnTo>
                    <a:pt x="1778127" y="5727"/>
                  </a:lnTo>
                  <a:lnTo>
                    <a:pt x="1775460" y="3060"/>
                  </a:lnTo>
                  <a:lnTo>
                    <a:pt x="1773834" y="1435"/>
                  </a:lnTo>
                  <a:lnTo>
                    <a:pt x="1767840" y="0"/>
                  </a:lnTo>
                  <a:lnTo>
                    <a:pt x="1763268" y="0"/>
                  </a:lnTo>
                  <a:lnTo>
                    <a:pt x="1760410" y="1435"/>
                  </a:lnTo>
                  <a:lnTo>
                    <a:pt x="1760283" y="1435"/>
                  </a:lnTo>
                  <a:lnTo>
                    <a:pt x="1754124" y="10680"/>
                  </a:lnTo>
                  <a:lnTo>
                    <a:pt x="1754124" y="36588"/>
                  </a:lnTo>
                  <a:lnTo>
                    <a:pt x="1757159" y="41160"/>
                  </a:lnTo>
                  <a:lnTo>
                    <a:pt x="1758696" y="44208"/>
                  </a:lnTo>
                  <a:lnTo>
                    <a:pt x="1763268" y="47256"/>
                  </a:lnTo>
                  <a:lnTo>
                    <a:pt x="1770888" y="47256"/>
                  </a:lnTo>
                  <a:lnTo>
                    <a:pt x="1773936" y="44208"/>
                  </a:lnTo>
                  <a:lnTo>
                    <a:pt x="1776984" y="41160"/>
                  </a:lnTo>
                  <a:lnTo>
                    <a:pt x="1780032" y="36588"/>
                  </a:lnTo>
                  <a:lnTo>
                    <a:pt x="1781556" y="30492"/>
                  </a:lnTo>
                  <a:lnTo>
                    <a:pt x="1781556" y="22872"/>
                  </a:lnTo>
                  <a:close/>
                </a:path>
                <a:path w="3575685" h="47625">
                  <a:moveTo>
                    <a:pt x="1813560" y="22872"/>
                  </a:moveTo>
                  <a:lnTo>
                    <a:pt x="1812937" y="12865"/>
                  </a:lnTo>
                  <a:lnTo>
                    <a:pt x="1810893" y="5727"/>
                  </a:lnTo>
                  <a:lnTo>
                    <a:pt x="1810512" y="5295"/>
                  </a:lnTo>
                  <a:lnTo>
                    <a:pt x="1810512" y="9156"/>
                  </a:lnTo>
                  <a:lnTo>
                    <a:pt x="1810512" y="35064"/>
                  </a:lnTo>
                  <a:lnTo>
                    <a:pt x="1808988" y="38100"/>
                  </a:lnTo>
                  <a:lnTo>
                    <a:pt x="1805940" y="42684"/>
                  </a:lnTo>
                  <a:lnTo>
                    <a:pt x="1804416" y="44208"/>
                  </a:lnTo>
                  <a:lnTo>
                    <a:pt x="1796796" y="44208"/>
                  </a:lnTo>
                  <a:lnTo>
                    <a:pt x="1793748" y="42684"/>
                  </a:lnTo>
                  <a:lnTo>
                    <a:pt x="1792224" y="38100"/>
                  </a:lnTo>
                  <a:lnTo>
                    <a:pt x="1790700" y="35064"/>
                  </a:lnTo>
                  <a:lnTo>
                    <a:pt x="1789176" y="30492"/>
                  </a:lnTo>
                  <a:lnTo>
                    <a:pt x="1789176" y="16776"/>
                  </a:lnTo>
                  <a:lnTo>
                    <a:pt x="1790700" y="10680"/>
                  </a:lnTo>
                  <a:lnTo>
                    <a:pt x="1792224" y="7632"/>
                  </a:lnTo>
                  <a:lnTo>
                    <a:pt x="1796796" y="3060"/>
                  </a:lnTo>
                  <a:lnTo>
                    <a:pt x="1807451" y="3060"/>
                  </a:lnTo>
                  <a:lnTo>
                    <a:pt x="1810512" y="9156"/>
                  </a:lnTo>
                  <a:lnTo>
                    <a:pt x="1810512" y="5295"/>
                  </a:lnTo>
                  <a:lnTo>
                    <a:pt x="1808543" y="3060"/>
                  </a:lnTo>
                  <a:lnTo>
                    <a:pt x="1807121" y="1435"/>
                  </a:lnTo>
                  <a:lnTo>
                    <a:pt x="1801368" y="0"/>
                  </a:lnTo>
                  <a:lnTo>
                    <a:pt x="1796796" y="0"/>
                  </a:lnTo>
                  <a:lnTo>
                    <a:pt x="1792503" y="1435"/>
                  </a:lnTo>
                  <a:lnTo>
                    <a:pt x="1792249" y="1435"/>
                  </a:lnTo>
                  <a:lnTo>
                    <a:pt x="1790700" y="6108"/>
                  </a:lnTo>
                  <a:lnTo>
                    <a:pt x="1787652" y="10680"/>
                  </a:lnTo>
                  <a:lnTo>
                    <a:pt x="1786128" y="16776"/>
                  </a:lnTo>
                  <a:lnTo>
                    <a:pt x="1786128" y="32016"/>
                  </a:lnTo>
                  <a:lnTo>
                    <a:pt x="1787652" y="36588"/>
                  </a:lnTo>
                  <a:lnTo>
                    <a:pt x="1790700" y="41160"/>
                  </a:lnTo>
                  <a:lnTo>
                    <a:pt x="1792224" y="44208"/>
                  </a:lnTo>
                  <a:lnTo>
                    <a:pt x="1795259" y="47256"/>
                  </a:lnTo>
                  <a:lnTo>
                    <a:pt x="1804416" y="47256"/>
                  </a:lnTo>
                  <a:lnTo>
                    <a:pt x="1807464" y="44208"/>
                  </a:lnTo>
                  <a:lnTo>
                    <a:pt x="1810512" y="41160"/>
                  </a:lnTo>
                  <a:lnTo>
                    <a:pt x="1813560" y="36588"/>
                  </a:lnTo>
                  <a:lnTo>
                    <a:pt x="1813560" y="22872"/>
                  </a:lnTo>
                  <a:close/>
                </a:path>
                <a:path w="3575685" h="47625">
                  <a:moveTo>
                    <a:pt x="1847088" y="25908"/>
                  </a:moveTo>
                  <a:lnTo>
                    <a:pt x="1845551" y="24384"/>
                  </a:lnTo>
                  <a:lnTo>
                    <a:pt x="1845551" y="22872"/>
                  </a:lnTo>
                  <a:lnTo>
                    <a:pt x="1844040" y="21361"/>
                  </a:lnTo>
                  <a:lnTo>
                    <a:pt x="1844040" y="25908"/>
                  </a:lnTo>
                  <a:lnTo>
                    <a:pt x="1844040" y="38100"/>
                  </a:lnTo>
                  <a:lnTo>
                    <a:pt x="1842516" y="39636"/>
                  </a:lnTo>
                  <a:lnTo>
                    <a:pt x="1842516" y="41160"/>
                  </a:lnTo>
                  <a:lnTo>
                    <a:pt x="1840992" y="41160"/>
                  </a:lnTo>
                  <a:lnTo>
                    <a:pt x="1839468" y="42684"/>
                  </a:lnTo>
                  <a:lnTo>
                    <a:pt x="1837944" y="42684"/>
                  </a:lnTo>
                  <a:lnTo>
                    <a:pt x="1837944" y="44208"/>
                  </a:lnTo>
                  <a:lnTo>
                    <a:pt x="1831848" y="44208"/>
                  </a:lnTo>
                  <a:lnTo>
                    <a:pt x="1830324" y="42684"/>
                  </a:lnTo>
                  <a:lnTo>
                    <a:pt x="1828800" y="42684"/>
                  </a:lnTo>
                  <a:lnTo>
                    <a:pt x="1827276" y="41160"/>
                  </a:lnTo>
                  <a:lnTo>
                    <a:pt x="1827276" y="39636"/>
                  </a:lnTo>
                  <a:lnTo>
                    <a:pt x="1825752" y="39636"/>
                  </a:lnTo>
                  <a:lnTo>
                    <a:pt x="1825752" y="36588"/>
                  </a:lnTo>
                  <a:lnTo>
                    <a:pt x="1824228" y="35064"/>
                  </a:lnTo>
                  <a:lnTo>
                    <a:pt x="1824228" y="28968"/>
                  </a:lnTo>
                  <a:lnTo>
                    <a:pt x="1825752" y="27444"/>
                  </a:lnTo>
                  <a:lnTo>
                    <a:pt x="1825752" y="24384"/>
                  </a:lnTo>
                  <a:lnTo>
                    <a:pt x="1827276" y="22872"/>
                  </a:lnTo>
                  <a:lnTo>
                    <a:pt x="1828800" y="22872"/>
                  </a:lnTo>
                  <a:lnTo>
                    <a:pt x="1828800" y="21348"/>
                  </a:lnTo>
                  <a:lnTo>
                    <a:pt x="1830324" y="21348"/>
                  </a:lnTo>
                  <a:lnTo>
                    <a:pt x="1831848" y="19824"/>
                  </a:lnTo>
                  <a:lnTo>
                    <a:pt x="1837944" y="19824"/>
                  </a:lnTo>
                  <a:lnTo>
                    <a:pt x="1840992" y="22872"/>
                  </a:lnTo>
                  <a:lnTo>
                    <a:pt x="1842516" y="22872"/>
                  </a:lnTo>
                  <a:lnTo>
                    <a:pt x="1842516" y="24384"/>
                  </a:lnTo>
                  <a:lnTo>
                    <a:pt x="1844040" y="25908"/>
                  </a:lnTo>
                  <a:lnTo>
                    <a:pt x="1844040" y="21361"/>
                  </a:lnTo>
                  <a:lnTo>
                    <a:pt x="1842516" y="19824"/>
                  </a:lnTo>
                  <a:lnTo>
                    <a:pt x="1840992" y="18300"/>
                  </a:lnTo>
                  <a:lnTo>
                    <a:pt x="1839468" y="18300"/>
                  </a:lnTo>
                  <a:lnTo>
                    <a:pt x="1837944" y="16776"/>
                  </a:lnTo>
                  <a:lnTo>
                    <a:pt x="1830324" y="16776"/>
                  </a:lnTo>
                  <a:lnTo>
                    <a:pt x="1825752" y="19824"/>
                  </a:lnTo>
                  <a:lnTo>
                    <a:pt x="1824228" y="24384"/>
                  </a:lnTo>
                  <a:lnTo>
                    <a:pt x="1824228" y="15252"/>
                  </a:lnTo>
                  <a:lnTo>
                    <a:pt x="1825752" y="13728"/>
                  </a:lnTo>
                  <a:lnTo>
                    <a:pt x="1827276" y="10680"/>
                  </a:lnTo>
                  <a:lnTo>
                    <a:pt x="1827276" y="9156"/>
                  </a:lnTo>
                  <a:lnTo>
                    <a:pt x="1828800" y="6108"/>
                  </a:lnTo>
                  <a:lnTo>
                    <a:pt x="1830324" y="4584"/>
                  </a:lnTo>
                  <a:lnTo>
                    <a:pt x="1831848" y="4584"/>
                  </a:lnTo>
                  <a:lnTo>
                    <a:pt x="1834896" y="3060"/>
                  </a:lnTo>
                  <a:lnTo>
                    <a:pt x="1842516" y="3060"/>
                  </a:lnTo>
                  <a:lnTo>
                    <a:pt x="1845551" y="4584"/>
                  </a:lnTo>
                  <a:lnTo>
                    <a:pt x="1845551" y="3060"/>
                  </a:lnTo>
                  <a:lnTo>
                    <a:pt x="1845551" y="1536"/>
                  </a:lnTo>
                  <a:lnTo>
                    <a:pt x="1842516" y="0"/>
                  </a:lnTo>
                  <a:lnTo>
                    <a:pt x="1833359" y="0"/>
                  </a:lnTo>
                  <a:lnTo>
                    <a:pt x="1831848" y="1536"/>
                  </a:lnTo>
                  <a:lnTo>
                    <a:pt x="1828800" y="3060"/>
                  </a:lnTo>
                  <a:lnTo>
                    <a:pt x="1827276" y="4584"/>
                  </a:lnTo>
                  <a:lnTo>
                    <a:pt x="1825752" y="7632"/>
                  </a:lnTo>
                  <a:lnTo>
                    <a:pt x="1824228" y="9156"/>
                  </a:lnTo>
                  <a:lnTo>
                    <a:pt x="1822704" y="12192"/>
                  </a:lnTo>
                  <a:lnTo>
                    <a:pt x="1822704" y="15252"/>
                  </a:lnTo>
                  <a:lnTo>
                    <a:pt x="1821180" y="18300"/>
                  </a:lnTo>
                  <a:lnTo>
                    <a:pt x="1821180" y="35064"/>
                  </a:lnTo>
                  <a:lnTo>
                    <a:pt x="1822704" y="38100"/>
                  </a:lnTo>
                  <a:lnTo>
                    <a:pt x="1822704" y="39636"/>
                  </a:lnTo>
                  <a:lnTo>
                    <a:pt x="1828800" y="45732"/>
                  </a:lnTo>
                  <a:lnTo>
                    <a:pt x="1830324" y="45732"/>
                  </a:lnTo>
                  <a:lnTo>
                    <a:pt x="1831848" y="47256"/>
                  </a:lnTo>
                  <a:lnTo>
                    <a:pt x="1836420" y="47256"/>
                  </a:lnTo>
                  <a:lnTo>
                    <a:pt x="1837944" y="45732"/>
                  </a:lnTo>
                  <a:lnTo>
                    <a:pt x="1839468" y="45732"/>
                  </a:lnTo>
                  <a:lnTo>
                    <a:pt x="1840992" y="44208"/>
                  </a:lnTo>
                  <a:lnTo>
                    <a:pt x="1842516" y="44208"/>
                  </a:lnTo>
                  <a:lnTo>
                    <a:pt x="1845551" y="41160"/>
                  </a:lnTo>
                  <a:lnTo>
                    <a:pt x="1845551" y="39636"/>
                  </a:lnTo>
                  <a:lnTo>
                    <a:pt x="1847088" y="38100"/>
                  </a:lnTo>
                  <a:lnTo>
                    <a:pt x="1847088" y="25908"/>
                  </a:lnTo>
                  <a:close/>
                </a:path>
                <a:path w="3575685" h="47625">
                  <a:moveTo>
                    <a:pt x="1937004" y="6108"/>
                  </a:moveTo>
                  <a:lnTo>
                    <a:pt x="1933956" y="3060"/>
                  </a:lnTo>
                  <a:lnTo>
                    <a:pt x="1933956" y="1536"/>
                  </a:lnTo>
                  <a:lnTo>
                    <a:pt x="1932432" y="1536"/>
                  </a:lnTo>
                  <a:lnTo>
                    <a:pt x="1930908" y="0"/>
                  </a:lnTo>
                  <a:lnTo>
                    <a:pt x="1921751" y="0"/>
                  </a:lnTo>
                  <a:lnTo>
                    <a:pt x="1918716" y="1536"/>
                  </a:lnTo>
                  <a:lnTo>
                    <a:pt x="1917192" y="1536"/>
                  </a:lnTo>
                  <a:lnTo>
                    <a:pt x="1914144" y="4584"/>
                  </a:lnTo>
                  <a:lnTo>
                    <a:pt x="1914144" y="7632"/>
                  </a:lnTo>
                  <a:lnTo>
                    <a:pt x="1918716" y="3060"/>
                  </a:lnTo>
                  <a:lnTo>
                    <a:pt x="1930908" y="3060"/>
                  </a:lnTo>
                  <a:lnTo>
                    <a:pt x="1933956" y="6108"/>
                  </a:lnTo>
                  <a:lnTo>
                    <a:pt x="1933956" y="18300"/>
                  </a:lnTo>
                  <a:lnTo>
                    <a:pt x="1932432" y="18300"/>
                  </a:lnTo>
                  <a:lnTo>
                    <a:pt x="1930908" y="19824"/>
                  </a:lnTo>
                  <a:lnTo>
                    <a:pt x="1930908" y="21348"/>
                  </a:lnTo>
                  <a:lnTo>
                    <a:pt x="1929384" y="22872"/>
                  </a:lnTo>
                  <a:lnTo>
                    <a:pt x="1927860" y="22872"/>
                  </a:lnTo>
                  <a:lnTo>
                    <a:pt x="1927860" y="24384"/>
                  </a:lnTo>
                  <a:lnTo>
                    <a:pt x="1926336" y="25908"/>
                  </a:lnTo>
                  <a:lnTo>
                    <a:pt x="1924812" y="25908"/>
                  </a:lnTo>
                  <a:lnTo>
                    <a:pt x="1923288" y="27444"/>
                  </a:lnTo>
                  <a:lnTo>
                    <a:pt x="1921751" y="27444"/>
                  </a:lnTo>
                  <a:lnTo>
                    <a:pt x="1920240" y="28968"/>
                  </a:lnTo>
                  <a:lnTo>
                    <a:pt x="1920240" y="30492"/>
                  </a:lnTo>
                  <a:lnTo>
                    <a:pt x="1918716" y="30492"/>
                  </a:lnTo>
                  <a:lnTo>
                    <a:pt x="1914144" y="35064"/>
                  </a:lnTo>
                  <a:lnTo>
                    <a:pt x="1914144" y="36588"/>
                  </a:lnTo>
                  <a:lnTo>
                    <a:pt x="1912620" y="36588"/>
                  </a:lnTo>
                  <a:lnTo>
                    <a:pt x="1912620" y="45732"/>
                  </a:lnTo>
                  <a:lnTo>
                    <a:pt x="1937004" y="45732"/>
                  </a:lnTo>
                  <a:lnTo>
                    <a:pt x="1937004" y="42684"/>
                  </a:lnTo>
                  <a:lnTo>
                    <a:pt x="1915668" y="42684"/>
                  </a:lnTo>
                  <a:lnTo>
                    <a:pt x="1915668" y="38100"/>
                  </a:lnTo>
                  <a:lnTo>
                    <a:pt x="1917192" y="36588"/>
                  </a:lnTo>
                  <a:lnTo>
                    <a:pt x="1917192" y="35064"/>
                  </a:lnTo>
                  <a:lnTo>
                    <a:pt x="1918716" y="35064"/>
                  </a:lnTo>
                  <a:lnTo>
                    <a:pt x="1921751" y="32016"/>
                  </a:lnTo>
                  <a:lnTo>
                    <a:pt x="1921751" y="30492"/>
                  </a:lnTo>
                  <a:lnTo>
                    <a:pt x="1924812" y="28968"/>
                  </a:lnTo>
                  <a:lnTo>
                    <a:pt x="1926336" y="28968"/>
                  </a:lnTo>
                  <a:lnTo>
                    <a:pt x="1930908" y="24384"/>
                  </a:lnTo>
                  <a:lnTo>
                    <a:pt x="1932432" y="24384"/>
                  </a:lnTo>
                  <a:lnTo>
                    <a:pt x="1932432" y="22872"/>
                  </a:lnTo>
                  <a:lnTo>
                    <a:pt x="1935480" y="19824"/>
                  </a:lnTo>
                  <a:lnTo>
                    <a:pt x="1935480" y="18300"/>
                  </a:lnTo>
                  <a:lnTo>
                    <a:pt x="1937004" y="16776"/>
                  </a:lnTo>
                  <a:lnTo>
                    <a:pt x="1937004" y="6108"/>
                  </a:lnTo>
                  <a:close/>
                </a:path>
                <a:path w="3575685" h="47625">
                  <a:moveTo>
                    <a:pt x="1972056" y="22872"/>
                  </a:moveTo>
                  <a:lnTo>
                    <a:pt x="1971217" y="12865"/>
                  </a:lnTo>
                  <a:lnTo>
                    <a:pt x="1969008" y="6299"/>
                  </a:lnTo>
                  <a:lnTo>
                    <a:pt x="1969008" y="9156"/>
                  </a:lnTo>
                  <a:lnTo>
                    <a:pt x="1969008" y="35064"/>
                  </a:lnTo>
                  <a:lnTo>
                    <a:pt x="1965960" y="38100"/>
                  </a:lnTo>
                  <a:lnTo>
                    <a:pt x="1964436" y="42684"/>
                  </a:lnTo>
                  <a:lnTo>
                    <a:pt x="1962912" y="44208"/>
                  </a:lnTo>
                  <a:lnTo>
                    <a:pt x="1955292" y="44208"/>
                  </a:lnTo>
                  <a:lnTo>
                    <a:pt x="1952244" y="42684"/>
                  </a:lnTo>
                  <a:lnTo>
                    <a:pt x="1950720" y="38100"/>
                  </a:lnTo>
                  <a:lnTo>
                    <a:pt x="1949196" y="35064"/>
                  </a:lnTo>
                  <a:lnTo>
                    <a:pt x="1947659" y="30492"/>
                  </a:lnTo>
                  <a:lnTo>
                    <a:pt x="1947659" y="16776"/>
                  </a:lnTo>
                  <a:lnTo>
                    <a:pt x="1949196" y="10680"/>
                  </a:lnTo>
                  <a:lnTo>
                    <a:pt x="1950720" y="7632"/>
                  </a:lnTo>
                  <a:lnTo>
                    <a:pt x="1955292" y="3060"/>
                  </a:lnTo>
                  <a:lnTo>
                    <a:pt x="1965960" y="3060"/>
                  </a:lnTo>
                  <a:lnTo>
                    <a:pt x="1969008" y="9156"/>
                  </a:lnTo>
                  <a:lnTo>
                    <a:pt x="1969008" y="6299"/>
                  </a:lnTo>
                  <a:lnTo>
                    <a:pt x="1968817" y="5727"/>
                  </a:lnTo>
                  <a:lnTo>
                    <a:pt x="1966429" y="3060"/>
                  </a:lnTo>
                  <a:lnTo>
                    <a:pt x="1964982" y="1435"/>
                  </a:lnTo>
                  <a:lnTo>
                    <a:pt x="1959851" y="0"/>
                  </a:lnTo>
                  <a:lnTo>
                    <a:pt x="1955292" y="0"/>
                  </a:lnTo>
                  <a:lnTo>
                    <a:pt x="1950999" y="1435"/>
                  </a:lnTo>
                  <a:lnTo>
                    <a:pt x="1950745" y="1435"/>
                  </a:lnTo>
                  <a:lnTo>
                    <a:pt x="1949196" y="6108"/>
                  </a:lnTo>
                  <a:lnTo>
                    <a:pt x="1946148" y="10680"/>
                  </a:lnTo>
                  <a:lnTo>
                    <a:pt x="1944624" y="16776"/>
                  </a:lnTo>
                  <a:lnTo>
                    <a:pt x="1944624" y="32016"/>
                  </a:lnTo>
                  <a:lnTo>
                    <a:pt x="1946148" y="36588"/>
                  </a:lnTo>
                  <a:lnTo>
                    <a:pt x="1949196" y="41160"/>
                  </a:lnTo>
                  <a:lnTo>
                    <a:pt x="1950720" y="44208"/>
                  </a:lnTo>
                  <a:lnTo>
                    <a:pt x="1953768" y="47256"/>
                  </a:lnTo>
                  <a:lnTo>
                    <a:pt x="1962912" y="47256"/>
                  </a:lnTo>
                  <a:lnTo>
                    <a:pt x="1965960" y="44208"/>
                  </a:lnTo>
                  <a:lnTo>
                    <a:pt x="1969008" y="41160"/>
                  </a:lnTo>
                  <a:lnTo>
                    <a:pt x="1972056" y="36588"/>
                  </a:lnTo>
                  <a:lnTo>
                    <a:pt x="1972056" y="22872"/>
                  </a:lnTo>
                  <a:close/>
                </a:path>
                <a:path w="3575685" h="47625">
                  <a:moveTo>
                    <a:pt x="2005584" y="22872"/>
                  </a:moveTo>
                  <a:lnTo>
                    <a:pt x="2004745" y="12865"/>
                  </a:lnTo>
                  <a:lnTo>
                    <a:pt x="2002536" y="6299"/>
                  </a:lnTo>
                  <a:lnTo>
                    <a:pt x="2002536" y="9156"/>
                  </a:lnTo>
                  <a:lnTo>
                    <a:pt x="2002536" y="35064"/>
                  </a:lnTo>
                  <a:lnTo>
                    <a:pt x="1999488" y="38100"/>
                  </a:lnTo>
                  <a:lnTo>
                    <a:pt x="1997951" y="42684"/>
                  </a:lnTo>
                  <a:lnTo>
                    <a:pt x="1994916" y="44208"/>
                  </a:lnTo>
                  <a:lnTo>
                    <a:pt x="1988820" y="44208"/>
                  </a:lnTo>
                  <a:lnTo>
                    <a:pt x="1985759" y="42684"/>
                  </a:lnTo>
                  <a:lnTo>
                    <a:pt x="1984248" y="38100"/>
                  </a:lnTo>
                  <a:lnTo>
                    <a:pt x="1982724" y="35064"/>
                  </a:lnTo>
                  <a:lnTo>
                    <a:pt x="1981200" y="30492"/>
                  </a:lnTo>
                  <a:lnTo>
                    <a:pt x="1981200" y="16776"/>
                  </a:lnTo>
                  <a:lnTo>
                    <a:pt x="1982724" y="10680"/>
                  </a:lnTo>
                  <a:lnTo>
                    <a:pt x="1985759" y="4584"/>
                  </a:lnTo>
                  <a:lnTo>
                    <a:pt x="1988820" y="3060"/>
                  </a:lnTo>
                  <a:lnTo>
                    <a:pt x="1999488" y="3060"/>
                  </a:lnTo>
                  <a:lnTo>
                    <a:pt x="2002536" y="9156"/>
                  </a:lnTo>
                  <a:lnTo>
                    <a:pt x="2002536" y="6299"/>
                  </a:lnTo>
                  <a:lnTo>
                    <a:pt x="2002345" y="5727"/>
                  </a:lnTo>
                  <a:lnTo>
                    <a:pt x="1999957" y="3060"/>
                  </a:lnTo>
                  <a:lnTo>
                    <a:pt x="1998510" y="1435"/>
                  </a:lnTo>
                  <a:lnTo>
                    <a:pt x="1993392" y="0"/>
                  </a:lnTo>
                  <a:lnTo>
                    <a:pt x="1988820" y="0"/>
                  </a:lnTo>
                  <a:lnTo>
                    <a:pt x="1984527" y="1435"/>
                  </a:lnTo>
                  <a:lnTo>
                    <a:pt x="1984273" y="1435"/>
                  </a:lnTo>
                  <a:lnTo>
                    <a:pt x="1982724" y="6108"/>
                  </a:lnTo>
                  <a:lnTo>
                    <a:pt x="1979676" y="10680"/>
                  </a:lnTo>
                  <a:lnTo>
                    <a:pt x="1978152" y="16776"/>
                  </a:lnTo>
                  <a:lnTo>
                    <a:pt x="1978152" y="32016"/>
                  </a:lnTo>
                  <a:lnTo>
                    <a:pt x="1979676" y="36588"/>
                  </a:lnTo>
                  <a:lnTo>
                    <a:pt x="1982724" y="41160"/>
                  </a:lnTo>
                  <a:lnTo>
                    <a:pt x="1984248" y="44208"/>
                  </a:lnTo>
                  <a:lnTo>
                    <a:pt x="1987296" y="47256"/>
                  </a:lnTo>
                  <a:lnTo>
                    <a:pt x="1996440" y="47256"/>
                  </a:lnTo>
                  <a:lnTo>
                    <a:pt x="1999488" y="44208"/>
                  </a:lnTo>
                  <a:lnTo>
                    <a:pt x="2002536" y="41160"/>
                  </a:lnTo>
                  <a:lnTo>
                    <a:pt x="2004060" y="36588"/>
                  </a:lnTo>
                  <a:lnTo>
                    <a:pt x="2005584" y="30492"/>
                  </a:lnTo>
                  <a:lnTo>
                    <a:pt x="2005584" y="22872"/>
                  </a:lnTo>
                  <a:close/>
                </a:path>
                <a:path w="3575685" h="47625">
                  <a:moveTo>
                    <a:pt x="2039112" y="30492"/>
                  </a:moveTo>
                  <a:lnTo>
                    <a:pt x="2037588" y="28968"/>
                  </a:lnTo>
                  <a:lnTo>
                    <a:pt x="2037588" y="27444"/>
                  </a:lnTo>
                  <a:lnTo>
                    <a:pt x="2036051" y="25908"/>
                  </a:lnTo>
                  <a:lnTo>
                    <a:pt x="2036051" y="30492"/>
                  </a:lnTo>
                  <a:lnTo>
                    <a:pt x="2036051" y="36588"/>
                  </a:lnTo>
                  <a:lnTo>
                    <a:pt x="2034540" y="38100"/>
                  </a:lnTo>
                  <a:lnTo>
                    <a:pt x="2034540" y="39636"/>
                  </a:lnTo>
                  <a:lnTo>
                    <a:pt x="2033016" y="39636"/>
                  </a:lnTo>
                  <a:lnTo>
                    <a:pt x="2033016" y="41160"/>
                  </a:lnTo>
                  <a:lnTo>
                    <a:pt x="2031492" y="42684"/>
                  </a:lnTo>
                  <a:lnTo>
                    <a:pt x="2029968" y="42684"/>
                  </a:lnTo>
                  <a:lnTo>
                    <a:pt x="2028444" y="44208"/>
                  </a:lnTo>
                  <a:lnTo>
                    <a:pt x="2022348" y="44208"/>
                  </a:lnTo>
                  <a:lnTo>
                    <a:pt x="2020824" y="42684"/>
                  </a:lnTo>
                  <a:lnTo>
                    <a:pt x="2019300" y="42684"/>
                  </a:lnTo>
                  <a:lnTo>
                    <a:pt x="2017776" y="41160"/>
                  </a:lnTo>
                  <a:lnTo>
                    <a:pt x="2017776" y="39636"/>
                  </a:lnTo>
                  <a:lnTo>
                    <a:pt x="2016252" y="39636"/>
                  </a:lnTo>
                  <a:lnTo>
                    <a:pt x="2016252" y="38100"/>
                  </a:lnTo>
                  <a:lnTo>
                    <a:pt x="2014728" y="36588"/>
                  </a:lnTo>
                  <a:lnTo>
                    <a:pt x="2014728" y="30492"/>
                  </a:lnTo>
                  <a:lnTo>
                    <a:pt x="2016252" y="28968"/>
                  </a:lnTo>
                  <a:lnTo>
                    <a:pt x="2016252" y="27444"/>
                  </a:lnTo>
                  <a:lnTo>
                    <a:pt x="2017776" y="27444"/>
                  </a:lnTo>
                  <a:lnTo>
                    <a:pt x="2017776" y="25908"/>
                  </a:lnTo>
                  <a:lnTo>
                    <a:pt x="2019300" y="24384"/>
                  </a:lnTo>
                  <a:lnTo>
                    <a:pt x="2020824" y="24384"/>
                  </a:lnTo>
                  <a:lnTo>
                    <a:pt x="2022348" y="22872"/>
                  </a:lnTo>
                  <a:lnTo>
                    <a:pt x="2028444" y="22872"/>
                  </a:lnTo>
                  <a:lnTo>
                    <a:pt x="2029968" y="24384"/>
                  </a:lnTo>
                  <a:lnTo>
                    <a:pt x="2031492" y="24384"/>
                  </a:lnTo>
                  <a:lnTo>
                    <a:pt x="2031492" y="25908"/>
                  </a:lnTo>
                  <a:lnTo>
                    <a:pt x="2033016" y="25908"/>
                  </a:lnTo>
                  <a:lnTo>
                    <a:pt x="2034540" y="27444"/>
                  </a:lnTo>
                  <a:lnTo>
                    <a:pt x="2034540" y="28968"/>
                  </a:lnTo>
                  <a:lnTo>
                    <a:pt x="2036051" y="30492"/>
                  </a:lnTo>
                  <a:lnTo>
                    <a:pt x="2036051" y="25908"/>
                  </a:lnTo>
                  <a:lnTo>
                    <a:pt x="2034540" y="24384"/>
                  </a:lnTo>
                  <a:lnTo>
                    <a:pt x="2034540" y="22872"/>
                  </a:lnTo>
                  <a:lnTo>
                    <a:pt x="2033016" y="22872"/>
                  </a:lnTo>
                  <a:lnTo>
                    <a:pt x="2031492" y="21348"/>
                  </a:lnTo>
                  <a:lnTo>
                    <a:pt x="2036051" y="16776"/>
                  </a:lnTo>
                  <a:lnTo>
                    <a:pt x="2036051" y="15252"/>
                  </a:lnTo>
                  <a:lnTo>
                    <a:pt x="2037588" y="15252"/>
                  </a:lnTo>
                  <a:lnTo>
                    <a:pt x="2037588" y="7632"/>
                  </a:lnTo>
                  <a:lnTo>
                    <a:pt x="2036051" y="6108"/>
                  </a:lnTo>
                  <a:lnTo>
                    <a:pt x="2036051" y="4584"/>
                  </a:lnTo>
                  <a:lnTo>
                    <a:pt x="2034540" y="4584"/>
                  </a:lnTo>
                  <a:lnTo>
                    <a:pt x="2034540" y="9156"/>
                  </a:lnTo>
                  <a:lnTo>
                    <a:pt x="2034540" y="13728"/>
                  </a:lnTo>
                  <a:lnTo>
                    <a:pt x="2033016" y="15252"/>
                  </a:lnTo>
                  <a:lnTo>
                    <a:pt x="2033016" y="16776"/>
                  </a:lnTo>
                  <a:lnTo>
                    <a:pt x="2029968" y="19824"/>
                  </a:lnTo>
                  <a:lnTo>
                    <a:pt x="2020824" y="19824"/>
                  </a:lnTo>
                  <a:lnTo>
                    <a:pt x="2020824" y="18300"/>
                  </a:lnTo>
                  <a:lnTo>
                    <a:pt x="2019300" y="18300"/>
                  </a:lnTo>
                  <a:lnTo>
                    <a:pt x="2017776" y="16776"/>
                  </a:lnTo>
                  <a:lnTo>
                    <a:pt x="2017776" y="15252"/>
                  </a:lnTo>
                  <a:lnTo>
                    <a:pt x="2016252" y="13728"/>
                  </a:lnTo>
                  <a:lnTo>
                    <a:pt x="2016252" y="9156"/>
                  </a:lnTo>
                  <a:lnTo>
                    <a:pt x="2017776" y="7632"/>
                  </a:lnTo>
                  <a:lnTo>
                    <a:pt x="2017776" y="6108"/>
                  </a:lnTo>
                  <a:lnTo>
                    <a:pt x="2020824" y="3060"/>
                  </a:lnTo>
                  <a:lnTo>
                    <a:pt x="2029968" y="3060"/>
                  </a:lnTo>
                  <a:lnTo>
                    <a:pt x="2033016" y="6108"/>
                  </a:lnTo>
                  <a:lnTo>
                    <a:pt x="2033016" y="7632"/>
                  </a:lnTo>
                  <a:lnTo>
                    <a:pt x="2034540" y="9156"/>
                  </a:lnTo>
                  <a:lnTo>
                    <a:pt x="2034540" y="4584"/>
                  </a:lnTo>
                  <a:lnTo>
                    <a:pt x="2034540" y="3060"/>
                  </a:lnTo>
                  <a:lnTo>
                    <a:pt x="2033016" y="1536"/>
                  </a:lnTo>
                  <a:lnTo>
                    <a:pt x="2031492" y="1536"/>
                  </a:lnTo>
                  <a:lnTo>
                    <a:pt x="2029968" y="0"/>
                  </a:lnTo>
                  <a:lnTo>
                    <a:pt x="2020824" y="0"/>
                  </a:lnTo>
                  <a:lnTo>
                    <a:pt x="2019300" y="1536"/>
                  </a:lnTo>
                  <a:lnTo>
                    <a:pt x="2017776" y="1536"/>
                  </a:lnTo>
                  <a:lnTo>
                    <a:pt x="2017776" y="3060"/>
                  </a:lnTo>
                  <a:lnTo>
                    <a:pt x="2016252" y="4584"/>
                  </a:lnTo>
                  <a:lnTo>
                    <a:pt x="2014728" y="4584"/>
                  </a:lnTo>
                  <a:lnTo>
                    <a:pt x="2014728" y="7632"/>
                  </a:lnTo>
                  <a:lnTo>
                    <a:pt x="2013204" y="9156"/>
                  </a:lnTo>
                  <a:lnTo>
                    <a:pt x="2013204" y="13728"/>
                  </a:lnTo>
                  <a:lnTo>
                    <a:pt x="2014728" y="13728"/>
                  </a:lnTo>
                  <a:lnTo>
                    <a:pt x="2014728" y="16776"/>
                  </a:lnTo>
                  <a:lnTo>
                    <a:pt x="2016252" y="16776"/>
                  </a:lnTo>
                  <a:lnTo>
                    <a:pt x="2016252" y="18300"/>
                  </a:lnTo>
                  <a:lnTo>
                    <a:pt x="2017776" y="19824"/>
                  </a:lnTo>
                  <a:lnTo>
                    <a:pt x="2019300" y="19824"/>
                  </a:lnTo>
                  <a:lnTo>
                    <a:pt x="2019300" y="21348"/>
                  </a:lnTo>
                  <a:lnTo>
                    <a:pt x="2017776" y="22872"/>
                  </a:lnTo>
                  <a:lnTo>
                    <a:pt x="2016252" y="22872"/>
                  </a:lnTo>
                  <a:lnTo>
                    <a:pt x="2016252" y="24384"/>
                  </a:lnTo>
                  <a:lnTo>
                    <a:pt x="2013204" y="27444"/>
                  </a:lnTo>
                  <a:lnTo>
                    <a:pt x="2013204" y="28968"/>
                  </a:lnTo>
                  <a:lnTo>
                    <a:pt x="2011680" y="30492"/>
                  </a:lnTo>
                  <a:lnTo>
                    <a:pt x="2011680" y="35064"/>
                  </a:lnTo>
                  <a:lnTo>
                    <a:pt x="2013204" y="36588"/>
                  </a:lnTo>
                  <a:lnTo>
                    <a:pt x="2013204" y="41160"/>
                  </a:lnTo>
                  <a:lnTo>
                    <a:pt x="2014728" y="41160"/>
                  </a:lnTo>
                  <a:lnTo>
                    <a:pt x="2017776" y="44208"/>
                  </a:lnTo>
                  <a:lnTo>
                    <a:pt x="2017776" y="45732"/>
                  </a:lnTo>
                  <a:lnTo>
                    <a:pt x="2022348" y="45732"/>
                  </a:lnTo>
                  <a:lnTo>
                    <a:pt x="2023872" y="47256"/>
                  </a:lnTo>
                  <a:lnTo>
                    <a:pt x="2026920" y="47256"/>
                  </a:lnTo>
                  <a:lnTo>
                    <a:pt x="2029968" y="45732"/>
                  </a:lnTo>
                  <a:lnTo>
                    <a:pt x="2033016" y="45732"/>
                  </a:lnTo>
                  <a:lnTo>
                    <a:pt x="2034540" y="44208"/>
                  </a:lnTo>
                  <a:lnTo>
                    <a:pt x="2034540" y="42684"/>
                  </a:lnTo>
                  <a:lnTo>
                    <a:pt x="2036051" y="41160"/>
                  </a:lnTo>
                  <a:lnTo>
                    <a:pt x="2037588" y="41160"/>
                  </a:lnTo>
                  <a:lnTo>
                    <a:pt x="2037588" y="38100"/>
                  </a:lnTo>
                  <a:lnTo>
                    <a:pt x="2039112" y="36588"/>
                  </a:lnTo>
                  <a:lnTo>
                    <a:pt x="2039112" y="30492"/>
                  </a:lnTo>
                  <a:close/>
                </a:path>
                <a:path w="3575685" h="47625">
                  <a:moveTo>
                    <a:pt x="2135124" y="9144"/>
                  </a:moveTo>
                  <a:lnTo>
                    <a:pt x="2133600" y="7620"/>
                  </a:lnTo>
                  <a:lnTo>
                    <a:pt x="2133600" y="4572"/>
                  </a:lnTo>
                  <a:lnTo>
                    <a:pt x="2132076" y="4572"/>
                  </a:lnTo>
                  <a:lnTo>
                    <a:pt x="2130552" y="3048"/>
                  </a:lnTo>
                  <a:lnTo>
                    <a:pt x="2130552" y="1524"/>
                  </a:lnTo>
                  <a:lnTo>
                    <a:pt x="2129028" y="1524"/>
                  </a:lnTo>
                  <a:lnTo>
                    <a:pt x="2127504" y="0"/>
                  </a:lnTo>
                  <a:lnTo>
                    <a:pt x="2118360" y="0"/>
                  </a:lnTo>
                  <a:lnTo>
                    <a:pt x="2116836" y="1524"/>
                  </a:lnTo>
                  <a:lnTo>
                    <a:pt x="2113788" y="1524"/>
                  </a:lnTo>
                  <a:lnTo>
                    <a:pt x="2110740" y="4572"/>
                  </a:lnTo>
                  <a:lnTo>
                    <a:pt x="2110740" y="7620"/>
                  </a:lnTo>
                  <a:lnTo>
                    <a:pt x="2115312" y="3048"/>
                  </a:lnTo>
                  <a:lnTo>
                    <a:pt x="2127504" y="3048"/>
                  </a:lnTo>
                  <a:lnTo>
                    <a:pt x="2130552" y="6096"/>
                  </a:lnTo>
                  <a:lnTo>
                    <a:pt x="2132076" y="9144"/>
                  </a:lnTo>
                  <a:lnTo>
                    <a:pt x="2132076" y="13716"/>
                  </a:lnTo>
                  <a:lnTo>
                    <a:pt x="2130552" y="15240"/>
                  </a:lnTo>
                  <a:lnTo>
                    <a:pt x="2130552" y="18288"/>
                  </a:lnTo>
                  <a:lnTo>
                    <a:pt x="2129028" y="18288"/>
                  </a:lnTo>
                  <a:lnTo>
                    <a:pt x="2129028" y="19812"/>
                  </a:lnTo>
                  <a:lnTo>
                    <a:pt x="2122932" y="25908"/>
                  </a:lnTo>
                  <a:lnTo>
                    <a:pt x="2121408" y="25908"/>
                  </a:lnTo>
                  <a:lnTo>
                    <a:pt x="2119884" y="27432"/>
                  </a:lnTo>
                  <a:lnTo>
                    <a:pt x="2118360" y="27432"/>
                  </a:lnTo>
                  <a:lnTo>
                    <a:pt x="2118360" y="28956"/>
                  </a:lnTo>
                  <a:lnTo>
                    <a:pt x="2116836" y="30480"/>
                  </a:lnTo>
                  <a:lnTo>
                    <a:pt x="2115312" y="30480"/>
                  </a:lnTo>
                  <a:lnTo>
                    <a:pt x="2110740" y="35052"/>
                  </a:lnTo>
                  <a:lnTo>
                    <a:pt x="2110740" y="36576"/>
                  </a:lnTo>
                  <a:lnTo>
                    <a:pt x="2109216" y="38100"/>
                  </a:lnTo>
                  <a:lnTo>
                    <a:pt x="2109216" y="45720"/>
                  </a:lnTo>
                  <a:lnTo>
                    <a:pt x="2135124" y="45720"/>
                  </a:lnTo>
                  <a:lnTo>
                    <a:pt x="2135124" y="42672"/>
                  </a:lnTo>
                  <a:lnTo>
                    <a:pt x="2112264" y="42672"/>
                  </a:lnTo>
                  <a:lnTo>
                    <a:pt x="2112264" y="38100"/>
                  </a:lnTo>
                  <a:lnTo>
                    <a:pt x="2113788" y="36576"/>
                  </a:lnTo>
                  <a:lnTo>
                    <a:pt x="2113788" y="35052"/>
                  </a:lnTo>
                  <a:lnTo>
                    <a:pt x="2115312" y="35052"/>
                  </a:lnTo>
                  <a:lnTo>
                    <a:pt x="2121408" y="28956"/>
                  </a:lnTo>
                  <a:lnTo>
                    <a:pt x="2122932" y="28956"/>
                  </a:lnTo>
                  <a:lnTo>
                    <a:pt x="2127504" y="24384"/>
                  </a:lnTo>
                  <a:lnTo>
                    <a:pt x="2129028" y="24384"/>
                  </a:lnTo>
                  <a:lnTo>
                    <a:pt x="2130552" y="22860"/>
                  </a:lnTo>
                  <a:lnTo>
                    <a:pt x="2130552" y="21336"/>
                  </a:lnTo>
                  <a:lnTo>
                    <a:pt x="2133600" y="18288"/>
                  </a:lnTo>
                  <a:lnTo>
                    <a:pt x="2133600" y="15240"/>
                  </a:lnTo>
                  <a:lnTo>
                    <a:pt x="2135124" y="13716"/>
                  </a:lnTo>
                  <a:lnTo>
                    <a:pt x="2135124" y="9144"/>
                  </a:lnTo>
                  <a:close/>
                </a:path>
                <a:path w="3575685" h="47625">
                  <a:moveTo>
                    <a:pt x="2168652" y="22860"/>
                  </a:moveTo>
                  <a:lnTo>
                    <a:pt x="2168029" y="12865"/>
                  </a:lnTo>
                  <a:lnTo>
                    <a:pt x="2165985" y="5715"/>
                  </a:lnTo>
                  <a:lnTo>
                    <a:pt x="2165604" y="5283"/>
                  </a:lnTo>
                  <a:lnTo>
                    <a:pt x="2165604" y="9144"/>
                  </a:lnTo>
                  <a:lnTo>
                    <a:pt x="2165604" y="35052"/>
                  </a:lnTo>
                  <a:lnTo>
                    <a:pt x="2164080" y="38100"/>
                  </a:lnTo>
                  <a:lnTo>
                    <a:pt x="2161032" y="42672"/>
                  </a:lnTo>
                  <a:lnTo>
                    <a:pt x="2159508" y="44196"/>
                  </a:lnTo>
                  <a:lnTo>
                    <a:pt x="2151888" y="44196"/>
                  </a:lnTo>
                  <a:lnTo>
                    <a:pt x="2150364" y="42672"/>
                  </a:lnTo>
                  <a:lnTo>
                    <a:pt x="2147316" y="38100"/>
                  </a:lnTo>
                  <a:lnTo>
                    <a:pt x="2145792" y="35052"/>
                  </a:lnTo>
                  <a:lnTo>
                    <a:pt x="2145792" y="10668"/>
                  </a:lnTo>
                  <a:lnTo>
                    <a:pt x="2147316" y="7620"/>
                  </a:lnTo>
                  <a:lnTo>
                    <a:pt x="2151888" y="3048"/>
                  </a:lnTo>
                  <a:lnTo>
                    <a:pt x="2162556" y="3048"/>
                  </a:lnTo>
                  <a:lnTo>
                    <a:pt x="2165604" y="9144"/>
                  </a:lnTo>
                  <a:lnTo>
                    <a:pt x="2165604" y="5283"/>
                  </a:lnTo>
                  <a:lnTo>
                    <a:pt x="2163635" y="3048"/>
                  </a:lnTo>
                  <a:lnTo>
                    <a:pt x="2162213" y="1435"/>
                  </a:lnTo>
                  <a:lnTo>
                    <a:pt x="2156460" y="0"/>
                  </a:lnTo>
                  <a:lnTo>
                    <a:pt x="2151888" y="0"/>
                  </a:lnTo>
                  <a:lnTo>
                    <a:pt x="2149030" y="1435"/>
                  </a:lnTo>
                  <a:lnTo>
                    <a:pt x="2148903" y="1435"/>
                  </a:lnTo>
                  <a:lnTo>
                    <a:pt x="2142744" y="10668"/>
                  </a:lnTo>
                  <a:lnTo>
                    <a:pt x="2142744" y="36576"/>
                  </a:lnTo>
                  <a:lnTo>
                    <a:pt x="2145792" y="41148"/>
                  </a:lnTo>
                  <a:lnTo>
                    <a:pt x="2147316" y="44196"/>
                  </a:lnTo>
                  <a:lnTo>
                    <a:pt x="2151888" y="47244"/>
                  </a:lnTo>
                  <a:lnTo>
                    <a:pt x="2159508" y="47244"/>
                  </a:lnTo>
                  <a:lnTo>
                    <a:pt x="2162556" y="44196"/>
                  </a:lnTo>
                  <a:lnTo>
                    <a:pt x="2165604" y="41148"/>
                  </a:lnTo>
                  <a:lnTo>
                    <a:pt x="2168652" y="36576"/>
                  </a:lnTo>
                  <a:lnTo>
                    <a:pt x="2168652" y="22860"/>
                  </a:lnTo>
                  <a:close/>
                </a:path>
                <a:path w="3575685" h="47625">
                  <a:moveTo>
                    <a:pt x="2188464" y="0"/>
                  </a:moveTo>
                  <a:lnTo>
                    <a:pt x="2186940" y="0"/>
                  </a:lnTo>
                  <a:lnTo>
                    <a:pt x="2183892" y="3048"/>
                  </a:lnTo>
                  <a:lnTo>
                    <a:pt x="2182368" y="3048"/>
                  </a:lnTo>
                  <a:lnTo>
                    <a:pt x="2182368" y="4572"/>
                  </a:lnTo>
                  <a:lnTo>
                    <a:pt x="2180844" y="4572"/>
                  </a:lnTo>
                  <a:lnTo>
                    <a:pt x="2179320" y="6096"/>
                  </a:lnTo>
                  <a:lnTo>
                    <a:pt x="2177796" y="6096"/>
                  </a:lnTo>
                  <a:lnTo>
                    <a:pt x="2176272" y="7620"/>
                  </a:lnTo>
                  <a:lnTo>
                    <a:pt x="2174748" y="7620"/>
                  </a:lnTo>
                  <a:lnTo>
                    <a:pt x="2174748" y="10668"/>
                  </a:lnTo>
                  <a:lnTo>
                    <a:pt x="2177796" y="9144"/>
                  </a:lnTo>
                  <a:lnTo>
                    <a:pt x="2179320" y="9144"/>
                  </a:lnTo>
                  <a:lnTo>
                    <a:pt x="2182368" y="6096"/>
                  </a:lnTo>
                  <a:lnTo>
                    <a:pt x="2183892" y="6096"/>
                  </a:lnTo>
                  <a:lnTo>
                    <a:pt x="2185416" y="4572"/>
                  </a:lnTo>
                  <a:lnTo>
                    <a:pt x="2185416" y="45720"/>
                  </a:lnTo>
                  <a:lnTo>
                    <a:pt x="2188464" y="45720"/>
                  </a:lnTo>
                  <a:lnTo>
                    <a:pt x="2188464" y="0"/>
                  </a:lnTo>
                  <a:close/>
                </a:path>
                <a:path w="3575685" h="47625">
                  <a:moveTo>
                    <a:pt x="2225040" y="22860"/>
                  </a:moveTo>
                  <a:lnTo>
                    <a:pt x="2224417" y="12865"/>
                  </a:lnTo>
                  <a:lnTo>
                    <a:pt x="2222373" y="5715"/>
                  </a:lnTo>
                  <a:lnTo>
                    <a:pt x="2221992" y="5283"/>
                  </a:lnTo>
                  <a:lnTo>
                    <a:pt x="2221992" y="9144"/>
                  </a:lnTo>
                  <a:lnTo>
                    <a:pt x="2221992" y="35052"/>
                  </a:lnTo>
                  <a:lnTo>
                    <a:pt x="2220468" y="38100"/>
                  </a:lnTo>
                  <a:lnTo>
                    <a:pt x="2217420" y="42672"/>
                  </a:lnTo>
                  <a:lnTo>
                    <a:pt x="2215896" y="44196"/>
                  </a:lnTo>
                  <a:lnTo>
                    <a:pt x="2208276" y="44196"/>
                  </a:lnTo>
                  <a:lnTo>
                    <a:pt x="2206752" y="42672"/>
                  </a:lnTo>
                  <a:lnTo>
                    <a:pt x="2203704" y="38100"/>
                  </a:lnTo>
                  <a:lnTo>
                    <a:pt x="2202180" y="35052"/>
                  </a:lnTo>
                  <a:lnTo>
                    <a:pt x="2200656" y="30480"/>
                  </a:lnTo>
                  <a:lnTo>
                    <a:pt x="2200656" y="16764"/>
                  </a:lnTo>
                  <a:lnTo>
                    <a:pt x="2202180" y="10668"/>
                  </a:lnTo>
                  <a:lnTo>
                    <a:pt x="2203704" y="7620"/>
                  </a:lnTo>
                  <a:lnTo>
                    <a:pt x="2208276" y="3048"/>
                  </a:lnTo>
                  <a:lnTo>
                    <a:pt x="2218944" y="3048"/>
                  </a:lnTo>
                  <a:lnTo>
                    <a:pt x="2221992" y="9144"/>
                  </a:lnTo>
                  <a:lnTo>
                    <a:pt x="2221992" y="5283"/>
                  </a:lnTo>
                  <a:lnTo>
                    <a:pt x="2220023" y="3048"/>
                  </a:lnTo>
                  <a:lnTo>
                    <a:pt x="2218601" y="1435"/>
                  </a:lnTo>
                  <a:lnTo>
                    <a:pt x="2212848" y="0"/>
                  </a:lnTo>
                  <a:lnTo>
                    <a:pt x="2208276" y="0"/>
                  </a:lnTo>
                  <a:lnTo>
                    <a:pt x="2205418" y="1435"/>
                  </a:lnTo>
                  <a:lnTo>
                    <a:pt x="2204212" y="3048"/>
                  </a:lnTo>
                  <a:lnTo>
                    <a:pt x="2199132" y="10668"/>
                  </a:lnTo>
                  <a:lnTo>
                    <a:pt x="2197608" y="16764"/>
                  </a:lnTo>
                  <a:lnTo>
                    <a:pt x="2197608" y="32004"/>
                  </a:lnTo>
                  <a:lnTo>
                    <a:pt x="2199132" y="36576"/>
                  </a:lnTo>
                  <a:lnTo>
                    <a:pt x="2202180" y="41148"/>
                  </a:lnTo>
                  <a:lnTo>
                    <a:pt x="2203704" y="44196"/>
                  </a:lnTo>
                  <a:lnTo>
                    <a:pt x="2206752" y="47244"/>
                  </a:lnTo>
                  <a:lnTo>
                    <a:pt x="2215896" y="47244"/>
                  </a:lnTo>
                  <a:lnTo>
                    <a:pt x="2218944" y="44196"/>
                  </a:lnTo>
                  <a:lnTo>
                    <a:pt x="2221992" y="41148"/>
                  </a:lnTo>
                  <a:lnTo>
                    <a:pt x="2225040" y="36576"/>
                  </a:lnTo>
                  <a:lnTo>
                    <a:pt x="2225040" y="22860"/>
                  </a:lnTo>
                  <a:close/>
                </a:path>
                <a:path w="3575685" h="47625">
                  <a:moveTo>
                    <a:pt x="2325624" y="6096"/>
                  </a:moveTo>
                  <a:lnTo>
                    <a:pt x="2322576" y="3048"/>
                  </a:lnTo>
                  <a:lnTo>
                    <a:pt x="2319528" y="0"/>
                  </a:lnTo>
                  <a:lnTo>
                    <a:pt x="2310384" y="0"/>
                  </a:lnTo>
                  <a:lnTo>
                    <a:pt x="2307336" y="1524"/>
                  </a:lnTo>
                  <a:lnTo>
                    <a:pt x="2305812" y="1524"/>
                  </a:lnTo>
                  <a:lnTo>
                    <a:pt x="2302764" y="4572"/>
                  </a:lnTo>
                  <a:lnTo>
                    <a:pt x="2302764" y="7620"/>
                  </a:lnTo>
                  <a:lnTo>
                    <a:pt x="2307336" y="3048"/>
                  </a:lnTo>
                  <a:lnTo>
                    <a:pt x="2319528" y="3048"/>
                  </a:lnTo>
                  <a:lnTo>
                    <a:pt x="2322576" y="6096"/>
                  </a:lnTo>
                  <a:lnTo>
                    <a:pt x="2322576" y="16764"/>
                  </a:lnTo>
                  <a:lnTo>
                    <a:pt x="2319528" y="19812"/>
                  </a:lnTo>
                  <a:lnTo>
                    <a:pt x="2319528" y="21336"/>
                  </a:lnTo>
                  <a:lnTo>
                    <a:pt x="2318004" y="22860"/>
                  </a:lnTo>
                  <a:lnTo>
                    <a:pt x="2316480" y="22860"/>
                  </a:lnTo>
                  <a:lnTo>
                    <a:pt x="2316480" y="24384"/>
                  </a:lnTo>
                  <a:lnTo>
                    <a:pt x="2314956" y="25908"/>
                  </a:lnTo>
                  <a:lnTo>
                    <a:pt x="2313432" y="25908"/>
                  </a:lnTo>
                  <a:lnTo>
                    <a:pt x="2311908" y="27432"/>
                  </a:lnTo>
                  <a:lnTo>
                    <a:pt x="2310384" y="27432"/>
                  </a:lnTo>
                  <a:lnTo>
                    <a:pt x="2308860" y="28956"/>
                  </a:lnTo>
                  <a:lnTo>
                    <a:pt x="2308860" y="30480"/>
                  </a:lnTo>
                  <a:lnTo>
                    <a:pt x="2307336" y="30480"/>
                  </a:lnTo>
                  <a:lnTo>
                    <a:pt x="2302764" y="35052"/>
                  </a:lnTo>
                  <a:lnTo>
                    <a:pt x="2302764" y="36576"/>
                  </a:lnTo>
                  <a:lnTo>
                    <a:pt x="2301240" y="36576"/>
                  </a:lnTo>
                  <a:lnTo>
                    <a:pt x="2301240" y="45720"/>
                  </a:lnTo>
                  <a:lnTo>
                    <a:pt x="2325624" y="45720"/>
                  </a:lnTo>
                  <a:lnTo>
                    <a:pt x="2325624" y="42672"/>
                  </a:lnTo>
                  <a:lnTo>
                    <a:pt x="2304288" y="42672"/>
                  </a:lnTo>
                  <a:lnTo>
                    <a:pt x="2304288" y="38100"/>
                  </a:lnTo>
                  <a:lnTo>
                    <a:pt x="2305812" y="36576"/>
                  </a:lnTo>
                  <a:lnTo>
                    <a:pt x="2305812" y="35052"/>
                  </a:lnTo>
                  <a:lnTo>
                    <a:pt x="2307336" y="35052"/>
                  </a:lnTo>
                  <a:lnTo>
                    <a:pt x="2308860" y="33528"/>
                  </a:lnTo>
                  <a:lnTo>
                    <a:pt x="2308860" y="32004"/>
                  </a:lnTo>
                  <a:lnTo>
                    <a:pt x="2310384" y="30480"/>
                  </a:lnTo>
                  <a:lnTo>
                    <a:pt x="2313432" y="28956"/>
                  </a:lnTo>
                  <a:lnTo>
                    <a:pt x="2314956" y="28956"/>
                  </a:lnTo>
                  <a:lnTo>
                    <a:pt x="2319528" y="24384"/>
                  </a:lnTo>
                  <a:lnTo>
                    <a:pt x="2321052" y="24384"/>
                  </a:lnTo>
                  <a:lnTo>
                    <a:pt x="2321052" y="22860"/>
                  </a:lnTo>
                  <a:lnTo>
                    <a:pt x="2324100" y="19812"/>
                  </a:lnTo>
                  <a:lnTo>
                    <a:pt x="2324100" y="18288"/>
                  </a:lnTo>
                  <a:lnTo>
                    <a:pt x="2325624" y="16764"/>
                  </a:lnTo>
                  <a:lnTo>
                    <a:pt x="2325624" y="6096"/>
                  </a:lnTo>
                  <a:close/>
                </a:path>
                <a:path w="3575685" h="47625">
                  <a:moveTo>
                    <a:pt x="2360676" y="22860"/>
                  </a:moveTo>
                  <a:lnTo>
                    <a:pt x="2359837" y="12865"/>
                  </a:lnTo>
                  <a:lnTo>
                    <a:pt x="2357628" y="6286"/>
                  </a:lnTo>
                  <a:lnTo>
                    <a:pt x="2357628" y="9144"/>
                  </a:lnTo>
                  <a:lnTo>
                    <a:pt x="2357628" y="35052"/>
                  </a:lnTo>
                  <a:lnTo>
                    <a:pt x="2354580" y="38100"/>
                  </a:lnTo>
                  <a:lnTo>
                    <a:pt x="2353056" y="42672"/>
                  </a:lnTo>
                  <a:lnTo>
                    <a:pt x="2351532" y="44196"/>
                  </a:lnTo>
                  <a:lnTo>
                    <a:pt x="2343912" y="44196"/>
                  </a:lnTo>
                  <a:lnTo>
                    <a:pt x="2340864" y="42672"/>
                  </a:lnTo>
                  <a:lnTo>
                    <a:pt x="2339340" y="38100"/>
                  </a:lnTo>
                  <a:lnTo>
                    <a:pt x="2337816" y="35052"/>
                  </a:lnTo>
                  <a:lnTo>
                    <a:pt x="2336292" y="30480"/>
                  </a:lnTo>
                  <a:lnTo>
                    <a:pt x="2336292" y="16764"/>
                  </a:lnTo>
                  <a:lnTo>
                    <a:pt x="2337816" y="10668"/>
                  </a:lnTo>
                  <a:lnTo>
                    <a:pt x="2340864" y="4572"/>
                  </a:lnTo>
                  <a:lnTo>
                    <a:pt x="2343912" y="3048"/>
                  </a:lnTo>
                  <a:lnTo>
                    <a:pt x="2354580" y="3048"/>
                  </a:lnTo>
                  <a:lnTo>
                    <a:pt x="2357628" y="9144"/>
                  </a:lnTo>
                  <a:lnTo>
                    <a:pt x="2357628" y="6286"/>
                  </a:lnTo>
                  <a:lnTo>
                    <a:pt x="2357437" y="5715"/>
                  </a:lnTo>
                  <a:lnTo>
                    <a:pt x="2355050" y="3048"/>
                  </a:lnTo>
                  <a:lnTo>
                    <a:pt x="2353602" y="1435"/>
                  </a:lnTo>
                  <a:lnTo>
                    <a:pt x="2348484" y="0"/>
                  </a:lnTo>
                  <a:lnTo>
                    <a:pt x="2343912" y="0"/>
                  </a:lnTo>
                  <a:lnTo>
                    <a:pt x="2339619" y="1435"/>
                  </a:lnTo>
                  <a:lnTo>
                    <a:pt x="2339365" y="1435"/>
                  </a:lnTo>
                  <a:lnTo>
                    <a:pt x="2337816" y="6096"/>
                  </a:lnTo>
                  <a:lnTo>
                    <a:pt x="2334768" y="10668"/>
                  </a:lnTo>
                  <a:lnTo>
                    <a:pt x="2333244" y="16764"/>
                  </a:lnTo>
                  <a:lnTo>
                    <a:pt x="2333244" y="32004"/>
                  </a:lnTo>
                  <a:lnTo>
                    <a:pt x="2334768" y="36576"/>
                  </a:lnTo>
                  <a:lnTo>
                    <a:pt x="2337816" y="41148"/>
                  </a:lnTo>
                  <a:lnTo>
                    <a:pt x="2339340" y="44196"/>
                  </a:lnTo>
                  <a:lnTo>
                    <a:pt x="2342388" y="47244"/>
                  </a:lnTo>
                  <a:lnTo>
                    <a:pt x="2351532" y="47244"/>
                  </a:lnTo>
                  <a:lnTo>
                    <a:pt x="2354580" y="44196"/>
                  </a:lnTo>
                  <a:lnTo>
                    <a:pt x="2357628" y="41148"/>
                  </a:lnTo>
                  <a:lnTo>
                    <a:pt x="2359152" y="36576"/>
                  </a:lnTo>
                  <a:lnTo>
                    <a:pt x="2360676" y="30480"/>
                  </a:lnTo>
                  <a:lnTo>
                    <a:pt x="2360676" y="22860"/>
                  </a:lnTo>
                  <a:close/>
                </a:path>
                <a:path w="3575685" h="47625">
                  <a:moveTo>
                    <a:pt x="2380488" y="0"/>
                  </a:moveTo>
                  <a:lnTo>
                    <a:pt x="2378964" y="0"/>
                  </a:lnTo>
                  <a:lnTo>
                    <a:pt x="2375916" y="3048"/>
                  </a:lnTo>
                  <a:lnTo>
                    <a:pt x="2374392" y="3048"/>
                  </a:lnTo>
                  <a:lnTo>
                    <a:pt x="2374392" y="4572"/>
                  </a:lnTo>
                  <a:lnTo>
                    <a:pt x="2372868" y="4572"/>
                  </a:lnTo>
                  <a:lnTo>
                    <a:pt x="2371344" y="6096"/>
                  </a:lnTo>
                  <a:lnTo>
                    <a:pt x="2369820" y="6096"/>
                  </a:lnTo>
                  <a:lnTo>
                    <a:pt x="2368296" y="7620"/>
                  </a:lnTo>
                  <a:lnTo>
                    <a:pt x="2366772" y="7620"/>
                  </a:lnTo>
                  <a:lnTo>
                    <a:pt x="2366772" y="10668"/>
                  </a:lnTo>
                  <a:lnTo>
                    <a:pt x="2368296" y="9144"/>
                  </a:lnTo>
                  <a:lnTo>
                    <a:pt x="2371344" y="9144"/>
                  </a:lnTo>
                  <a:lnTo>
                    <a:pt x="2374392" y="6096"/>
                  </a:lnTo>
                  <a:lnTo>
                    <a:pt x="2375916" y="6096"/>
                  </a:lnTo>
                  <a:lnTo>
                    <a:pt x="2377440" y="4572"/>
                  </a:lnTo>
                  <a:lnTo>
                    <a:pt x="2377440" y="45720"/>
                  </a:lnTo>
                  <a:lnTo>
                    <a:pt x="2380488" y="45720"/>
                  </a:lnTo>
                  <a:lnTo>
                    <a:pt x="2380488" y="0"/>
                  </a:lnTo>
                  <a:close/>
                </a:path>
                <a:path w="3575685" h="47625">
                  <a:moveTo>
                    <a:pt x="2415540" y="6096"/>
                  </a:moveTo>
                  <a:lnTo>
                    <a:pt x="2412492" y="3048"/>
                  </a:lnTo>
                  <a:lnTo>
                    <a:pt x="2410968" y="1524"/>
                  </a:lnTo>
                  <a:lnTo>
                    <a:pt x="2409444" y="1524"/>
                  </a:lnTo>
                  <a:lnTo>
                    <a:pt x="2407920" y="0"/>
                  </a:lnTo>
                  <a:lnTo>
                    <a:pt x="2398776" y="0"/>
                  </a:lnTo>
                  <a:lnTo>
                    <a:pt x="2397252" y="1524"/>
                  </a:lnTo>
                  <a:lnTo>
                    <a:pt x="2395728" y="1524"/>
                  </a:lnTo>
                  <a:lnTo>
                    <a:pt x="2394204" y="3048"/>
                  </a:lnTo>
                  <a:lnTo>
                    <a:pt x="2391156" y="4572"/>
                  </a:lnTo>
                  <a:lnTo>
                    <a:pt x="2391156" y="7620"/>
                  </a:lnTo>
                  <a:lnTo>
                    <a:pt x="2394204" y="6096"/>
                  </a:lnTo>
                  <a:lnTo>
                    <a:pt x="2397252" y="3048"/>
                  </a:lnTo>
                  <a:lnTo>
                    <a:pt x="2407920" y="3048"/>
                  </a:lnTo>
                  <a:lnTo>
                    <a:pt x="2409444" y="4572"/>
                  </a:lnTo>
                  <a:lnTo>
                    <a:pt x="2412492" y="6096"/>
                  </a:lnTo>
                  <a:lnTo>
                    <a:pt x="2412492" y="16764"/>
                  </a:lnTo>
                  <a:lnTo>
                    <a:pt x="2409444" y="19812"/>
                  </a:lnTo>
                  <a:lnTo>
                    <a:pt x="2409444" y="21336"/>
                  </a:lnTo>
                  <a:lnTo>
                    <a:pt x="2407920" y="22860"/>
                  </a:lnTo>
                  <a:lnTo>
                    <a:pt x="2406396" y="22860"/>
                  </a:lnTo>
                  <a:lnTo>
                    <a:pt x="2404872" y="24384"/>
                  </a:lnTo>
                  <a:lnTo>
                    <a:pt x="2404872" y="25908"/>
                  </a:lnTo>
                  <a:lnTo>
                    <a:pt x="2403348" y="25908"/>
                  </a:lnTo>
                  <a:lnTo>
                    <a:pt x="2401824" y="27432"/>
                  </a:lnTo>
                  <a:lnTo>
                    <a:pt x="2400300" y="27432"/>
                  </a:lnTo>
                  <a:lnTo>
                    <a:pt x="2395728" y="32004"/>
                  </a:lnTo>
                  <a:lnTo>
                    <a:pt x="2394204" y="32004"/>
                  </a:lnTo>
                  <a:lnTo>
                    <a:pt x="2394204" y="33528"/>
                  </a:lnTo>
                  <a:lnTo>
                    <a:pt x="2392680" y="33528"/>
                  </a:lnTo>
                  <a:lnTo>
                    <a:pt x="2392680" y="36576"/>
                  </a:lnTo>
                  <a:lnTo>
                    <a:pt x="2391156" y="36576"/>
                  </a:lnTo>
                  <a:lnTo>
                    <a:pt x="2391156" y="39624"/>
                  </a:lnTo>
                  <a:lnTo>
                    <a:pt x="2389632" y="41148"/>
                  </a:lnTo>
                  <a:lnTo>
                    <a:pt x="2389632" y="45720"/>
                  </a:lnTo>
                  <a:lnTo>
                    <a:pt x="2415540" y="45720"/>
                  </a:lnTo>
                  <a:lnTo>
                    <a:pt x="2415540" y="42672"/>
                  </a:lnTo>
                  <a:lnTo>
                    <a:pt x="2392680" y="42672"/>
                  </a:lnTo>
                  <a:lnTo>
                    <a:pt x="2392680" y="39624"/>
                  </a:lnTo>
                  <a:lnTo>
                    <a:pt x="2394204" y="38100"/>
                  </a:lnTo>
                  <a:lnTo>
                    <a:pt x="2394204" y="36576"/>
                  </a:lnTo>
                  <a:lnTo>
                    <a:pt x="2395728" y="35052"/>
                  </a:lnTo>
                  <a:lnTo>
                    <a:pt x="2397252" y="35052"/>
                  </a:lnTo>
                  <a:lnTo>
                    <a:pt x="2397252" y="33528"/>
                  </a:lnTo>
                  <a:lnTo>
                    <a:pt x="2401824" y="28956"/>
                  </a:lnTo>
                  <a:lnTo>
                    <a:pt x="2404872" y="28956"/>
                  </a:lnTo>
                  <a:lnTo>
                    <a:pt x="2414016" y="19812"/>
                  </a:lnTo>
                  <a:lnTo>
                    <a:pt x="2414016" y="18288"/>
                  </a:lnTo>
                  <a:lnTo>
                    <a:pt x="2415540" y="16764"/>
                  </a:lnTo>
                  <a:lnTo>
                    <a:pt x="2415540" y="6096"/>
                  </a:lnTo>
                  <a:close/>
                </a:path>
                <a:path w="3575685" h="47625">
                  <a:moveTo>
                    <a:pt x="2517648" y="7620"/>
                  </a:moveTo>
                  <a:lnTo>
                    <a:pt x="2516124" y="6096"/>
                  </a:lnTo>
                  <a:lnTo>
                    <a:pt x="2516124" y="4572"/>
                  </a:lnTo>
                  <a:lnTo>
                    <a:pt x="2514600" y="4572"/>
                  </a:lnTo>
                  <a:lnTo>
                    <a:pt x="2514600" y="3048"/>
                  </a:lnTo>
                  <a:lnTo>
                    <a:pt x="2513076" y="1524"/>
                  </a:lnTo>
                  <a:lnTo>
                    <a:pt x="2511552" y="1524"/>
                  </a:lnTo>
                  <a:lnTo>
                    <a:pt x="2510028" y="0"/>
                  </a:lnTo>
                  <a:lnTo>
                    <a:pt x="2500884" y="0"/>
                  </a:lnTo>
                  <a:lnTo>
                    <a:pt x="2499360" y="1524"/>
                  </a:lnTo>
                  <a:lnTo>
                    <a:pt x="2497836" y="1524"/>
                  </a:lnTo>
                  <a:lnTo>
                    <a:pt x="2494788" y="3048"/>
                  </a:lnTo>
                  <a:lnTo>
                    <a:pt x="2493264" y="4572"/>
                  </a:lnTo>
                  <a:lnTo>
                    <a:pt x="2493264" y="7620"/>
                  </a:lnTo>
                  <a:lnTo>
                    <a:pt x="2494788" y="6096"/>
                  </a:lnTo>
                  <a:lnTo>
                    <a:pt x="2497836" y="4572"/>
                  </a:lnTo>
                  <a:lnTo>
                    <a:pt x="2499360" y="3048"/>
                  </a:lnTo>
                  <a:lnTo>
                    <a:pt x="2510028" y="3048"/>
                  </a:lnTo>
                  <a:lnTo>
                    <a:pt x="2513076" y="6096"/>
                  </a:lnTo>
                  <a:lnTo>
                    <a:pt x="2514600" y="9144"/>
                  </a:lnTo>
                  <a:lnTo>
                    <a:pt x="2514600" y="15240"/>
                  </a:lnTo>
                  <a:lnTo>
                    <a:pt x="2513076" y="16764"/>
                  </a:lnTo>
                  <a:lnTo>
                    <a:pt x="2513076" y="18288"/>
                  </a:lnTo>
                  <a:lnTo>
                    <a:pt x="2511552" y="18288"/>
                  </a:lnTo>
                  <a:lnTo>
                    <a:pt x="2511552" y="19812"/>
                  </a:lnTo>
                  <a:lnTo>
                    <a:pt x="2510028" y="21336"/>
                  </a:lnTo>
                  <a:lnTo>
                    <a:pt x="2510028" y="22860"/>
                  </a:lnTo>
                  <a:lnTo>
                    <a:pt x="2508504" y="22860"/>
                  </a:lnTo>
                  <a:lnTo>
                    <a:pt x="2505456" y="25908"/>
                  </a:lnTo>
                  <a:lnTo>
                    <a:pt x="2503932" y="25908"/>
                  </a:lnTo>
                  <a:lnTo>
                    <a:pt x="2499360" y="30480"/>
                  </a:lnTo>
                  <a:lnTo>
                    <a:pt x="2497836" y="30480"/>
                  </a:lnTo>
                  <a:lnTo>
                    <a:pt x="2497836" y="32004"/>
                  </a:lnTo>
                  <a:lnTo>
                    <a:pt x="2496312" y="32004"/>
                  </a:lnTo>
                  <a:lnTo>
                    <a:pt x="2496312" y="33528"/>
                  </a:lnTo>
                  <a:lnTo>
                    <a:pt x="2494788" y="33528"/>
                  </a:lnTo>
                  <a:lnTo>
                    <a:pt x="2494788" y="35052"/>
                  </a:lnTo>
                  <a:lnTo>
                    <a:pt x="2493264" y="36576"/>
                  </a:lnTo>
                  <a:lnTo>
                    <a:pt x="2493264" y="38100"/>
                  </a:lnTo>
                  <a:lnTo>
                    <a:pt x="2491740" y="38100"/>
                  </a:lnTo>
                  <a:lnTo>
                    <a:pt x="2491740" y="45720"/>
                  </a:lnTo>
                  <a:lnTo>
                    <a:pt x="2517648" y="45720"/>
                  </a:lnTo>
                  <a:lnTo>
                    <a:pt x="2517648" y="42672"/>
                  </a:lnTo>
                  <a:lnTo>
                    <a:pt x="2494788" y="42672"/>
                  </a:lnTo>
                  <a:lnTo>
                    <a:pt x="2494788" y="38100"/>
                  </a:lnTo>
                  <a:lnTo>
                    <a:pt x="2496312" y="38100"/>
                  </a:lnTo>
                  <a:lnTo>
                    <a:pt x="2496312" y="36576"/>
                  </a:lnTo>
                  <a:lnTo>
                    <a:pt x="2503932" y="28956"/>
                  </a:lnTo>
                  <a:lnTo>
                    <a:pt x="2505456" y="28956"/>
                  </a:lnTo>
                  <a:lnTo>
                    <a:pt x="2510028" y="24384"/>
                  </a:lnTo>
                  <a:lnTo>
                    <a:pt x="2511552" y="24384"/>
                  </a:lnTo>
                  <a:lnTo>
                    <a:pt x="2514600" y="21336"/>
                  </a:lnTo>
                  <a:lnTo>
                    <a:pt x="2514600" y="19812"/>
                  </a:lnTo>
                  <a:lnTo>
                    <a:pt x="2516124" y="18288"/>
                  </a:lnTo>
                  <a:lnTo>
                    <a:pt x="2516124" y="16764"/>
                  </a:lnTo>
                  <a:lnTo>
                    <a:pt x="2517648" y="15240"/>
                  </a:lnTo>
                  <a:lnTo>
                    <a:pt x="2517648" y="7620"/>
                  </a:lnTo>
                  <a:close/>
                </a:path>
                <a:path w="3575685" h="47625">
                  <a:moveTo>
                    <a:pt x="2552700" y="22860"/>
                  </a:moveTo>
                  <a:lnTo>
                    <a:pt x="2551836" y="12865"/>
                  </a:lnTo>
                  <a:lnTo>
                    <a:pt x="2549271" y="5715"/>
                  </a:lnTo>
                  <a:lnTo>
                    <a:pt x="2546604" y="3048"/>
                  </a:lnTo>
                  <a:lnTo>
                    <a:pt x="2549652" y="9144"/>
                  </a:lnTo>
                  <a:lnTo>
                    <a:pt x="2549652" y="30480"/>
                  </a:lnTo>
                  <a:lnTo>
                    <a:pt x="2548128" y="35052"/>
                  </a:lnTo>
                  <a:lnTo>
                    <a:pt x="2546604" y="38100"/>
                  </a:lnTo>
                  <a:lnTo>
                    <a:pt x="2545080" y="42672"/>
                  </a:lnTo>
                  <a:lnTo>
                    <a:pt x="2542032" y="44196"/>
                  </a:lnTo>
                  <a:lnTo>
                    <a:pt x="2535936" y="44196"/>
                  </a:lnTo>
                  <a:lnTo>
                    <a:pt x="2532888" y="42672"/>
                  </a:lnTo>
                  <a:lnTo>
                    <a:pt x="2531364" y="38100"/>
                  </a:lnTo>
                  <a:lnTo>
                    <a:pt x="2528316" y="35052"/>
                  </a:lnTo>
                  <a:lnTo>
                    <a:pt x="2528316" y="10668"/>
                  </a:lnTo>
                  <a:lnTo>
                    <a:pt x="2531364" y="7620"/>
                  </a:lnTo>
                  <a:lnTo>
                    <a:pt x="2532888" y="4572"/>
                  </a:lnTo>
                  <a:lnTo>
                    <a:pt x="2535936" y="3048"/>
                  </a:lnTo>
                  <a:lnTo>
                    <a:pt x="2546604" y="3048"/>
                  </a:lnTo>
                  <a:lnTo>
                    <a:pt x="2544978" y="1435"/>
                  </a:lnTo>
                  <a:lnTo>
                    <a:pt x="2538984" y="0"/>
                  </a:lnTo>
                  <a:lnTo>
                    <a:pt x="2534412" y="0"/>
                  </a:lnTo>
                  <a:lnTo>
                    <a:pt x="2531554" y="1435"/>
                  </a:lnTo>
                  <a:lnTo>
                    <a:pt x="2531427" y="1435"/>
                  </a:lnTo>
                  <a:lnTo>
                    <a:pt x="2528316" y="6096"/>
                  </a:lnTo>
                  <a:lnTo>
                    <a:pt x="2526792" y="10668"/>
                  </a:lnTo>
                  <a:lnTo>
                    <a:pt x="2525268" y="16764"/>
                  </a:lnTo>
                  <a:lnTo>
                    <a:pt x="2525268" y="32004"/>
                  </a:lnTo>
                  <a:lnTo>
                    <a:pt x="2528316" y="41148"/>
                  </a:lnTo>
                  <a:lnTo>
                    <a:pt x="2534412" y="47244"/>
                  </a:lnTo>
                  <a:lnTo>
                    <a:pt x="2542032" y="47244"/>
                  </a:lnTo>
                  <a:lnTo>
                    <a:pt x="2546604" y="44196"/>
                  </a:lnTo>
                  <a:lnTo>
                    <a:pt x="2548128" y="41148"/>
                  </a:lnTo>
                  <a:lnTo>
                    <a:pt x="2551176" y="36576"/>
                  </a:lnTo>
                  <a:lnTo>
                    <a:pt x="2552700" y="30480"/>
                  </a:lnTo>
                  <a:lnTo>
                    <a:pt x="2552700" y="22860"/>
                  </a:lnTo>
                  <a:close/>
                </a:path>
                <a:path w="3575685" h="47625">
                  <a:moveTo>
                    <a:pt x="2572512" y="0"/>
                  </a:moveTo>
                  <a:lnTo>
                    <a:pt x="2569464" y="0"/>
                  </a:lnTo>
                  <a:lnTo>
                    <a:pt x="2569464" y="1524"/>
                  </a:lnTo>
                  <a:lnTo>
                    <a:pt x="2567940" y="1524"/>
                  </a:lnTo>
                  <a:lnTo>
                    <a:pt x="2564892" y="4572"/>
                  </a:lnTo>
                  <a:lnTo>
                    <a:pt x="2563368" y="4572"/>
                  </a:lnTo>
                  <a:lnTo>
                    <a:pt x="2563368" y="6096"/>
                  </a:lnTo>
                  <a:lnTo>
                    <a:pt x="2560320" y="6096"/>
                  </a:lnTo>
                  <a:lnTo>
                    <a:pt x="2558796" y="7620"/>
                  </a:lnTo>
                  <a:lnTo>
                    <a:pt x="2557272" y="7620"/>
                  </a:lnTo>
                  <a:lnTo>
                    <a:pt x="2557272" y="10668"/>
                  </a:lnTo>
                  <a:lnTo>
                    <a:pt x="2560320" y="9144"/>
                  </a:lnTo>
                  <a:lnTo>
                    <a:pt x="2561844" y="9144"/>
                  </a:lnTo>
                  <a:lnTo>
                    <a:pt x="2563368" y="7620"/>
                  </a:lnTo>
                  <a:lnTo>
                    <a:pt x="2566416" y="6096"/>
                  </a:lnTo>
                  <a:lnTo>
                    <a:pt x="2567940" y="6096"/>
                  </a:lnTo>
                  <a:lnTo>
                    <a:pt x="2569464" y="4572"/>
                  </a:lnTo>
                  <a:lnTo>
                    <a:pt x="2569464" y="45720"/>
                  </a:lnTo>
                  <a:lnTo>
                    <a:pt x="2572512" y="45720"/>
                  </a:lnTo>
                  <a:lnTo>
                    <a:pt x="2572512" y="0"/>
                  </a:lnTo>
                  <a:close/>
                </a:path>
                <a:path w="3575685" h="47625">
                  <a:moveTo>
                    <a:pt x="2612136" y="32004"/>
                  </a:moveTo>
                  <a:lnTo>
                    <a:pt x="2604516" y="32004"/>
                  </a:lnTo>
                  <a:lnTo>
                    <a:pt x="2604516" y="6096"/>
                  </a:lnTo>
                  <a:lnTo>
                    <a:pt x="2604516" y="0"/>
                  </a:lnTo>
                  <a:lnTo>
                    <a:pt x="2601468" y="0"/>
                  </a:lnTo>
                  <a:lnTo>
                    <a:pt x="2601468" y="6096"/>
                  </a:lnTo>
                  <a:lnTo>
                    <a:pt x="2601468" y="32004"/>
                  </a:lnTo>
                  <a:lnTo>
                    <a:pt x="2583180" y="32004"/>
                  </a:lnTo>
                  <a:lnTo>
                    <a:pt x="2586228" y="28956"/>
                  </a:lnTo>
                  <a:lnTo>
                    <a:pt x="2587752" y="25908"/>
                  </a:lnTo>
                  <a:lnTo>
                    <a:pt x="2590800" y="22860"/>
                  </a:lnTo>
                  <a:lnTo>
                    <a:pt x="2592324" y="19812"/>
                  </a:lnTo>
                  <a:lnTo>
                    <a:pt x="2593848" y="18288"/>
                  </a:lnTo>
                  <a:lnTo>
                    <a:pt x="2595372" y="15240"/>
                  </a:lnTo>
                  <a:lnTo>
                    <a:pt x="2596896" y="13716"/>
                  </a:lnTo>
                  <a:lnTo>
                    <a:pt x="2599944" y="7620"/>
                  </a:lnTo>
                  <a:lnTo>
                    <a:pt x="2601468" y="6096"/>
                  </a:lnTo>
                  <a:lnTo>
                    <a:pt x="2601468" y="0"/>
                  </a:lnTo>
                  <a:lnTo>
                    <a:pt x="2599944" y="3048"/>
                  </a:lnTo>
                  <a:lnTo>
                    <a:pt x="2598420" y="4572"/>
                  </a:lnTo>
                  <a:lnTo>
                    <a:pt x="2593848" y="13716"/>
                  </a:lnTo>
                  <a:lnTo>
                    <a:pt x="2592324" y="15240"/>
                  </a:lnTo>
                  <a:lnTo>
                    <a:pt x="2590800" y="18288"/>
                  </a:lnTo>
                  <a:lnTo>
                    <a:pt x="2587752" y="21336"/>
                  </a:lnTo>
                  <a:lnTo>
                    <a:pt x="2586228" y="24384"/>
                  </a:lnTo>
                  <a:lnTo>
                    <a:pt x="2580132" y="30480"/>
                  </a:lnTo>
                  <a:lnTo>
                    <a:pt x="2580132" y="33528"/>
                  </a:lnTo>
                  <a:lnTo>
                    <a:pt x="2601468" y="33528"/>
                  </a:lnTo>
                  <a:lnTo>
                    <a:pt x="2601468" y="45720"/>
                  </a:lnTo>
                  <a:lnTo>
                    <a:pt x="2604516" y="45720"/>
                  </a:lnTo>
                  <a:lnTo>
                    <a:pt x="2604516" y="33528"/>
                  </a:lnTo>
                  <a:lnTo>
                    <a:pt x="2612136" y="33528"/>
                  </a:lnTo>
                  <a:lnTo>
                    <a:pt x="2612136" y="32004"/>
                  </a:lnTo>
                  <a:close/>
                </a:path>
                <a:path w="3575685" h="47625">
                  <a:moveTo>
                    <a:pt x="2709672" y="7632"/>
                  </a:moveTo>
                  <a:lnTo>
                    <a:pt x="2708148" y="6108"/>
                  </a:lnTo>
                  <a:lnTo>
                    <a:pt x="2708148" y="4584"/>
                  </a:lnTo>
                  <a:lnTo>
                    <a:pt x="2706624" y="4584"/>
                  </a:lnTo>
                  <a:lnTo>
                    <a:pt x="2706624" y="3060"/>
                  </a:lnTo>
                  <a:lnTo>
                    <a:pt x="2705100" y="1536"/>
                  </a:lnTo>
                  <a:lnTo>
                    <a:pt x="2703576" y="1536"/>
                  </a:lnTo>
                  <a:lnTo>
                    <a:pt x="2702052" y="0"/>
                  </a:lnTo>
                  <a:lnTo>
                    <a:pt x="2692908" y="0"/>
                  </a:lnTo>
                  <a:lnTo>
                    <a:pt x="2691384" y="1536"/>
                  </a:lnTo>
                  <a:lnTo>
                    <a:pt x="2689860" y="1536"/>
                  </a:lnTo>
                  <a:lnTo>
                    <a:pt x="2686812" y="3060"/>
                  </a:lnTo>
                  <a:lnTo>
                    <a:pt x="2685288" y="4584"/>
                  </a:lnTo>
                  <a:lnTo>
                    <a:pt x="2685288" y="7632"/>
                  </a:lnTo>
                  <a:lnTo>
                    <a:pt x="2686812" y="6108"/>
                  </a:lnTo>
                  <a:lnTo>
                    <a:pt x="2689860" y="4584"/>
                  </a:lnTo>
                  <a:lnTo>
                    <a:pt x="2691384" y="3060"/>
                  </a:lnTo>
                  <a:lnTo>
                    <a:pt x="2702052" y="3060"/>
                  </a:lnTo>
                  <a:lnTo>
                    <a:pt x="2705100" y="6108"/>
                  </a:lnTo>
                  <a:lnTo>
                    <a:pt x="2706624" y="9156"/>
                  </a:lnTo>
                  <a:lnTo>
                    <a:pt x="2706624" y="15252"/>
                  </a:lnTo>
                  <a:lnTo>
                    <a:pt x="2705100" y="16776"/>
                  </a:lnTo>
                  <a:lnTo>
                    <a:pt x="2705100" y="18300"/>
                  </a:lnTo>
                  <a:lnTo>
                    <a:pt x="2702052" y="21348"/>
                  </a:lnTo>
                  <a:lnTo>
                    <a:pt x="2702052" y="22872"/>
                  </a:lnTo>
                  <a:lnTo>
                    <a:pt x="2700528" y="22872"/>
                  </a:lnTo>
                  <a:lnTo>
                    <a:pt x="2697480" y="25908"/>
                  </a:lnTo>
                  <a:lnTo>
                    <a:pt x="2695956" y="25908"/>
                  </a:lnTo>
                  <a:lnTo>
                    <a:pt x="2695956" y="27444"/>
                  </a:lnTo>
                  <a:lnTo>
                    <a:pt x="2694432" y="27444"/>
                  </a:lnTo>
                  <a:lnTo>
                    <a:pt x="2691384" y="30492"/>
                  </a:lnTo>
                  <a:lnTo>
                    <a:pt x="2689860" y="30492"/>
                  </a:lnTo>
                  <a:lnTo>
                    <a:pt x="2689860" y="32016"/>
                  </a:lnTo>
                  <a:lnTo>
                    <a:pt x="2688336" y="32016"/>
                  </a:lnTo>
                  <a:lnTo>
                    <a:pt x="2688336" y="33540"/>
                  </a:lnTo>
                  <a:lnTo>
                    <a:pt x="2686812" y="33540"/>
                  </a:lnTo>
                  <a:lnTo>
                    <a:pt x="2686812" y="35064"/>
                  </a:lnTo>
                  <a:lnTo>
                    <a:pt x="2685288" y="36588"/>
                  </a:lnTo>
                  <a:lnTo>
                    <a:pt x="2685288" y="38100"/>
                  </a:lnTo>
                  <a:lnTo>
                    <a:pt x="2683764" y="38100"/>
                  </a:lnTo>
                  <a:lnTo>
                    <a:pt x="2683764" y="45732"/>
                  </a:lnTo>
                  <a:lnTo>
                    <a:pt x="2709672" y="45732"/>
                  </a:lnTo>
                  <a:lnTo>
                    <a:pt x="2709672" y="42684"/>
                  </a:lnTo>
                  <a:lnTo>
                    <a:pt x="2686812" y="42684"/>
                  </a:lnTo>
                  <a:lnTo>
                    <a:pt x="2686812" y="39636"/>
                  </a:lnTo>
                  <a:lnTo>
                    <a:pt x="2688336" y="38100"/>
                  </a:lnTo>
                  <a:lnTo>
                    <a:pt x="2688336" y="36588"/>
                  </a:lnTo>
                  <a:lnTo>
                    <a:pt x="2695956" y="28968"/>
                  </a:lnTo>
                  <a:lnTo>
                    <a:pt x="2697480" y="28968"/>
                  </a:lnTo>
                  <a:lnTo>
                    <a:pt x="2702052" y="24384"/>
                  </a:lnTo>
                  <a:lnTo>
                    <a:pt x="2703576" y="24384"/>
                  </a:lnTo>
                  <a:lnTo>
                    <a:pt x="2706624" y="21348"/>
                  </a:lnTo>
                  <a:lnTo>
                    <a:pt x="2706624" y="19824"/>
                  </a:lnTo>
                  <a:lnTo>
                    <a:pt x="2708148" y="18300"/>
                  </a:lnTo>
                  <a:lnTo>
                    <a:pt x="2708148" y="16776"/>
                  </a:lnTo>
                  <a:lnTo>
                    <a:pt x="2709672" y="15252"/>
                  </a:lnTo>
                  <a:lnTo>
                    <a:pt x="2709672" y="7632"/>
                  </a:lnTo>
                  <a:close/>
                </a:path>
                <a:path w="3575685" h="47625">
                  <a:moveTo>
                    <a:pt x="2744724" y="22872"/>
                  </a:moveTo>
                  <a:lnTo>
                    <a:pt x="2743860" y="12865"/>
                  </a:lnTo>
                  <a:lnTo>
                    <a:pt x="2741295" y="5727"/>
                  </a:lnTo>
                  <a:lnTo>
                    <a:pt x="2738628" y="3060"/>
                  </a:lnTo>
                  <a:lnTo>
                    <a:pt x="2741676" y="9156"/>
                  </a:lnTo>
                  <a:lnTo>
                    <a:pt x="2741676" y="30492"/>
                  </a:lnTo>
                  <a:lnTo>
                    <a:pt x="2740152" y="35064"/>
                  </a:lnTo>
                  <a:lnTo>
                    <a:pt x="2738628" y="38100"/>
                  </a:lnTo>
                  <a:lnTo>
                    <a:pt x="2737104" y="42684"/>
                  </a:lnTo>
                  <a:lnTo>
                    <a:pt x="2734056" y="44208"/>
                  </a:lnTo>
                  <a:lnTo>
                    <a:pt x="2727960" y="44208"/>
                  </a:lnTo>
                  <a:lnTo>
                    <a:pt x="2724912" y="42684"/>
                  </a:lnTo>
                  <a:lnTo>
                    <a:pt x="2723388" y="38100"/>
                  </a:lnTo>
                  <a:lnTo>
                    <a:pt x="2721864" y="35064"/>
                  </a:lnTo>
                  <a:lnTo>
                    <a:pt x="2720340" y="30492"/>
                  </a:lnTo>
                  <a:lnTo>
                    <a:pt x="2720340" y="16776"/>
                  </a:lnTo>
                  <a:lnTo>
                    <a:pt x="2721864" y="10680"/>
                  </a:lnTo>
                  <a:lnTo>
                    <a:pt x="2724912" y="4584"/>
                  </a:lnTo>
                  <a:lnTo>
                    <a:pt x="2727960" y="3060"/>
                  </a:lnTo>
                  <a:lnTo>
                    <a:pt x="2738628" y="3060"/>
                  </a:lnTo>
                  <a:lnTo>
                    <a:pt x="2737002" y="1435"/>
                  </a:lnTo>
                  <a:lnTo>
                    <a:pt x="2731008" y="0"/>
                  </a:lnTo>
                  <a:lnTo>
                    <a:pt x="2726436" y="0"/>
                  </a:lnTo>
                  <a:lnTo>
                    <a:pt x="2723578" y="1435"/>
                  </a:lnTo>
                  <a:lnTo>
                    <a:pt x="2723451" y="1435"/>
                  </a:lnTo>
                  <a:lnTo>
                    <a:pt x="2720340" y="6108"/>
                  </a:lnTo>
                  <a:lnTo>
                    <a:pt x="2718816" y="10680"/>
                  </a:lnTo>
                  <a:lnTo>
                    <a:pt x="2717292" y="16776"/>
                  </a:lnTo>
                  <a:lnTo>
                    <a:pt x="2717292" y="32016"/>
                  </a:lnTo>
                  <a:lnTo>
                    <a:pt x="2720340" y="41160"/>
                  </a:lnTo>
                  <a:lnTo>
                    <a:pt x="2726436" y="47256"/>
                  </a:lnTo>
                  <a:lnTo>
                    <a:pt x="2735580" y="47256"/>
                  </a:lnTo>
                  <a:lnTo>
                    <a:pt x="2738628" y="44208"/>
                  </a:lnTo>
                  <a:lnTo>
                    <a:pt x="2740152" y="41160"/>
                  </a:lnTo>
                  <a:lnTo>
                    <a:pt x="2743187" y="36588"/>
                  </a:lnTo>
                  <a:lnTo>
                    <a:pt x="2744724" y="30492"/>
                  </a:lnTo>
                  <a:lnTo>
                    <a:pt x="2744724" y="22872"/>
                  </a:lnTo>
                  <a:close/>
                </a:path>
                <a:path w="3575685" h="47625">
                  <a:moveTo>
                    <a:pt x="2764536" y="0"/>
                  </a:moveTo>
                  <a:lnTo>
                    <a:pt x="2761488" y="0"/>
                  </a:lnTo>
                  <a:lnTo>
                    <a:pt x="2761488" y="1536"/>
                  </a:lnTo>
                  <a:lnTo>
                    <a:pt x="2759964" y="1536"/>
                  </a:lnTo>
                  <a:lnTo>
                    <a:pt x="2756903" y="4584"/>
                  </a:lnTo>
                  <a:lnTo>
                    <a:pt x="2755392" y="4584"/>
                  </a:lnTo>
                  <a:lnTo>
                    <a:pt x="2755392" y="6108"/>
                  </a:lnTo>
                  <a:lnTo>
                    <a:pt x="2752344" y="6108"/>
                  </a:lnTo>
                  <a:lnTo>
                    <a:pt x="2750820" y="7632"/>
                  </a:lnTo>
                  <a:lnTo>
                    <a:pt x="2750820" y="10680"/>
                  </a:lnTo>
                  <a:lnTo>
                    <a:pt x="2752344" y="9156"/>
                  </a:lnTo>
                  <a:lnTo>
                    <a:pt x="2753855" y="9156"/>
                  </a:lnTo>
                  <a:lnTo>
                    <a:pt x="2756903" y="7632"/>
                  </a:lnTo>
                  <a:lnTo>
                    <a:pt x="2758440" y="6108"/>
                  </a:lnTo>
                  <a:lnTo>
                    <a:pt x="2759964" y="6108"/>
                  </a:lnTo>
                  <a:lnTo>
                    <a:pt x="2761488" y="4584"/>
                  </a:lnTo>
                  <a:lnTo>
                    <a:pt x="2761488" y="45732"/>
                  </a:lnTo>
                  <a:lnTo>
                    <a:pt x="2764536" y="45732"/>
                  </a:lnTo>
                  <a:lnTo>
                    <a:pt x="2764536" y="0"/>
                  </a:lnTo>
                  <a:close/>
                </a:path>
                <a:path w="3575685" h="47625">
                  <a:moveTo>
                    <a:pt x="2801112" y="27444"/>
                  </a:moveTo>
                  <a:lnTo>
                    <a:pt x="2799588" y="25908"/>
                  </a:lnTo>
                  <a:lnTo>
                    <a:pt x="2799588" y="22872"/>
                  </a:lnTo>
                  <a:lnTo>
                    <a:pt x="2798064" y="21348"/>
                  </a:lnTo>
                  <a:lnTo>
                    <a:pt x="2798064" y="27444"/>
                  </a:lnTo>
                  <a:lnTo>
                    <a:pt x="2798064" y="36588"/>
                  </a:lnTo>
                  <a:lnTo>
                    <a:pt x="2796540" y="38100"/>
                  </a:lnTo>
                  <a:lnTo>
                    <a:pt x="2796540" y="39636"/>
                  </a:lnTo>
                  <a:lnTo>
                    <a:pt x="2793492" y="42684"/>
                  </a:lnTo>
                  <a:lnTo>
                    <a:pt x="2791955" y="42684"/>
                  </a:lnTo>
                  <a:lnTo>
                    <a:pt x="2790444" y="44208"/>
                  </a:lnTo>
                  <a:lnTo>
                    <a:pt x="2784335" y="44208"/>
                  </a:lnTo>
                  <a:lnTo>
                    <a:pt x="2784335" y="42684"/>
                  </a:lnTo>
                  <a:lnTo>
                    <a:pt x="2782824" y="42684"/>
                  </a:lnTo>
                  <a:lnTo>
                    <a:pt x="2778252" y="38100"/>
                  </a:lnTo>
                  <a:lnTo>
                    <a:pt x="2778252" y="27444"/>
                  </a:lnTo>
                  <a:lnTo>
                    <a:pt x="2779776" y="25908"/>
                  </a:lnTo>
                  <a:lnTo>
                    <a:pt x="2779776" y="24384"/>
                  </a:lnTo>
                  <a:lnTo>
                    <a:pt x="2782824" y="21348"/>
                  </a:lnTo>
                  <a:lnTo>
                    <a:pt x="2784335" y="21348"/>
                  </a:lnTo>
                  <a:lnTo>
                    <a:pt x="2785872" y="19824"/>
                  </a:lnTo>
                  <a:lnTo>
                    <a:pt x="2790444" y="19824"/>
                  </a:lnTo>
                  <a:lnTo>
                    <a:pt x="2791955" y="21348"/>
                  </a:lnTo>
                  <a:lnTo>
                    <a:pt x="2793492" y="21348"/>
                  </a:lnTo>
                  <a:lnTo>
                    <a:pt x="2796540" y="24384"/>
                  </a:lnTo>
                  <a:lnTo>
                    <a:pt x="2796540" y="25908"/>
                  </a:lnTo>
                  <a:lnTo>
                    <a:pt x="2798064" y="27444"/>
                  </a:lnTo>
                  <a:lnTo>
                    <a:pt x="2798064" y="21348"/>
                  </a:lnTo>
                  <a:lnTo>
                    <a:pt x="2796540" y="19824"/>
                  </a:lnTo>
                  <a:lnTo>
                    <a:pt x="2795003" y="19824"/>
                  </a:lnTo>
                  <a:lnTo>
                    <a:pt x="2793492" y="18300"/>
                  </a:lnTo>
                  <a:lnTo>
                    <a:pt x="2791955" y="18300"/>
                  </a:lnTo>
                  <a:lnTo>
                    <a:pt x="2790444" y="16776"/>
                  </a:lnTo>
                  <a:lnTo>
                    <a:pt x="2782824" y="16776"/>
                  </a:lnTo>
                  <a:lnTo>
                    <a:pt x="2779776" y="19824"/>
                  </a:lnTo>
                  <a:lnTo>
                    <a:pt x="2776728" y="24384"/>
                  </a:lnTo>
                  <a:lnTo>
                    <a:pt x="2776728" y="21348"/>
                  </a:lnTo>
                  <a:lnTo>
                    <a:pt x="2778252" y="18300"/>
                  </a:lnTo>
                  <a:lnTo>
                    <a:pt x="2778252" y="15252"/>
                  </a:lnTo>
                  <a:lnTo>
                    <a:pt x="2779776" y="13728"/>
                  </a:lnTo>
                  <a:lnTo>
                    <a:pt x="2779776" y="10680"/>
                  </a:lnTo>
                  <a:lnTo>
                    <a:pt x="2781287" y="9156"/>
                  </a:lnTo>
                  <a:lnTo>
                    <a:pt x="2782824" y="6108"/>
                  </a:lnTo>
                  <a:lnTo>
                    <a:pt x="2784335" y="4584"/>
                  </a:lnTo>
                  <a:lnTo>
                    <a:pt x="2785872" y="4584"/>
                  </a:lnTo>
                  <a:lnTo>
                    <a:pt x="2787396" y="3060"/>
                  </a:lnTo>
                  <a:lnTo>
                    <a:pt x="2796540" y="3060"/>
                  </a:lnTo>
                  <a:lnTo>
                    <a:pt x="2798064" y="4584"/>
                  </a:lnTo>
                  <a:lnTo>
                    <a:pt x="2798064" y="3060"/>
                  </a:lnTo>
                  <a:lnTo>
                    <a:pt x="2798064" y="1536"/>
                  </a:lnTo>
                  <a:lnTo>
                    <a:pt x="2796540" y="0"/>
                  </a:lnTo>
                  <a:lnTo>
                    <a:pt x="2787396" y="0"/>
                  </a:lnTo>
                  <a:lnTo>
                    <a:pt x="2784335" y="1536"/>
                  </a:lnTo>
                  <a:lnTo>
                    <a:pt x="2782824" y="3060"/>
                  </a:lnTo>
                  <a:lnTo>
                    <a:pt x="2779776" y="4584"/>
                  </a:lnTo>
                  <a:lnTo>
                    <a:pt x="2778252" y="7632"/>
                  </a:lnTo>
                  <a:lnTo>
                    <a:pt x="2776728" y="9156"/>
                  </a:lnTo>
                  <a:lnTo>
                    <a:pt x="2776728" y="12192"/>
                  </a:lnTo>
                  <a:lnTo>
                    <a:pt x="2775204" y="15252"/>
                  </a:lnTo>
                  <a:lnTo>
                    <a:pt x="2775204" y="18300"/>
                  </a:lnTo>
                  <a:lnTo>
                    <a:pt x="2773680" y="21348"/>
                  </a:lnTo>
                  <a:lnTo>
                    <a:pt x="2773680" y="28968"/>
                  </a:lnTo>
                  <a:lnTo>
                    <a:pt x="2775204" y="32016"/>
                  </a:lnTo>
                  <a:lnTo>
                    <a:pt x="2775204" y="38100"/>
                  </a:lnTo>
                  <a:lnTo>
                    <a:pt x="2779776" y="42684"/>
                  </a:lnTo>
                  <a:lnTo>
                    <a:pt x="2779776" y="44208"/>
                  </a:lnTo>
                  <a:lnTo>
                    <a:pt x="2782824" y="45732"/>
                  </a:lnTo>
                  <a:lnTo>
                    <a:pt x="2784335" y="45732"/>
                  </a:lnTo>
                  <a:lnTo>
                    <a:pt x="2785872" y="47256"/>
                  </a:lnTo>
                  <a:lnTo>
                    <a:pt x="2788920" y="47256"/>
                  </a:lnTo>
                  <a:lnTo>
                    <a:pt x="2791955" y="45732"/>
                  </a:lnTo>
                  <a:lnTo>
                    <a:pt x="2793492" y="45732"/>
                  </a:lnTo>
                  <a:lnTo>
                    <a:pt x="2795003" y="44208"/>
                  </a:lnTo>
                  <a:lnTo>
                    <a:pt x="2796540" y="44208"/>
                  </a:lnTo>
                  <a:lnTo>
                    <a:pt x="2798064" y="42684"/>
                  </a:lnTo>
                  <a:lnTo>
                    <a:pt x="2798064" y="41160"/>
                  </a:lnTo>
                  <a:lnTo>
                    <a:pt x="2799588" y="39636"/>
                  </a:lnTo>
                  <a:lnTo>
                    <a:pt x="2799588" y="38100"/>
                  </a:lnTo>
                  <a:lnTo>
                    <a:pt x="2801112" y="35064"/>
                  </a:lnTo>
                  <a:lnTo>
                    <a:pt x="2801112" y="27444"/>
                  </a:lnTo>
                  <a:close/>
                </a:path>
                <a:path w="3575685" h="47625">
                  <a:moveTo>
                    <a:pt x="2901696" y="7632"/>
                  </a:moveTo>
                  <a:lnTo>
                    <a:pt x="2900172" y="6108"/>
                  </a:lnTo>
                  <a:lnTo>
                    <a:pt x="2900172" y="4584"/>
                  </a:lnTo>
                  <a:lnTo>
                    <a:pt x="2898635" y="4584"/>
                  </a:lnTo>
                  <a:lnTo>
                    <a:pt x="2898635" y="3060"/>
                  </a:lnTo>
                  <a:lnTo>
                    <a:pt x="2897124" y="1536"/>
                  </a:lnTo>
                  <a:lnTo>
                    <a:pt x="2895587" y="1536"/>
                  </a:lnTo>
                  <a:lnTo>
                    <a:pt x="2894076" y="0"/>
                  </a:lnTo>
                  <a:lnTo>
                    <a:pt x="2884919" y="0"/>
                  </a:lnTo>
                  <a:lnTo>
                    <a:pt x="2883408" y="1536"/>
                  </a:lnTo>
                  <a:lnTo>
                    <a:pt x="2880360" y="1536"/>
                  </a:lnTo>
                  <a:lnTo>
                    <a:pt x="2877312" y="4584"/>
                  </a:lnTo>
                  <a:lnTo>
                    <a:pt x="2877312" y="7632"/>
                  </a:lnTo>
                  <a:lnTo>
                    <a:pt x="2880360" y="4584"/>
                  </a:lnTo>
                  <a:lnTo>
                    <a:pt x="2883408" y="3060"/>
                  </a:lnTo>
                  <a:lnTo>
                    <a:pt x="2894076" y="3060"/>
                  </a:lnTo>
                  <a:lnTo>
                    <a:pt x="2897124" y="6108"/>
                  </a:lnTo>
                  <a:lnTo>
                    <a:pt x="2898635" y="9156"/>
                  </a:lnTo>
                  <a:lnTo>
                    <a:pt x="2898635" y="15252"/>
                  </a:lnTo>
                  <a:lnTo>
                    <a:pt x="2897124" y="16776"/>
                  </a:lnTo>
                  <a:lnTo>
                    <a:pt x="2897124" y="18300"/>
                  </a:lnTo>
                  <a:lnTo>
                    <a:pt x="2895587" y="18300"/>
                  </a:lnTo>
                  <a:lnTo>
                    <a:pt x="2895587" y="19824"/>
                  </a:lnTo>
                  <a:lnTo>
                    <a:pt x="2894076" y="21348"/>
                  </a:lnTo>
                  <a:lnTo>
                    <a:pt x="2894076" y="22872"/>
                  </a:lnTo>
                  <a:lnTo>
                    <a:pt x="2892552" y="22872"/>
                  </a:lnTo>
                  <a:lnTo>
                    <a:pt x="2889504" y="25908"/>
                  </a:lnTo>
                  <a:lnTo>
                    <a:pt x="2887980" y="25908"/>
                  </a:lnTo>
                  <a:lnTo>
                    <a:pt x="2886456" y="27444"/>
                  </a:lnTo>
                  <a:lnTo>
                    <a:pt x="2884919" y="27444"/>
                  </a:lnTo>
                  <a:lnTo>
                    <a:pt x="2884919" y="28968"/>
                  </a:lnTo>
                  <a:lnTo>
                    <a:pt x="2883408" y="30492"/>
                  </a:lnTo>
                  <a:lnTo>
                    <a:pt x="2881871" y="30492"/>
                  </a:lnTo>
                  <a:lnTo>
                    <a:pt x="2881871" y="32016"/>
                  </a:lnTo>
                  <a:lnTo>
                    <a:pt x="2880360" y="32016"/>
                  </a:lnTo>
                  <a:lnTo>
                    <a:pt x="2878836" y="33540"/>
                  </a:lnTo>
                  <a:lnTo>
                    <a:pt x="2878836" y="35064"/>
                  </a:lnTo>
                  <a:lnTo>
                    <a:pt x="2877312" y="36588"/>
                  </a:lnTo>
                  <a:lnTo>
                    <a:pt x="2877312" y="38100"/>
                  </a:lnTo>
                  <a:lnTo>
                    <a:pt x="2875788" y="38100"/>
                  </a:lnTo>
                  <a:lnTo>
                    <a:pt x="2875788" y="45732"/>
                  </a:lnTo>
                  <a:lnTo>
                    <a:pt x="2901696" y="45732"/>
                  </a:lnTo>
                  <a:lnTo>
                    <a:pt x="2901696" y="42684"/>
                  </a:lnTo>
                  <a:lnTo>
                    <a:pt x="2878836" y="42684"/>
                  </a:lnTo>
                  <a:lnTo>
                    <a:pt x="2878836" y="38100"/>
                  </a:lnTo>
                  <a:lnTo>
                    <a:pt x="2880360" y="38100"/>
                  </a:lnTo>
                  <a:lnTo>
                    <a:pt x="2880360" y="36588"/>
                  </a:lnTo>
                  <a:lnTo>
                    <a:pt x="2887980" y="28968"/>
                  </a:lnTo>
                  <a:lnTo>
                    <a:pt x="2889504" y="28968"/>
                  </a:lnTo>
                  <a:lnTo>
                    <a:pt x="2894076" y="24384"/>
                  </a:lnTo>
                  <a:lnTo>
                    <a:pt x="2895587" y="24384"/>
                  </a:lnTo>
                  <a:lnTo>
                    <a:pt x="2897124" y="22872"/>
                  </a:lnTo>
                  <a:lnTo>
                    <a:pt x="2897124" y="21348"/>
                  </a:lnTo>
                  <a:lnTo>
                    <a:pt x="2900172" y="18300"/>
                  </a:lnTo>
                  <a:lnTo>
                    <a:pt x="2900172" y="15252"/>
                  </a:lnTo>
                  <a:lnTo>
                    <a:pt x="2901696" y="13728"/>
                  </a:lnTo>
                  <a:lnTo>
                    <a:pt x="2901696" y="7632"/>
                  </a:lnTo>
                  <a:close/>
                </a:path>
                <a:path w="3575685" h="47625">
                  <a:moveTo>
                    <a:pt x="2936735" y="22872"/>
                  </a:moveTo>
                  <a:lnTo>
                    <a:pt x="2935884" y="12865"/>
                  </a:lnTo>
                  <a:lnTo>
                    <a:pt x="2933687" y="6756"/>
                  </a:lnTo>
                  <a:lnTo>
                    <a:pt x="2933687" y="9156"/>
                  </a:lnTo>
                  <a:lnTo>
                    <a:pt x="2933687" y="30492"/>
                  </a:lnTo>
                  <a:lnTo>
                    <a:pt x="2932176" y="35064"/>
                  </a:lnTo>
                  <a:lnTo>
                    <a:pt x="2930652" y="38100"/>
                  </a:lnTo>
                  <a:lnTo>
                    <a:pt x="2929128" y="42684"/>
                  </a:lnTo>
                  <a:lnTo>
                    <a:pt x="2926080" y="44208"/>
                  </a:lnTo>
                  <a:lnTo>
                    <a:pt x="2918460" y="44208"/>
                  </a:lnTo>
                  <a:lnTo>
                    <a:pt x="2916936" y="42684"/>
                  </a:lnTo>
                  <a:lnTo>
                    <a:pt x="2915412" y="38100"/>
                  </a:lnTo>
                  <a:lnTo>
                    <a:pt x="2912364" y="35064"/>
                  </a:lnTo>
                  <a:lnTo>
                    <a:pt x="2912364" y="10680"/>
                  </a:lnTo>
                  <a:lnTo>
                    <a:pt x="2915412" y="7632"/>
                  </a:lnTo>
                  <a:lnTo>
                    <a:pt x="2916936" y="4584"/>
                  </a:lnTo>
                  <a:lnTo>
                    <a:pt x="2919971" y="3060"/>
                  </a:lnTo>
                  <a:lnTo>
                    <a:pt x="2929128" y="3060"/>
                  </a:lnTo>
                  <a:lnTo>
                    <a:pt x="2933687" y="9156"/>
                  </a:lnTo>
                  <a:lnTo>
                    <a:pt x="2933687" y="6756"/>
                  </a:lnTo>
                  <a:lnTo>
                    <a:pt x="2933319" y="5727"/>
                  </a:lnTo>
                  <a:lnTo>
                    <a:pt x="2930652" y="3060"/>
                  </a:lnTo>
                  <a:lnTo>
                    <a:pt x="2929026" y="1435"/>
                  </a:lnTo>
                  <a:lnTo>
                    <a:pt x="2923019" y="0"/>
                  </a:lnTo>
                  <a:lnTo>
                    <a:pt x="2918460" y="0"/>
                  </a:lnTo>
                  <a:lnTo>
                    <a:pt x="2915602" y="1435"/>
                  </a:lnTo>
                  <a:lnTo>
                    <a:pt x="2915475" y="1435"/>
                  </a:lnTo>
                  <a:lnTo>
                    <a:pt x="2912364" y="6108"/>
                  </a:lnTo>
                  <a:lnTo>
                    <a:pt x="2910840" y="10680"/>
                  </a:lnTo>
                  <a:lnTo>
                    <a:pt x="2909303" y="16776"/>
                  </a:lnTo>
                  <a:lnTo>
                    <a:pt x="2909303" y="36588"/>
                  </a:lnTo>
                  <a:lnTo>
                    <a:pt x="2912364" y="41160"/>
                  </a:lnTo>
                  <a:lnTo>
                    <a:pt x="2918460" y="47256"/>
                  </a:lnTo>
                  <a:lnTo>
                    <a:pt x="2926080" y="47256"/>
                  </a:lnTo>
                  <a:lnTo>
                    <a:pt x="2930652" y="44208"/>
                  </a:lnTo>
                  <a:lnTo>
                    <a:pt x="2932176" y="41160"/>
                  </a:lnTo>
                  <a:lnTo>
                    <a:pt x="2935224" y="36588"/>
                  </a:lnTo>
                  <a:lnTo>
                    <a:pt x="2936735" y="30492"/>
                  </a:lnTo>
                  <a:lnTo>
                    <a:pt x="2936735" y="22872"/>
                  </a:lnTo>
                  <a:close/>
                </a:path>
                <a:path w="3575685" h="47625">
                  <a:moveTo>
                    <a:pt x="2956560" y="0"/>
                  </a:moveTo>
                  <a:lnTo>
                    <a:pt x="2953512" y="0"/>
                  </a:lnTo>
                  <a:lnTo>
                    <a:pt x="2953512" y="1536"/>
                  </a:lnTo>
                  <a:lnTo>
                    <a:pt x="2951988" y="1536"/>
                  </a:lnTo>
                  <a:lnTo>
                    <a:pt x="2948940" y="4584"/>
                  </a:lnTo>
                  <a:lnTo>
                    <a:pt x="2947403" y="4584"/>
                  </a:lnTo>
                  <a:lnTo>
                    <a:pt x="2947403" y="6108"/>
                  </a:lnTo>
                  <a:lnTo>
                    <a:pt x="2944355" y="6108"/>
                  </a:lnTo>
                  <a:lnTo>
                    <a:pt x="2942844" y="7632"/>
                  </a:lnTo>
                  <a:lnTo>
                    <a:pt x="2941320" y="7632"/>
                  </a:lnTo>
                  <a:lnTo>
                    <a:pt x="2941320" y="10680"/>
                  </a:lnTo>
                  <a:lnTo>
                    <a:pt x="2944355" y="9156"/>
                  </a:lnTo>
                  <a:lnTo>
                    <a:pt x="2945892" y="9156"/>
                  </a:lnTo>
                  <a:lnTo>
                    <a:pt x="2947403" y="7632"/>
                  </a:lnTo>
                  <a:lnTo>
                    <a:pt x="2950464" y="6108"/>
                  </a:lnTo>
                  <a:lnTo>
                    <a:pt x="2951988" y="6108"/>
                  </a:lnTo>
                  <a:lnTo>
                    <a:pt x="2953512" y="4584"/>
                  </a:lnTo>
                  <a:lnTo>
                    <a:pt x="2953512" y="45732"/>
                  </a:lnTo>
                  <a:lnTo>
                    <a:pt x="2956560" y="45732"/>
                  </a:lnTo>
                  <a:lnTo>
                    <a:pt x="2956560" y="0"/>
                  </a:lnTo>
                  <a:close/>
                </a:path>
                <a:path w="3575685" h="47625">
                  <a:moveTo>
                    <a:pt x="2991612" y="27444"/>
                  </a:moveTo>
                  <a:lnTo>
                    <a:pt x="2988564" y="24409"/>
                  </a:lnTo>
                  <a:lnTo>
                    <a:pt x="2988564" y="28968"/>
                  </a:lnTo>
                  <a:lnTo>
                    <a:pt x="2988564" y="39636"/>
                  </a:lnTo>
                  <a:lnTo>
                    <a:pt x="2987040" y="39636"/>
                  </a:lnTo>
                  <a:lnTo>
                    <a:pt x="2985503" y="41160"/>
                  </a:lnTo>
                  <a:lnTo>
                    <a:pt x="2985503" y="42684"/>
                  </a:lnTo>
                  <a:lnTo>
                    <a:pt x="2982455" y="42684"/>
                  </a:lnTo>
                  <a:lnTo>
                    <a:pt x="2980944" y="44208"/>
                  </a:lnTo>
                  <a:lnTo>
                    <a:pt x="2976372" y="44208"/>
                  </a:lnTo>
                  <a:lnTo>
                    <a:pt x="2974835" y="42684"/>
                  </a:lnTo>
                  <a:lnTo>
                    <a:pt x="2971787" y="42684"/>
                  </a:lnTo>
                  <a:lnTo>
                    <a:pt x="2971787" y="41160"/>
                  </a:lnTo>
                  <a:lnTo>
                    <a:pt x="2968752" y="38100"/>
                  </a:lnTo>
                  <a:lnTo>
                    <a:pt x="2968752" y="28968"/>
                  </a:lnTo>
                  <a:lnTo>
                    <a:pt x="2971787" y="25908"/>
                  </a:lnTo>
                  <a:lnTo>
                    <a:pt x="2971787" y="24384"/>
                  </a:lnTo>
                  <a:lnTo>
                    <a:pt x="2974835" y="24384"/>
                  </a:lnTo>
                  <a:lnTo>
                    <a:pt x="2976372" y="22872"/>
                  </a:lnTo>
                  <a:lnTo>
                    <a:pt x="2982455" y="22872"/>
                  </a:lnTo>
                  <a:lnTo>
                    <a:pt x="2982455" y="24384"/>
                  </a:lnTo>
                  <a:lnTo>
                    <a:pt x="2983992" y="24384"/>
                  </a:lnTo>
                  <a:lnTo>
                    <a:pt x="2985503" y="25908"/>
                  </a:lnTo>
                  <a:lnTo>
                    <a:pt x="2987040" y="25908"/>
                  </a:lnTo>
                  <a:lnTo>
                    <a:pt x="2987040" y="27444"/>
                  </a:lnTo>
                  <a:lnTo>
                    <a:pt x="2988564" y="28968"/>
                  </a:lnTo>
                  <a:lnTo>
                    <a:pt x="2988564" y="24409"/>
                  </a:lnTo>
                  <a:lnTo>
                    <a:pt x="2985503" y="21348"/>
                  </a:lnTo>
                  <a:lnTo>
                    <a:pt x="2985503" y="19824"/>
                  </a:lnTo>
                  <a:lnTo>
                    <a:pt x="2987040" y="19824"/>
                  </a:lnTo>
                  <a:lnTo>
                    <a:pt x="2987040" y="18300"/>
                  </a:lnTo>
                  <a:lnTo>
                    <a:pt x="2988564" y="18300"/>
                  </a:lnTo>
                  <a:lnTo>
                    <a:pt x="2988564" y="16776"/>
                  </a:lnTo>
                  <a:lnTo>
                    <a:pt x="2990088" y="16776"/>
                  </a:lnTo>
                  <a:lnTo>
                    <a:pt x="2990088" y="6108"/>
                  </a:lnTo>
                  <a:lnTo>
                    <a:pt x="2987040" y="3060"/>
                  </a:lnTo>
                  <a:lnTo>
                    <a:pt x="2987040" y="6108"/>
                  </a:lnTo>
                  <a:lnTo>
                    <a:pt x="2987040" y="15252"/>
                  </a:lnTo>
                  <a:lnTo>
                    <a:pt x="2985503" y="16776"/>
                  </a:lnTo>
                  <a:lnTo>
                    <a:pt x="2985503" y="18300"/>
                  </a:lnTo>
                  <a:lnTo>
                    <a:pt x="2983992" y="18300"/>
                  </a:lnTo>
                  <a:lnTo>
                    <a:pt x="2983992" y="19824"/>
                  </a:lnTo>
                  <a:lnTo>
                    <a:pt x="2974835" y="19824"/>
                  </a:lnTo>
                  <a:lnTo>
                    <a:pt x="2970276" y="15252"/>
                  </a:lnTo>
                  <a:lnTo>
                    <a:pt x="2970276" y="7632"/>
                  </a:lnTo>
                  <a:lnTo>
                    <a:pt x="2974835" y="3060"/>
                  </a:lnTo>
                  <a:lnTo>
                    <a:pt x="2983992" y="3060"/>
                  </a:lnTo>
                  <a:lnTo>
                    <a:pt x="2983992" y="4584"/>
                  </a:lnTo>
                  <a:lnTo>
                    <a:pt x="2985503" y="4584"/>
                  </a:lnTo>
                  <a:lnTo>
                    <a:pt x="2985503" y="6108"/>
                  </a:lnTo>
                  <a:lnTo>
                    <a:pt x="2987040" y="6108"/>
                  </a:lnTo>
                  <a:lnTo>
                    <a:pt x="2987040" y="3060"/>
                  </a:lnTo>
                  <a:lnTo>
                    <a:pt x="2987040" y="1536"/>
                  </a:lnTo>
                  <a:lnTo>
                    <a:pt x="2985503" y="1536"/>
                  </a:lnTo>
                  <a:lnTo>
                    <a:pt x="2983992" y="0"/>
                  </a:lnTo>
                  <a:lnTo>
                    <a:pt x="2974835" y="0"/>
                  </a:lnTo>
                  <a:lnTo>
                    <a:pt x="2973324" y="1536"/>
                  </a:lnTo>
                  <a:lnTo>
                    <a:pt x="2971787" y="1536"/>
                  </a:lnTo>
                  <a:lnTo>
                    <a:pt x="2967228" y="6108"/>
                  </a:lnTo>
                  <a:lnTo>
                    <a:pt x="2967228" y="15252"/>
                  </a:lnTo>
                  <a:lnTo>
                    <a:pt x="2973324" y="21348"/>
                  </a:lnTo>
                  <a:lnTo>
                    <a:pt x="2971787" y="22872"/>
                  </a:lnTo>
                  <a:lnTo>
                    <a:pt x="2970276" y="22872"/>
                  </a:lnTo>
                  <a:lnTo>
                    <a:pt x="2968752" y="24384"/>
                  </a:lnTo>
                  <a:lnTo>
                    <a:pt x="2968752" y="25908"/>
                  </a:lnTo>
                  <a:lnTo>
                    <a:pt x="2967228" y="25908"/>
                  </a:lnTo>
                  <a:lnTo>
                    <a:pt x="2967228" y="28968"/>
                  </a:lnTo>
                  <a:lnTo>
                    <a:pt x="2965704" y="28968"/>
                  </a:lnTo>
                  <a:lnTo>
                    <a:pt x="2965704" y="36588"/>
                  </a:lnTo>
                  <a:lnTo>
                    <a:pt x="2967228" y="38100"/>
                  </a:lnTo>
                  <a:lnTo>
                    <a:pt x="2967228" y="41160"/>
                  </a:lnTo>
                  <a:lnTo>
                    <a:pt x="2968752" y="41160"/>
                  </a:lnTo>
                  <a:lnTo>
                    <a:pt x="2968752" y="42684"/>
                  </a:lnTo>
                  <a:lnTo>
                    <a:pt x="2971787" y="45732"/>
                  </a:lnTo>
                  <a:lnTo>
                    <a:pt x="2974835" y="45732"/>
                  </a:lnTo>
                  <a:lnTo>
                    <a:pt x="2976372" y="47256"/>
                  </a:lnTo>
                  <a:lnTo>
                    <a:pt x="2980944" y="47256"/>
                  </a:lnTo>
                  <a:lnTo>
                    <a:pt x="2982455" y="45732"/>
                  </a:lnTo>
                  <a:lnTo>
                    <a:pt x="2985503" y="45732"/>
                  </a:lnTo>
                  <a:lnTo>
                    <a:pt x="2987040" y="44208"/>
                  </a:lnTo>
                  <a:lnTo>
                    <a:pt x="2990088" y="41160"/>
                  </a:lnTo>
                  <a:lnTo>
                    <a:pt x="2991612" y="38100"/>
                  </a:lnTo>
                  <a:lnTo>
                    <a:pt x="2991612" y="27444"/>
                  </a:lnTo>
                  <a:close/>
                </a:path>
                <a:path w="3575685" h="47625">
                  <a:moveTo>
                    <a:pt x="3087624" y="6108"/>
                  </a:moveTo>
                  <a:lnTo>
                    <a:pt x="3084576" y="3060"/>
                  </a:lnTo>
                  <a:lnTo>
                    <a:pt x="3083052" y="1536"/>
                  </a:lnTo>
                  <a:lnTo>
                    <a:pt x="3081528" y="1536"/>
                  </a:lnTo>
                  <a:lnTo>
                    <a:pt x="3080004" y="0"/>
                  </a:lnTo>
                  <a:lnTo>
                    <a:pt x="3070860" y="0"/>
                  </a:lnTo>
                  <a:lnTo>
                    <a:pt x="3069336" y="1536"/>
                  </a:lnTo>
                  <a:lnTo>
                    <a:pt x="3067812" y="1536"/>
                  </a:lnTo>
                  <a:lnTo>
                    <a:pt x="3066288" y="3060"/>
                  </a:lnTo>
                  <a:lnTo>
                    <a:pt x="3063240" y="4584"/>
                  </a:lnTo>
                  <a:lnTo>
                    <a:pt x="3063240" y="7632"/>
                  </a:lnTo>
                  <a:lnTo>
                    <a:pt x="3066288" y="6108"/>
                  </a:lnTo>
                  <a:lnTo>
                    <a:pt x="3069336" y="3060"/>
                  </a:lnTo>
                  <a:lnTo>
                    <a:pt x="3080004" y="3060"/>
                  </a:lnTo>
                  <a:lnTo>
                    <a:pt x="3083052" y="4584"/>
                  </a:lnTo>
                  <a:lnTo>
                    <a:pt x="3084576" y="6108"/>
                  </a:lnTo>
                  <a:lnTo>
                    <a:pt x="3084576" y="16776"/>
                  </a:lnTo>
                  <a:lnTo>
                    <a:pt x="3081528" y="19824"/>
                  </a:lnTo>
                  <a:lnTo>
                    <a:pt x="3081528" y="21348"/>
                  </a:lnTo>
                  <a:lnTo>
                    <a:pt x="3080004" y="22872"/>
                  </a:lnTo>
                  <a:lnTo>
                    <a:pt x="3078480" y="22872"/>
                  </a:lnTo>
                  <a:lnTo>
                    <a:pt x="3076956" y="24384"/>
                  </a:lnTo>
                  <a:lnTo>
                    <a:pt x="3076956" y="25908"/>
                  </a:lnTo>
                  <a:lnTo>
                    <a:pt x="3075419" y="25908"/>
                  </a:lnTo>
                  <a:lnTo>
                    <a:pt x="3073908" y="27444"/>
                  </a:lnTo>
                  <a:lnTo>
                    <a:pt x="3072371" y="27444"/>
                  </a:lnTo>
                  <a:lnTo>
                    <a:pt x="3067812" y="32016"/>
                  </a:lnTo>
                  <a:lnTo>
                    <a:pt x="3066288" y="32016"/>
                  </a:lnTo>
                  <a:lnTo>
                    <a:pt x="3066288" y="33540"/>
                  </a:lnTo>
                  <a:lnTo>
                    <a:pt x="3064764" y="33540"/>
                  </a:lnTo>
                  <a:lnTo>
                    <a:pt x="3064764" y="36588"/>
                  </a:lnTo>
                  <a:lnTo>
                    <a:pt x="3063240" y="36588"/>
                  </a:lnTo>
                  <a:lnTo>
                    <a:pt x="3063240" y="39636"/>
                  </a:lnTo>
                  <a:lnTo>
                    <a:pt x="3061703" y="41160"/>
                  </a:lnTo>
                  <a:lnTo>
                    <a:pt x="3061703" y="45732"/>
                  </a:lnTo>
                  <a:lnTo>
                    <a:pt x="3087624" y="45732"/>
                  </a:lnTo>
                  <a:lnTo>
                    <a:pt x="3087624" y="42684"/>
                  </a:lnTo>
                  <a:lnTo>
                    <a:pt x="3064764" y="42684"/>
                  </a:lnTo>
                  <a:lnTo>
                    <a:pt x="3064764" y="41160"/>
                  </a:lnTo>
                  <a:lnTo>
                    <a:pt x="3066288" y="39636"/>
                  </a:lnTo>
                  <a:lnTo>
                    <a:pt x="3066288" y="36588"/>
                  </a:lnTo>
                  <a:lnTo>
                    <a:pt x="3067812" y="35064"/>
                  </a:lnTo>
                  <a:lnTo>
                    <a:pt x="3069336" y="35064"/>
                  </a:lnTo>
                  <a:lnTo>
                    <a:pt x="3069336" y="33540"/>
                  </a:lnTo>
                  <a:lnTo>
                    <a:pt x="3073908" y="28968"/>
                  </a:lnTo>
                  <a:lnTo>
                    <a:pt x="3076956" y="28968"/>
                  </a:lnTo>
                  <a:lnTo>
                    <a:pt x="3086087" y="19824"/>
                  </a:lnTo>
                  <a:lnTo>
                    <a:pt x="3086087" y="18300"/>
                  </a:lnTo>
                  <a:lnTo>
                    <a:pt x="3087624" y="16776"/>
                  </a:lnTo>
                  <a:lnTo>
                    <a:pt x="3087624" y="6108"/>
                  </a:lnTo>
                  <a:close/>
                </a:path>
                <a:path w="3575685" h="47625">
                  <a:moveTo>
                    <a:pt x="3122676" y="22872"/>
                  </a:moveTo>
                  <a:lnTo>
                    <a:pt x="3121837" y="12865"/>
                  </a:lnTo>
                  <a:lnTo>
                    <a:pt x="3119628" y="6299"/>
                  </a:lnTo>
                  <a:lnTo>
                    <a:pt x="3119628" y="9156"/>
                  </a:lnTo>
                  <a:lnTo>
                    <a:pt x="3119628" y="30492"/>
                  </a:lnTo>
                  <a:lnTo>
                    <a:pt x="3118104" y="35064"/>
                  </a:lnTo>
                  <a:lnTo>
                    <a:pt x="3116580" y="38100"/>
                  </a:lnTo>
                  <a:lnTo>
                    <a:pt x="3115056" y="42684"/>
                  </a:lnTo>
                  <a:lnTo>
                    <a:pt x="3112008" y="44208"/>
                  </a:lnTo>
                  <a:lnTo>
                    <a:pt x="3105912" y="44208"/>
                  </a:lnTo>
                  <a:lnTo>
                    <a:pt x="3102864" y="42684"/>
                  </a:lnTo>
                  <a:lnTo>
                    <a:pt x="3101340" y="38100"/>
                  </a:lnTo>
                  <a:lnTo>
                    <a:pt x="3099803" y="35064"/>
                  </a:lnTo>
                  <a:lnTo>
                    <a:pt x="3098292" y="30492"/>
                  </a:lnTo>
                  <a:lnTo>
                    <a:pt x="3098292" y="16776"/>
                  </a:lnTo>
                  <a:lnTo>
                    <a:pt x="3099803" y="10680"/>
                  </a:lnTo>
                  <a:lnTo>
                    <a:pt x="3102864" y="4584"/>
                  </a:lnTo>
                  <a:lnTo>
                    <a:pt x="3105912" y="3060"/>
                  </a:lnTo>
                  <a:lnTo>
                    <a:pt x="3116580" y="3060"/>
                  </a:lnTo>
                  <a:lnTo>
                    <a:pt x="3119628" y="9156"/>
                  </a:lnTo>
                  <a:lnTo>
                    <a:pt x="3119628" y="6299"/>
                  </a:lnTo>
                  <a:lnTo>
                    <a:pt x="3119437" y="5727"/>
                  </a:lnTo>
                  <a:lnTo>
                    <a:pt x="3117050" y="3060"/>
                  </a:lnTo>
                  <a:lnTo>
                    <a:pt x="3115602" y="1435"/>
                  </a:lnTo>
                  <a:lnTo>
                    <a:pt x="3110471" y="0"/>
                  </a:lnTo>
                  <a:lnTo>
                    <a:pt x="3105912" y="0"/>
                  </a:lnTo>
                  <a:lnTo>
                    <a:pt x="3101619" y="1435"/>
                  </a:lnTo>
                  <a:lnTo>
                    <a:pt x="3101365" y="1435"/>
                  </a:lnTo>
                  <a:lnTo>
                    <a:pt x="3099803" y="6108"/>
                  </a:lnTo>
                  <a:lnTo>
                    <a:pt x="3096755" y="10680"/>
                  </a:lnTo>
                  <a:lnTo>
                    <a:pt x="3095244" y="16776"/>
                  </a:lnTo>
                  <a:lnTo>
                    <a:pt x="3095244" y="32016"/>
                  </a:lnTo>
                  <a:lnTo>
                    <a:pt x="3098292" y="41160"/>
                  </a:lnTo>
                  <a:lnTo>
                    <a:pt x="3104388" y="47256"/>
                  </a:lnTo>
                  <a:lnTo>
                    <a:pt x="3113519" y="47256"/>
                  </a:lnTo>
                  <a:lnTo>
                    <a:pt x="3116580" y="44208"/>
                  </a:lnTo>
                  <a:lnTo>
                    <a:pt x="3119628" y="41160"/>
                  </a:lnTo>
                  <a:lnTo>
                    <a:pt x="3121152" y="36588"/>
                  </a:lnTo>
                  <a:lnTo>
                    <a:pt x="3122676" y="30492"/>
                  </a:lnTo>
                  <a:lnTo>
                    <a:pt x="3122676" y="22872"/>
                  </a:lnTo>
                  <a:close/>
                </a:path>
                <a:path w="3575685" h="47625">
                  <a:moveTo>
                    <a:pt x="3154680" y="7632"/>
                  </a:moveTo>
                  <a:lnTo>
                    <a:pt x="3153156" y="6108"/>
                  </a:lnTo>
                  <a:lnTo>
                    <a:pt x="3153156" y="4584"/>
                  </a:lnTo>
                  <a:lnTo>
                    <a:pt x="3151619" y="4584"/>
                  </a:lnTo>
                  <a:lnTo>
                    <a:pt x="3151619" y="3060"/>
                  </a:lnTo>
                  <a:lnTo>
                    <a:pt x="3150108" y="1536"/>
                  </a:lnTo>
                  <a:lnTo>
                    <a:pt x="3148571" y="1536"/>
                  </a:lnTo>
                  <a:lnTo>
                    <a:pt x="3147060" y="0"/>
                  </a:lnTo>
                  <a:lnTo>
                    <a:pt x="3137903" y="0"/>
                  </a:lnTo>
                  <a:lnTo>
                    <a:pt x="3136392" y="1536"/>
                  </a:lnTo>
                  <a:lnTo>
                    <a:pt x="3134855" y="1536"/>
                  </a:lnTo>
                  <a:lnTo>
                    <a:pt x="3131820" y="3060"/>
                  </a:lnTo>
                  <a:lnTo>
                    <a:pt x="3130296" y="4584"/>
                  </a:lnTo>
                  <a:lnTo>
                    <a:pt x="3130296" y="7632"/>
                  </a:lnTo>
                  <a:lnTo>
                    <a:pt x="3131820" y="6108"/>
                  </a:lnTo>
                  <a:lnTo>
                    <a:pt x="3134855" y="4584"/>
                  </a:lnTo>
                  <a:lnTo>
                    <a:pt x="3136392" y="3060"/>
                  </a:lnTo>
                  <a:lnTo>
                    <a:pt x="3147060" y="3060"/>
                  </a:lnTo>
                  <a:lnTo>
                    <a:pt x="3150108" y="6108"/>
                  </a:lnTo>
                  <a:lnTo>
                    <a:pt x="3151619" y="9156"/>
                  </a:lnTo>
                  <a:lnTo>
                    <a:pt x="3151619" y="15252"/>
                  </a:lnTo>
                  <a:lnTo>
                    <a:pt x="3150108" y="16776"/>
                  </a:lnTo>
                  <a:lnTo>
                    <a:pt x="3150108" y="18300"/>
                  </a:lnTo>
                  <a:lnTo>
                    <a:pt x="3147060" y="21348"/>
                  </a:lnTo>
                  <a:lnTo>
                    <a:pt x="3147060" y="22872"/>
                  </a:lnTo>
                  <a:lnTo>
                    <a:pt x="3145536" y="22872"/>
                  </a:lnTo>
                  <a:lnTo>
                    <a:pt x="3142488" y="25908"/>
                  </a:lnTo>
                  <a:lnTo>
                    <a:pt x="3140964" y="25908"/>
                  </a:lnTo>
                  <a:lnTo>
                    <a:pt x="3136392" y="30492"/>
                  </a:lnTo>
                  <a:lnTo>
                    <a:pt x="3134855" y="30492"/>
                  </a:lnTo>
                  <a:lnTo>
                    <a:pt x="3134855" y="32016"/>
                  </a:lnTo>
                  <a:lnTo>
                    <a:pt x="3133344" y="32016"/>
                  </a:lnTo>
                  <a:lnTo>
                    <a:pt x="3133344" y="33540"/>
                  </a:lnTo>
                  <a:lnTo>
                    <a:pt x="3131820" y="33540"/>
                  </a:lnTo>
                  <a:lnTo>
                    <a:pt x="3131820" y="35064"/>
                  </a:lnTo>
                  <a:lnTo>
                    <a:pt x="3130296" y="36588"/>
                  </a:lnTo>
                  <a:lnTo>
                    <a:pt x="3130296" y="38100"/>
                  </a:lnTo>
                  <a:lnTo>
                    <a:pt x="3128772" y="38100"/>
                  </a:lnTo>
                  <a:lnTo>
                    <a:pt x="3128772" y="45732"/>
                  </a:lnTo>
                  <a:lnTo>
                    <a:pt x="3154680" y="45732"/>
                  </a:lnTo>
                  <a:lnTo>
                    <a:pt x="3154680" y="42684"/>
                  </a:lnTo>
                  <a:lnTo>
                    <a:pt x="3131820" y="42684"/>
                  </a:lnTo>
                  <a:lnTo>
                    <a:pt x="3131820" y="38100"/>
                  </a:lnTo>
                  <a:lnTo>
                    <a:pt x="3133344" y="38100"/>
                  </a:lnTo>
                  <a:lnTo>
                    <a:pt x="3133344" y="36588"/>
                  </a:lnTo>
                  <a:lnTo>
                    <a:pt x="3140964" y="28968"/>
                  </a:lnTo>
                  <a:lnTo>
                    <a:pt x="3142488" y="28968"/>
                  </a:lnTo>
                  <a:lnTo>
                    <a:pt x="3147060" y="24384"/>
                  </a:lnTo>
                  <a:lnTo>
                    <a:pt x="3148571" y="24384"/>
                  </a:lnTo>
                  <a:lnTo>
                    <a:pt x="3151619" y="21348"/>
                  </a:lnTo>
                  <a:lnTo>
                    <a:pt x="3151619" y="19824"/>
                  </a:lnTo>
                  <a:lnTo>
                    <a:pt x="3153156" y="18300"/>
                  </a:lnTo>
                  <a:lnTo>
                    <a:pt x="3153156" y="16776"/>
                  </a:lnTo>
                  <a:lnTo>
                    <a:pt x="3154680" y="15252"/>
                  </a:lnTo>
                  <a:lnTo>
                    <a:pt x="3154680" y="7632"/>
                  </a:lnTo>
                  <a:close/>
                </a:path>
                <a:path w="3575685" h="47625">
                  <a:moveTo>
                    <a:pt x="3189719" y="22872"/>
                  </a:moveTo>
                  <a:lnTo>
                    <a:pt x="3188868" y="12865"/>
                  </a:lnTo>
                  <a:lnTo>
                    <a:pt x="3186303" y="5727"/>
                  </a:lnTo>
                  <a:lnTo>
                    <a:pt x="3183636" y="3060"/>
                  </a:lnTo>
                  <a:lnTo>
                    <a:pt x="3186671" y="9156"/>
                  </a:lnTo>
                  <a:lnTo>
                    <a:pt x="3186671" y="30492"/>
                  </a:lnTo>
                  <a:lnTo>
                    <a:pt x="3185160" y="35064"/>
                  </a:lnTo>
                  <a:lnTo>
                    <a:pt x="3183636" y="38100"/>
                  </a:lnTo>
                  <a:lnTo>
                    <a:pt x="3182112" y="42684"/>
                  </a:lnTo>
                  <a:lnTo>
                    <a:pt x="3179064" y="44208"/>
                  </a:lnTo>
                  <a:lnTo>
                    <a:pt x="3172955" y="44208"/>
                  </a:lnTo>
                  <a:lnTo>
                    <a:pt x="3169920" y="42684"/>
                  </a:lnTo>
                  <a:lnTo>
                    <a:pt x="3168396" y="38100"/>
                  </a:lnTo>
                  <a:lnTo>
                    <a:pt x="3165335" y="35064"/>
                  </a:lnTo>
                  <a:lnTo>
                    <a:pt x="3165335" y="10680"/>
                  </a:lnTo>
                  <a:lnTo>
                    <a:pt x="3168396" y="7632"/>
                  </a:lnTo>
                  <a:lnTo>
                    <a:pt x="3169920" y="4584"/>
                  </a:lnTo>
                  <a:lnTo>
                    <a:pt x="3172955" y="3060"/>
                  </a:lnTo>
                  <a:lnTo>
                    <a:pt x="3183636" y="3060"/>
                  </a:lnTo>
                  <a:lnTo>
                    <a:pt x="3182010" y="1435"/>
                  </a:lnTo>
                  <a:lnTo>
                    <a:pt x="3176003" y="0"/>
                  </a:lnTo>
                  <a:lnTo>
                    <a:pt x="3171444" y="0"/>
                  </a:lnTo>
                  <a:lnTo>
                    <a:pt x="3168586" y="1435"/>
                  </a:lnTo>
                  <a:lnTo>
                    <a:pt x="3168459" y="1435"/>
                  </a:lnTo>
                  <a:lnTo>
                    <a:pt x="3165335" y="6108"/>
                  </a:lnTo>
                  <a:lnTo>
                    <a:pt x="3163824" y="10680"/>
                  </a:lnTo>
                  <a:lnTo>
                    <a:pt x="3162287" y="16776"/>
                  </a:lnTo>
                  <a:lnTo>
                    <a:pt x="3162287" y="32016"/>
                  </a:lnTo>
                  <a:lnTo>
                    <a:pt x="3165335" y="41160"/>
                  </a:lnTo>
                  <a:lnTo>
                    <a:pt x="3171444" y="47256"/>
                  </a:lnTo>
                  <a:lnTo>
                    <a:pt x="3179064" y="47256"/>
                  </a:lnTo>
                  <a:lnTo>
                    <a:pt x="3183636" y="44208"/>
                  </a:lnTo>
                  <a:lnTo>
                    <a:pt x="3185160" y="41160"/>
                  </a:lnTo>
                  <a:lnTo>
                    <a:pt x="3188208" y="36588"/>
                  </a:lnTo>
                  <a:lnTo>
                    <a:pt x="3189719" y="30492"/>
                  </a:lnTo>
                  <a:lnTo>
                    <a:pt x="3189719" y="22872"/>
                  </a:lnTo>
                  <a:close/>
                </a:path>
                <a:path w="3575685" h="47625">
                  <a:moveTo>
                    <a:pt x="3279635" y="7632"/>
                  </a:moveTo>
                  <a:lnTo>
                    <a:pt x="3278124" y="6108"/>
                  </a:lnTo>
                  <a:lnTo>
                    <a:pt x="3278124" y="4584"/>
                  </a:lnTo>
                  <a:lnTo>
                    <a:pt x="3276587" y="4584"/>
                  </a:lnTo>
                  <a:lnTo>
                    <a:pt x="3276587" y="3060"/>
                  </a:lnTo>
                  <a:lnTo>
                    <a:pt x="3275076" y="1536"/>
                  </a:lnTo>
                  <a:lnTo>
                    <a:pt x="3273552" y="1536"/>
                  </a:lnTo>
                  <a:lnTo>
                    <a:pt x="3272028" y="0"/>
                  </a:lnTo>
                  <a:lnTo>
                    <a:pt x="3262871" y="0"/>
                  </a:lnTo>
                  <a:lnTo>
                    <a:pt x="3261360" y="1536"/>
                  </a:lnTo>
                  <a:lnTo>
                    <a:pt x="3259836" y="1536"/>
                  </a:lnTo>
                  <a:lnTo>
                    <a:pt x="3256788" y="3060"/>
                  </a:lnTo>
                  <a:lnTo>
                    <a:pt x="3255264" y="4584"/>
                  </a:lnTo>
                  <a:lnTo>
                    <a:pt x="3255264" y="7632"/>
                  </a:lnTo>
                  <a:lnTo>
                    <a:pt x="3256788" y="6108"/>
                  </a:lnTo>
                  <a:lnTo>
                    <a:pt x="3259836" y="4584"/>
                  </a:lnTo>
                  <a:lnTo>
                    <a:pt x="3261360" y="3060"/>
                  </a:lnTo>
                  <a:lnTo>
                    <a:pt x="3272028" y="3060"/>
                  </a:lnTo>
                  <a:lnTo>
                    <a:pt x="3275076" y="6108"/>
                  </a:lnTo>
                  <a:lnTo>
                    <a:pt x="3276587" y="9156"/>
                  </a:lnTo>
                  <a:lnTo>
                    <a:pt x="3276587" y="15252"/>
                  </a:lnTo>
                  <a:lnTo>
                    <a:pt x="3275076" y="16776"/>
                  </a:lnTo>
                  <a:lnTo>
                    <a:pt x="3275076" y="18300"/>
                  </a:lnTo>
                  <a:lnTo>
                    <a:pt x="3272028" y="21348"/>
                  </a:lnTo>
                  <a:lnTo>
                    <a:pt x="3272028" y="22872"/>
                  </a:lnTo>
                  <a:lnTo>
                    <a:pt x="3270504" y="22872"/>
                  </a:lnTo>
                  <a:lnTo>
                    <a:pt x="3267456" y="25908"/>
                  </a:lnTo>
                  <a:lnTo>
                    <a:pt x="3265919" y="25908"/>
                  </a:lnTo>
                  <a:lnTo>
                    <a:pt x="3265919" y="27444"/>
                  </a:lnTo>
                  <a:lnTo>
                    <a:pt x="3264408" y="27444"/>
                  </a:lnTo>
                  <a:lnTo>
                    <a:pt x="3261360" y="30492"/>
                  </a:lnTo>
                  <a:lnTo>
                    <a:pt x="3259836" y="30492"/>
                  </a:lnTo>
                  <a:lnTo>
                    <a:pt x="3259836" y="32016"/>
                  </a:lnTo>
                  <a:lnTo>
                    <a:pt x="3258312" y="32016"/>
                  </a:lnTo>
                  <a:lnTo>
                    <a:pt x="3258312" y="33540"/>
                  </a:lnTo>
                  <a:lnTo>
                    <a:pt x="3256788" y="33540"/>
                  </a:lnTo>
                  <a:lnTo>
                    <a:pt x="3256788" y="35064"/>
                  </a:lnTo>
                  <a:lnTo>
                    <a:pt x="3255264" y="36588"/>
                  </a:lnTo>
                  <a:lnTo>
                    <a:pt x="3255264" y="38100"/>
                  </a:lnTo>
                  <a:lnTo>
                    <a:pt x="3253740" y="39636"/>
                  </a:lnTo>
                  <a:lnTo>
                    <a:pt x="3253740" y="45732"/>
                  </a:lnTo>
                  <a:lnTo>
                    <a:pt x="3279635" y="45732"/>
                  </a:lnTo>
                  <a:lnTo>
                    <a:pt x="3279635" y="42684"/>
                  </a:lnTo>
                  <a:lnTo>
                    <a:pt x="3256788" y="42684"/>
                  </a:lnTo>
                  <a:lnTo>
                    <a:pt x="3256788" y="39636"/>
                  </a:lnTo>
                  <a:lnTo>
                    <a:pt x="3258312" y="38100"/>
                  </a:lnTo>
                  <a:lnTo>
                    <a:pt x="3258312" y="36588"/>
                  </a:lnTo>
                  <a:lnTo>
                    <a:pt x="3265919" y="28968"/>
                  </a:lnTo>
                  <a:lnTo>
                    <a:pt x="3267456" y="28968"/>
                  </a:lnTo>
                  <a:lnTo>
                    <a:pt x="3272028" y="24384"/>
                  </a:lnTo>
                  <a:lnTo>
                    <a:pt x="3273552" y="24384"/>
                  </a:lnTo>
                  <a:lnTo>
                    <a:pt x="3276587" y="21348"/>
                  </a:lnTo>
                  <a:lnTo>
                    <a:pt x="3276587" y="19824"/>
                  </a:lnTo>
                  <a:lnTo>
                    <a:pt x="3278124" y="18300"/>
                  </a:lnTo>
                  <a:lnTo>
                    <a:pt x="3278124" y="16776"/>
                  </a:lnTo>
                  <a:lnTo>
                    <a:pt x="3279635" y="15252"/>
                  </a:lnTo>
                  <a:lnTo>
                    <a:pt x="3279635" y="7632"/>
                  </a:lnTo>
                  <a:close/>
                </a:path>
                <a:path w="3575685" h="47625">
                  <a:moveTo>
                    <a:pt x="3314687" y="22872"/>
                  </a:moveTo>
                  <a:lnTo>
                    <a:pt x="3313836" y="12865"/>
                  </a:lnTo>
                  <a:lnTo>
                    <a:pt x="3311258" y="5727"/>
                  </a:lnTo>
                  <a:lnTo>
                    <a:pt x="3308604" y="3060"/>
                  </a:lnTo>
                  <a:lnTo>
                    <a:pt x="3311652" y="9156"/>
                  </a:lnTo>
                  <a:lnTo>
                    <a:pt x="3311652" y="30492"/>
                  </a:lnTo>
                  <a:lnTo>
                    <a:pt x="3310128" y="35064"/>
                  </a:lnTo>
                  <a:lnTo>
                    <a:pt x="3308604" y="38100"/>
                  </a:lnTo>
                  <a:lnTo>
                    <a:pt x="3307080" y="42684"/>
                  </a:lnTo>
                  <a:lnTo>
                    <a:pt x="3304019" y="44208"/>
                  </a:lnTo>
                  <a:lnTo>
                    <a:pt x="3297936" y="44208"/>
                  </a:lnTo>
                  <a:lnTo>
                    <a:pt x="3294888" y="42684"/>
                  </a:lnTo>
                  <a:lnTo>
                    <a:pt x="3293364" y="38100"/>
                  </a:lnTo>
                  <a:lnTo>
                    <a:pt x="3291840" y="35064"/>
                  </a:lnTo>
                  <a:lnTo>
                    <a:pt x="3290303" y="30492"/>
                  </a:lnTo>
                  <a:lnTo>
                    <a:pt x="3290303" y="16776"/>
                  </a:lnTo>
                  <a:lnTo>
                    <a:pt x="3291840" y="10680"/>
                  </a:lnTo>
                  <a:lnTo>
                    <a:pt x="3294888" y="4584"/>
                  </a:lnTo>
                  <a:lnTo>
                    <a:pt x="3297936" y="3060"/>
                  </a:lnTo>
                  <a:lnTo>
                    <a:pt x="3308604" y="3060"/>
                  </a:lnTo>
                  <a:lnTo>
                    <a:pt x="3306978" y="1435"/>
                  </a:lnTo>
                  <a:lnTo>
                    <a:pt x="3300971" y="0"/>
                  </a:lnTo>
                  <a:lnTo>
                    <a:pt x="3296412" y="0"/>
                  </a:lnTo>
                  <a:lnTo>
                    <a:pt x="3293554" y="1435"/>
                  </a:lnTo>
                  <a:lnTo>
                    <a:pt x="3293427" y="1435"/>
                  </a:lnTo>
                  <a:lnTo>
                    <a:pt x="3290303" y="6108"/>
                  </a:lnTo>
                  <a:lnTo>
                    <a:pt x="3288792" y="10680"/>
                  </a:lnTo>
                  <a:lnTo>
                    <a:pt x="3287255" y="16776"/>
                  </a:lnTo>
                  <a:lnTo>
                    <a:pt x="3287255" y="32016"/>
                  </a:lnTo>
                  <a:lnTo>
                    <a:pt x="3290303" y="41160"/>
                  </a:lnTo>
                  <a:lnTo>
                    <a:pt x="3296412" y="47256"/>
                  </a:lnTo>
                  <a:lnTo>
                    <a:pt x="3305556" y="47256"/>
                  </a:lnTo>
                  <a:lnTo>
                    <a:pt x="3308604" y="44208"/>
                  </a:lnTo>
                  <a:lnTo>
                    <a:pt x="3310128" y="41160"/>
                  </a:lnTo>
                  <a:lnTo>
                    <a:pt x="3313176" y="36588"/>
                  </a:lnTo>
                  <a:lnTo>
                    <a:pt x="3314687" y="30492"/>
                  </a:lnTo>
                  <a:lnTo>
                    <a:pt x="3314687" y="22872"/>
                  </a:lnTo>
                  <a:close/>
                </a:path>
                <a:path w="3575685" h="47625">
                  <a:moveTo>
                    <a:pt x="3346704" y="9156"/>
                  </a:moveTo>
                  <a:lnTo>
                    <a:pt x="3345180" y="7632"/>
                  </a:lnTo>
                  <a:lnTo>
                    <a:pt x="3345180" y="4584"/>
                  </a:lnTo>
                  <a:lnTo>
                    <a:pt x="3343656" y="4584"/>
                  </a:lnTo>
                  <a:lnTo>
                    <a:pt x="3342119" y="3060"/>
                  </a:lnTo>
                  <a:lnTo>
                    <a:pt x="3342119" y="1536"/>
                  </a:lnTo>
                  <a:lnTo>
                    <a:pt x="3340608" y="1536"/>
                  </a:lnTo>
                  <a:lnTo>
                    <a:pt x="3339071" y="0"/>
                  </a:lnTo>
                  <a:lnTo>
                    <a:pt x="3329940" y="0"/>
                  </a:lnTo>
                  <a:lnTo>
                    <a:pt x="3328403" y="1536"/>
                  </a:lnTo>
                  <a:lnTo>
                    <a:pt x="3325355" y="1536"/>
                  </a:lnTo>
                  <a:lnTo>
                    <a:pt x="3322320" y="4584"/>
                  </a:lnTo>
                  <a:lnTo>
                    <a:pt x="3322320" y="7632"/>
                  </a:lnTo>
                  <a:lnTo>
                    <a:pt x="3325355" y="4584"/>
                  </a:lnTo>
                  <a:lnTo>
                    <a:pt x="3328403" y="3060"/>
                  </a:lnTo>
                  <a:lnTo>
                    <a:pt x="3339071" y="3060"/>
                  </a:lnTo>
                  <a:lnTo>
                    <a:pt x="3342119" y="6108"/>
                  </a:lnTo>
                  <a:lnTo>
                    <a:pt x="3343656" y="9156"/>
                  </a:lnTo>
                  <a:lnTo>
                    <a:pt x="3343656" y="13728"/>
                  </a:lnTo>
                  <a:lnTo>
                    <a:pt x="3342119" y="15252"/>
                  </a:lnTo>
                  <a:lnTo>
                    <a:pt x="3342119" y="18300"/>
                  </a:lnTo>
                  <a:lnTo>
                    <a:pt x="3340608" y="18300"/>
                  </a:lnTo>
                  <a:lnTo>
                    <a:pt x="3340608" y="19824"/>
                  </a:lnTo>
                  <a:lnTo>
                    <a:pt x="3334512" y="25908"/>
                  </a:lnTo>
                  <a:lnTo>
                    <a:pt x="3332988" y="25908"/>
                  </a:lnTo>
                  <a:lnTo>
                    <a:pt x="3331464" y="27444"/>
                  </a:lnTo>
                  <a:lnTo>
                    <a:pt x="3329940" y="27444"/>
                  </a:lnTo>
                  <a:lnTo>
                    <a:pt x="3329940" y="28968"/>
                  </a:lnTo>
                  <a:lnTo>
                    <a:pt x="3328403" y="30492"/>
                  </a:lnTo>
                  <a:lnTo>
                    <a:pt x="3326892" y="30492"/>
                  </a:lnTo>
                  <a:lnTo>
                    <a:pt x="3326892" y="32016"/>
                  </a:lnTo>
                  <a:lnTo>
                    <a:pt x="3325355" y="32016"/>
                  </a:lnTo>
                  <a:lnTo>
                    <a:pt x="3322320" y="35064"/>
                  </a:lnTo>
                  <a:lnTo>
                    <a:pt x="3322320" y="36588"/>
                  </a:lnTo>
                  <a:lnTo>
                    <a:pt x="3320796" y="38100"/>
                  </a:lnTo>
                  <a:lnTo>
                    <a:pt x="3320796" y="45732"/>
                  </a:lnTo>
                  <a:lnTo>
                    <a:pt x="3346704" y="45732"/>
                  </a:lnTo>
                  <a:lnTo>
                    <a:pt x="3346704" y="42684"/>
                  </a:lnTo>
                  <a:lnTo>
                    <a:pt x="3323844" y="42684"/>
                  </a:lnTo>
                  <a:lnTo>
                    <a:pt x="3323844" y="38100"/>
                  </a:lnTo>
                  <a:lnTo>
                    <a:pt x="3325355" y="38100"/>
                  </a:lnTo>
                  <a:lnTo>
                    <a:pt x="3325355" y="36588"/>
                  </a:lnTo>
                  <a:lnTo>
                    <a:pt x="3332988" y="28968"/>
                  </a:lnTo>
                  <a:lnTo>
                    <a:pt x="3334512" y="28968"/>
                  </a:lnTo>
                  <a:lnTo>
                    <a:pt x="3339071" y="24384"/>
                  </a:lnTo>
                  <a:lnTo>
                    <a:pt x="3340608" y="24384"/>
                  </a:lnTo>
                  <a:lnTo>
                    <a:pt x="3342119" y="22872"/>
                  </a:lnTo>
                  <a:lnTo>
                    <a:pt x="3342119" y="21348"/>
                  </a:lnTo>
                  <a:lnTo>
                    <a:pt x="3345180" y="18300"/>
                  </a:lnTo>
                  <a:lnTo>
                    <a:pt x="3345180" y="15252"/>
                  </a:lnTo>
                  <a:lnTo>
                    <a:pt x="3346704" y="13728"/>
                  </a:lnTo>
                  <a:lnTo>
                    <a:pt x="3346704" y="9156"/>
                  </a:lnTo>
                  <a:close/>
                </a:path>
                <a:path w="3575685" h="47625">
                  <a:moveTo>
                    <a:pt x="3378708" y="4584"/>
                  </a:moveTo>
                  <a:lnTo>
                    <a:pt x="3377171" y="4584"/>
                  </a:lnTo>
                  <a:lnTo>
                    <a:pt x="3375660" y="3060"/>
                  </a:lnTo>
                  <a:lnTo>
                    <a:pt x="3375660" y="1536"/>
                  </a:lnTo>
                  <a:lnTo>
                    <a:pt x="3374136" y="1536"/>
                  </a:lnTo>
                  <a:lnTo>
                    <a:pt x="3372612" y="0"/>
                  </a:lnTo>
                  <a:lnTo>
                    <a:pt x="3363455" y="0"/>
                  </a:lnTo>
                  <a:lnTo>
                    <a:pt x="3360420" y="1536"/>
                  </a:lnTo>
                  <a:lnTo>
                    <a:pt x="3358896" y="1536"/>
                  </a:lnTo>
                  <a:lnTo>
                    <a:pt x="3355848" y="4584"/>
                  </a:lnTo>
                  <a:lnTo>
                    <a:pt x="3355848" y="7632"/>
                  </a:lnTo>
                  <a:lnTo>
                    <a:pt x="3360420" y="3060"/>
                  </a:lnTo>
                  <a:lnTo>
                    <a:pt x="3372612" y="3060"/>
                  </a:lnTo>
                  <a:lnTo>
                    <a:pt x="3375660" y="6108"/>
                  </a:lnTo>
                  <a:lnTo>
                    <a:pt x="3375660" y="18300"/>
                  </a:lnTo>
                  <a:lnTo>
                    <a:pt x="3374136" y="18300"/>
                  </a:lnTo>
                  <a:lnTo>
                    <a:pt x="3374136" y="19824"/>
                  </a:lnTo>
                  <a:lnTo>
                    <a:pt x="3368040" y="25908"/>
                  </a:lnTo>
                  <a:lnTo>
                    <a:pt x="3366503" y="25908"/>
                  </a:lnTo>
                  <a:lnTo>
                    <a:pt x="3364992" y="27444"/>
                  </a:lnTo>
                  <a:lnTo>
                    <a:pt x="3363455" y="27444"/>
                  </a:lnTo>
                  <a:lnTo>
                    <a:pt x="3361944" y="28968"/>
                  </a:lnTo>
                  <a:lnTo>
                    <a:pt x="3361944" y="30492"/>
                  </a:lnTo>
                  <a:lnTo>
                    <a:pt x="3360420" y="30492"/>
                  </a:lnTo>
                  <a:lnTo>
                    <a:pt x="3355848" y="35064"/>
                  </a:lnTo>
                  <a:lnTo>
                    <a:pt x="3355848" y="36588"/>
                  </a:lnTo>
                  <a:lnTo>
                    <a:pt x="3354324" y="38100"/>
                  </a:lnTo>
                  <a:lnTo>
                    <a:pt x="3354324" y="45732"/>
                  </a:lnTo>
                  <a:lnTo>
                    <a:pt x="3378708" y="45732"/>
                  </a:lnTo>
                  <a:lnTo>
                    <a:pt x="3378708" y="42684"/>
                  </a:lnTo>
                  <a:lnTo>
                    <a:pt x="3357372" y="42684"/>
                  </a:lnTo>
                  <a:lnTo>
                    <a:pt x="3357372" y="38100"/>
                  </a:lnTo>
                  <a:lnTo>
                    <a:pt x="3358896" y="36588"/>
                  </a:lnTo>
                  <a:lnTo>
                    <a:pt x="3358896" y="35064"/>
                  </a:lnTo>
                  <a:lnTo>
                    <a:pt x="3360420" y="35064"/>
                  </a:lnTo>
                  <a:lnTo>
                    <a:pt x="3366503" y="28968"/>
                  </a:lnTo>
                  <a:lnTo>
                    <a:pt x="3368040" y="28968"/>
                  </a:lnTo>
                  <a:lnTo>
                    <a:pt x="3372612" y="24384"/>
                  </a:lnTo>
                  <a:lnTo>
                    <a:pt x="3374136" y="24384"/>
                  </a:lnTo>
                  <a:lnTo>
                    <a:pt x="3375660" y="22872"/>
                  </a:lnTo>
                  <a:lnTo>
                    <a:pt x="3375660" y="21348"/>
                  </a:lnTo>
                  <a:lnTo>
                    <a:pt x="3377171" y="19824"/>
                  </a:lnTo>
                  <a:lnTo>
                    <a:pt x="3377171" y="18300"/>
                  </a:lnTo>
                  <a:lnTo>
                    <a:pt x="3378708" y="16776"/>
                  </a:lnTo>
                  <a:lnTo>
                    <a:pt x="3378708" y="4584"/>
                  </a:lnTo>
                  <a:close/>
                </a:path>
                <a:path w="3575685" h="47625">
                  <a:moveTo>
                    <a:pt x="3470148" y="6108"/>
                  </a:moveTo>
                  <a:lnTo>
                    <a:pt x="3467087" y="3060"/>
                  </a:lnTo>
                  <a:lnTo>
                    <a:pt x="3467087" y="1536"/>
                  </a:lnTo>
                  <a:lnTo>
                    <a:pt x="3465576" y="1536"/>
                  </a:lnTo>
                  <a:lnTo>
                    <a:pt x="3464052" y="0"/>
                  </a:lnTo>
                  <a:lnTo>
                    <a:pt x="3454908" y="0"/>
                  </a:lnTo>
                  <a:lnTo>
                    <a:pt x="3451860" y="1536"/>
                  </a:lnTo>
                  <a:lnTo>
                    <a:pt x="3450336" y="1536"/>
                  </a:lnTo>
                  <a:lnTo>
                    <a:pt x="3447288" y="4584"/>
                  </a:lnTo>
                  <a:lnTo>
                    <a:pt x="3447288" y="7632"/>
                  </a:lnTo>
                  <a:lnTo>
                    <a:pt x="3451860" y="3060"/>
                  </a:lnTo>
                  <a:lnTo>
                    <a:pt x="3464052" y="3060"/>
                  </a:lnTo>
                  <a:lnTo>
                    <a:pt x="3467087" y="6108"/>
                  </a:lnTo>
                  <a:lnTo>
                    <a:pt x="3467087" y="18300"/>
                  </a:lnTo>
                  <a:lnTo>
                    <a:pt x="3465576" y="18300"/>
                  </a:lnTo>
                  <a:lnTo>
                    <a:pt x="3465576" y="19824"/>
                  </a:lnTo>
                  <a:lnTo>
                    <a:pt x="3462528" y="22872"/>
                  </a:lnTo>
                  <a:lnTo>
                    <a:pt x="3461004" y="22872"/>
                  </a:lnTo>
                  <a:lnTo>
                    <a:pt x="3461004" y="24384"/>
                  </a:lnTo>
                  <a:lnTo>
                    <a:pt x="3459480" y="25908"/>
                  </a:lnTo>
                  <a:lnTo>
                    <a:pt x="3457956" y="25908"/>
                  </a:lnTo>
                  <a:lnTo>
                    <a:pt x="3456419" y="27444"/>
                  </a:lnTo>
                  <a:lnTo>
                    <a:pt x="3454908" y="27444"/>
                  </a:lnTo>
                  <a:lnTo>
                    <a:pt x="3453371" y="28968"/>
                  </a:lnTo>
                  <a:lnTo>
                    <a:pt x="3453371" y="30492"/>
                  </a:lnTo>
                  <a:lnTo>
                    <a:pt x="3451860" y="30492"/>
                  </a:lnTo>
                  <a:lnTo>
                    <a:pt x="3447288" y="35064"/>
                  </a:lnTo>
                  <a:lnTo>
                    <a:pt x="3447288" y="36588"/>
                  </a:lnTo>
                  <a:lnTo>
                    <a:pt x="3445764" y="38100"/>
                  </a:lnTo>
                  <a:lnTo>
                    <a:pt x="3445764" y="45732"/>
                  </a:lnTo>
                  <a:lnTo>
                    <a:pt x="3470148" y="45732"/>
                  </a:lnTo>
                  <a:lnTo>
                    <a:pt x="3470148" y="42684"/>
                  </a:lnTo>
                  <a:lnTo>
                    <a:pt x="3448812" y="42684"/>
                  </a:lnTo>
                  <a:lnTo>
                    <a:pt x="3448812" y="38100"/>
                  </a:lnTo>
                  <a:lnTo>
                    <a:pt x="3450336" y="36588"/>
                  </a:lnTo>
                  <a:lnTo>
                    <a:pt x="3450336" y="35064"/>
                  </a:lnTo>
                  <a:lnTo>
                    <a:pt x="3451860" y="35064"/>
                  </a:lnTo>
                  <a:lnTo>
                    <a:pt x="3454908" y="32016"/>
                  </a:lnTo>
                  <a:lnTo>
                    <a:pt x="3454908" y="30492"/>
                  </a:lnTo>
                  <a:lnTo>
                    <a:pt x="3457956" y="28968"/>
                  </a:lnTo>
                  <a:lnTo>
                    <a:pt x="3459480" y="28968"/>
                  </a:lnTo>
                  <a:lnTo>
                    <a:pt x="3464052" y="24384"/>
                  </a:lnTo>
                  <a:lnTo>
                    <a:pt x="3465576" y="24384"/>
                  </a:lnTo>
                  <a:lnTo>
                    <a:pt x="3467087" y="22872"/>
                  </a:lnTo>
                  <a:lnTo>
                    <a:pt x="3467087" y="21348"/>
                  </a:lnTo>
                  <a:lnTo>
                    <a:pt x="3468624" y="19824"/>
                  </a:lnTo>
                  <a:lnTo>
                    <a:pt x="3468624" y="18300"/>
                  </a:lnTo>
                  <a:lnTo>
                    <a:pt x="3470148" y="16776"/>
                  </a:lnTo>
                  <a:lnTo>
                    <a:pt x="3470148" y="6108"/>
                  </a:lnTo>
                  <a:close/>
                </a:path>
                <a:path w="3575685" h="47625">
                  <a:moveTo>
                    <a:pt x="3505187" y="22872"/>
                  </a:moveTo>
                  <a:lnTo>
                    <a:pt x="3504577" y="12865"/>
                  </a:lnTo>
                  <a:lnTo>
                    <a:pt x="3502533" y="5727"/>
                  </a:lnTo>
                  <a:lnTo>
                    <a:pt x="3502152" y="5295"/>
                  </a:lnTo>
                  <a:lnTo>
                    <a:pt x="3502152" y="9156"/>
                  </a:lnTo>
                  <a:lnTo>
                    <a:pt x="3502152" y="35064"/>
                  </a:lnTo>
                  <a:lnTo>
                    <a:pt x="3500628" y="38100"/>
                  </a:lnTo>
                  <a:lnTo>
                    <a:pt x="3497580" y="42684"/>
                  </a:lnTo>
                  <a:lnTo>
                    <a:pt x="3496056" y="44208"/>
                  </a:lnTo>
                  <a:lnTo>
                    <a:pt x="3488436" y="44208"/>
                  </a:lnTo>
                  <a:lnTo>
                    <a:pt x="3485388" y="42684"/>
                  </a:lnTo>
                  <a:lnTo>
                    <a:pt x="3483864" y="38100"/>
                  </a:lnTo>
                  <a:lnTo>
                    <a:pt x="3482340" y="35064"/>
                  </a:lnTo>
                  <a:lnTo>
                    <a:pt x="3480803" y="30492"/>
                  </a:lnTo>
                  <a:lnTo>
                    <a:pt x="3480803" y="16776"/>
                  </a:lnTo>
                  <a:lnTo>
                    <a:pt x="3482340" y="10680"/>
                  </a:lnTo>
                  <a:lnTo>
                    <a:pt x="3483864" y="7632"/>
                  </a:lnTo>
                  <a:lnTo>
                    <a:pt x="3488436" y="3060"/>
                  </a:lnTo>
                  <a:lnTo>
                    <a:pt x="3499104" y="3060"/>
                  </a:lnTo>
                  <a:lnTo>
                    <a:pt x="3502152" y="9156"/>
                  </a:lnTo>
                  <a:lnTo>
                    <a:pt x="3502152" y="5295"/>
                  </a:lnTo>
                  <a:lnTo>
                    <a:pt x="3500183" y="3060"/>
                  </a:lnTo>
                  <a:lnTo>
                    <a:pt x="3498761" y="1435"/>
                  </a:lnTo>
                  <a:lnTo>
                    <a:pt x="3493008" y="0"/>
                  </a:lnTo>
                  <a:lnTo>
                    <a:pt x="3488436" y="0"/>
                  </a:lnTo>
                  <a:lnTo>
                    <a:pt x="3484143" y="1435"/>
                  </a:lnTo>
                  <a:lnTo>
                    <a:pt x="3483889" y="1435"/>
                  </a:lnTo>
                  <a:lnTo>
                    <a:pt x="3482340" y="6108"/>
                  </a:lnTo>
                  <a:lnTo>
                    <a:pt x="3479292" y="10680"/>
                  </a:lnTo>
                  <a:lnTo>
                    <a:pt x="3477755" y="16776"/>
                  </a:lnTo>
                  <a:lnTo>
                    <a:pt x="3477755" y="32016"/>
                  </a:lnTo>
                  <a:lnTo>
                    <a:pt x="3479292" y="36588"/>
                  </a:lnTo>
                  <a:lnTo>
                    <a:pt x="3482340" y="41160"/>
                  </a:lnTo>
                  <a:lnTo>
                    <a:pt x="3483864" y="44208"/>
                  </a:lnTo>
                  <a:lnTo>
                    <a:pt x="3486912" y="47256"/>
                  </a:lnTo>
                  <a:lnTo>
                    <a:pt x="3496056" y="47256"/>
                  </a:lnTo>
                  <a:lnTo>
                    <a:pt x="3499104" y="44208"/>
                  </a:lnTo>
                  <a:lnTo>
                    <a:pt x="3502152" y="41160"/>
                  </a:lnTo>
                  <a:lnTo>
                    <a:pt x="3505187" y="36588"/>
                  </a:lnTo>
                  <a:lnTo>
                    <a:pt x="3505187" y="22872"/>
                  </a:lnTo>
                  <a:close/>
                </a:path>
                <a:path w="3575685" h="47625">
                  <a:moveTo>
                    <a:pt x="3537204" y="6108"/>
                  </a:moveTo>
                  <a:lnTo>
                    <a:pt x="3534156" y="3060"/>
                  </a:lnTo>
                  <a:lnTo>
                    <a:pt x="3532619" y="1536"/>
                  </a:lnTo>
                  <a:lnTo>
                    <a:pt x="3531108" y="1536"/>
                  </a:lnTo>
                  <a:lnTo>
                    <a:pt x="3529571" y="0"/>
                  </a:lnTo>
                  <a:lnTo>
                    <a:pt x="3520440" y="0"/>
                  </a:lnTo>
                  <a:lnTo>
                    <a:pt x="3518903" y="1536"/>
                  </a:lnTo>
                  <a:lnTo>
                    <a:pt x="3517392" y="1536"/>
                  </a:lnTo>
                  <a:lnTo>
                    <a:pt x="3515855" y="3060"/>
                  </a:lnTo>
                  <a:lnTo>
                    <a:pt x="3512820" y="4584"/>
                  </a:lnTo>
                  <a:lnTo>
                    <a:pt x="3512820" y="7632"/>
                  </a:lnTo>
                  <a:lnTo>
                    <a:pt x="3515855" y="6108"/>
                  </a:lnTo>
                  <a:lnTo>
                    <a:pt x="3518903" y="3060"/>
                  </a:lnTo>
                  <a:lnTo>
                    <a:pt x="3529571" y="3060"/>
                  </a:lnTo>
                  <a:lnTo>
                    <a:pt x="3531108" y="4584"/>
                  </a:lnTo>
                  <a:lnTo>
                    <a:pt x="3534156" y="6108"/>
                  </a:lnTo>
                  <a:lnTo>
                    <a:pt x="3534156" y="16776"/>
                  </a:lnTo>
                  <a:lnTo>
                    <a:pt x="3531108" y="19824"/>
                  </a:lnTo>
                  <a:lnTo>
                    <a:pt x="3531108" y="21348"/>
                  </a:lnTo>
                  <a:lnTo>
                    <a:pt x="3529571" y="22872"/>
                  </a:lnTo>
                  <a:lnTo>
                    <a:pt x="3528060" y="22872"/>
                  </a:lnTo>
                  <a:lnTo>
                    <a:pt x="3526536" y="24384"/>
                  </a:lnTo>
                  <a:lnTo>
                    <a:pt x="3526536" y="25908"/>
                  </a:lnTo>
                  <a:lnTo>
                    <a:pt x="3525012" y="25908"/>
                  </a:lnTo>
                  <a:lnTo>
                    <a:pt x="3523488" y="27444"/>
                  </a:lnTo>
                  <a:lnTo>
                    <a:pt x="3521964" y="27444"/>
                  </a:lnTo>
                  <a:lnTo>
                    <a:pt x="3517392" y="32016"/>
                  </a:lnTo>
                  <a:lnTo>
                    <a:pt x="3515855" y="32016"/>
                  </a:lnTo>
                  <a:lnTo>
                    <a:pt x="3515855" y="33540"/>
                  </a:lnTo>
                  <a:lnTo>
                    <a:pt x="3514344" y="33540"/>
                  </a:lnTo>
                  <a:lnTo>
                    <a:pt x="3514344" y="36588"/>
                  </a:lnTo>
                  <a:lnTo>
                    <a:pt x="3512820" y="36588"/>
                  </a:lnTo>
                  <a:lnTo>
                    <a:pt x="3512820" y="39636"/>
                  </a:lnTo>
                  <a:lnTo>
                    <a:pt x="3511296" y="41160"/>
                  </a:lnTo>
                  <a:lnTo>
                    <a:pt x="3511296" y="45732"/>
                  </a:lnTo>
                  <a:lnTo>
                    <a:pt x="3537204" y="45732"/>
                  </a:lnTo>
                  <a:lnTo>
                    <a:pt x="3537204" y="42684"/>
                  </a:lnTo>
                  <a:lnTo>
                    <a:pt x="3514344" y="42684"/>
                  </a:lnTo>
                  <a:lnTo>
                    <a:pt x="3514344" y="39636"/>
                  </a:lnTo>
                  <a:lnTo>
                    <a:pt x="3515855" y="38100"/>
                  </a:lnTo>
                  <a:lnTo>
                    <a:pt x="3515855" y="36588"/>
                  </a:lnTo>
                  <a:lnTo>
                    <a:pt x="3517392" y="35064"/>
                  </a:lnTo>
                  <a:lnTo>
                    <a:pt x="3518903" y="35064"/>
                  </a:lnTo>
                  <a:lnTo>
                    <a:pt x="3518903" y="33540"/>
                  </a:lnTo>
                  <a:lnTo>
                    <a:pt x="3523488" y="28968"/>
                  </a:lnTo>
                  <a:lnTo>
                    <a:pt x="3526536" y="28968"/>
                  </a:lnTo>
                  <a:lnTo>
                    <a:pt x="3535680" y="19824"/>
                  </a:lnTo>
                  <a:lnTo>
                    <a:pt x="3535680" y="16776"/>
                  </a:lnTo>
                  <a:lnTo>
                    <a:pt x="3537204" y="15252"/>
                  </a:lnTo>
                  <a:lnTo>
                    <a:pt x="3537204" y="6108"/>
                  </a:lnTo>
                  <a:close/>
                </a:path>
                <a:path w="3575685" h="47625">
                  <a:moveTo>
                    <a:pt x="3575304" y="32016"/>
                  </a:moveTo>
                  <a:lnTo>
                    <a:pt x="3567671" y="32016"/>
                  </a:lnTo>
                  <a:lnTo>
                    <a:pt x="3567671" y="6108"/>
                  </a:lnTo>
                  <a:lnTo>
                    <a:pt x="3567671" y="0"/>
                  </a:lnTo>
                  <a:lnTo>
                    <a:pt x="3564636" y="0"/>
                  </a:lnTo>
                  <a:lnTo>
                    <a:pt x="3564636" y="3060"/>
                  </a:lnTo>
                  <a:lnTo>
                    <a:pt x="3564636" y="6108"/>
                  </a:lnTo>
                  <a:lnTo>
                    <a:pt x="3564636" y="32016"/>
                  </a:lnTo>
                  <a:lnTo>
                    <a:pt x="3546348" y="32016"/>
                  </a:lnTo>
                  <a:lnTo>
                    <a:pt x="3549396" y="28968"/>
                  </a:lnTo>
                  <a:lnTo>
                    <a:pt x="3550920" y="25908"/>
                  </a:lnTo>
                  <a:lnTo>
                    <a:pt x="3553955" y="22872"/>
                  </a:lnTo>
                  <a:lnTo>
                    <a:pt x="3555492" y="19824"/>
                  </a:lnTo>
                  <a:lnTo>
                    <a:pt x="3557003" y="18300"/>
                  </a:lnTo>
                  <a:lnTo>
                    <a:pt x="3558540" y="15252"/>
                  </a:lnTo>
                  <a:lnTo>
                    <a:pt x="3560064" y="13728"/>
                  </a:lnTo>
                  <a:lnTo>
                    <a:pt x="3563112" y="7632"/>
                  </a:lnTo>
                  <a:lnTo>
                    <a:pt x="3564636" y="6108"/>
                  </a:lnTo>
                  <a:lnTo>
                    <a:pt x="3564636" y="3060"/>
                  </a:lnTo>
                  <a:lnTo>
                    <a:pt x="3563112" y="4584"/>
                  </a:lnTo>
                  <a:lnTo>
                    <a:pt x="3560064" y="10680"/>
                  </a:lnTo>
                  <a:lnTo>
                    <a:pt x="3555492" y="15252"/>
                  </a:lnTo>
                  <a:lnTo>
                    <a:pt x="3552444" y="21348"/>
                  </a:lnTo>
                  <a:lnTo>
                    <a:pt x="3547872" y="25908"/>
                  </a:lnTo>
                  <a:lnTo>
                    <a:pt x="3546348" y="28968"/>
                  </a:lnTo>
                  <a:lnTo>
                    <a:pt x="3543287" y="30492"/>
                  </a:lnTo>
                  <a:lnTo>
                    <a:pt x="3543287" y="33540"/>
                  </a:lnTo>
                  <a:lnTo>
                    <a:pt x="3564636" y="33540"/>
                  </a:lnTo>
                  <a:lnTo>
                    <a:pt x="3564636" y="45732"/>
                  </a:lnTo>
                  <a:lnTo>
                    <a:pt x="3567671" y="45732"/>
                  </a:lnTo>
                  <a:lnTo>
                    <a:pt x="3567671" y="33540"/>
                  </a:lnTo>
                  <a:lnTo>
                    <a:pt x="3575304" y="33540"/>
                  </a:lnTo>
                  <a:lnTo>
                    <a:pt x="3575304" y="32016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21764" y="3396996"/>
            <a:ext cx="894588" cy="120395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921546" y="4804695"/>
            <a:ext cx="582739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0607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Although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economy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appears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soft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patch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amid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elevated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policy uncertainty,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high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yield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credit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spreads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remain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relatively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benign.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So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far,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view this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positive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given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credit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spreads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are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highest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weighted indicators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ClearBridge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Recession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Risk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dashboard.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99742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3901" y="1095107"/>
            <a:ext cx="3170615" cy="1385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6454" y="4205374"/>
            <a:ext cx="2733982" cy="16433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221992" y="2636519"/>
            <a:ext cx="375285" cy="226060"/>
          </a:xfrm>
          <a:custGeom>
            <a:avLst/>
            <a:gdLst/>
            <a:ahLst/>
            <a:cxnLst/>
            <a:rect l="l" t="t" r="r" b="b"/>
            <a:pathLst>
              <a:path w="375285" h="226060">
                <a:moveTo>
                  <a:pt x="374904" y="225552"/>
                </a:moveTo>
                <a:lnTo>
                  <a:pt x="0" y="225552"/>
                </a:lnTo>
                <a:lnTo>
                  <a:pt x="0" y="0"/>
                </a:lnTo>
                <a:lnTo>
                  <a:pt x="374904" y="0"/>
                </a:lnTo>
                <a:lnTo>
                  <a:pt x="374904" y="225552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157727" y="2787395"/>
            <a:ext cx="373380" cy="74930"/>
          </a:xfrm>
          <a:custGeom>
            <a:avLst/>
            <a:gdLst/>
            <a:ahLst/>
            <a:cxnLst/>
            <a:rect l="l" t="t" r="r" b="b"/>
            <a:pathLst>
              <a:path w="373379" h="74930">
                <a:moveTo>
                  <a:pt x="373380" y="74676"/>
                </a:moveTo>
                <a:lnTo>
                  <a:pt x="0" y="74676"/>
                </a:lnTo>
                <a:lnTo>
                  <a:pt x="0" y="0"/>
                </a:lnTo>
                <a:lnTo>
                  <a:pt x="373380" y="0"/>
                </a:lnTo>
                <a:lnTo>
                  <a:pt x="373380" y="74676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091940" y="2862071"/>
            <a:ext cx="373380" cy="192405"/>
          </a:xfrm>
          <a:custGeom>
            <a:avLst/>
            <a:gdLst/>
            <a:ahLst/>
            <a:cxnLst/>
            <a:rect l="l" t="t" r="r" b="b"/>
            <a:pathLst>
              <a:path w="373379" h="192405">
                <a:moveTo>
                  <a:pt x="373379" y="192024"/>
                </a:moveTo>
                <a:lnTo>
                  <a:pt x="0" y="192024"/>
                </a:lnTo>
                <a:lnTo>
                  <a:pt x="0" y="0"/>
                </a:lnTo>
                <a:lnTo>
                  <a:pt x="373379" y="0"/>
                </a:lnTo>
                <a:lnTo>
                  <a:pt x="373379" y="19202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026152" y="2862071"/>
            <a:ext cx="375285" cy="317500"/>
          </a:xfrm>
          <a:custGeom>
            <a:avLst/>
            <a:gdLst/>
            <a:ahLst/>
            <a:cxnLst/>
            <a:rect l="l" t="t" r="r" b="b"/>
            <a:pathLst>
              <a:path w="375285" h="317500">
                <a:moveTo>
                  <a:pt x="374904" y="316991"/>
                </a:moveTo>
                <a:lnTo>
                  <a:pt x="0" y="316991"/>
                </a:lnTo>
                <a:lnTo>
                  <a:pt x="0" y="0"/>
                </a:lnTo>
                <a:lnTo>
                  <a:pt x="374904" y="0"/>
                </a:lnTo>
                <a:lnTo>
                  <a:pt x="374904" y="316991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596896" y="2304288"/>
            <a:ext cx="373380" cy="558165"/>
          </a:xfrm>
          <a:custGeom>
            <a:avLst/>
            <a:gdLst/>
            <a:ahLst/>
            <a:cxnLst/>
            <a:rect l="l" t="t" r="r" b="b"/>
            <a:pathLst>
              <a:path w="373380" h="558164">
                <a:moveTo>
                  <a:pt x="373380" y="557784"/>
                </a:moveTo>
                <a:lnTo>
                  <a:pt x="0" y="557784"/>
                </a:lnTo>
                <a:lnTo>
                  <a:pt x="0" y="0"/>
                </a:lnTo>
                <a:lnTo>
                  <a:pt x="373380" y="0"/>
                </a:lnTo>
                <a:lnTo>
                  <a:pt x="373380" y="55778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531108" y="2468879"/>
            <a:ext cx="373380" cy="393700"/>
          </a:xfrm>
          <a:custGeom>
            <a:avLst/>
            <a:gdLst/>
            <a:ahLst/>
            <a:cxnLst/>
            <a:rect l="l" t="t" r="r" b="b"/>
            <a:pathLst>
              <a:path w="373379" h="393700">
                <a:moveTo>
                  <a:pt x="373379" y="393192"/>
                </a:moveTo>
                <a:lnTo>
                  <a:pt x="0" y="393192"/>
                </a:lnTo>
                <a:lnTo>
                  <a:pt x="0" y="0"/>
                </a:lnTo>
                <a:lnTo>
                  <a:pt x="373379" y="0"/>
                </a:lnTo>
                <a:lnTo>
                  <a:pt x="373379" y="393192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465320" y="1996439"/>
            <a:ext cx="375285" cy="866140"/>
          </a:xfrm>
          <a:custGeom>
            <a:avLst/>
            <a:gdLst/>
            <a:ahLst/>
            <a:cxnLst/>
            <a:rect l="l" t="t" r="r" b="b"/>
            <a:pathLst>
              <a:path w="375285" h="866139">
                <a:moveTo>
                  <a:pt x="374904" y="865632"/>
                </a:moveTo>
                <a:lnTo>
                  <a:pt x="0" y="865632"/>
                </a:lnTo>
                <a:lnTo>
                  <a:pt x="0" y="0"/>
                </a:lnTo>
                <a:lnTo>
                  <a:pt x="374904" y="0"/>
                </a:lnTo>
                <a:lnTo>
                  <a:pt x="374904" y="865632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401055" y="1879091"/>
            <a:ext cx="373380" cy="982980"/>
          </a:xfrm>
          <a:custGeom>
            <a:avLst/>
            <a:gdLst/>
            <a:ahLst/>
            <a:cxnLst/>
            <a:rect l="l" t="t" r="r" b="b"/>
            <a:pathLst>
              <a:path w="373379" h="982980">
                <a:moveTo>
                  <a:pt x="373380" y="982980"/>
                </a:moveTo>
                <a:lnTo>
                  <a:pt x="0" y="982980"/>
                </a:lnTo>
                <a:lnTo>
                  <a:pt x="0" y="0"/>
                </a:lnTo>
                <a:lnTo>
                  <a:pt x="373380" y="0"/>
                </a:lnTo>
                <a:lnTo>
                  <a:pt x="373380" y="98298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2105151" y="1602231"/>
            <a:ext cx="3766820" cy="1764030"/>
            <a:chOff x="2105151" y="1602231"/>
            <a:chExt cx="3766820" cy="1764030"/>
          </a:xfrm>
        </p:grpSpPr>
        <p:sp>
          <p:nvSpPr>
            <p:cNvPr id="16" name="object 16" descr=""/>
            <p:cNvSpPr/>
            <p:nvPr/>
          </p:nvSpPr>
          <p:spPr>
            <a:xfrm>
              <a:off x="2129027" y="1604771"/>
              <a:ext cx="0" cy="1758950"/>
            </a:xfrm>
            <a:custGeom>
              <a:avLst/>
              <a:gdLst/>
              <a:ahLst/>
              <a:cxnLst/>
              <a:rect l="l" t="t" r="r" b="b"/>
              <a:pathLst>
                <a:path w="0" h="1758950">
                  <a:moveTo>
                    <a:pt x="0" y="1758695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07691" y="1604771"/>
              <a:ext cx="21590" cy="1758950"/>
            </a:xfrm>
            <a:custGeom>
              <a:avLst/>
              <a:gdLst/>
              <a:ahLst/>
              <a:cxnLst/>
              <a:rect l="l" t="t" r="r" b="b"/>
              <a:pathLst>
                <a:path w="21589" h="1758950">
                  <a:moveTo>
                    <a:pt x="0" y="1758695"/>
                  </a:moveTo>
                  <a:lnTo>
                    <a:pt x="21336" y="1758695"/>
                  </a:lnTo>
                </a:path>
                <a:path w="21589" h="1758950">
                  <a:moveTo>
                    <a:pt x="0" y="1508759"/>
                  </a:moveTo>
                  <a:lnTo>
                    <a:pt x="21336" y="1508759"/>
                  </a:lnTo>
                </a:path>
                <a:path w="21589" h="1758950">
                  <a:moveTo>
                    <a:pt x="0" y="1257299"/>
                  </a:moveTo>
                  <a:lnTo>
                    <a:pt x="21336" y="1257299"/>
                  </a:lnTo>
                </a:path>
                <a:path w="21589" h="1758950">
                  <a:moveTo>
                    <a:pt x="0" y="1005839"/>
                  </a:moveTo>
                  <a:lnTo>
                    <a:pt x="21336" y="1005839"/>
                  </a:lnTo>
                </a:path>
                <a:path w="21589" h="1758950">
                  <a:moveTo>
                    <a:pt x="0" y="754379"/>
                  </a:moveTo>
                  <a:lnTo>
                    <a:pt x="21336" y="754379"/>
                  </a:lnTo>
                </a:path>
                <a:path w="21589" h="1758950">
                  <a:moveTo>
                    <a:pt x="0" y="502920"/>
                  </a:moveTo>
                  <a:lnTo>
                    <a:pt x="21336" y="502920"/>
                  </a:lnTo>
                </a:path>
                <a:path w="21589" h="1758950">
                  <a:moveTo>
                    <a:pt x="0" y="252983"/>
                  </a:moveTo>
                  <a:lnTo>
                    <a:pt x="21336" y="252983"/>
                  </a:lnTo>
                </a:path>
                <a:path w="21589" h="175895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29027" y="2862072"/>
              <a:ext cx="3740150" cy="0"/>
            </a:xfrm>
            <a:custGeom>
              <a:avLst/>
              <a:gdLst/>
              <a:ahLst/>
              <a:cxnLst/>
              <a:rect l="l" t="t" r="r" b="b"/>
              <a:pathLst>
                <a:path w="3740150" h="0">
                  <a:moveTo>
                    <a:pt x="0" y="0"/>
                  </a:moveTo>
                  <a:lnTo>
                    <a:pt x="3739895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369797" y="2521755"/>
            <a:ext cx="927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1.8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303997" y="2672656"/>
            <a:ext cx="927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0.6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27520" y="3076508"/>
            <a:ext cx="11747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3F3F3F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1.5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161702" y="3201467"/>
            <a:ext cx="1181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3F3F3F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2.5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743164" y="2187984"/>
            <a:ext cx="927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4.4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78890" y="2352599"/>
            <a:ext cx="927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3.1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13073" y="1880154"/>
            <a:ext cx="9334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6.9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547292" y="1762776"/>
            <a:ext cx="927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3F3F3F"/>
                </a:solidFill>
                <a:latin typeface="Gadugi"/>
                <a:cs typeface="Gadugi"/>
              </a:rPr>
              <a:t>7.8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58311" y="3312749"/>
            <a:ext cx="12065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958311" y="2809785"/>
            <a:ext cx="12065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982700" y="2558340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2%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82700" y="2306877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4%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82700" y="2055395"/>
            <a:ext cx="965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6%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49176" y="1553998"/>
            <a:ext cx="130175" cy="348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8%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305801" y="3402667"/>
            <a:ext cx="59626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Total</a:t>
            </a:r>
            <a:r>
              <a:rPr dirty="0" sz="450" spc="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105049" y="3402667"/>
            <a:ext cx="60642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MSCI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EM</a:t>
            </a:r>
            <a:r>
              <a:rPr dirty="0" sz="450" spc="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(Since</a:t>
            </a:r>
            <a:r>
              <a:rPr dirty="0" sz="450" spc="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2001)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850927" y="2183057"/>
            <a:ext cx="106680" cy="67691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Quarterly</a:t>
            </a:r>
            <a:r>
              <a:rPr dirty="0" sz="450" spc="13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Total</a:t>
            </a:r>
            <a:r>
              <a:rPr dirty="0" sz="450" spc="11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209561" y="1459434"/>
            <a:ext cx="1513205" cy="115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Dollar’s</a:t>
            </a:r>
            <a:r>
              <a:rPr dirty="0" sz="550" spc="1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Impact on</a:t>
            </a:r>
            <a:r>
              <a:rPr dirty="0" sz="550" spc="5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Asset</a:t>
            </a:r>
            <a:r>
              <a:rPr dirty="0" sz="550" spc="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Classes</a:t>
            </a:r>
            <a:r>
              <a:rPr dirty="0" sz="550" spc="-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10" b="1">
                <a:solidFill>
                  <a:srgbClr val="595959"/>
                </a:solidFill>
                <a:latin typeface="Gadugi"/>
                <a:cs typeface="Gadugi"/>
              </a:rPr>
              <a:t>Since</a:t>
            </a:r>
            <a:r>
              <a:rPr dirty="0" sz="550" spc="2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50" spc="-20" b="1">
                <a:solidFill>
                  <a:srgbClr val="595959"/>
                </a:solidFill>
                <a:latin typeface="Gadugi"/>
                <a:cs typeface="Gadugi"/>
              </a:rPr>
              <a:t>1974</a:t>
            </a:r>
            <a:endParaRPr sz="550">
              <a:latin typeface="Gadugi"/>
              <a:cs typeface="Gadug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3092196" y="358444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38100"/>
                </a:moveTo>
                <a:lnTo>
                  <a:pt x="0" y="38100"/>
                </a:lnTo>
                <a:lnTo>
                  <a:pt x="0" y="0"/>
                </a:lnTo>
                <a:lnTo>
                  <a:pt x="38100" y="0"/>
                </a:lnTo>
                <a:lnTo>
                  <a:pt x="38100" y="38100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3145498" y="3402667"/>
            <a:ext cx="743585" cy="2482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Investment-Grade</a:t>
            </a:r>
            <a:r>
              <a:rPr dirty="0" sz="450" spc="25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Bonds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r>
              <a:rPr dirty="0" sz="450" spc="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When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Dollar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is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Up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4000500" y="3584447"/>
            <a:ext cx="36830" cy="38100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36575" y="38100"/>
                </a:moveTo>
                <a:lnTo>
                  <a:pt x="0" y="38100"/>
                </a:lnTo>
                <a:lnTo>
                  <a:pt x="0" y="0"/>
                </a:lnTo>
                <a:lnTo>
                  <a:pt x="36575" y="0"/>
                </a:lnTo>
                <a:lnTo>
                  <a:pt x="36575" y="3810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4053784" y="3402667"/>
            <a:ext cx="824865" cy="2482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6985"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MSCI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EAFE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Average</a:t>
            </a:r>
            <a:r>
              <a:rPr dirty="0" sz="450" spc="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When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Dollar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is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Down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130511" y="3786625"/>
            <a:ext cx="357949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37795" indent="-137795">
              <a:lnSpc>
                <a:spcPct val="100000"/>
              </a:lnSpc>
              <a:spcBef>
                <a:spcPts val="13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77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International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equities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tended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outperform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during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periods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dollar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weakness.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921546" y="4804695"/>
            <a:ext cx="574040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0">
                <a:latin typeface="Calibri"/>
                <a:cs typeface="Calibri"/>
              </a:rPr>
              <a:t>-International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equities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tended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outperform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during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periods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dollar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weakness.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85775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99460" y="2438388"/>
            <a:ext cx="747502" cy="8546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0663" y="2607564"/>
              <a:ext cx="432815" cy="39014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21546" y="4804695"/>
            <a:ext cx="5509895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economic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recovery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 </a:t>
            </a:r>
            <a:r>
              <a:rPr dirty="0" sz="1300" spc="-10">
                <a:latin typeface="Calibri"/>
                <a:cs typeface="Calibri"/>
              </a:rPr>
              <a:t>continuing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unfold.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How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long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will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last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until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next </a:t>
            </a:r>
            <a:r>
              <a:rPr dirty="0" sz="1300">
                <a:latin typeface="Calibri"/>
                <a:cs typeface="Calibri"/>
              </a:rPr>
              <a:t>recession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arrives?</a:t>
            </a:r>
            <a:endParaRPr sz="1300">
              <a:latin typeface="Calibri"/>
              <a:cs typeface="Calibri"/>
            </a:endParaRPr>
          </a:p>
          <a:p>
            <a:pPr marL="12700" marR="132715">
              <a:lnSpc>
                <a:spcPct val="100800"/>
              </a:lnSpc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deck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will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cover 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most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important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things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need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know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from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asset </a:t>
            </a:r>
            <a:r>
              <a:rPr dirty="0" sz="1300">
                <a:latin typeface="Calibri"/>
                <a:cs typeface="Calibri"/>
              </a:rPr>
              <a:t>allocation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perspective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simple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concept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help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make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you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better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98256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728" y="1093628"/>
            <a:ext cx="2106549" cy="11282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7576" y="4204447"/>
            <a:ext cx="3024055" cy="16526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67711" y="1235963"/>
            <a:ext cx="3374135" cy="2935223"/>
          </a:xfrm>
          <a:prstGeom prst="rect">
            <a:avLst/>
          </a:prstGeom>
        </p:spPr>
      </p:pic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268473" y="1239012"/>
          <a:ext cx="3451860" cy="2921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095"/>
                <a:gridCol w="1628775"/>
                <a:gridCol w="542290"/>
                <a:gridCol w="564514"/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400" spc="-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Year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4381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Panic</a:t>
                      </a:r>
                      <a:r>
                        <a:rPr dirty="0" sz="400" spc="2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Attacks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4381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S&amp;P</a:t>
                      </a:r>
                      <a:r>
                        <a:rPr dirty="0" sz="400" spc="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500</a:t>
                      </a:r>
                      <a:endParaRPr sz="400">
                        <a:latin typeface="Gadugi"/>
                        <a:cs typeface="Gadugi"/>
                      </a:endParaRPr>
                    </a:p>
                    <a:p>
                      <a:pPr algn="ctr">
                        <a:lnSpc>
                          <a:spcPts val="445"/>
                        </a:lnSpc>
                        <a:spcBef>
                          <a:spcPts val="10"/>
                        </a:spcBef>
                      </a:pP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Max</a:t>
                      </a:r>
                      <a:r>
                        <a:rPr dirty="0" sz="400" spc="1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Drawdown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114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 marR="21590" indent="-90170">
                        <a:lnSpc>
                          <a:spcPct val="102499"/>
                        </a:lnSpc>
                        <a:spcBef>
                          <a:spcPts val="40"/>
                        </a:spcBef>
                      </a:pP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Cumulative</a:t>
                      </a:r>
                      <a:r>
                        <a:rPr dirty="0" sz="400" spc="4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S&amp;P</a:t>
                      </a:r>
                      <a:r>
                        <a:rPr dirty="0" sz="400" spc="3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500</a:t>
                      </a:r>
                      <a:r>
                        <a:rPr dirty="0" sz="40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Price</a:t>
                      </a:r>
                      <a:r>
                        <a:rPr dirty="0" sz="400" spc="1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Return*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50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  <a:tr h="105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1999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400" spc="-25">
                          <a:latin typeface="Gadugi"/>
                          <a:cs typeface="Gadugi"/>
                        </a:rPr>
                        <a:t>Y2K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3495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12.1%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378.5%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>
                    <a:lnT w="6350">
                      <a:solidFill>
                        <a:srgbClr val="576460"/>
                      </a:solidFill>
                      <a:prstDash val="solid"/>
                    </a:lnT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2000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Tech Bubble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Bursts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17.2%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300.3%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6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2001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September</a:t>
                      </a:r>
                      <a:r>
                        <a:rPr dirty="0" sz="400" spc="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11th,</a:t>
                      </a:r>
                      <a:r>
                        <a:rPr dirty="0" sz="400" spc="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2001</a:t>
                      </a:r>
                      <a:r>
                        <a:rPr dirty="0" sz="400" spc="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Recession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29.7%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345.5%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2002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Final</a:t>
                      </a:r>
                      <a:r>
                        <a:rPr dirty="0" sz="400" spc="-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Tech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Bubble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Flush,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Corporate</a:t>
                      </a:r>
                      <a:r>
                        <a:rPr dirty="0" sz="400" spc="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Scandals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(Worldcom)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33.8%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412.3%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2003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Iraq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25">
                          <a:latin typeface="Gadugi"/>
                          <a:cs typeface="Gadugi"/>
                        </a:rPr>
                        <a:t>War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14.1%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568.5%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</a:tr>
              <a:tr h="106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2004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Oil Price</a:t>
                      </a:r>
                      <a:r>
                        <a:rPr dirty="0" sz="400" spc="-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Breakout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8.2%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429.0%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2005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Hurricane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Katrina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7.2%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385.3%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6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2006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Fed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Culminates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Hiking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Cycle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7.7%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371.2%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2007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Subprime</a:t>
                      </a:r>
                      <a:r>
                        <a:rPr dirty="0" sz="400" spc="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Cracks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Emerge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10.1%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314.7%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2008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Global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Financial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Crisis,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Bank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Failures,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Auto</a:t>
                      </a:r>
                      <a:r>
                        <a:rPr dirty="0" sz="400" spc="-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Bailouts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48.8%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300.6%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2009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Global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Financial</a:t>
                      </a:r>
                      <a:r>
                        <a:rPr dirty="0" sz="400" spc="-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Crisis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Culminates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27.6%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551.2%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2010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European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Debt Crisis,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Flash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Crash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16.0%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427.5%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2011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S&amp;P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Downgrades</a:t>
                      </a:r>
                      <a:r>
                        <a:rPr dirty="0" sz="400" spc="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U.S.</a:t>
                      </a:r>
                      <a:r>
                        <a:rPr dirty="0" sz="400" spc="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Debt,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Greek</a:t>
                      </a:r>
                      <a:r>
                        <a:rPr dirty="0" sz="400" spc="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Debt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Writedowns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19.4%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367.7%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</a:tr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2012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Euro Crisis,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Second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Greek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Bailout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9.9%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367.7%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2013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Taper</a:t>
                      </a:r>
                      <a:r>
                        <a:rPr dirty="0" sz="400" spc="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Tantrum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5.8%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312.4%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2014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Ebola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7.4%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218.2%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2015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Chinese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Slowdown,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Yuan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Devaluation,</a:t>
                      </a:r>
                      <a:r>
                        <a:rPr dirty="0" sz="400" spc="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Deflation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Scare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12.4%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185.7%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2016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Brexit,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Global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Negative</a:t>
                      </a:r>
                      <a:r>
                        <a:rPr dirty="0" sz="400" spc="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Rates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10.5%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187.8%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225"/>
                </a:tc>
              </a:tr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2017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North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Korea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Tensions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Escalate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2.8%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162.7%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2018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Trade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Wars,</a:t>
                      </a:r>
                      <a:r>
                        <a:rPr dirty="0" sz="400" spc="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Short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Vol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Unwind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19.8%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120.0%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2019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Repo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Crisis,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Yield</a:t>
                      </a:r>
                      <a:r>
                        <a:rPr dirty="0" sz="400" spc="-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Curve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Inversion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6.8%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134.6%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2020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COVID-19</a:t>
                      </a:r>
                      <a:r>
                        <a:rPr dirty="0" sz="400" spc="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Pandemic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33.9%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82.0%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2021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COVID-19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Variants,</a:t>
                      </a:r>
                      <a:r>
                        <a:rPr dirty="0" sz="400" spc="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Chinese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Regulatory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Crackdown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5.2%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56.6%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2022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Russian</a:t>
                      </a:r>
                      <a:r>
                        <a:rPr dirty="0" sz="400" spc="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Invasion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of Ukraine,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Fed's Hawkish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Pivot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25.4%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23.4%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2023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Regional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Bank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Crisis,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Debt</a:t>
                      </a:r>
                      <a:r>
                        <a:rPr dirty="0" sz="400" spc="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Ceiling</a:t>
                      </a:r>
                      <a:r>
                        <a:rPr dirty="0" sz="400" spc="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Drama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10.3%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53.2%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/>
                </a:tc>
              </a:tr>
              <a:tr h="105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20">
                          <a:latin typeface="Gadugi"/>
                          <a:cs typeface="Gadugi"/>
                        </a:rPr>
                        <a:t>2024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Inflation Scare,</a:t>
                      </a:r>
                      <a:r>
                        <a:rPr dirty="0" sz="400" spc="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Sahm</a:t>
                      </a:r>
                      <a:r>
                        <a:rPr dirty="0" sz="400" spc="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>
                          <a:latin typeface="Gadugi"/>
                          <a:cs typeface="Gadugi"/>
                        </a:rPr>
                        <a:t>Rule</a:t>
                      </a:r>
                      <a:r>
                        <a:rPr dirty="0" sz="400" spc="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00" spc="-10">
                          <a:latin typeface="Gadugi"/>
                          <a:cs typeface="Gadugi"/>
                        </a:rPr>
                        <a:t>Triggered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4765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>
                          <a:latin typeface="Gadugi"/>
                          <a:cs typeface="Gadugi"/>
                        </a:rPr>
                        <a:t>-</a:t>
                      </a:r>
                      <a:r>
                        <a:rPr dirty="0" sz="400" spc="-20">
                          <a:latin typeface="Gadugi"/>
                          <a:cs typeface="Gadugi"/>
                        </a:rPr>
                        <a:t>8.5%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400" spc="-10">
                          <a:latin typeface="Gadugi"/>
                          <a:cs typeface="Gadugi"/>
                        </a:rPr>
                        <a:t>23.3%</a:t>
                      </a:r>
                      <a:endParaRPr sz="400">
                        <a:latin typeface="Gadugi"/>
                        <a:cs typeface="Gadugi"/>
                      </a:endParaRPr>
                    </a:p>
                  </a:txBody>
                  <a:tcPr marL="0" marR="0" marB="0" marT="22860">
                    <a:lnB w="6350">
                      <a:solidFill>
                        <a:srgbClr val="57646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921546" y="4809237"/>
            <a:ext cx="483933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look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some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key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events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how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effected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500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99841" cy="7163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924811" y="1790700"/>
            <a:ext cx="398145" cy="1628139"/>
          </a:xfrm>
          <a:prstGeom prst="rect">
            <a:avLst/>
          </a:prstGeom>
          <a:solidFill>
            <a:srgbClr val="0397A1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300"/>
              </a:spcBef>
            </a:pPr>
            <a:r>
              <a:rPr dirty="0" sz="500" spc="-20" b="1">
                <a:solidFill>
                  <a:srgbClr val="FFFFFF"/>
                </a:solidFill>
                <a:latin typeface="Gadugi"/>
                <a:cs typeface="Gadugi"/>
              </a:rPr>
              <a:t>9.7%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22220" y="2133600"/>
            <a:ext cx="398145" cy="128524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300"/>
              </a:spcBef>
            </a:pPr>
            <a:r>
              <a:rPr dirty="0" sz="500" spc="-20" b="1">
                <a:solidFill>
                  <a:srgbClr val="FFFFFF"/>
                </a:solidFill>
                <a:latin typeface="Gadugi"/>
                <a:cs typeface="Gadugi"/>
              </a:rPr>
              <a:t>7.6%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19627" y="2378964"/>
            <a:ext cx="398145" cy="1039494"/>
          </a:xfrm>
          <a:prstGeom prst="rect">
            <a:avLst/>
          </a:prstGeom>
          <a:solidFill>
            <a:srgbClr val="0397A1"/>
          </a:solidFill>
        </p:spPr>
        <p:txBody>
          <a:bodyPr wrap="square" lIns="0" tIns="38735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305"/>
              </a:spcBef>
            </a:pPr>
            <a:r>
              <a:rPr dirty="0" sz="500" spc="-20" b="1">
                <a:solidFill>
                  <a:srgbClr val="FFFFFF"/>
                </a:solidFill>
                <a:latin typeface="Gadugi"/>
                <a:cs typeface="Gadugi"/>
              </a:rPr>
              <a:t>6.2%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17036" y="2793492"/>
            <a:ext cx="398145" cy="62484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3683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290"/>
              </a:spcBef>
            </a:pPr>
            <a:r>
              <a:rPr dirty="0" sz="500" spc="-20" b="1">
                <a:solidFill>
                  <a:srgbClr val="FFFFFF"/>
                </a:solidFill>
                <a:latin typeface="Gadugi"/>
                <a:cs typeface="Gadugi"/>
              </a:rPr>
              <a:t>3.7%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14444" y="2852927"/>
            <a:ext cx="398145" cy="565785"/>
          </a:xfrm>
          <a:prstGeom prst="rect">
            <a:avLst/>
          </a:prstGeom>
          <a:solidFill>
            <a:srgbClr val="0397A1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300"/>
              </a:spcBef>
            </a:pPr>
            <a:r>
              <a:rPr dirty="0" sz="500" spc="-20" b="1">
                <a:solidFill>
                  <a:srgbClr val="FFFFFF"/>
                </a:solidFill>
                <a:latin typeface="Gadugi"/>
                <a:cs typeface="Gadugi"/>
              </a:rPr>
              <a:t>3.4%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11852" y="2983992"/>
            <a:ext cx="398145" cy="43434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300"/>
              </a:spcBef>
            </a:pPr>
            <a:r>
              <a:rPr dirty="0" sz="500" spc="-20" b="1">
                <a:solidFill>
                  <a:srgbClr val="FFFFFF"/>
                </a:solidFill>
                <a:latin typeface="Gadugi"/>
                <a:cs typeface="Gadugi"/>
              </a:rPr>
              <a:t>2.6%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07736" y="3014472"/>
            <a:ext cx="399415" cy="403860"/>
          </a:xfrm>
          <a:prstGeom prst="rect">
            <a:avLst/>
          </a:prstGeom>
          <a:solidFill>
            <a:srgbClr val="0397A1"/>
          </a:solidFill>
        </p:spPr>
        <p:txBody>
          <a:bodyPr wrap="square" lIns="0" tIns="3810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300"/>
              </a:spcBef>
            </a:pPr>
            <a:r>
              <a:rPr dirty="0" sz="500" spc="-20" b="1">
                <a:solidFill>
                  <a:srgbClr val="FFFFFF"/>
                </a:solidFill>
                <a:latin typeface="Gadugi"/>
                <a:cs typeface="Gadugi"/>
              </a:rPr>
              <a:t>2.4%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85729" y="3463859"/>
            <a:ext cx="457200" cy="8128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Average</a:t>
            </a:r>
            <a:r>
              <a:rPr dirty="0" sz="450" spc="11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76460"/>
                </a:solidFill>
                <a:latin typeface="Gadugi"/>
                <a:cs typeface="Gadugi"/>
              </a:rPr>
              <a:t>Investor</a:t>
            </a:r>
            <a:endParaRPr sz="450">
              <a:latin typeface="Gadugi"/>
              <a:cs typeface="Gadugi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1848611" y="3416046"/>
          <a:ext cx="4203700" cy="35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410"/>
                <a:gridCol w="508634"/>
                <a:gridCol w="590550"/>
                <a:gridCol w="695325"/>
                <a:gridCol w="512444"/>
                <a:gridCol w="600075"/>
                <a:gridCol w="608329"/>
              </a:tblGrid>
              <a:tr h="353060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U.S.</a:t>
                      </a:r>
                      <a:r>
                        <a:rPr dirty="0" sz="450" spc="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Stocks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53975">
                    <a:lnT w="6350">
                      <a:solidFill>
                        <a:srgbClr val="858585"/>
                      </a:solidFill>
                      <a:prstDash val="solid"/>
                    </a:lnT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REITs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53975">
                    <a:lnT w="6350">
                      <a:solidFill>
                        <a:srgbClr val="858585"/>
                      </a:solidFill>
                      <a:prstDash val="solid"/>
                    </a:lnT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marL="243204" marR="60960" indent="-67945">
                        <a:lnSpc>
                          <a:spcPct val="120000"/>
                        </a:lnSpc>
                        <a:spcBef>
                          <a:spcPts val="31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International</a:t>
                      </a:r>
                      <a:r>
                        <a:rPr dirty="0" sz="450" spc="50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Equities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0005">
                    <a:lnT w="6350">
                      <a:solidFill>
                        <a:srgbClr val="858585"/>
                      </a:solidFill>
                      <a:prstDash val="solid"/>
                    </a:lnT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Homes</a:t>
                      </a:r>
                      <a:endParaRPr sz="450">
                        <a:latin typeface="Gadugi"/>
                        <a:cs typeface="Gadug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450" spc="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Investment</a:t>
                      </a:r>
                      <a:r>
                        <a:rPr dirty="0" sz="450" spc="3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Returns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53975">
                    <a:lnT w="6350">
                      <a:solidFill>
                        <a:srgbClr val="858585"/>
                      </a:solidFill>
                      <a:prstDash val="solid"/>
                    </a:lnT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Average</a:t>
                      </a:r>
                      <a:r>
                        <a:rPr dirty="0" sz="450" spc="12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Investor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52704">
                    <a:lnT w="6350">
                      <a:solidFill>
                        <a:srgbClr val="858585"/>
                      </a:solidFill>
                      <a:prstDash val="solid"/>
                    </a:lnT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Inflation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53975">
                    <a:lnT w="6350">
                      <a:solidFill>
                        <a:srgbClr val="858585"/>
                      </a:solidFill>
                      <a:prstDash val="solid"/>
                    </a:lnT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64135" indent="13335">
                        <a:lnSpc>
                          <a:spcPct val="120000"/>
                        </a:lnSpc>
                        <a:spcBef>
                          <a:spcPts val="315"/>
                        </a:spcBef>
                      </a:pP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Government-</a:t>
                      </a:r>
                      <a:r>
                        <a:rPr dirty="0" sz="450" spc="50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Related</a:t>
                      </a:r>
                      <a:r>
                        <a:rPr dirty="0" sz="450" spc="95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Bonds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40005">
                    <a:lnT w="6350">
                      <a:solidFill>
                        <a:srgbClr val="858585"/>
                      </a:solidFill>
                      <a:prstDash val="solid"/>
                    </a:lnT>
                    <a:solidFill>
                      <a:srgbClr val="C8C8C8"/>
                    </a:solidFill>
                  </a:tcPr>
                </a:tc>
              </a:tr>
            </a:tbl>
          </a:graphicData>
        </a:graphic>
      </p:graphicFrame>
      <p:grpSp>
        <p:nvGrpSpPr>
          <p:cNvPr id="14" name="object 14" descr=""/>
          <p:cNvGrpSpPr/>
          <p:nvPr/>
        </p:nvGrpSpPr>
        <p:grpSpPr>
          <a:xfrm>
            <a:off x="1827954" y="1096438"/>
            <a:ext cx="3429635" cy="3272154"/>
            <a:chOff x="1827954" y="1096438"/>
            <a:chExt cx="3429635" cy="3272154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7954" y="1260471"/>
              <a:ext cx="1846152" cy="867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6064" y="3909854"/>
              <a:ext cx="2651369" cy="45836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5728" y="1096438"/>
              <a:ext cx="2277734" cy="110013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921546" y="4804695"/>
            <a:ext cx="567436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 spc="-10">
                <a:latin typeface="Calibri"/>
                <a:cs typeface="Calibri"/>
              </a:rPr>
              <a:t>20-</a:t>
            </a:r>
            <a:r>
              <a:rPr dirty="0" sz="1300">
                <a:latin typeface="Calibri"/>
                <a:cs typeface="Calibri"/>
              </a:rPr>
              <a:t>year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annualized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returns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from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key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events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illustrate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how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affected </a:t>
            </a:r>
            <a:r>
              <a:rPr dirty="0" sz="1300">
                <a:latin typeface="Calibri"/>
                <a:cs typeface="Calibri"/>
              </a:rPr>
              <a:t>certain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sectors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comparison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average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102615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007616" y="1559560"/>
            <a:ext cx="3615690" cy="1992630"/>
            <a:chOff x="2007616" y="1559560"/>
            <a:chExt cx="3615690" cy="1992630"/>
          </a:xfrm>
        </p:grpSpPr>
        <p:sp>
          <p:nvSpPr>
            <p:cNvPr id="6" name="object 6" descr=""/>
            <p:cNvSpPr/>
            <p:nvPr/>
          </p:nvSpPr>
          <p:spPr>
            <a:xfrm>
              <a:off x="2052828" y="1810524"/>
              <a:ext cx="3546475" cy="1481455"/>
            </a:xfrm>
            <a:custGeom>
              <a:avLst/>
              <a:gdLst/>
              <a:ahLst/>
              <a:cxnLst/>
              <a:rect l="l" t="t" r="r" b="b"/>
              <a:pathLst>
                <a:path w="3546475" h="1481454">
                  <a:moveTo>
                    <a:pt x="42672" y="297167"/>
                  </a:moveTo>
                  <a:lnTo>
                    <a:pt x="0" y="297167"/>
                  </a:lnTo>
                  <a:lnTo>
                    <a:pt x="0" y="746760"/>
                  </a:lnTo>
                  <a:lnTo>
                    <a:pt x="42672" y="746760"/>
                  </a:lnTo>
                  <a:lnTo>
                    <a:pt x="42672" y="297167"/>
                  </a:lnTo>
                  <a:close/>
                </a:path>
                <a:path w="3546475" h="1481454">
                  <a:moveTo>
                    <a:pt x="128016" y="621792"/>
                  </a:moveTo>
                  <a:lnTo>
                    <a:pt x="85344" y="621792"/>
                  </a:lnTo>
                  <a:lnTo>
                    <a:pt x="85344" y="746760"/>
                  </a:lnTo>
                  <a:lnTo>
                    <a:pt x="128016" y="746760"/>
                  </a:lnTo>
                  <a:lnTo>
                    <a:pt x="128016" y="621792"/>
                  </a:lnTo>
                  <a:close/>
                </a:path>
                <a:path w="3546475" h="1481454">
                  <a:moveTo>
                    <a:pt x="213360" y="115811"/>
                  </a:moveTo>
                  <a:lnTo>
                    <a:pt x="170688" y="115811"/>
                  </a:lnTo>
                  <a:lnTo>
                    <a:pt x="170688" y="746760"/>
                  </a:lnTo>
                  <a:lnTo>
                    <a:pt x="213360" y="746760"/>
                  </a:lnTo>
                  <a:lnTo>
                    <a:pt x="213360" y="115811"/>
                  </a:lnTo>
                  <a:close/>
                </a:path>
                <a:path w="3546475" h="1481454">
                  <a:moveTo>
                    <a:pt x="298704" y="374891"/>
                  </a:moveTo>
                  <a:lnTo>
                    <a:pt x="256032" y="374891"/>
                  </a:lnTo>
                  <a:lnTo>
                    <a:pt x="256032" y="746760"/>
                  </a:lnTo>
                  <a:lnTo>
                    <a:pt x="298704" y="746760"/>
                  </a:lnTo>
                  <a:lnTo>
                    <a:pt x="298704" y="374891"/>
                  </a:lnTo>
                  <a:close/>
                </a:path>
                <a:path w="3546475" h="1481454">
                  <a:moveTo>
                    <a:pt x="384048" y="641604"/>
                  </a:moveTo>
                  <a:lnTo>
                    <a:pt x="341376" y="641604"/>
                  </a:lnTo>
                  <a:lnTo>
                    <a:pt x="341376" y="746760"/>
                  </a:lnTo>
                  <a:lnTo>
                    <a:pt x="384048" y="746760"/>
                  </a:lnTo>
                  <a:lnTo>
                    <a:pt x="384048" y="641604"/>
                  </a:lnTo>
                  <a:close/>
                </a:path>
                <a:path w="3546475" h="1481454">
                  <a:moveTo>
                    <a:pt x="469392" y="416039"/>
                  </a:moveTo>
                  <a:lnTo>
                    <a:pt x="426720" y="416039"/>
                  </a:lnTo>
                  <a:lnTo>
                    <a:pt x="426720" y="746747"/>
                  </a:lnTo>
                  <a:lnTo>
                    <a:pt x="469392" y="746747"/>
                  </a:lnTo>
                  <a:lnTo>
                    <a:pt x="469392" y="416039"/>
                  </a:lnTo>
                  <a:close/>
                </a:path>
                <a:path w="3546475" h="1481454">
                  <a:moveTo>
                    <a:pt x="554736" y="115811"/>
                  </a:moveTo>
                  <a:lnTo>
                    <a:pt x="512064" y="115811"/>
                  </a:lnTo>
                  <a:lnTo>
                    <a:pt x="512064" y="746747"/>
                  </a:lnTo>
                  <a:lnTo>
                    <a:pt x="554736" y="746747"/>
                  </a:lnTo>
                  <a:lnTo>
                    <a:pt x="554736" y="115811"/>
                  </a:lnTo>
                  <a:close/>
                </a:path>
                <a:path w="3546475" h="1481454">
                  <a:moveTo>
                    <a:pt x="640080" y="746747"/>
                  </a:moveTo>
                  <a:lnTo>
                    <a:pt x="597408" y="746747"/>
                  </a:lnTo>
                  <a:lnTo>
                    <a:pt x="597408" y="807707"/>
                  </a:lnTo>
                  <a:lnTo>
                    <a:pt x="640080" y="807707"/>
                  </a:lnTo>
                  <a:lnTo>
                    <a:pt x="640080" y="746747"/>
                  </a:lnTo>
                  <a:close/>
                </a:path>
                <a:path w="3546475" h="1481454">
                  <a:moveTo>
                    <a:pt x="725424" y="140195"/>
                  </a:moveTo>
                  <a:lnTo>
                    <a:pt x="682752" y="140195"/>
                  </a:lnTo>
                  <a:lnTo>
                    <a:pt x="682752" y="746747"/>
                  </a:lnTo>
                  <a:lnTo>
                    <a:pt x="725424" y="746747"/>
                  </a:lnTo>
                  <a:lnTo>
                    <a:pt x="725424" y="140195"/>
                  </a:lnTo>
                  <a:close/>
                </a:path>
                <a:path w="3546475" h="1481454">
                  <a:moveTo>
                    <a:pt x="810768" y="594347"/>
                  </a:moveTo>
                  <a:lnTo>
                    <a:pt x="768096" y="594347"/>
                  </a:lnTo>
                  <a:lnTo>
                    <a:pt x="768096" y="746747"/>
                  </a:lnTo>
                  <a:lnTo>
                    <a:pt x="810768" y="746747"/>
                  </a:lnTo>
                  <a:lnTo>
                    <a:pt x="810768" y="594347"/>
                  </a:lnTo>
                  <a:close/>
                </a:path>
                <a:path w="3546475" h="1481454">
                  <a:moveTo>
                    <a:pt x="896099" y="545592"/>
                  </a:moveTo>
                  <a:lnTo>
                    <a:pt x="853427" y="545592"/>
                  </a:lnTo>
                  <a:lnTo>
                    <a:pt x="853427" y="746760"/>
                  </a:lnTo>
                  <a:lnTo>
                    <a:pt x="896099" y="746760"/>
                  </a:lnTo>
                  <a:lnTo>
                    <a:pt x="896099" y="545592"/>
                  </a:lnTo>
                  <a:close/>
                </a:path>
                <a:path w="3546475" h="1481454">
                  <a:moveTo>
                    <a:pt x="982967" y="719328"/>
                  </a:moveTo>
                  <a:lnTo>
                    <a:pt x="940295" y="719328"/>
                  </a:lnTo>
                  <a:lnTo>
                    <a:pt x="940295" y="746760"/>
                  </a:lnTo>
                  <a:lnTo>
                    <a:pt x="982967" y="746760"/>
                  </a:lnTo>
                  <a:lnTo>
                    <a:pt x="982967" y="719328"/>
                  </a:lnTo>
                  <a:close/>
                </a:path>
                <a:path w="3546475" h="1481454">
                  <a:moveTo>
                    <a:pt x="1068311" y="0"/>
                  </a:moveTo>
                  <a:lnTo>
                    <a:pt x="1025639" y="0"/>
                  </a:lnTo>
                  <a:lnTo>
                    <a:pt x="1025639" y="746760"/>
                  </a:lnTo>
                  <a:lnTo>
                    <a:pt x="1068311" y="746760"/>
                  </a:lnTo>
                  <a:lnTo>
                    <a:pt x="1068311" y="0"/>
                  </a:lnTo>
                  <a:close/>
                </a:path>
                <a:path w="3546475" h="1481454">
                  <a:moveTo>
                    <a:pt x="1153655" y="289560"/>
                  </a:moveTo>
                  <a:lnTo>
                    <a:pt x="1110983" y="289560"/>
                  </a:lnTo>
                  <a:lnTo>
                    <a:pt x="1110983" y="746760"/>
                  </a:lnTo>
                  <a:lnTo>
                    <a:pt x="1153655" y="746760"/>
                  </a:lnTo>
                  <a:lnTo>
                    <a:pt x="1153655" y="289560"/>
                  </a:lnTo>
                  <a:close/>
                </a:path>
                <a:path w="3546475" h="1481454">
                  <a:moveTo>
                    <a:pt x="1238999" y="83807"/>
                  </a:moveTo>
                  <a:lnTo>
                    <a:pt x="1196327" y="83807"/>
                  </a:lnTo>
                  <a:lnTo>
                    <a:pt x="1196327" y="746760"/>
                  </a:lnTo>
                  <a:lnTo>
                    <a:pt x="1238999" y="746760"/>
                  </a:lnTo>
                  <a:lnTo>
                    <a:pt x="1238999" y="83807"/>
                  </a:lnTo>
                  <a:close/>
                </a:path>
                <a:path w="3546475" h="1481454">
                  <a:moveTo>
                    <a:pt x="1324343" y="178308"/>
                  </a:moveTo>
                  <a:lnTo>
                    <a:pt x="1281671" y="178308"/>
                  </a:lnTo>
                  <a:lnTo>
                    <a:pt x="1281671" y="746760"/>
                  </a:lnTo>
                  <a:lnTo>
                    <a:pt x="1324343" y="746760"/>
                  </a:lnTo>
                  <a:lnTo>
                    <a:pt x="1324343" y="178308"/>
                  </a:lnTo>
                  <a:close/>
                </a:path>
                <a:path w="3546475" h="1481454">
                  <a:moveTo>
                    <a:pt x="1409687" y="327660"/>
                  </a:moveTo>
                  <a:lnTo>
                    <a:pt x="1367015" y="327660"/>
                  </a:lnTo>
                  <a:lnTo>
                    <a:pt x="1367015" y="746760"/>
                  </a:lnTo>
                  <a:lnTo>
                    <a:pt x="1409687" y="746760"/>
                  </a:lnTo>
                  <a:lnTo>
                    <a:pt x="1409687" y="327660"/>
                  </a:lnTo>
                  <a:close/>
                </a:path>
                <a:path w="3546475" h="1481454">
                  <a:moveTo>
                    <a:pt x="1495031" y="746760"/>
                  </a:moveTo>
                  <a:lnTo>
                    <a:pt x="1452359" y="746760"/>
                  </a:lnTo>
                  <a:lnTo>
                    <a:pt x="1452359" y="926592"/>
                  </a:lnTo>
                  <a:lnTo>
                    <a:pt x="1495031" y="926592"/>
                  </a:lnTo>
                  <a:lnTo>
                    <a:pt x="1495031" y="746760"/>
                  </a:lnTo>
                  <a:close/>
                </a:path>
                <a:path w="3546475" h="1481454">
                  <a:moveTo>
                    <a:pt x="1580375" y="746760"/>
                  </a:moveTo>
                  <a:lnTo>
                    <a:pt x="1537703" y="746760"/>
                  </a:lnTo>
                  <a:lnTo>
                    <a:pt x="1537703" y="982980"/>
                  </a:lnTo>
                  <a:lnTo>
                    <a:pt x="1580375" y="982980"/>
                  </a:lnTo>
                  <a:lnTo>
                    <a:pt x="1580375" y="746760"/>
                  </a:lnTo>
                  <a:close/>
                </a:path>
                <a:path w="3546475" h="1481454">
                  <a:moveTo>
                    <a:pt x="1665719" y="746760"/>
                  </a:moveTo>
                  <a:lnTo>
                    <a:pt x="1623047" y="746760"/>
                  </a:lnTo>
                  <a:lnTo>
                    <a:pt x="1623047" y="1185672"/>
                  </a:lnTo>
                  <a:lnTo>
                    <a:pt x="1665719" y="1185672"/>
                  </a:lnTo>
                  <a:lnTo>
                    <a:pt x="1665719" y="746760"/>
                  </a:lnTo>
                  <a:close/>
                </a:path>
                <a:path w="3546475" h="1481454">
                  <a:moveTo>
                    <a:pt x="1751076" y="176771"/>
                  </a:moveTo>
                  <a:lnTo>
                    <a:pt x="1708404" y="176771"/>
                  </a:lnTo>
                  <a:lnTo>
                    <a:pt x="1708404" y="746760"/>
                  </a:lnTo>
                  <a:lnTo>
                    <a:pt x="1751076" y="746760"/>
                  </a:lnTo>
                  <a:lnTo>
                    <a:pt x="1751076" y="176771"/>
                  </a:lnTo>
                  <a:close/>
                </a:path>
                <a:path w="3546475" h="1481454">
                  <a:moveTo>
                    <a:pt x="1836420" y="530339"/>
                  </a:moveTo>
                  <a:lnTo>
                    <a:pt x="1793748" y="530339"/>
                  </a:lnTo>
                  <a:lnTo>
                    <a:pt x="1793748" y="746760"/>
                  </a:lnTo>
                  <a:lnTo>
                    <a:pt x="1836420" y="746760"/>
                  </a:lnTo>
                  <a:lnTo>
                    <a:pt x="1836420" y="530339"/>
                  </a:lnTo>
                  <a:close/>
                </a:path>
                <a:path w="3546475" h="1481454">
                  <a:moveTo>
                    <a:pt x="1921764" y="649211"/>
                  </a:moveTo>
                  <a:lnTo>
                    <a:pt x="1879092" y="649211"/>
                  </a:lnTo>
                  <a:lnTo>
                    <a:pt x="1879092" y="746760"/>
                  </a:lnTo>
                  <a:lnTo>
                    <a:pt x="1921764" y="746760"/>
                  </a:lnTo>
                  <a:lnTo>
                    <a:pt x="1921764" y="649211"/>
                  </a:lnTo>
                  <a:close/>
                </a:path>
                <a:path w="3546475" h="1481454">
                  <a:moveTo>
                    <a:pt x="2007108" y="432803"/>
                  </a:moveTo>
                  <a:lnTo>
                    <a:pt x="1964436" y="432803"/>
                  </a:lnTo>
                  <a:lnTo>
                    <a:pt x="1964436" y="746760"/>
                  </a:lnTo>
                  <a:lnTo>
                    <a:pt x="2007108" y="746760"/>
                  </a:lnTo>
                  <a:lnTo>
                    <a:pt x="2007108" y="432803"/>
                  </a:lnTo>
                  <a:close/>
                </a:path>
                <a:path w="3546475" h="1481454">
                  <a:moveTo>
                    <a:pt x="2092452" y="637032"/>
                  </a:moveTo>
                  <a:lnTo>
                    <a:pt x="2049780" y="637032"/>
                  </a:lnTo>
                  <a:lnTo>
                    <a:pt x="2049780" y="746760"/>
                  </a:lnTo>
                  <a:lnTo>
                    <a:pt x="2092452" y="746760"/>
                  </a:lnTo>
                  <a:lnTo>
                    <a:pt x="2092452" y="637032"/>
                  </a:lnTo>
                  <a:close/>
                </a:path>
                <a:path w="3546475" h="1481454">
                  <a:moveTo>
                    <a:pt x="2179307" y="746760"/>
                  </a:moveTo>
                  <a:lnTo>
                    <a:pt x="2136635" y="746760"/>
                  </a:lnTo>
                  <a:lnTo>
                    <a:pt x="2136635" y="1481328"/>
                  </a:lnTo>
                  <a:lnTo>
                    <a:pt x="2179307" y="1481328"/>
                  </a:lnTo>
                  <a:lnTo>
                    <a:pt x="2179307" y="746760"/>
                  </a:lnTo>
                  <a:close/>
                </a:path>
                <a:path w="3546475" h="1481454">
                  <a:moveTo>
                    <a:pt x="2264651" y="220967"/>
                  </a:moveTo>
                  <a:lnTo>
                    <a:pt x="2221979" y="220967"/>
                  </a:lnTo>
                  <a:lnTo>
                    <a:pt x="2221979" y="746760"/>
                  </a:lnTo>
                  <a:lnTo>
                    <a:pt x="2264651" y="746760"/>
                  </a:lnTo>
                  <a:lnTo>
                    <a:pt x="2264651" y="220967"/>
                  </a:lnTo>
                  <a:close/>
                </a:path>
                <a:path w="3546475" h="1481454">
                  <a:moveTo>
                    <a:pt x="2349995" y="446532"/>
                  </a:moveTo>
                  <a:lnTo>
                    <a:pt x="2307323" y="446532"/>
                  </a:lnTo>
                  <a:lnTo>
                    <a:pt x="2307323" y="746760"/>
                  </a:lnTo>
                  <a:lnTo>
                    <a:pt x="2349995" y="746760"/>
                  </a:lnTo>
                  <a:lnTo>
                    <a:pt x="2349995" y="446532"/>
                  </a:lnTo>
                  <a:close/>
                </a:path>
                <a:path w="3546475" h="1481454">
                  <a:moveTo>
                    <a:pt x="2435339" y="704088"/>
                  </a:moveTo>
                  <a:lnTo>
                    <a:pt x="2392667" y="704088"/>
                  </a:lnTo>
                  <a:lnTo>
                    <a:pt x="2392667" y="746760"/>
                  </a:lnTo>
                  <a:lnTo>
                    <a:pt x="2435339" y="746760"/>
                  </a:lnTo>
                  <a:lnTo>
                    <a:pt x="2435339" y="704088"/>
                  </a:lnTo>
                  <a:close/>
                </a:path>
                <a:path w="3546475" h="1481454">
                  <a:moveTo>
                    <a:pt x="2520683" y="428244"/>
                  </a:moveTo>
                  <a:lnTo>
                    <a:pt x="2478011" y="428244"/>
                  </a:lnTo>
                  <a:lnTo>
                    <a:pt x="2478011" y="746760"/>
                  </a:lnTo>
                  <a:lnTo>
                    <a:pt x="2520683" y="746760"/>
                  </a:lnTo>
                  <a:lnTo>
                    <a:pt x="2520683" y="428244"/>
                  </a:lnTo>
                  <a:close/>
                </a:path>
                <a:path w="3546475" h="1481454">
                  <a:moveTo>
                    <a:pt x="2606040" y="102108"/>
                  </a:moveTo>
                  <a:lnTo>
                    <a:pt x="2563368" y="102108"/>
                  </a:lnTo>
                  <a:lnTo>
                    <a:pt x="2563368" y="746760"/>
                  </a:lnTo>
                  <a:lnTo>
                    <a:pt x="2606040" y="746760"/>
                  </a:lnTo>
                  <a:lnTo>
                    <a:pt x="2606040" y="102108"/>
                  </a:lnTo>
                  <a:close/>
                </a:path>
                <a:path w="3546475" h="1481454">
                  <a:moveTo>
                    <a:pt x="2691384" y="473964"/>
                  </a:moveTo>
                  <a:lnTo>
                    <a:pt x="2648712" y="473964"/>
                  </a:lnTo>
                  <a:lnTo>
                    <a:pt x="2648712" y="746760"/>
                  </a:lnTo>
                  <a:lnTo>
                    <a:pt x="2691384" y="746760"/>
                  </a:lnTo>
                  <a:lnTo>
                    <a:pt x="2691384" y="473964"/>
                  </a:lnTo>
                  <a:close/>
                </a:path>
                <a:path w="3546475" h="1481454">
                  <a:moveTo>
                    <a:pt x="2776728" y="719328"/>
                  </a:moveTo>
                  <a:lnTo>
                    <a:pt x="2734056" y="719328"/>
                  </a:lnTo>
                  <a:lnTo>
                    <a:pt x="2734056" y="746760"/>
                  </a:lnTo>
                  <a:lnTo>
                    <a:pt x="2776728" y="746760"/>
                  </a:lnTo>
                  <a:lnTo>
                    <a:pt x="2776728" y="719328"/>
                  </a:lnTo>
                  <a:close/>
                </a:path>
                <a:path w="3546475" h="1481454">
                  <a:moveTo>
                    <a:pt x="2862072" y="509016"/>
                  </a:moveTo>
                  <a:lnTo>
                    <a:pt x="2819400" y="509016"/>
                  </a:lnTo>
                  <a:lnTo>
                    <a:pt x="2819400" y="746760"/>
                  </a:lnTo>
                  <a:lnTo>
                    <a:pt x="2862072" y="746760"/>
                  </a:lnTo>
                  <a:lnTo>
                    <a:pt x="2862072" y="509016"/>
                  </a:lnTo>
                  <a:close/>
                </a:path>
                <a:path w="3546475" h="1481454">
                  <a:moveTo>
                    <a:pt x="2947416" y="312420"/>
                  </a:moveTo>
                  <a:lnTo>
                    <a:pt x="2904744" y="312420"/>
                  </a:lnTo>
                  <a:lnTo>
                    <a:pt x="2904744" y="746760"/>
                  </a:lnTo>
                  <a:lnTo>
                    <a:pt x="2947416" y="746760"/>
                  </a:lnTo>
                  <a:lnTo>
                    <a:pt x="2947416" y="312420"/>
                  </a:lnTo>
                  <a:close/>
                </a:path>
                <a:path w="3546475" h="1481454">
                  <a:moveTo>
                    <a:pt x="3032760" y="746760"/>
                  </a:moveTo>
                  <a:lnTo>
                    <a:pt x="2990088" y="746760"/>
                  </a:lnTo>
                  <a:lnTo>
                    <a:pt x="2990088" y="833628"/>
                  </a:lnTo>
                  <a:lnTo>
                    <a:pt x="3032760" y="833628"/>
                  </a:lnTo>
                  <a:lnTo>
                    <a:pt x="3032760" y="746760"/>
                  </a:lnTo>
                  <a:close/>
                </a:path>
                <a:path w="3546475" h="1481454">
                  <a:moveTo>
                    <a:pt x="3118104" y="123444"/>
                  </a:moveTo>
                  <a:lnTo>
                    <a:pt x="3075432" y="123444"/>
                  </a:lnTo>
                  <a:lnTo>
                    <a:pt x="3075432" y="746760"/>
                  </a:lnTo>
                  <a:lnTo>
                    <a:pt x="3118104" y="746760"/>
                  </a:lnTo>
                  <a:lnTo>
                    <a:pt x="3118104" y="123444"/>
                  </a:lnTo>
                  <a:close/>
                </a:path>
                <a:path w="3546475" h="1481454">
                  <a:moveTo>
                    <a:pt x="3203448" y="384048"/>
                  </a:moveTo>
                  <a:lnTo>
                    <a:pt x="3160776" y="384048"/>
                  </a:lnTo>
                  <a:lnTo>
                    <a:pt x="3160776" y="746760"/>
                  </a:lnTo>
                  <a:lnTo>
                    <a:pt x="3203448" y="746760"/>
                  </a:lnTo>
                  <a:lnTo>
                    <a:pt x="3203448" y="384048"/>
                  </a:lnTo>
                  <a:close/>
                </a:path>
                <a:path w="3546475" h="1481454">
                  <a:moveTo>
                    <a:pt x="3290316" y="175260"/>
                  </a:moveTo>
                  <a:lnTo>
                    <a:pt x="3246120" y="175260"/>
                  </a:lnTo>
                  <a:lnTo>
                    <a:pt x="3246120" y="746760"/>
                  </a:lnTo>
                  <a:lnTo>
                    <a:pt x="3290316" y="746760"/>
                  </a:lnTo>
                  <a:lnTo>
                    <a:pt x="3290316" y="175260"/>
                  </a:lnTo>
                  <a:close/>
                </a:path>
                <a:path w="3546475" h="1481454">
                  <a:moveTo>
                    <a:pt x="3375660" y="746760"/>
                  </a:moveTo>
                  <a:lnTo>
                    <a:pt x="3332988" y="746760"/>
                  </a:lnTo>
                  <a:lnTo>
                    <a:pt x="3332988" y="1106424"/>
                  </a:lnTo>
                  <a:lnTo>
                    <a:pt x="3375660" y="1106424"/>
                  </a:lnTo>
                  <a:lnTo>
                    <a:pt x="3375660" y="746760"/>
                  </a:lnTo>
                  <a:close/>
                </a:path>
                <a:path w="3546475" h="1481454">
                  <a:moveTo>
                    <a:pt x="3461004" y="224028"/>
                  </a:moveTo>
                  <a:lnTo>
                    <a:pt x="3418332" y="224028"/>
                  </a:lnTo>
                  <a:lnTo>
                    <a:pt x="3418332" y="746760"/>
                  </a:lnTo>
                  <a:lnTo>
                    <a:pt x="3461004" y="746760"/>
                  </a:lnTo>
                  <a:lnTo>
                    <a:pt x="3461004" y="224028"/>
                  </a:lnTo>
                  <a:close/>
                </a:path>
                <a:path w="3546475" h="1481454">
                  <a:moveTo>
                    <a:pt x="3546348" y="249936"/>
                  </a:moveTo>
                  <a:lnTo>
                    <a:pt x="3503676" y="249936"/>
                  </a:lnTo>
                  <a:lnTo>
                    <a:pt x="3503676" y="746760"/>
                  </a:lnTo>
                  <a:lnTo>
                    <a:pt x="3546348" y="746760"/>
                  </a:lnTo>
                  <a:lnTo>
                    <a:pt x="3546348" y="249936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031492" y="1562100"/>
              <a:ext cx="0" cy="1987550"/>
            </a:xfrm>
            <a:custGeom>
              <a:avLst/>
              <a:gdLst/>
              <a:ahLst/>
              <a:cxnLst/>
              <a:rect l="l" t="t" r="r" b="b"/>
              <a:pathLst>
                <a:path w="0" h="1987550">
                  <a:moveTo>
                    <a:pt x="0" y="1987296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10156" y="1562100"/>
              <a:ext cx="21590" cy="1987550"/>
            </a:xfrm>
            <a:custGeom>
              <a:avLst/>
              <a:gdLst/>
              <a:ahLst/>
              <a:cxnLst/>
              <a:rect l="l" t="t" r="r" b="b"/>
              <a:pathLst>
                <a:path w="21589" h="1987550">
                  <a:moveTo>
                    <a:pt x="0" y="1987295"/>
                  </a:moveTo>
                  <a:lnTo>
                    <a:pt x="21336" y="1987295"/>
                  </a:lnTo>
                </a:path>
                <a:path w="21589" h="1987550">
                  <a:moveTo>
                    <a:pt x="0" y="1789176"/>
                  </a:moveTo>
                  <a:lnTo>
                    <a:pt x="21336" y="1789176"/>
                  </a:lnTo>
                </a:path>
                <a:path w="21589" h="1987550">
                  <a:moveTo>
                    <a:pt x="0" y="1591056"/>
                  </a:moveTo>
                  <a:lnTo>
                    <a:pt x="21336" y="1591056"/>
                  </a:lnTo>
                </a:path>
                <a:path w="21589" h="1987550">
                  <a:moveTo>
                    <a:pt x="0" y="1391411"/>
                  </a:moveTo>
                  <a:lnTo>
                    <a:pt x="21336" y="1391411"/>
                  </a:lnTo>
                </a:path>
                <a:path w="21589" h="1987550">
                  <a:moveTo>
                    <a:pt x="0" y="1193291"/>
                  </a:moveTo>
                  <a:lnTo>
                    <a:pt x="21336" y="1193291"/>
                  </a:lnTo>
                </a:path>
                <a:path w="21589" h="1987550">
                  <a:moveTo>
                    <a:pt x="0" y="995171"/>
                  </a:moveTo>
                  <a:lnTo>
                    <a:pt x="21336" y="995171"/>
                  </a:lnTo>
                </a:path>
                <a:path w="21589" h="1987550">
                  <a:moveTo>
                    <a:pt x="0" y="795527"/>
                  </a:moveTo>
                  <a:lnTo>
                    <a:pt x="21336" y="795527"/>
                  </a:lnTo>
                </a:path>
                <a:path w="21589" h="1987550">
                  <a:moveTo>
                    <a:pt x="0" y="597408"/>
                  </a:moveTo>
                  <a:lnTo>
                    <a:pt x="21336" y="597408"/>
                  </a:lnTo>
                </a:path>
                <a:path w="21589" h="1987550">
                  <a:moveTo>
                    <a:pt x="0" y="399287"/>
                  </a:moveTo>
                  <a:lnTo>
                    <a:pt x="21336" y="399287"/>
                  </a:lnTo>
                </a:path>
                <a:path w="21589" h="1987550">
                  <a:moveTo>
                    <a:pt x="0" y="199644"/>
                  </a:moveTo>
                  <a:lnTo>
                    <a:pt x="21336" y="199644"/>
                  </a:lnTo>
                </a:path>
                <a:path w="21589" h="1987550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31492" y="2555748"/>
              <a:ext cx="3589020" cy="0"/>
            </a:xfrm>
            <a:custGeom>
              <a:avLst/>
              <a:gdLst/>
              <a:ahLst/>
              <a:cxnLst/>
              <a:rect l="l" t="t" r="r" b="b"/>
              <a:pathLst>
                <a:path w="3589020" h="0">
                  <a:moveTo>
                    <a:pt x="0" y="0"/>
                  </a:moveTo>
                  <a:lnTo>
                    <a:pt x="3589020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031492" y="2555748"/>
              <a:ext cx="3589020" cy="22860"/>
            </a:xfrm>
            <a:custGeom>
              <a:avLst/>
              <a:gdLst/>
              <a:ahLst/>
              <a:cxnLst/>
              <a:rect l="l" t="t" r="r" b="b"/>
              <a:pathLst>
                <a:path w="3589020" h="22860">
                  <a:moveTo>
                    <a:pt x="0" y="0"/>
                  </a:moveTo>
                  <a:lnTo>
                    <a:pt x="0" y="22859"/>
                  </a:lnTo>
                </a:path>
                <a:path w="3589020" h="22860">
                  <a:moveTo>
                    <a:pt x="170688" y="0"/>
                  </a:moveTo>
                  <a:lnTo>
                    <a:pt x="170688" y="22859"/>
                  </a:lnTo>
                </a:path>
                <a:path w="3589020" h="22860">
                  <a:moveTo>
                    <a:pt x="341376" y="0"/>
                  </a:moveTo>
                  <a:lnTo>
                    <a:pt x="341376" y="22859"/>
                  </a:lnTo>
                </a:path>
                <a:path w="3589020" h="22860">
                  <a:moveTo>
                    <a:pt x="512063" y="0"/>
                  </a:moveTo>
                  <a:lnTo>
                    <a:pt x="512063" y="22859"/>
                  </a:lnTo>
                </a:path>
                <a:path w="3589020" h="22860">
                  <a:moveTo>
                    <a:pt x="682752" y="0"/>
                  </a:moveTo>
                  <a:lnTo>
                    <a:pt x="682752" y="22859"/>
                  </a:lnTo>
                </a:path>
                <a:path w="3589020" h="22860">
                  <a:moveTo>
                    <a:pt x="853439" y="0"/>
                  </a:moveTo>
                  <a:lnTo>
                    <a:pt x="853439" y="22859"/>
                  </a:lnTo>
                </a:path>
                <a:path w="3589020" h="22860">
                  <a:moveTo>
                    <a:pt x="1025652" y="0"/>
                  </a:moveTo>
                  <a:lnTo>
                    <a:pt x="1025652" y="22859"/>
                  </a:lnTo>
                </a:path>
                <a:path w="3589020" h="22860">
                  <a:moveTo>
                    <a:pt x="1196339" y="0"/>
                  </a:moveTo>
                  <a:lnTo>
                    <a:pt x="1196339" y="22859"/>
                  </a:lnTo>
                </a:path>
                <a:path w="3589020" h="22860">
                  <a:moveTo>
                    <a:pt x="1367028" y="0"/>
                  </a:moveTo>
                  <a:lnTo>
                    <a:pt x="1367028" y="22859"/>
                  </a:lnTo>
                </a:path>
                <a:path w="3589020" h="22860">
                  <a:moveTo>
                    <a:pt x="1537716" y="0"/>
                  </a:moveTo>
                  <a:lnTo>
                    <a:pt x="1537716" y="22859"/>
                  </a:lnTo>
                </a:path>
                <a:path w="3589020" h="22860">
                  <a:moveTo>
                    <a:pt x="1708404" y="0"/>
                  </a:moveTo>
                  <a:lnTo>
                    <a:pt x="1708404" y="22859"/>
                  </a:lnTo>
                </a:path>
                <a:path w="3589020" h="22860">
                  <a:moveTo>
                    <a:pt x="1879091" y="0"/>
                  </a:moveTo>
                  <a:lnTo>
                    <a:pt x="1879091" y="22859"/>
                  </a:lnTo>
                </a:path>
                <a:path w="3589020" h="22860">
                  <a:moveTo>
                    <a:pt x="2049779" y="0"/>
                  </a:moveTo>
                  <a:lnTo>
                    <a:pt x="2049779" y="22859"/>
                  </a:lnTo>
                </a:path>
                <a:path w="3589020" h="22860">
                  <a:moveTo>
                    <a:pt x="2221991" y="0"/>
                  </a:moveTo>
                  <a:lnTo>
                    <a:pt x="2221991" y="22859"/>
                  </a:lnTo>
                </a:path>
                <a:path w="3589020" h="22860">
                  <a:moveTo>
                    <a:pt x="2392679" y="0"/>
                  </a:moveTo>
                  <a:lnTo>
                    <a:pt x="2392679" y="22859"/>
                  </a:lnTo>
                </a:path>
                <a:path w="3589020" h="22860">
                  <a:moveTo>
                    <a:pt x="2563367" y="0"/>
                  </a:moveTo>
                  <a:lnTo>
                    <a:pt x="2563367" y="22859"/>
                  </a:lnTo>
                </a:path>
                <a:path w="3589020" h="22860">
                  <a:moveTo>
                    <a:pt x="2734056" y="0"/>
                  </a:moveTo>
                  <a:lnTo>
                    <a:pt x="2734056" y="22859"/>
                  </a:lnTo>
                </a:path>
                <a:path w="3589020" h="22860">
                  <a:moveTo>
                    <a:pt x="2904743" y="0"/>
                  </a:moveTo>
                  <a:lnTo>
                    <a:pt x="2904743" y="22859"/>
                  </a:lnTo>
                </a:path>
                <a:path w="3589020" h="22860">
                  <a:moveTo>
                    <a:pt x="3075432" y="0"/>
                  </a:moveTo>
                  <a:lnTo>
                    <a:pt x="3075432" y="22859"/>
                  </a:lnTo>
                </a:path>
                <a:path w="3589020" h="22860">
                  <a:moveTo>
                    <a:pt x="3246119" y="0"/>
                  </a:moveTo>
                  <a:lnTo>
                    <a:pt x="3246119" y="22859"/>
                  </a:lnTo>
                </a:path>
                <a:path w="3589020" h="22860">
                  <a:moveTo>
                    <a:pt x="3418332" y="0"/>
                  </a:moveTo>
                  <a:lnTo>
                    <a:pt x="3418332" y="22859"/>
                  </a:lnTo>
                </a:path>
                <a:path w="3589020" h="22860">
                  <a:moveTo>
                    <a:pt x="3589019" y="0"/>
                  </a:moveTo>
                  <a:lnTo>
                    <a:pt x="3589019" y="22859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49780" y="2581668"/>
              <a:ext cx="3552825" cy="967740"/>
            </a:xfrm>
            <a:custGeom>
              <a:avLst/>
              <a:gdLst/>
              <a:ahLst/>
              <a:cxnLst/>
              <a:rect l="l" t="t" r="r" b="b"/>
              <a:pathLst>
                <a:path w="3552825" h="967739">
                  <a:moveTo>
                    <a:pt x="48768" y="88392"/>
                  </a:moveTo>
                  <a:lnTo>
                    <a:pt x="0" y="88392"/>
                  </a:lnTo>
                  <a:lnTo>
                    <a:pt x="0" y="137160"/>
                  </a:lnTo>
                  <a:lnTo>
                    <a:pt x="48768" y="137160"/>
                  </a:lnTo>
                  <a:lnTo>
                    <a:pt x="48768" y="88392"/>
                  </a:lnTo>
                  <a:close/>
                </a:path>
                <a:path w="3552825" h="967739">
                  <a:moveTo>
                    <a:pt x="134112" y="202692"/>
                  </a:moveTo>
                  <a:lnTo>
                    <a:pt x="85344" y="202692"/>
                  </a:lnTo>
                  <a:lnTo>
                    <a:pt x="85344" y="251460"/>
                  </a:lnTo>
                  <a:lnTo>
                    <a:pt x="134112" y="251460"/>
                  </a:lnTo>
                  <a:lnTo>
                    <a:pt x="134112" y="202692"/>
                  </a:lnTo>
                  <a:close/>
                </a:path>
                <a:path w="3552825" h="967739">
                  <a:moveTo>
                    <a:pt x="219456" y="102108"/>
                  </a:moveTo>
                  <a:lnTo>
                    <a:pt x="170688" y="102108"/>
                  </a:lnTo>
                  <a:lnTo>
                    <a:pt x="170688" y="150876"/>
                  </a:lnTo>
                  <a:lnTo>
                    <a:pt x="219456" y="150876"/>
                  </a:lnTo>
                  <a:lnTo>
                    <a:pt x="219456" y="102108"/>
                  </a:lnTo>
                  <a:close/>
                </a:path>
                <a:path w="3552825" h="967739">
                  <a:moveTo>
                    <a:pt x="304800" y="137160"/>
                  </a:moveTo>
                  <a:lnTo>
                    <a:pt x="256032" y="137160"/>
                  </a:lnTo>
                  <a:lnTo>
                    <a:pt x="256032" y="185928"/>
                  </a:lnTo>
                  <a:lnTo>
                    <a:pt x="304800" y="185928"/>
                  </a:lnTo>
                  <a:lnTo>
                    <a:pt x="304800" y="137160"/>
                  </a:lnTo>
                  <a:close/>
                </a:path>
                <a:path w="3552825" h="967739">
                  <a:moveTo>
                    <a:pt x="390144" y="615696"/>
                  </a:moveTo>
                  <a:lnTo>
                    <a:pt x="341376" y="615696"/>
                  </a:lnTo>
                  <a:lnTo>
                    <a:pt x="341376" y="664451"/>
                  </a:lnTo>
                  <a:lnTo>
                    <a:pt x="390144" y="664451"/>
                  </a:lnTo>
                  <a:lnTo>
                    <a:pt x="390144" y="615696"/>
                  </a:lnTo>
                  <a:close/>
                </a:path>
                <a:path w="3552825" h="967739">
                  <a:moveTo>
                    <a:pt x="475488" y="102108"/>
                  </a:moveTo>
                  <a:lnTo>
                    <a:pt x="426720" y="102108"/>
                  </a:lnTo>
                  <a:lnTo>
                    <a:pt x="426720" y="150876"/>
                  </a:lnTo>
                  <a:lnTo>
                    <a:pt x="475488" y="150876"/>
                  </a:lnTo>
                  <a:lnTo>
                    <a:pt x="475488" y="102108"/>
                  </a:lnTo>
                  <a:close/>
                </a:path>
                <a:path w="3552825" h="967739">
                  <a:moveTo>
                    <a:pt x="560819" y="100584"/>
                  </a:moveTo>
                  <a:lnTo>
                    <a:pt x="512051" y="100584"/>
                  </a:lnTo>
                  <a:lnTo>
                    <a:pt x="512051" y="149352"/>
                  </a:lnTo>
                  <a:lnTo>
                    <a:pt x="560819" y="149352"/>
                  </a:lnTo>
                  <a:lnTo>
                    <a:pt x="560819" y="100584"/>
                  </a:lnTo>
                  <a:close/>
                </a:path>
                <a:path w="3552825" h="967739">
                  <a:moveTo>
                    <a:pt x="646176" y="345935"/>
                  </a:moveTo>
                  <a:lnTo>
                    <a:pt x="597408" y="345935"/>
                  </a:lnTo>
                  <a:lnTo>
                    <a:pt x="597408" y="394716"/>
                  </a:lnTo>
                  <a:lnTo>
                    <a:pt x="646176" y="394716"/>
                  </a:lnTo>
                  <a:lnTo>
                    <a:pt x="646176" y="345935"/>
                  </a:lnTo>
                  <a:close/>
                </a:path>
                <a:path w="3552825" h="967739">
                  <a:moveTo>
                    <a:pt x="731520" y="62484"/>
                  </a:moveTo>
                  <a:lnTo>
                    <a:pt x="682752" y="62484"/>
                  </a:lnTo>
                  <a:lnTo>
                    <a:pt x="682752" y="111252"/>
                  </a:lnTo>
                  <a:lnTo>
                    <a:pt x="731520" y="111252"/>
                  </a:lnTo>
                  <a:lnTo>
                    <a:pt x="731520" y="62484"/>
                  </a:lnTo>
                  <a:close/>
                </a:path>
                <a:path w="3552825" h="967739">
                  <a:moveTo>
                    <a:pt x="816851" y="74676"/>
                  </a:moveTo>
                  <a:lnTo>
                    <a:pt x="768096" y="74676"/>
                  </a:lnTo>
                  <a:lnTo>
                    <a:pt x="768096" y="123444"/>
                  </a:lnTo>
                  <a:lnTo>
                    <a:pt x="816851" y="123444"/>
                  </a:lnTo>
                  <a:lnTo>
                    <a:pt x="816851" y="74676"/>
                  </a:lnTo>
                  <a:close/>
                </a:path>
                <a:path w="3552825" h="967739">
                  <a:moveTo>
                    <a:pt x="902208" y="50292"/>
                  </a:moveTo>
                  <a:lnTo>
                    <a:pt x="853427" y="50292"/>
                  </a:lnTo>
                  <a:lnTo>
                    <a:pt x="853427" y="99060"/>
                  </a:lnTo>
                  <a:lnTo>
                    <a:pt x="902208" y="99060"/>
                  </a:lnTo>
                  <a:lnTo>
                    <a:pt x="902208" y="50292"/>
                  </a:lnTo>
                  <a:close/>
                </a:path>
                <a:path w="3552825" h="967739">
                  <a:moveTo>
                    <a:pt x="987552" y="128016"/>
                  </a:moveTo>
                  <a:lnTo>
                    <a:pt x="938784" y="128016"/>
                  </a:lnTo>
                  <a:lnTo>
                    <a:pt x="938784" y="176784"/>
                  </a:lnTo>
                  <a:lnTo>
                    <a:pt x="987552" y="176784"/>
                  </a:lnTo>
                  <a:lnTo>
                    <a:pt x="987552" y="128016"/>
                  </a:lnTo>
                  <a:close/>
                </a:path>
                <a:path w="3552825" h="967739">
                  <a:moveTo>
                    <a:pt x="1074420" y="0"/>
                  </a:moveTo>
                  <a:lnTo>
                    <a:pt x="1025652" y="0"/>
                  </a:lnTo>
                  <a:lnTo>
                    <a:pt x="1025652" y="48768"/>
                  </a:lnTo>
                  <a:lnTo>
                    <a:pt x="1074420" y="48768"/>
                  </a:lnTo>
                  <a:lnTo>
                    <a:pt x="1074420" y="0"/>
                  </a:lnTo>
                  <a:close/>
                </a:path>
                <a:path w="3552825" h="967739">
                  <a:moveTo>
                    <a:pt x="1159764" y="102108"/>
                  </a:moveTo>
                  <a:lnTo>
                    <a:pt x="1110996" y="102108"/>
                  </a:lnTo>
                  <a:lnTo>
                    <a:pt x="1110996" y="150876"/>
                  </a:lnTo>
                  <a:lnTo>
                    <a:pt x="1159764" y="150876"/>
                  </a:lnTo>
                  <a:lnTo>
                    <a:pt x="1159764" y="102108"/>
                  </a:lnTo>
                  <a:close/>
                </a:path>
                <a:path w="3552825" h="967739">
                  <a:moveTo>
                    <a:pt x="1245108" y="164592"/>
                  </a:moveTo>
                  <a:lnTo>
                    <a:pt x="1196327" y="164592"/>
                  </a:lnTo>
                  <a:lnTo>
                    <a:pt x="1196327" y="213360"/>
                  </a:lnTo>
                  <a:lnTo>
                    <a:pt x="1245108" y="213360"/>
                  </a:lnTo>
                  <a:lnTo>
                    <a:pt x="1245108" y="164592"/>
                  </a:lnTo>
                  <a:close/>
                </a:path>
                <a:path w="3552825" h="967739">
                  <a:moveTo>
                    <a:pt x="1330452" y="335267"/>
                  </a:moveTo>
                  <a:lnTo>
                    <a:pt x="1281684" y="335267"/>
                  </a:lnTo>
                  <a:lnTo>
                    <a:pt x="1281684" y="384035"/>
                  </a:lnTo>
                  <a:lnTo>
                    <a:pt x="1330452" y="384035"/>
                  </a:lnTo>
                  <a:lnTo>
                    <a:pt x="1330452" y="335267"/>
                  </a:lnTo>
                  <a:close/>
                </a:path>
                <a:path w="3552825" h="967739">
                  <a:moveTo>
                    <a:pt x="1415796" y="190500"/>
                  </a:moveTo>
                  <a:lnTo>
                    <a:pt x="1367028" y="190500"/>
                  </a:lnTo>
                  <a:lnTo>
                    <a:pt x="1367028" y="239268"/>
                  </a:lnTo>
                  <a:lnTo>
                    <a:pt x="1415796" y="239268"/>
                  </a:lnTo>
                  <a:lnTo>
                    <a:pt x="1415796" y="190500"/>
                  </a:lnTo>
                  <a:close/>
                </a:path>
                <a:path w="3552825" h="967739">
                  <a:moveTo>
                    <a:pt x="1501127" y="292608"/>
                  </a:moveTo>
                  <a:lnTo>
                    <a:pt x="1452372" y="292608"/>
                  </a:lnTo>
                  <a:lnTo>
                    <a:pt x="1452372" y="341376"/>
                  </a:lnTo>
                  <a:lnTo>
                    <a:pt x="1501127" y="341376"/>
                  </a:lnTo>
                  <a:lnTo>
                    <a:pt x="1501127" y="292608"/>
                  </a:lnTo>
                  <a:close/>
                </a:path>
                <a:path w="3552825" h="967739">
                  <a:moveTo>
                    <a:pt x="1586484" y="541020"/>
                  </a:moveTo>
                  <a:lnTo>
                    <a:pt x="1537716" y="541020"/>
                  </a:lnTo>
                  <a:lnTo>
                    <a:pt x="1537716" y="589788"/>
                  </a:lnTo>
                  <a:lnTo>
                    <a:pt x="1586484" y="589788"/>
                  </a:lnTo>
                  <a:lnTo>
                    <a:pt x="1586484" y="541020"/>
                  </a:lnTo>
                  <a:close/>
                </a:path>
                <a:path w="3552825" h="967739">
                  <a:moveTo>
                    <a:pt x="1671828" y="620268"/>
                  </a:moveTo>
                  <a:lnTo>
                    <a:pt x="1623060" y="620268"/>
                  </a:lnTo>
                  <a:lnTo>
                    <a:pt x="1623060" y="669036"/>
                  </a:lnTo>
                  <a:lnTo>
                    <a:pt x="1671828" y="669036"/>
                  </a:lnTo>
                  <a:lnTo>
                    <a:pt x="1671828" y="620268"/>
                  </a:lnTo>
                  <a:close/>
                </a:path>
                <a:path w="3552825" h="967739">
                  <a:moveTo>
                    <a:pt x="1757172" y="230124"/>
                  </a:moveTo>
                  <a:lnTo>
                    <a:pt x="1708404" y="230124"/>
                  </a:lnTo>
                  <a:lnTo>
                    <a:pt x="1708404" y="278892"/>
                  </a:lnTo>
                  <a:lnTo>
                    <a:pt x="1757172" y="278892"/>
                  </a:lnTo>
                  <a:lnTo>
                    <a:pt x="1757172" y="230124"/>
                  </a:lnTo>
                  <a:close/>
                </a:path>
                <a:path w="3552825" h="967739">
                  <a:moveTo>
                    <a:pt x="1842516" y="112776"/>
                  </a:moveTo>
                  <a:lnTo>
                    <a:pt x="1793748" y="112776"/>
                  </a:lnTo>
                  <a:lnTo>
                    <a:pt x="1793748" y="161544"/>
                  </a:lnTo>
                  <a:lnTo>
                    <a:pt x="1842516" y="161544"/>
                  </a:lnTo>
                  <a:lnTo>
                    <a:pt x="1842516" y="112776"/>
                  </a:lnTo>
                  <a:close/>
                </a:path>
                <a:path w="3552825" h="967739">
                  <a:moveTo>
                    <a:pt x="1927860" y="92951"/>
                  </a:moveTo>
                  <a:lnTo>
                    <a:pt x="1879092" y="92951"/>
                  </a:lnTo>
                  <a:lnTo>
                    <a:pt x="1879092" y="141732"/>
                  </a:lnTo>
                  <a:lnTo>
                    <a:pt x="1927860" y="141732"/>
                  </a:lnTo>
                  <a:lnTo>
                    <a:pt x="1927860" y="92951"/>
                  </a:lnTo>
                  <a:close/>
                </a:path>
                <a:path w="3552825" h="967739">
                  <a:moveTo>
                    <a:pt x="2013204" y="103632"/>
                  </a:moveTo>
                  <a:lnTo>
                    <a:pt x="1964436" y="103632"/>
                  </a:lnTo>
                  <a:lnTo>
                    <a:pt x="1964436" y="152400"/>
                  </a:lnTo>
                  <a:lnTo>
                    <a:pt x="2013204" y="152400"/>
                  </a:lnTo>
                  <a:lnTo>
                    <a:pt x="2013204" y="103632"/>
                  </a:lnTo>
                  <a:close/>
                </a:path>
                <a:path w="3552825" h="967739">
                  <a:moveTo>
                    <a:pt x="2098548" y="150876"/>
                  </a:moveTo>
                  <a:lnTo>
                    <a:pt x="2049780" y="150876"/>
                  </a:lnTo>
                  <a:lnTo>
                    <a:pt x="2049780" y="199644"/>
                  </a:lnTo>
                  <a:lnTo>
                    <a:pt x="2098548" y="199644"/>
                  </a:lnTo>
                  <a:lnTo>
                    <a:pt x="2098548" y="150876"/>
                  </a:lnTo>
                  <a:close/>
                </a:path>
                <a:path w="3552825" h="967739">
                  <a:moveTo>
                    <a:pt x="2183892" y="918959"/>
                  </a:moveTo>
                  <a:lnTo>
                    <a:pt x="2135111" y="918959"/>
                  </a:lnTo>
                  <a:lnTo>
                    <a:pt x="2135111" y="967740"/>
                  </a:lnTo>
                  <a:lnTo>
                    <a:pt x="2183892" y="967740"/>
                  </a:lnTo>
                  <a:lnTo>
                    <a:pt x="2183892" y="918959"/>
                  </a:lnTo>
                  <a:close/>
                </a:path>
                <a:path w="3552825" h="967739">
                  <a:moveTo>
                    <a:pt x="2269236" y="498335"/>
                  </a:moveTo>
                  <a:lnTo>
                    <a:pt x="2220468" y="498335"/>
                  </a:lnTo>
                  <a:lnTo>
                    <a:pt x="2220468" y="547116"/>
                  </a:lnTo>
                  <a:lnTo>
                    <a:pt x="2269236" y="547116"/>
                  </a:lnTo>
                  <a:lnTo>
                    <a:pt x="2269236" y="498335"/>
                  </a:lnTo>
                  <a:close/>
                </a:path>
                <a:path w="3552825" h="967739">
                  <a:moveTo>
                    <a:pt x="2356104" y="268224"/>
                  </a:moveTo>
                  <a:lnTo>
                    <a:pt x="2307336" y="268224"/>
                  </a:lnTo>
                  <a:lnTo>
                    <a:pt x="2307336" y="316992"/>
                  </a:lnTo>
                  <a:lnTo>
                    <a:pt x="2356104" y="316992"/>
                  </a:lnTo>
                  <a:lnTo>
                    <a:pt x="2356104" y="268224"/>
                  </a:lnTo>
                  <a:close/>
                </a:path>
                <a:path w="3552825" h="967739">
                  <a:moveTo>
                    <a:pt x="2441448" y="335267"/>
                  </a:moveTo>
                  <a:lnTo>
                    <a:pt x="2392680" y="335267"/>
                  </a:lnTo>
                  <a:lnTo>
                    <a:pt x="2392680" y="384035"/>
                  </a:lnTo>
                  <a:lnTo>
                    <a:pt x="2441448" y="384035"/>
                  </a:lnTo>
                  <a:lnTo>
                    <a:pt x="2441448" y="335267"/>
                  </a:lnTo>
                  <a:close/>
                </a:path>
                <a:path w="3552825" h="967739">
                  <a:moveTo>
                    <a:pt x="2526792" y="147828"/>
                  </a:moveTo>
                  <a:lnTo>
                    <a:pt x="2478011" y="147828"/>
                  </a:lnTo>
                  <a:lnTo>
                    <a:pt x="2478011" y="196596"/>
                  </a:lnTo>
                  <a:lnTo>
                    <a:pt x="2526792" y="196596"/>
                  </a:lnTo>
                  <a:lnTo>
                    <a:pt x="2526792" y="147828"/>
                  </a:lnTo>
                  <a:close/>
                </a:path>
                <a:path w="3552825" h="967739">
                  <a:moveTo>
                    <a:pt x="2612136" y="65532"/>
                  </a:moveTo>
                  <a:lnTo>
                    <a:pt x="2563368" y="65532"/>
                  </a:lnTo>
                  <a:lnTo>
                    <a:pt x="2563368" y="114300"/>
                  </a:lnTo>
                  <a:lnTo>
                    <a:pt x="2612136" y="114300"/>
                  </a:lnTo>
                  <a:lnTo>
                    <a:pt x="2612136" y="65532"/>
                  </a:lnTo>
                  <a:close/>
                </a:path>
                <a:path w="3552825" h="967739">
                  <a:moveTo>
                    <a:pt x="2697480" y="97536"/>
                  </a:moveTo>
                  <a:lnTo>
                    <a:pt x="2648712" y="97536"/>
                  </a:lnTo>
                  <a:lnTo>
                    <a:pt x="2648712" y="146304"/>
                  </a:lnTo>
                  <a:lnTo>
                    <a:pt x="2697480" y="146304"/>
                  </a:lnTo>
                  <a:lnTo>
                    <a:pt x="2697480" y="97536"/>
                  </a:lnTo>
                  <a:close/>
                </a:path>
                <a:path w="3552825" h="967739">
                  <a:moveTo>
                    <a:pt x="2782824" y="195059"/>
                  </a:moveTo>
                  <a:lnTo>
                    <a:pt x="2734056" y="195059"/>
                  </a:lnTo>
                  <a:lnTo>
                    <a:pt x="2734056" y="243840"/>
                  </a:lnTo>
                  <a:lnTo>
                    <a:pt x="2782824" y="243840"/>
                  </a:lnTo>
                  <a:lnTo>
                    <a:pt x="2782824" y="195059"/>
                  </a:lnTo>
                  <a:close/>
                </a:path>
                <a:path w="3552825" h="967739">
                  <a:moveTo>
                    <a:pt x="2868168" y="158496"/>
                  </a:moveTo>
                  <a:lnTo>
                    <a:pt x="2819400" y="158496"/>
                  </a:lnTo>
                  <a:lnTo>
                    <a:pt x="2819400" y="207251"/>
                  </a:lnTo>
                  <a:lnTo>
                    <a:pt x="2868168" y="207251"/>
                  </a:lnTo>
                  <a:lnTo>
                    <a:pt x="2868168" y="158496"/>
                  </a:lnTo>
                  <a:close/>
                </a:path>
                <a:path w="3552825" h="967739">
                  <a:moveTo>
                    <a:pt x="2953512" y="6096"/>
                  </a:moveTo>
                  <a:lnTo>
                    <a:pt x="2904731" y="6096"/>
                  </a:lnTo>
                  <a:lnTo>
                    <a:pt x="2904731" y="54851"/>
                  </a:lnTo>
                  <a:lnTo>
                    <a:pt x="2953512" y="54851"/>
                  </a:lnTo>
                  <a:lnTo>
                    <a:pt x="2953512" y="6096"/>
                  </a:lnTo>
                  <a:close/>
                </a:path>
                <a:path w="3552825" h="967739">
                  <a:moveTo>
                    <a:pt x="3038856" y="342900"/>
                  </a:moveTo>
                  <a:lnTo>
                    <a:pt x="2990088" y="342900"/>
                  </a:lnTo>
                  <a:lnTo>
                    <a:pt x="2990088" y="391668"/>
                  </a:lnTo>
                  <a:lnTo>
                    <a:pt x="3038856" y="391668"/>
                  </a:lnTo>
                  <a:lnTo>
                    <a:pt x="3038856" y="342900"/>
                  </a:lnTo>
                  <a:close/>
                </a:path>
                <a:path w="3552825" h="967739">
                  <a:moveTo>
                    <a:pt x="3124200" y="86868"/>
                  </a:moveTo>
                  <a:lnTo>
                    <a:pt x="3075432" y="86868"/>
                  </a:lnTo>
                  <a:lnTo>
                    <a:pt x="3075432" y="135636"/>
                  </a:lnTo>
                  <a:lnTo>
                    <a:pt x="3124200" y="135636"/>
                  </a:lnTo>
                  <a:lnTo>
                    <a:pt x="3124200" y="86868"/>
                  </a:lnTo>
                  <a:close/>
                </a:path>
                <a:path w="3552825" h="967739">
                  <a:moveTo>
                    <a:pt x="3209531" y="623316"/>
                  </a:moveTo>
                  <a:lnTo>
                    <a:pt x="3160763" y="623316"/>
                  </a:lnTo>
                  <a:lnTo>
                    <a:pt x="3160763" y="672084"/>
                  </a:lnTo>
                  <a:lnTo>
                    <a:pt x="3209531" y="672084"/>
                  </a:lnTo>
                  <a:lnTo>
                    <a:pt x="3209531" y="623316"/>
                  </a:lnTo>
                  <a:close/>
                </a:path>
                <a:path w="3552825" h="967739">
                  <a:moveTo>
                    <a:pt x="3294888" y="53340"/>
                  </a:moveTo>
                  <a:lnTo>
                    <a:pt x="3246120" y="53340"/>
                  </a:lnTo>
                  <a:lnTo>
                    <a:pt x="3246120" y="102108"/>
                  </a:lnTo>
                  <a:lnTo>
                    <a:pt x="3294888" y="102108"/>
                  </a:lnTo>
                  <a:lnTo>
                    <a:pt x="3294888" y="53340"/>
                  </a:lnTo>
                  <a:close/>
                </a:path>
                <a:path w="3552825" h="967739">
                  <a:moveTo>
                    <a:pt x="3380232" y="455676"/>
                  </a:moveTo>
                  <a:lnTo>
                    <a:pt x="3331464" y="455676"/>
                  </a:lnTo>
                  <a:lnTo>
                    <a:pt x="3331464" y="504444"/>
                  </a:lnTo>
                  <a:lnTo>
                    <a:pt x="3380232" y="504444"/>
                  </a:lnTo>
                  <a:lnTo>
                    <a:pt x="3380232" y="455676"/>
                  </a:lnTo>
                  <a:close/>
                </a:path>
                <a:path w="3552825" h="967739">
                  <a:moveTo>
                    <a:pt x="3465563" y="153924"/>
                  </a:moveTo>
                  <a:lnTo>
                    <a:pt x="3416808" y="153924"/>
                  </a:lnTo>
                  <a:lnTo>
                    <a:pt x="3416808" y="202692"/>
                  </a:lnTo>
                  <a:lnTo>
                    <a:pt x="3465563" y="202692"/>
                  </a:lnTo>
                  <a:lnTo>
                    <a:pt x="3465563" y="153924"/>
                  </a:lnTo>
                  <a:close/>
                </a:path>
                <a:path w="3552825" h="967739">
                  <a:moveTo>
                    <a:pt x="3552431" y="118859"/>
                  </a:moveTo>
                  <a:lnTo>
                    <a:pt x="3503663" y="118859"/>
                  </a:lnTo>
                  <a:lnTo>
                    <a:pt x="3503663" y="167640"/>
                  </a:lnTo>
                  <a:lnTo>
                    <a:pt x="3552431" y="167640"/>
                  </a:lnTo>
                  <a:lnTo>
                    <a:pt x="3552431" y="118859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827258" y="2504988"/>
            <a:ext cx="154305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851636" y="1511332"/>
            <a:ext cx="130175" cy="8928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50%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798064" y="3840479"/>
            <a:ext cx="1169035" cy="38100"/>
            <a:chOff x="2798064" y="3840479"/>
            <a:chExt cx="1169035" cy="38100"/>
          </a:xfrm>
        </p:grpSpPr>
        <p:sp>
          <p:nvSpPr>
            <p:cNvPr id="15" name="object 15" descr=""/>
            <p:cNvSpPr/>
            <p:nvPr/>
          </p:nvSpPr>
          <p:spPr>
            <a:xfrm>
              <a:off x="2798064" y="3842003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29">
                  <a:moveTo>
                    <a:pt x="38100" y="36576"/>
                  </a:moveTo>
                  <a:lnTo>
                    <a:pt x="0" y="36576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36576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30396" y="3840479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36575" y="36575"/>
                  </a:moveTo>
                  <a:lnTo>
                    <a:pt x="0" y="36575"/>
                  </a:lnTo>
                  <a:lnTo>
                    <a:pt x="0" y="0"/>
                  </a:lnTo>
                  <a:lnTo>
                    <a:pt x="36575" y="0"/>
                  </a:lnTo>
                  <a:lnTo>
                    <a:pt x="36575" y="36575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827258" y="2901266"/>
            <a:ext cx="3744595" cy="1005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40%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50%</a:t>
            </a:r>
            <a:endParaRPr sz="450">
              <a:latin typeface="Gadugi"/>
              <a:cs typeface="Gadugi"/>
            </a:endParaRPr>
          </a:p>
          <a:p>
            <a:pPr marL="180975">
              <a:lnSpc>
                <a:spcPct val="100000"/>
              </a:lnSpc>
              <a:spcBef>
                <a:spcPts val="17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1983</a:t>
            </a:r>
            <a:r>
              <a:rPr dirty="0" sz="450" spc="24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1985</a:t>
            </a:r>
            <a:r>
              <a:rPr dirty="0" sz="450" spc="2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1987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1989</a:t>
            </a:r>
            <a:r>
              <a:rPr dirty="0" sz="450" spc="2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1991</a:t>
            </a:r>
            <a:r>
              <a:rPr dirty="0" sz="450" spc="2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1993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1995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1997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1999</a:t>
            </a:r>
            <a:r>
              <a:rPr dirty="0" sz="450" spc="254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2001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2003</a:t>
            </a:r>
            <a:r>
              <a:rPr dirty="0" sz="450" spc="254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2005</a:t>
            </a:r>
            <a:r>
              <a:rPr dirty="0" sz="450" spc="2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2007</a:t>
            </a:r>
            <a:r>
              <a:rPr dirty="0" sz="450" spc="2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2009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2011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2013</a:t>
            </a:r>
            <a:r>
              <a:rPr dirty="0" sz="450" spc="2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2015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2017</a:t>
            </a:r>
            <a:r>
              <a:rPr dirty="0" sz="450" spc="2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2019</a:t>
            </a:r>
            <a:r>
              <a:rPr dirty="0" sz="450" spc="2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2021</a:t>
            </a:r>
            <a:r>
              <a:rPr dirty="0" sz="450" spc="26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2023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450">
              <a:latin typeface="Gadugi"/>
              <a:cs typeface="Gadugi"/>
            </a:endParaRPr>
          </a:p>
          <a:p>
            <a:pPr marL="1025525">
              <a:lnSpc>
                <a:spcPct val="100000"/>
              </a:lnSpc>
              <a:tabLst>
                <a:tab pos="2157730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Calendar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Year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Total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S&amp;P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9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Largest</a:t>
            </a:r>
            <a:r>
              <a:rPr dirty="0" sz="450" spc="8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Intra-Year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Price</a:t>
            </a:r>
            <a:r>
              <a:rPr dirty="0" sz="450" spc="8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Decline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(%)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45375" y="2532365"/>
            <a:ext cx="395605" cy="37211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45720" marR="50165" indent="-1270">
              <a:lnSpc>
                <a:spcPct val="108000"/>
              </a:lnSpc>
              <a:spcBef>
                <a:spcPts val="80"/>
              </a:spcBef>
            </a:pPr>
            <a:r>
              <a:rPr dirty="0" sz="500" spc="-10">
                <a:solidFill>
                  <a:srgbClr val="0397A1"/>
                </a:solidFill>
                <a:latin typeface="Gadugi"/>
                <a:cs typeface="Gadugi"/>
              </a:rPr>
              <a:t>Median</a:t>
            </a:r>
            <a:r>
              <a:rPr dirty="0" sz="500" spc="500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0397A1"/>
                </a:solidFill>
                <a:latin typeface="Gadugi"/>
                <a:cs typeface="Gadugi"/>
              </a:rPr>
              <a:t>Intra-</a:t>
            </a:r>
            <a:r>
              <a:rPr dirty="0" sz="500" spc="-20">
                <a:solidFill>
                  <a:srgbClr val="0397A1"/>
                </a:solidFill>
                <a:latin typeface="Gadugi"/>
                <a:cs typeface="Gadugi"/>
              </a:rPr>
              <a:t>Year</a:t>
            </a:r>
            <a:endParaRPr sz="50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  <a:spcBef>
                <a:spcPts val="35"/>
              </a:spcBef>
            </a:pPr>
            <a:r>
              <a:rPr dirty="0" sz="500">
                <a:solidFill>
                  <a:srgbClr val="0397A1"/>
                </a:solidFill>
                <a:latin typeface="Gadugi"/>
                <a:cs typeface="Gadugi"/>
              </a:rPr>
              <a:t>Price</a:t>
            </a:r>
            <a:r>
              <a:rPr dirty="0" sz="500" spc="60">
                <a:solidFill>
                  <a:srgbClr val="0397A1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0397A1"/>
                </a:solidFill>
                <a:latin typeface="Gadugi"/>
                <a:cs typeface="Gadugi"/>
              </a:rPr>
              <a:t>Decline</a:t>
            </a:r>
            <a:endParaRPr sz="500">
              <a:latin typeface="Gadugi"/>
              <a:cs typeface="Gadugi"/>
            </a:endParaRPr>
          </a:p>
          <a:p>
            <a:pPr algn="ctr" marR="2540">
              <a:lnSpc>
                <a:spcPct val="100000"/>
              </a:lnSpc>
              <a:spcBef>
                <a:spcPts val="30"/>
              </a:spcBef>
            </a:pPr>
            <a:r>
              <a:rPr dirty="0" sz="650" b="1">
                <a:solidFill>
                  <a:srgbClr val="0397A1"/>
                </a:solidFill>
                <a:latin typeface="Gadugi"/>
                <a:cs typeface="Gadugi"/>
              </a:rPr>
              <a:t>-</a:t>
            </a:r>
            <a:r>
              <a:rPr dirty="0" sz="650" spc="-10" b="1">
                <a:solidFill>
                  <a:srgbClr val="0397A1"/>
                </a:solidFill>
                <a:latin typeface="Gadugi"/>
                <a:cs typeface="Gadugi"/>
              </a:rPr>
              <a:t>10.0%</a:t>
            </a:r>
            <a:endParaRPr sz="6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39277" y="2044665"/>
            <a:ext cx="376555" cy="3721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R="5080">
              <a:lnSpc>
                <a:spcPct val="107000"/>
              </a:lnSpc>
              <a:spcBef>
                <a:spcPts val="85"/>
              </a:spcBef>
            </a:pPr>
            <a:r>
              <a:rPr dirty="0" sz="500" spc="-10">
                <a:solidFill>
                  <a:srgbClr val="576460"/>
                </a:solidFill>
                <a:latin typeface="Gadugi"/>
                <a:cs typeface="Gadugi"/>
              </a:rPr>
              <a:t>Median</a:t>
            </a:r>
            <a:r>
              <a:rPr dirty="0" sz="50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76460"/>
                </a:solidFill>
                <a:latin typeface="Gadugi"/>
                <a:cs typeface="Gadugi"/>
              </a:rPr>
              <a:t>Annualized</a:t>
            </a:r>
            <a:r>
              <a:rPr dirty="0" sz="500" spc="50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>
                <a:solidFill>
                  <a:srgbClr val="576460"/>
                </a:solidFill>
                <a:latin typeface="Gadugi"/>
                <a:cs typeface="Gadugi"/>
              </a:rPr>
              <a:t>Total</a:t>
            </a:r>
            <a:r>
              <a:rPr dirty="0" sz="50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76460"/>
                </a:solidFill>
                <a:latin typeface="Gadugi"/>
                <a:cs typeface="Gadugi"/>
              </a:rPr>
              <a:t>Return</a:t>
            </a:r>
            <a:endParaRPr sz="500">
              <a:latin typeface="Gadugi"/>
              <a:cs typeface="Gadugi"/>
            </a:endParaRPr>
          </a:p>
          <a:p>
            <a:pPr algn="ctr" marR="3810">
              <a:lnSpc>
                <a:spcPct val="100000"/>
              </a:lnSpc>
              <a:spcBef>
                <a:spcPts val="30"/>
              </a:spcBef>
            </a:pPr>
            <a:r>
              <a:rPr dirty="0" sz="650" spc="-10" b="1">
                <a:solidFill>
                  <a:srgbClr val="576460"/>
                </a:solidFill>
                <a:latin typeface="Gadugi"/>
                <a:cs typeface="Gadugi"/>
              </a:rPr>
              <a:t>+15.9%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21" name="object 21" descr=""/>
            <p:cNvSpPr/>
            <p:nvPr/>
          </p:nvSpPr>
          <p:spPr>
            <a:xfrm>
              <a:off x="2063495" y="225094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144" y="9144"/>
                  </a:moveTo>
                  <a:lnTo>
                    <a:pt x="0" y="9144"/>
                  </a:lnTo>
                  <a:lnTo>
                    <a:pt x="0" y="0"/>
                  </a:lnTo>
                  <a:lnTo>
                    <a:pt x="9144" y="0"/>
                  </a:lnTo>
                  <a:lnTo>
                    <a:pt x="9144" y="9144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81783" y="2255520"/>
              <a:ext cx="3538854" cy="0"/>
            </a:xfrm>
            <a:custGeom>
              <a:avLst/>
              <a:gdLst/>
              <a:ahLst/>
              <a:cxnLst/>
              <a:rect l="l" t="t" r="r" b="b"/>
              <a:pathLst>
                <a:path w="3538854" h="0">
                  <a:moveTo>
                    <a:pt x="0" y="0"/>
                  </a:moveTo>
                  <a:lnTo>
                    <a:pt x="3538728" y="0"/>
                  </a:lnTo>
                </a:path>
              </a:pathLst>
            </a:custGeom>
            <a:ln w="9144">
              <a:solidFill>
                <a:srgbClr val="57646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63495" y="2755391"/>
              <a:ext cx="3557270" cy="0"/>
            </a:xfrm>
            <a:custGeom>
              <a:avLst/>
              <a:gdLst/>
              <a:ahLst/>
              <a:cxnLst/>
              <a:rect l="l" t="t" r="r" b="b"/>
              <a:pathLst>
                <a:path w="3557270" h="0">
                  <a:moveTo>
                    <a:pt x="0" y="0"/>
                  </a:moveTo>
                  <a:lnTo>
                    <a:pt x="3557016" y="0"/>
                  </a:lnTo>
                </a:path>
              </a:pathLst>
            </a:custGeom>
            <a:ln w="9144">
              <a:solidFill>
                <a:srgbClr val="0397A1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4788" y="1095107"/>
              <a:ext cx="3182736" cy="13692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8844" y="4264436"/>
              <a:ext cx="2467725" cy="10527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921546" y="4804695"/>
            <a:ext cx="321310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look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at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historical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volatility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within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500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99841" cy="7147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0849" y="1095107"/>
            <a:ext cx="1832032" cy="11134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0112" y="4264924"/>
            <a:ext cx="2446495" cy="10478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50">
              <a:latin typeface="Times New Roman"/>
              <a:cs typeface="Times New Roman"/>
            </a:endParaRPr>
          </a:p>
          <a:p>
            <a:pPr marL="699135" marR="467359" indent="-137795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70040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Since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1945,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investor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that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consistently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sold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12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months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prior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peak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bought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back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12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months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after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trough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was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worse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off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overall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than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buy-and-hold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investor.</a:t>
            </a:r>
            <a:endParaRPr sz="650">
              <a:latin typeface="Gadugi"/>
              <a:cs typeface="Gadug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1576" y="1431035"/>
            <a:ext cx="3974591" cy="212140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21546" y="4804695"/>
            <a:ext cx="5687695" cy="62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Since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1945,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investor </a:t>
            </a:r>
            <a:r>
              <a:rPr dirty="0" sz="1300">
                <a:latin typeface="Calibri"/>
                <a:cs typeface="Calibri"/>
              </a:rPr>
              <a:t>that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consistently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sold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12 months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prior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peak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and </a:t>
            </a:r>
            <a:r>
              <a:rPr dirty="0" sz="1300">
                <a:latin typeface="Calibri"/>
                <a:cs typeface="Calibri"/>
              </a:rPr>
              <a:t>bought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back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12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months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after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trough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worse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overall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buy-and-</a:t>
            </a:r>
            <a:r>
              <a:rPr dirty="0" sz="1300" spc="-20">
                <a:latin typeface="Calibri"/>
                <a:cs typeface="Calibri"/>
              </a:rPr>
              <a:t>hold </a:t>
            </a:r>
            <a:r>
              <a:rPr dirty="0" sz="1300" spc="-10">
                <a:latin typeface="Calibri"/>
                <a:cs typeface="Calibri"/>
              </a:rPr>
              <a:t>investor.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100832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580" y="1097177"/>
            <a:ext cx="1450044" cy="1348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8892" y="4205910"/>
            <a:ext cx="2489069" cy="163802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221992" y="2590800"/>
            <a:ext cx="253365" cy="241300"/>
          </a:xfrm>
          <a:custGeom>
            <a:avLst/>
            <a:gdLst/>
            <a:ahLst/>
            <a:cxnLst/>
            <a:rect l="l" t="t" r="r" b="b"/>
            <a:pathLst>
              <a:path w="253364" h="241300">
                <a:moveTo>
                  <a:pt x="252983" y="240792"/>
                </a:moveTo>
                <a:lnTo>
                  <a:pt x="0" y="240792"/>
                </a:lnTo>
                <a:lnTo>
                  <a:pt x="0" y="0"/>
                </a:lnTo>
                <a:lnTo>
                  <a:pt x="252983" y="0"/>
                </a:lnTo>
                <a:lnTo>
                  <a:pt x="252983" y="240792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602992" y="1952244"/>
            <a:ext cx="253365" cy="638810"/>
          </a:xfrm>
          <a:custGeom>
            <a:avLst/>
            <a:gdLst/>
            <a:ahLst/>
            <a:cxnLst/>
            <a:rect l="l" t="t" r="r" b="b"/>
            <a:pathLst>
              <a:path w="253364" h="638810">
                <a:moveTo>
                  <a:pt x="252983" y="638556"/>
                </a:moveTo>
                <a:lnTo>
                  <a:pt x="0" y="638556"/>
                </a:lnTo>
                <a:lnTo>
                  <a:pt x="0" y="0"/>
                </a:lnTo>
                <a:lnTo>
                  <a:pt x="252983" y="0"/>
                </a:lnTo>
                <a:lnTo>
                  <a:pt x="252983" y="638556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982467" y="2183891"/>
            <a:ext cx="254635" cy="407034"/>
          </a:xfrm>
          <a:custGeom>
            <a:avLst/>
            <a:gdLst/>
            <a:ahLst/>
            <a:cxnLst/>
            <a:rect l="l" t="t" r="r" b="b"/>
            <a:pathLst>
              <a:path w="254635" h="407035">
                <a:moveTo>
                  <a:pt x="254508" y="406908"/>
                </a:moveTo>
                <a:lnTo>
                  <a:pt x="0" y="406908"/>
                </a:lnTo>
                <a:lnTo>
                  <a:pt x="0" y="0"/>
                </a:lnTo>
                <a:lnTo>
                  <a:pt x="254508" y="0"/>
                </a:lnTo>
                <a:lnTo>
                  <a:pt x="254508" y="406908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363467" y="1985772"/>
            <a:ext cx="254635" cy="605155"/>
          </a:xfrm>
          <a:custGeom>
            <a:avLst/>
            <a:gdLst/>
            <a:ahLst/>
            <a:cxnLst/>
            <a:rect l="l" t="t" r="r" b="b"/>
            <a:pathLst>
              <a:path w="254635" h="605155">
                <a:moveTo>
                  <a:pt x="254508" y="605028"/>
                </a:moveTo>
                <a:lnTo>
                  <a:pt x="0" y="605028"/>
                </a:lnTo>
                <a:lnTo>
                  <a:pt x="0" y="0"/>
                </a:lnTo>
                <a:lnTo>
                  <a:pt x="254508" y="0"/>
                </a:lnTo>
                <a:lnTo>
                  <a:pt x="254508" y="605028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744467" y="1938527"/>
            <a:ext cx="253365" cy="652780"/>
          </a:xfrm>
          <a:custGeom>
            <a:avLst/>
            <a:gdLst/>
            <a:ahLst/>
            <a:cxnLst/>
            <a:rect l="l" t="t" r="r" b="b"/>
            <a:pathLst>
              <a:path w="253364" h="652780">
                <a:moveTo>
                  <a:pt x="252983" y="652272"/>
                </a:moveTo>
                <a:lnTo>
                  <a:pt x="0" y="652272"/>
                </a:lnTo>
                <a:lnTo>
                  <a:pt x="0" y="0"/>
                </a:lnTo>
                <a:lnTo>
                  <a:pt x="252983" y="0"/>
                </a:lnTo>
                <a:lnTo>
                  <a:pt x="252983" y="652272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125467" y="1691639"/>
            <a:ext cx="253365" cy="899160"/>
          </a:xfrm>
          <a:custGeom>
            <a:avLst/>
            <a:gdLst/>
            <a:ahLst/>
            <a:cxnLst/>
            <a:rect l="l" t="t" r="r" b="b"/>
            <a:pathLst>
              <a:path w="253364" h="899160">
                <a:moveTo>
                  <a:pt x="252983" y="899160"/>
                </a:moveTo>
                <a:lnTo>
                  <a:pt x="0" y="899160"/>
                </a:lnTo>
                <a:lnTo>
                  <a:pt x="0" y="0"/>
                </a:lnTo>
                <a:lnTo>
                  <a:pt x="252983" y="0"/>
                </a:lnTo>
                <a:lnTo>
                  <a:pt x="252983" y="89916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504944" y="2590800"/>
            <a:ext cx="254635" cy="329565"/>
          </a:xfrm>
          <a:custGeom>
            <a:avLst/>
            <a:gdLst/>
            <a:ahLst/>
            <a:cxnLst/>
            <a:rect l="l" t="t" r="r" b="b"/>
            <a:pathLst>
              <a:path w="254635" h="329564">
                <a:moveTo>
                  <a:pt x="254508" y="329184"/>
                </a:moveTo>
                <a:lnTo>
                  <a:pt x="0" y="329184"/>
                </a:lnTo>
                <a:lnTo>
                  <a:pt x="0" y="0"/>
                </a:lnTo>
                <a:lnTo>
                  <a:pt x="254508" y="0"/>
                </a:lnTo>
                <a:lnTo>
                  <a:pt x="254508" y="32918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885944" y="1773935"/>
            <a:ext cx="254635" cy="817244"/>
          </a:xfrm>
          <a:custGeom>
            <a:avLst/>
            <a:gdLst/>
            <a:ahLst/>
            <a:cxnLst/>
            <a:rect l="l" t="t" r="r" b="b"/>
            <a:pathLst>
              <a:path w="254635" h="817244">
                <a:moveTo>
                  <a:pt x="254508" y="816864"/>
                </a:moveTo>
                <a:lnTo>
                  <a:pt x="0" y="816864"/>
                </a:lnTo>
                <a:lnTo>
                  <a:pt x="0" y="0"/>
                </a:lnTo>
                <a:lnTo>
                  <a:pt x="254508" y="0"/>
                </a:lnTo>
                <a:lnTo>
                  <a:pt x="254508" y="81686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266944" y="1778507"/>
            <a:ext cx="253365" cy="812800"/>
          </a:xfrm>
          <a:custGeom>
            <a:avLst/>
            <a:gdLst/>
            <a:ahLst/>
            <a:cxnLst/>
            <a:rect l="l" t="t" r="r" b="b"/>
            <a:pathLst>
              <a:path w="253364" h="812800">
                <a:moveTo>
                  <a:pt x="252983" y="812291"/>
                </a:moveTo>
                <a:lnTo>
                  <a:pt x="0" y="812291"/>
                </a:lnTo>
                <a:lnTo>
                  <a:pt x="0" y="0"/>
                </a:lnTo>
                <a:lnTo>
                  <a:pt x="252983" y="0"/>
                </a:lnTo>
                <a:lnTo>
                  <a:pt x="252983" y="812291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647944" y="1897379"/>
            <a:ext cx="253365" cy="693420"/>
          </a:xfrm>
          <a:custGeom>
            <a:avLst/>
            <a:gdLst/>
            <a:ahLst/>
            <a:cxnLst/>
            <a:rect l="l" t="t" r="r" b="b"/>
            <a:pathLst>
              <a:path w="253364" h="693419">
                <a:moveTo>
                  <a:pt x="252983" y="693420"/>
                </a:moveTo>
                <a:lnTo>
                  <a:pt x="0" y="693420"/>
                </a:lnTo>
                <a:lnTo>
                  <a:pt x="0" y="0"/>
                </a:lnTo>
                <a:lnTo>
                  <a:pt x="252983" y="0"/>
                </a:lnTo>
                <a:lnTo>
                  <a:pt x="252983" y="69342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2132583" y="1402587"/>
            <a:ext cx="3835400" cy="1783714"/>
            <a:chOff x="2132583" y="1402587"/>
            <a:chExt cx="3835400" cy="1783714"/>
          </a:xfrm>
        </p:grpSpPr>
        <p:sp>
          <p:nvSpPr>
            <p:cNvPr id="18" name="object 18" descr=""/>
            <p:cNvSpPr/>
            <p:nvPr/>
          </p:nvSpPr>
          <p:spPr>
            <a:xfrm>
              <a:off x="2159507" y="1405128"/>
              <a:ext cx="0" cy="1778635"/>
            </a:xfrm>
            <a:custGeom>
              <a:avLst/>
              <a:gdLst/>
              <a:ahLst/>
              <a:cxnLst/>
              <a:rect l="l" t="t" r="r" b="b"/>
              <a:pathLst>
                <a:path w="0" h="1778635">
                  <a:moveTo>
                    <a:pt x="0" y="1778507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135123" y="1405127"/>
              <a:ext cx="24765" cy="1778635"/>
            </a:xfrm>
            <a:custGeom>
              <a:avLst/>
              <a:gdLst/>
              <a:ahLst/>
              <a:cxnLst/>
              <a:rect l="l" t="t" r="r" b="b"/>
              <a:pathLst>
                <a:path w="24764" h="1778635">
                  <a:moveTo>
                    <a:pt x="0" y="1778508"/>
                  </a:moveTo>
                  <a:lnTo>
                    <a:pt x="24384" y="1778508"/>
                  </a:lnTo>
                </a:path>
                <a:path w="24764" h="1778635">
                  <a:moveTo>
                    <a:pt x="0" y="1482852"/>
                  </a:moveTo>
                  <a:lnTo>
                    <a:pt x="24384" y="1482852"/>
                  </a:lnTo>
                </a:path>
                <a:path w="24764" h="1778635">
                  <a:moveTo>
                    <a:pt x="0" y="1185671"/>
                  </a:moveTo>
                  <a:lnTo>
                    <a:pt x="24384" y="1185671"/>
                  </a:lnTo>
                </a:path>
                <a:path w="24764" h="1778635">
                  <a:moveTo>
                    <a:pt x="0" y="890016"/>
                  </a:moveTo>
                  <a:lnTo>
                    <a:pt x="24384" y="890016"/>
                  </a:lnTo>
                </a:path>
                <a:path w="24764" h="1778635">
                  <a:moveTo>
                    <a:pt x="0" y="592835"/>
                  </a:moveTo>
                  <a:lnTo>
                    <a:pt x="24384" y="592835"/>
                  </a:lnTo>
                </a:path>
                <a:path w="24764" h="1778635">
                  <a:moveTo>
                    <a:pt x="0" y="297179"/>
                  </a:moveTo>
                  <a:lnTo>
                    <a:pt x="24384" y="297179"/>
                  </a:lnTo>
                </a:path>
                <a:path w="24764" h="1778635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159507" y="2590800"/>
              <a:ext cx="3805554" cy="0"/>
            </a:xfrm>
            <a:custGeom>
              <a:avLst/>
              <a:gdLst/>
              <a:ahLst/>
              <a:cxnLst/>
              <a:rect l="l" t="t" r="r" b="b"/>
              <a:pathLst>
                <a:path w="3805554" h="0">
                  <a:moveTo>
                    <a:pt x="0" y="0"/>
                  </a:moveTo>
                  <a:lnTo>
                    <a:pt x="3805427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250455" y="2852351"/>
            <a:ext cx="19685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-</a:t>
            </a:r>
            <a:r>
              <a:rPr dirty="0" sz="500" spc="-20" b="1">
                <a:solidFill>
                  <a:srgbClr val="3F3F3F"/>
                </a:solidFill>
                <a:latin typeface="Gadugi"/>
                <a:cs typeface="Gadugi"/>
              </a:rPr>
              <a:t>4.0%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626911" y="1831308"/>
            <a:ext cx="20764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10.8%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024640" y="2062932"/>
            <a:ext cx="17081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0" b="1">
                <a:solidFill>
                  <a:srgbClr val="3F3F3F"/>
                </a:solidFill>
                <a:latin typeface="Gadugi"/>
                <a:cs typeface="Gadugi"/>
              </a:rPr>
              <a:t>6.9%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87384" y="1864821"/>
            <a:ext cx="20764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10.2%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768373" y="1819117"/>
            <a:ext cx="20764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11.0%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149381" y="1570710"/>
            <a:ext cx="20764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15.2%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533436" y="2942268"/>
            <a:ext cx="19685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-</a:t>
            </a:r>
            <a:r>
              <a:rPr dirty="0" sz="500" spc="-20" b="1">
                <a:solidFill>
                  <a:srgbClr val="3F3F3F"/>
                </a:solidFill>
                <a:latin typeface="Gadugi"/>
                <a:cs typeface="Gadugi"/>
              </a:rPr>
              <a:t>5.6%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909874" y="1652991"/>
            <a:ext cx="20764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13.8%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290862" y="1657555"/>
            <a:ext cx="20764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13.7%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671870" y="1777945"/>
            <a:ext cx="20764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10" b="1">
                <a:solidFill>
                  <a:srgbClr val="3F3F3F"/>
                </a:solidFill>
                <a:latin typeface="Gadugi"/>
                <a:cs typeface="Gadugi"/>
              </a:rPr>
              <a:t>11.7%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931935" y="3129741"/>
            <a:ext cx="1739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66999" y="2832558"/>
            <a:ext cx="13906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992920" y="2536880"/>
            <a:ext cx="1130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92920" y="2239717"/>
            <a:ext cx="11303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957837" y="1944078"/>
            <a:ext cx="1485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957837" y="1646895"/>
            <a:ext cx="1485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15%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957837" y="1351252"/>
            <a:ext cx="14859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20%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200155" y="3214171"/>
            <a:ext cx="299720" cy="19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3340">
              <a:lnSpc>
                <a:spcPct val="113999"/>
              </a:lnSpc>
              <a:spcBef>
                <a:spcPts val="100"/>
              </a:spcBef>
            </a:pP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Nixon</a:t>
            </a:r>
            <a:r>
              <a:rPr dirty="0" sz="50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(1969-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74)</a:t>
            </a:r>
            <a:endParaRPr sz="500">
              <a:latin typeface="Gadugi"/>
              <a:cs typeface="Gadug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581183" y="3214171"/>
            <a:ext cx="299720" cy="19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1120">
              <a:lnSpc>
                <a:spcPct val="113999"/>
              </a:lnSpc>
              <a:spcBef>
                <a:spcPts val="100"/>
              </a:spcBef>
            </a:pP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Ford</a:t>
            </a:r>
            <a:r>
              <a:rPr dirty="0" sz="50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(1974-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77)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960628" y="3214171"/>
            <a:ext cx="299720" cy="19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165">
              <a:lnSpc>
                <a:spcPct val="113999"/>
              </a:lnSpc>
              <a:spcBef>
                <a:spcPts val="100"/>
              </a:spcBef>
            </a:pP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Carter</a:t>
            </a:r>
            <a:r>
              <a:rPr dirty="0" sz="50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(1977-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81)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341656" y="3214171"/>
            <a:ext cx="299720" cy="19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845">
              <a:lnSpc>
                <a:spcPct val="113999"/>
              </a:lnSpc>
              <a:spcBef>
                <a:spcPts val="100"/>
              </a:spcBef>
            </a:pP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Reagan</a:t>
            </a:r>
            <a:r>
              <a:rPr dirty="0" sz="50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(1981-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89)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722644" y="3214171"/>
            <a:ext cx="1441450" cy="19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655">
              <a:lnSpc>
                <a:spcPct val="113999"/>
              </a:lnSpc>
              <a:spcBef>
                <a:spcPts val="100"/>
              </a:spcBef>
              <a:tabLst>
                <a:tab pos="426720" algn="l"/>
                <a:tab pos="803275" algn="l"/>
                <a:tab pos="1187450" algn="l"/>
              </a:tabLst>
            </a:pP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Bush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Sr.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Clinton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Bush</a:t>
            </a:r>
            <a:r>
              <a:rPr dirty="0" sz="500" spc="-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Jr.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Obama</a:t>
            </a:r>
            <a:r>
              <a:rPr dirty="0" sz="50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(1989-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93)</a:t>
            </a:r>
            <a:r>
              <a:rPr dirty="0" sz="500" spc="47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(1993-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2001)</a:t>
            </a:r>
            <a:r>
              <a:rPr dirty="0" sz="500" spc="4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(2001-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09)</a:t>
            </a:r>
            <a:r>
              <a:rPr dirty="0" sz="500" spc="32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(2009-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17)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245153" y="3214171"/>
            <a:ext cx="671830" cy="199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">
              <a:lnSpc>
                <a:spcPct val="113999"/>
              </a:lnSpc>
              <a:spcBef>
                <a:spcPts val="100"/>
              </a:spcBef>
              <a:tabLst>
                <a:tab pos="440690" algn="l"/>
              </a:tabLst>
            </a:pP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Trump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Biden</a:t>
            </a:r>
            <a:r>
              <a:rPr dirty="0" sz="50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(2017-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21)</a:t>
            </a:r>
            <a:r>
              <a:rPr dirty="0" sz="500" spc="290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(2021-</a:t>
            </a:r>
            <a:r>
              <a:rPr dirty="0" sz="500" spc="-25">
                <a:solidFill>
                  <a:srgbClr val="595959"/>
                </a:solidFill>
                <a:latin typeface="Gadugi"/>
                <a:cs typeface="Gadugi"/>
              </a:rPr>
              <a:t>25)</a:t>
            </a:r>
            <a:endParaRPr sz="500">
              <a:latin typeface="Gadugi"/>
              <a:cs typeface="Gadug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809511" y="1929823"/>
            <a:ext cx="111125" cy="867410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S&amp;P 500</a:t>
            </a:r>
            <a:r>
              <a:rPr dirty="0" sz="500" spc="2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b="1">
                <a:solidFill>
                  <a:srgbClr val="595959"/>
                </a:solidFill>
                <a:latin typeface="Gadugi"/>
                <a:cs typeface="Gadugi"/>
              </a:rPr>
              <a:t>Annualized</a:t>
            </a:r>
            <a:r>
              <a:rPr dirty="0" sz="500" spc="2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500" spc="-10" b="1">
                <a:solidFill>
                  <a:srgbClr val="595959"/>
                </a:solidFill>
                <a:latin typeface="Gadugi"/>
                <a:cs typeface="Gadugi"/>
              </a:rPr>
              <a:t>Return</a:t>
            </a:r>
            <a:endParaRPr sz="500">
              <a:latin typeface="Gadugi"/>
              <a:cs typeface="Gadugi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2292095" y="2403348"/>
            <a:ext cx="3563620" cy="360045"/>
            <a:chOff x="2292095" y="2403348"/>
            <a:chExt cx="3563620" cy="360045"/>
          </a:xfrm>
        </p:grpSpPr>
        <p:pic>
          <p:nvPicPr>
            <p:cNvPr id="46" name="object 4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7856" y="2409444"/>
              <a:ext cx="140207" cy="17678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2095" y="2586227"/>
              <a:ext cx="140207" cy="17373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1903" y="2409444"/>
              <a:ext cx="140207" cy="17678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4759" y="2406396"/>
              <a:ext cx="140207" cy="17373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2903" y="2406396"/>
              <a:ext cx="140207" cy="17373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46903" y="2403348"/>
              <a:ext cx="140207" cy="173735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14999" y="2409444"/>
              <a:ext cx="140207" cy="17678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62855" y="2589275"/>
              <a:ext cx="140207" cy="17373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12664" y="2409444"/>
              <a:ext cx="140207" cy="17678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8807" y="2409444"/>
              <a:ext cx="140207" cy="176783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1854168" y="3661661"/>
            <a:ext cx="4001135" cy="477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98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Historically,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equity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performed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well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under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both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Democratic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Republican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administrations.</a:t>
            </a:r>
            <a:endParaRPr sz="650">
              <a:latin typeface="Gadugi"/>
              <a:cs typeface="Gadugi"/>
            </a:endParaRPr>
          </a:p>
          <a:p>
            <a:pPr marL="149860" marR="8890" indent="-137795">
              <a:lnSpc>
                <a:spcPct val="104700"/>
              </a:lnSpc>
              <a:spcBef>
                <a:spcPts val="290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51130" algn="l"/>
              </a:tabLst>
            </a:pP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only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two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presidents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who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witnessed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negative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stock</a:t>
            </a:r>
            <a:r>
              <a:rPr dirty="0" sz="650" spc="2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1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performance</a:t>
            </a:r>
            <a:r>
              <a:rPr dirty="0" sz="650" spc="-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during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10" b="1">
                <a:solidFill>
                  <a:srgbClr val="006795"/>
                </a:solidFill>
                <a:latin typeface="Gadugi"/>
                <a:cs typeface="Gadugi"/>
              </a:rPr>
              <a:t>their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terms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misfortune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being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bookended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recessions.</a:t>
            </a:r>
            <a:endParaRPr sz="650">
              <a:latin typeface="Gadugi"/>
              <a:cs typeface="Gadugi"/>
            </a:endParaRPr>
          </a:p>
        </p:txBody>
      </p:sp>
      <p:graphicFrame>
        <p:nvGraphicFramePr>
          <p:cNvPr id="57" name="object 57" descr=""/>
          <p:cNvGraphicFramePr>
            <a:graphicFrameLocks noGrp="1"/>
          </p:cNvGraphicFramePr>
          <p:nvPr/>
        </p:nvGraphicFramePr>
        <p:xfrm>
          <a:off x="1751075" y="3400044"/>
          <a:ext cx="4293235" cy="19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125"/>
                <a:gridCol w="210184"/>
                <a:gridCol w="476250"/>
                <a:gridCol w="375284"/>
                <a:gridCol w="382905"/>
                <a:gridCol w="374014"/>
                <a:gridCol w="450850"/>
                <a:gridCol w="226694"/>
                <a:gridCol w="471805"/>
                <a:gridCol w="367664"/>
                <a:gridCol w="387350"/>
              </a:tblGrid>
              <a:tr h="193040">
                <a:tc>
                  <a:txBody>
                    <a:bodyPr/>
                    <a:lstStyle/>
                    <a:p>
                      <a:pPr marL="85090" marR="74930" indent="106680">
                        <a:lnSpc>
                          <a:spcPct val="108900"/>
                        </a:lnSpc>
                        <a:spcBef>
                          <a:spcPts val="160"/>
                        </a:spcBef>
                      </a:pPr>
                      <a:r>
                        <a:rPr dirty="0" sz="4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#</a:t>
                      </a:r>
                      <a:r>
                        <a:rPr dirty="0" sz="450" spc="3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of</a:t>
                      </a:r>
                      <a:r>
                        <a:rPr dirty="0" sz="450" spc="50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450" spc="-1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Recessions: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2032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2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0*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0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2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6DF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25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0*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1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450" spc="-50" b="1">
                          <a:solidFill>
                            <a:srgbClr val="576460"/>
                          </a:solidFill>
                          <a:latin typeface="Gadugi"/>
                          <a:cs typeface="Gadugi"/>
                        </a:rPr>
                        <a:t>0</a:t>
                      </a:r>
                      <a:endParaRPr sz="450">
                        <a:latin typeface="Gadugi"/>
                        <a:cs typeface="Gadugi"/>
                      </a:endParaRPr>
                    </a:p>
                  </a:txBody>
                  <a:tcPr marL="0" marR="0" marB="0" marT="62865"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8" name="object 58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 txBox="1"/>
          <p:nvPr/>
        </p:nvSpPr>
        <p:spPr>
          <a:xfrm>
            <a:off x="921546" y="4804695"/>
            <a:ext cx="5676900" cy="822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0320" indent="88265">
              <a:lnSpc>
                <a:spcPct val="100000"/>
              </a:lnSpc>
              <a:spcBef>
                <a:spcPts val="105"/>
              </a:spcBef>
              <a:buChar char="-"/>
              <a:tabLst>
                <a:tab pos="100965" algn="l"/>
              </a:tabLst>
            </a:pPr>
            <a:r>
              <a:rPr dirty="0" sz="1300" spc="-10">
                <a:latin typeface="Calibri"/>
                <a:cs typeface="Calibri"/>
              </a:rPr>
              <a:t>Historically,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equity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performed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well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under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both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Democratic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and </a:t>
            </a:r>
            <a:r>
              <a:rPr dirty="0" sz="1300" spc="-10">
                <a:latin typeface="Calibri"/>
                <a:cs typeface="Calibri"/>
              </a:rPr>
              <a:t>Republican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administrations.</a:t>
            </a:r>
            <a:endParaRPr sz="1300">
              <a:latin typeface="Calibri"/>
              <a:cs typeface="Calibri"/>
            </a:endParaRPr>
          </a:p>
          <a:p>
            <a:pPr marL="12700" marR="5080" indent="88265">
              <a:lnSpc>
                <a:spcPct val="100800"/>
              </a:lnSpc>
              <a:buChar char="-"/>
              <a:tabLst>
                <a:tab pos="100965" algn="l"/>
              </a:tabLst>
            </a:pP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only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two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presidents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who witnessed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negative</a:t>
            </a:r>
            <a:r>
              <a:rPr dirty="0" sz="1300">
                <a:latin typeface="Calibri"/>
                <a:cs typeface="Calibri"/>
              </a:rPr>
              <a:t> stock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10">
                <a:latin typeface="Calibri"/>
                <a:cs typeface="Calibri"/>
              </a:rPr>
              <a:t> performance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during </a:t>
            </a:r>
            <a:r>
              <a:rPr dirty="0" sz="1300">
                <a:latin typeface="Calibri"/>
                <a:cs typeface="Calibri"/>
              </a:rPr>
              <a:t>their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terms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misfortune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being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bookended</a:t>
            </a:r>
            <a:r>
              <a:rPr dirty="0" sz="1300">
                <a:latin typeface="Calibri"/>
                <a:cs typeface="Calibri"/>
              </a:rPr>
              <a:t> by</a:t>
            </a:r>
            <a:r>
              <a:rPr dirty="0" sz="1300" spc="-10">
                <a:latin typeface="Calibri"/>
                <a:cs typeface="Calibri"/>
              </a:rPr>
              <a:t> recessions.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98157" cy="714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728" y="1097177"/>
            <a:ext cx="2180019" cy="1364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9234" y="4264436"/>
            <a:ext cx="2380711" cy="10527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275332" y="1440941"/>
            <a:ext cx="3510279" cy="1942464"/>
            <a:chOff x="2275332" y="1440941"/>
            <a:chExt cx="3510279" cy="1942464"/>
          </a:xfrm>
        </p:grpSpPr>
        <p:sp>
          <p:nvSpPr>
            <p:cNvPr id="8" name="object 8" descr=""/>
            <p:cNvSpPr/>
            <p:nvPr/>
          </p:nvSpPr>
          <p:spPr>
            <a:xfrm>
              <a:off x="2298191" y="1443228"/>
              <a:ext cx="0" cy="1931035"/>
            </a:xfrm>
            <a:custGeom>
              <a:avLst/>
              <a:gdLst/>
              <a:ahLst/>
              <a:cxnLst/>
              <a:rect l="l" t="t" r="r" b="b"/>
              <a:pathLst>
                <a:path w="0" h="1931035">
                  <a:moveTo>
                    <a:pt x="0" y="1930907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75332" y="1443227"/>
              <a:ext cx="22860" cy="1931035"/>
            </a:xfrm>
            <a:custGeom>
              <a:avLst/>
              <a:gdLst/>
              <a:ahLst/>
              <a:cxnLst/>
              <a:rect l="l" t="t" r="r" b="b"/>
              <a:pathLst>
                <a:path w="22860" h="1931035">
                  <a:moveTo>
                    <a:pt x="0" y="1930908"/>
                  </a:moveTo>
                  <a:lnTo>
                    <a:pt x="22859" y="1930908"/>
                  </a:lnTo>
                </a:path>
                <a:path w="22860" h="1931035">
                  <a:moveTo>
                    <a:pt x="0" y="1287780"/>
                  </a:moveTo>
                  <a:lnTo>
                    <a:pt x="22859" y="1287780"/>
                  </a:lnTo>
                </a:path>
                <a:path w="22860" h="1931035">
                  <a:moveTo>
                    <a:pt x="0" y="644652"/>
                  </a:moveTo>
                  <a:lnTo>
                    <a:pt x="22859" y="644652"/>
                  </a:lnTo>
                </a:path>
                <a:path w="22860" h="1931035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98191" y="3374135"/>
              <a:ext cx="3336290" cy="0"/>
            </a:xfrm>
            <a:custGeom>
              <a:avLst/>
              <a:gdLst/>
              <a:ahLst/>
              <a:cxnLst/>
              <a:rect l="l" t="t" r="r" b="b"/>
              <a:pathLst>
                <a:path w="3336290" h="0">
                  <a:moveTo>
                    <a:pt x="0" y="0"/>
                  </a:moveTo>
                  <a:lnTo>
                    <a:pt x="3336036" y="0"/>
                  </a:lnTo>
                </a:path>
              </a:pathLst>
            </a:custGeom>
            <a:ln w="4572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08320" y="1664208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0" y="6096"/>
                  </a:moveTo>
                  <a:lnTo>
                    <a:pt x="10667" y="0"/>
                  </a:lnTo>
                </a:path>
              </a:pathLst>
            </a:custGeom>
            <a:ln w="137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04287" y="2791968"/>
              <a:ext cx="993775" cy="574675"/>
            </a:xfrm>
            <a:custGeom>
              <a:avLst/>
              <a:gdLst/>
              <a:ahLst/>
              <a:cxnLst/>
              <a:rect l="l" t="t" r="r" b="b"/>
              <a:pathLst>
                <a:path w="993775" h="574675">
                  <a:moveTo>
                    <a:pt x="0" y="574548"/>
                  </a:moveTo>
                  <a:lnTo>
                    <a:pt x="9144" y="568452"/>
                  </a:lnTo>
                  <a:lnTo>
                    <a:pt x="19812" y="544068"/>
                  </a:lnTo>
                  <a:lnTo>
                    <a:pt x="30480" y="522732"/>
                  </a:lnTo>
                  <a:lnTo>
                    <a:pt x="39624" y="499872"/>
                  </a:lnTo>
                  <a:lnTo>
                    <a:pt x="50292" y="489204"/>
                  </a:lnTo>
                  <a:lnTo>
                    <a:pt x="60960" y="483108"/>
                  </a:lnTo>
                  <a:lnTo>
                    <a:pt x="71628" y="541020"/>
                  </a:lnTo>
                  <a:lnTo>
                    <a:pt x="82296" y="534924"/>
                  </a:lnTo>
                  <a:lnTo>
                    <a:pt x="91439" y="537972"/>
                  </a:lnTo>
                  <a:lnTo>
                    <a:pt x="102108" y="536448"/>
                  </a:lnTo>
                  <a:lnTo>
                    <a:pt x="112775" y="539496"/>
                  </a:lnTo>
                  <a:lnTo>
                    <a:pt x="123444" y="534924"/>
                  </a:lnTo>
                  <a:lnTo>
                    <a:pt x="134112" y="539496"/>
                  </a:lnTo>
                  <a:lnTo>
                    <a:pt x="143256" y="510540"/>
                  </a:lnTo>
                  <a:lnTo>
                    <a:pt x="153924" y="531876"/>
                  </a:lnTo>
                  <a:lnTo>
                    <a:pt x="164592" y="536448"/>
                  </a:lnTo>
                  <a:lnTo>
                    <a:pt x="175260" y="539496"/>
                  </a:lnTo>
                  <a:lnTo>
                    <a:pt x="185928" y="556260"/>
                  </a:lnTo>
                  <a:lnTo>
                    <a:pt x="195072" y="530352"/>
                  </a:lnTo>
                  <a:lnTo>
                    <a:pt x="205740" y="510540"/>
                  </a:lnTo>
                  <a:lnTo>
                    <a:pt x="216407" y="501396"/>
                  </a:lnTo>
                  <a:lnTo>
                    <a:pt x="227076" y="495300"/>
                  </a:lnTo>
                  <a:lnTo>
                    <a:pt x="237743" y="467868"/>
                  </a:lnTo>
                  <a:lnTo>
                    <a:pt x="246888" y="454152"/>
                  </a:lnTo>
                  <a:lnTo>
                    <a:pt x="257556" y="441960"/>
                  </a:lnTo>
                  <a:lnTo>
                    <a:pt x="268224" y="448056"/>
                  </a:lnTo>
                  <a:lnTo>
                    <a:pt x="278892" y="419100"/>
                  </a:lnTo>
                  <a:lnTo>
                    <a:pt x="289559" y="413004"/>
                  </a:lnTo>
                  <a:lnTo>
                    <a:pt x="298704" y="405384"/>
                  </a:lnTo>
                  <a:lnTo>
                    <a:pt x="309372" y="399288"/>
                  </a:lnTo>
                  <a:lnTo>
                    <a:pt x="320039" y="403860"/>
                  </a:lnTo>
                  <a:lnTo>
                    <a:pt x="330708" y="381000"/>
                  </a:lnTo>
                </a:path>
                <a:path w="993775" h="574675">
                  <a:moveTo>
                    <a:pt x="650747" y="185928"/>
                  </a:moveTo>
                  <a:lnTo>
                    <a:pt x="661416" y="163067"/>
                  </a:lnTo>
                  <a:lnTo>
                    <a:pt x="672083" y="131063"/>
                  </a:lnTo>
                  <a:lnTo>
                    <a:pt x="682752" y="132587"/>
                  </a:lnTo>
                  <a:lnTo>
                    <a:pt x="693420" y="123443"/>
                  </a:lnTo>
                  <a:lnTo>
                    <a:pt x="702564" y="105156"/>
                  </a:lnTo>
                  <a:lnTo>
                    <a:pt x="713231" y="112776"/>
                  </a:lnTo>
                  <a:lnTo>
                    <a:pt x="723900" y="179832"/>
                  </a:lnTo>
                  <a:lnTo>
                    <a:pt x="734568" y="172211"/>
                  </a:lnTo>
                  <a:lnTo>
                    <a:pt x="745235" y="140208"/>
                  </a:lnTo>
                  <a:lnTo>
                    <a:pt x="754379" y="124967"/>
                  </a:lnTo>
                  <a:lnTo>
                    <a:pt x="765047" y="112776"/>
                  </a:lnTo>
                  <a:lnTo>
                    <a:pt x="775716" y="103632"/>
                  </a:lnTo>
                  <a:lnTo>
                    <a:pt x="786383" y="91439"/>
                  </a:lnTo>
                  <a:lnTo>
                    <a:pt x="797052" y="76200"/>
                  </a:lnTo>
                  <a:lnTo>
                    <a:pt x="806195" y="67056"/>
                  </a:lnTo>
                  <a:lnTo>
                    <a:pt x="816864" y="59435"/>
                  </a:lnTo>
                  <a:lnTo>
                    <a:pt x="827531" y="57911"/>
                  </a:lnTo>
                  <a:lnTo>
                    <a:pt x="838200" y="53339"/>
                  </a:lnTo>
                  <a:lnTo>
                    <a:pt x="848868" y="59435"/>
                  </a:lnTo>
                  <a:lnTo>
                    <a:pt x="858012" y="41148"/>
                  </a:lnTo>
                  <a:lnTo>
                    <a:pt x="868679" y="33528"/>
                  </a:lnTo>
                  <a:lnTo>
                    <a:pt x="879347" y="42672"/>
                  </a:lnTo>
                  <a:lnTo>
                    <a:pt x="890016" y="57911"/>
                  </a:lnTo>
                  <a:lnTo>
                    <a:pt x="900683" y="85343"/>
                  </a:lnTo>
                  <a:lnTo>
                    <a:pt x="909827" y="71628"/>
                  </a:lnTo>
                  <a:lnTo>
                    <a:pt x="920495" y="39624"/>
                  </a:lnTo>
                  <a:lnTo>
                    <a:pt x="931164" y="38100"/>
                  </a:lnTo>
                  <a:lnTo>
                    <a:pt x="941831" y="19811"/>
                  </a:lnTo>
                  <a:lnTo>
                    <a:pt x="952500" y="21335"/>
                  </a:lnTo>
                  <a:lnTo>
                    <a:pt x="961643" y="39624"/>
                  </a:lnTo>
                  <a:lnTo>
                    <a:pt x="972312" y="12191"/>
                  </a:lnTo>
                  <a:lnTo>
                    <a:pt x="982979" y="3048"/>
                  </a:lnTo>
                  <a:lnTo>
                    <a:pt x="993647" y="0"/>
                  </a:lnTo>
                </a:path>
              </a:pathLst>
            </a:custGeom>
            <a:ln w="13716">
              <a:solidFill>
                <a:srgbClr val="0067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1117" y="2710433"/>
              <a:ext cx="190499" cy="13106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280916" y="1933956"/>
              <a:ext cx="1005840" cy="469900"/>
            </a:xfrm>
            <a:custGeom>
              <a:avLst/>
              <a:gdLst/>
              <a:ahLst/>
              <a:cxnLst/>
              <a:rect l="l" t="t" r="r" b="b"/>
              <a:pathLst>
                <a:path w="1005839" h="469900">
                  <a:moveTo>
                    <a:pt x="0" y="469391"/>
                  </a:moveTo>
                  <a:lnTo>
                    <a:pt x="10667" y="457199"/>
                  </a:lnTo>
                  <a:lnTo>
                    <a:pt x="21335" y="448055"/>
                  </a:lnTo>
                  <a:lnTo>
                    <a:pt x="32004" y="448055"/>
                  </a:lnTo>
                  <a:lnTo>
                    <a:pt x="42671" y="443483"/>
                  </a:lnTo>
                  <a:lnTo>
                    <a:pt x="51816" y="438911"/>
                  </a:lnTo>
                  <a:lnTo>
                    <a:pt x="62483" y="451103"/>
                  </a:lnTo>
                  <a:lnTo>
                    <a:pt x="73151" y="452627"/>
                  </a:lnTo>
                  <a:lnTo>
                    <a:pt x="83820" y="440435"/>
                  </a:lnTo>
                  <a:lnTo>
                    <a:pt x="94487" y="443483"/>
                  </a:lnTo>
                  <a:lnTo>
                    <a:pt x="103631" y="419099"/>
                  </a:lnTo>
                  <a:lnTo>
                    <a:pt x="124967" y="376427"/>
                  </a:lnTo>
                  <a:lnTo>
                    <a:pt x="155447" y="336803"/>
                  </a:lnTo>
                  <a:lnTo>
                    <a:pt x="166116" y="330707"/>
                  </a:lnTo>
                  <a:lnTo>
                    <a:pt x="176783" y="309371"/>
                  </a:lnTo>
                  <a:lnTo>
                    <a:pt x="187451" y="303275"/>
                  </a:lnTo>
                  <a:lnTo>
                    <a:pt x="198120" y="260603"/>
                  </a:lnTo>
                  <a:lnTo>
                    <a:pt x="207263" y="240791"/>
                  </a:lnTo>
                  <a:lnTo>
                    <a:pt x="217931" y="234695"/>
                  </a:lnTo>
                  <a:lnTo>
                    <a:pt x="228600" y="198119"/>
                  </a:lnTo>
                  <a:lnTo>
                    <a:pt x="239267" y="190500"/>
                  </a:lnTo>
                  <a:lnTo>
                    <a:pt x="249935" y="220979"/>
                  </a:lnTo>
                  <a:lnTo>
                    <a:pt x="259079" y="167639"/>
                  </a:lnTo>
                  <a:lnTo>
                    <a:pt x="269747" y="155447"/>
                  </a:lnTo>
                  <a:lnTo>
                    <a:pt x="280416" y="137159"/>
                  </a:lnTo>
                  <a:lnTo>
                    <a:pt x="291083" y="156971"/>
                  </a:lnTo>
                  <a:lnTo>
                    <a:pt x="301751" y="118871"/>
                  </a:lnTo>
                  <a:lnTo>
                    <a:pt x="310896" y="112775"/>
                  </a:lnTo>
                  <a:lnTo>
                    <a:pt x="321563" y="120395"/>
                  </a:lnTo>
                  <a:lnTo>
                    <a:pt x="332231" y="124967"/>
                  </a:lnTo>
                  <a:lnTo>
                    <a:pt x="342900" y="147827"/>
                  </a:lnTo>
                </a:path>
                <a:path w="1005839" h="469900">
                  <a:moveTo>
                    <a:pt x="664463" y="182879"/>
                  </a:moveTo>
                  <a:lnTo>
                    <a:pt x="673607" y="254507"/>
                  </a:lnTo>
                  <a:lnTo>
                    <a:pt x="684275" y="289559"/>
                  </a:lnTo>
                  <a:lnTo>
                    <a:pt x="694944" y="249935"/>
                  </a:lnTo>
                  <a:lnTo>
                    <a:pt x="705612" y="210311"/>
                  </a:lnTo>
                  <a:lnTo>
                    <a:pt x="716279" y="195071"/>
                  </a:lnTo>
                  <a:lnTo>
                    <a:pt x="725423" y="181355"/>
                  </a:lnTo>
                  <a:lnTo>
                    <a:pt x="736091" y="217931"/>
                  </a:lnTo>
                  <a:lnTo>
                    <a:pt x="746760" y="188975"/>
                  </a:lnTo>
                  <a:lnTo>
                    <a:pt x="757428" y="161543"/>
                  </a:lnTo>
                  <a:lnTo>
                    <a:pt x="766571" y="146304"/>
                  </a:lnTo>
                  <a:lnTo>
                    <a:pt x="777239" y="147827"/>
                  </a:lnTo>
                  <a:lnTo>
                    <a:pt x="787907" y="192023"/>
                  </a:lnTo>
                  <a:lnTo>
                    <a:pt x="798575" y="161543"/>
                  </a:lnTo>
                  <a:lnTo>
                    <a:pt x="809244" y="129539"/>
                  </a:lnTo>
                  <a:lnTo>
                    <a:pt x="818387" y="140208"/>
                  </a:lnTo>
                  <a:lnTo>
                    <a:pt x="829055" y="123443"/>
                  </a:lnTo>
                  <a:lnTo>
                    <a:pt x="839723" y="126491"/>
                  </a:lnTo>
                  <a:lnTo>
                    <a:pt x="850391" y="100583"/>
                  </a:lnTo>
                  <a:lnTo>
                    <a:pt x="861060" y="92963"/>
                  </a:lnTo>
                  <a:lnTo>
                    <a:pt x="870204" y="80771"/>
                  </a:lnTo>
                  <a:lnTo>
                    <a:pt x="880871" y="54863"/>
                  </a:lnTo>
                  <a:lnTo>
                    <a:pt x="891539" y="50291"/>
                  </a:lnTo>
                  <a:lnTo>
                    <a:pt x="902207" y="38100"/>
                  </a:lnTo>
                  <a:lnTo>
                    <a:pt x="912875" y="36575"/>
                  </a:lnTo>
                  <a:lnTo>
                    <a:pt x="922020" y="24383"/>
                  </a:lnTo>
                  <a:lnTo>
                    <a:pt x="932687" y="22859"/>
                  </a:lnTo>
                  <a:lnTo>
                    <a:pt x="943355" y="22859"/>
                  </a:lnTo>
                  <a:lnTo>
                    <a:pt x="954023" y="44195"/>
                  </a:lnTo>
                  <a:lnTo>
                    <a:pt x="964691" y="25908"/>
                  </a:lnTo>
                  <a:lnTo>
                    <a:pt x="973836" y="24383"/>
                  </a:lnTo>
                  <a:lnTo>
                    <a:pt x="984504" y="18287"/>
                  </a:lnTo>
                  <a:lnTo>
                    <a:pt x="995171" y="9143"/>
                  </a:lnTo>
                  <a:lnTo>
                    <a:pt x="1005839" y="0"/>
                  </a:lnTo>
                </a:path>
              </a:pathLst>
            </a:custGeom>
            <a:ln w="13716">
              <a:solidFill>
                <a:srgbClr val="0067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35345" y="1663445"/>
              <a:ext cx="179832" cy="16459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634996" y="2042159"/>
              <a:ext cx="2310765" cy="1167765"/>
            </a:xfrm>
            <a:custGeom>
              <a:avLst/>
              <a:gdLst/>
              <a:ahLst/>
              <a:cxnLst/>
              <a:rect l="l" t="t" r="r" b="b"/>
              <a:pathLst>
                <a:path w="2310765" h="1167764">
                  <a:moveTo>
                    <a:pt x="0" y="1130808"/>
                  </a:moveTo>
                  <a:lnTo>
                    <a:pt x="9144" y="1144524"/>
                  </a:lnTo>
                  <a:lnTo>
                    <a:pt x="19812" y="1158240"/>
                  </a:lnTo>
                  <a:lnTo>
                    <a:pt x="30480" y="1167384"/>
                  </a:lnTo>
                  <a:lnTo>
                    <a:pt x="41148" y="1150620"/>
                  </a:lnTo>
                  <a:lnTo>
                    <a:pt x="51816" y="1127760"/>
                  </a:lnTo>
                  <a:lnTo>
                    <a:pt x="60960" y="1104900"/>
                  </a:lnTo>
                  <a:lnTo>
                    <a:pt x="71628" y="1075944"/>
                  </a:lnTo>
                  <a:lnTo>
                    <a:pt x="82296" y="1046988"/>
                  </a:lnTo>
                  <a:lnTo>
                    <a:pt x="92964" y="1042416"/>
                  </a:lnTo>
                  <a:lnTo>
                    <a:pt x="103632" y="1008888"/>
                  </a:lnTo>
                  <a:lnTo>
                    <a:pt x="112775" y="992124"/>
                  </a:lnTo>
                  <a:lnTo>
                    <a:pt x="123444" y="981456"/>
                  </a:lnTo>
                  <a:lnTo>
                    <a:pt x="134112" y="963168"/>
                  </a:lnTo>
                  <a:lnTo>
                    <a:pt x="144779" y="972312"/>
                  </a:lnTo>
                  <a:lnTo>
                    <a:pt x="155448" y="981456"/>
                  </a:lnTo>
                  <a:lnTo>
                    <a:pt x="164592" y="973836"/>
                  </a:lnTo>
                  <a:lnTo>
                    <a:pt x="175260" y="989076"/>
                  </a:lnTo>
                  <a:lnTo>
                    <a:pt x="185928" y="969264"/>
                  </a:lnTo>
                  <a:lnTo>
                    <a:pt x="196595" y="999744"/>
                  </a:lnTo>
                  <a:lnTo>
                    <a:pt x="207264" y="1016508"/>
                  </a:lnTo>
                  <a:lnTo>
                    <a:pt x="216407" y="1002792"/>
                  </a:lnTo>
                  <a:lnTo>
                    <a:pt x="227076" y="982980"/>
                  </a:lnTo>
                  <a:lnTo>
                    <a:pt x="237743" y="954024"/>
                  </a:lnTo>
                  <a:lnTo>
                    <a:pt x="248411" y="926591"/>
                  </a:lnTo>
                  <a:lnTo>
                    <a:pt x="259080" y="925068"/>
                  </a:lnTo>
                  <a:lnTo>
                    <a:pt x="268224" y="911351"/>
                  </a:lnTo>
                  <a:lnTo>
                    <a:pt x="278892" y="918972"/>
                  </a:lnTo>
                  <a:lnTo>
                    <a:pt x="289559" y="903732"/>
                  </a:lnTo>
                  <a:lnTo>
                    <a:pt x="300228" y="926591"/>
                  </a:lnTo>
                  <a:lnTo>
                    <a:pt x="310895" y="917448"/>
                  </a:lnTo>
                  <a:lnTo>
                    <a:pt x="320039" y="935736"/>
                  </a:lnTo>
                </a:path>
                <a:path w="2310765" h="1167764">
                  <a:moveTo>
                    <a:pt x="662939" y="749808"/>
                  </a:moveTo>
                  <a:lnTo>
                    <a:pt x="673608" y="755904"/>
                  </a:lnTo>
                  <a:lnTo>
                    <a:pt x="682752" y="766571"/>
                  </a:lnTo>
                  <a:lnTo>
                    <a:pt x="693420" y="780288"/>
                  </a:lnTo>
                  <a:lnTo>
                    <a:pt x="704087" y="783336"/>
                  </a:lnTo>
                  <a:lnTo>
                    <a:pt x="714756" y="790956"/>
                  </a:lnTo>
                  <a:lnTo>
                    <a:pt x="725424" y="850391"/>
                  </a:lnTo>
                  <a:lnTo>
                    <a:pt x="734568" y="809244"/>
                  </a:lnTo>
                  <a:lnTo>
                    <a:pt x="745235" y="783336"/>
                  </a:lnTo>
                  <a:lnTo>
                    <a:pt x="755904" y="760475"/>
                  </a:lnTo>
                  <a:lnTo>
                    <a:pt x="766572" y="761999"/>
                  </a:lnTo>
                  <a:lnTo>
                    <a:pt x="777239" y="765047"/>
                  </a:lnTo>
                  <a:lnTo>
                    <a:pt x="786383" y="755904"/>
                  </a:lnTo>
                  <a:lnTo>
                    <a:pt x="797052" y="740664"/>
                  </a:lnTo>
                  <a:lnTo>
                    <a:pt x="807720" y="742188"/>
                  </a:lnTo>
                  <a:lnTo>
                    <a:pt x="818387" y="733044"/>
                  </a:lnTo>
                  <a:lnTo>
                    <a:pt x="827531" y="714756"/>
                  </a:lnTo>
                  <a:lnTo>
                    <a:pt x="838200" y="729995"/>
                  </a:lnTo>
                  <a:lnTo>
                    <a:pt x="848868" y="749808"/>
                  </a:lnTo>
                  <a:lnTo>
                    <a:pt x="859535" y="737616"/>
                  </a:lnTo>
                  <a:lnTo>
                    <a:pt x="870204" y="768095"/>
                  </a:lnTo>
                  <a:lnTo>
                    <a:pt x="879347" y="778764"/>
                  </a:lnTo>
                  <a:lnTo>
                    <a:pt x="890016" y="803147"/>
                  </a:lnTo>
                  <a:lnTo>
                    <a:pt x="900683" y="886968"/>
                  </a:lnTo>
                  <a:lnTo>
                    <a:pt x="911352" y="865632"/>
                  </a:lnTo>
                  <a:lnTo>
                    <a:pt x="922020" y="812292"/>
                  </a:lnTo>
                  <a:lnTo>
                    <a:pt x="931164" y="774192"/>
                  </a:lnTo>
                  <a:lnTo>
                    <a:pt x="941831" y="809244"/>
                  </a:lnTo>
                  <a:lnTo>
                    <a:pt x="952500" y="789432"/>
                  </a:lnTo>
                  <a:lnTo>
                    <a:pt x="963168" y="752856"/>
                  </a:lnTo>
                  <a:lnTo>
                    <a:pt x="973835" y="749808"/>
                  </a:lnTo>
                  <a:lnTo>
                    <a:pt x="982979" y="746760"/>
                  </a:lnTo>
                </a:path>
                <a:path w="2310765" h="1167764">
                  <a:moveTo>
                    <a:pt x="1159764" y="675132"/>
                  </a:moveTo>
                  <a:lnTo>
                    <a:pt x="1170431" y="675132"/>
                  </a:lnTo>
                  <a:lnTo>
                    <a:pt x="1181100" y="684275"/>
                  </a:lnTo>
                  <a:lnTo>
                    <a:pt x="1190243" y="719327"/>
                  </a:lnTo>
                  <a:lnTo>
                    <a:pt x="1200912" y="704088"/>
                  </a:lnTo>
                  <a:lnTo>
                    <a:pt x="1211579" y="728471"/>
                  </a:lnTo>
                  <a:lnTo>
                    <a:pt x="1222248" y="734568"/>
                  </a:lnTo>
                  <a:lnTo>
                    <a:pt x="1232916" y="708660"/>
                  </a:lnTo>
                  <a:lnTo>
                    <a:pt x="1242059" y="665988"/>
                  </a:lnTo>
                  <a:lnTo>
                    <a:pt x="1252728" y="641604"/>
                  </a:lnTo>
                  <a:lnTo>
                    <a:pt x="1263395" y="615695"/>
                  </a:lnTo>
                  <a:lnTo>
                    <a:pt x="1274063" y="618744"/>
                  </a:lnTo>
                  <a:lnTo>
                    <a:pt x="1284732" y="620268"/>
                  </a:lnTo>
                  <a:lnTo>
                    <a:pt x="1293875" y="630936"/>
                  </a:lnTo>
                  <a:lnTo>
                    <a:pt x="1304544" y="641604"/>
                  </a:lnTo>
                  <a:lnTo>
                    <a:pt x="1315212" y="618744"/>
                  </a:lnTo>
                  <a:lnTo>
                    <a:pt x="1325879" y="617220"/>
                  </a:lnTo>
                  <a:lnTo>
                    <a:pt x="1336548" y="595884"/>
                  </a:lnTo>
                  <a:lnTo>
                    <a:pt x="1345691" y="579120"/>
                  </a:lnTo>
                  <a:lnTo>
                    <a:pt x="1356359" y="592836"/>
                  </a:lnTo>
                  <a:lnTo>
                    <a:pt x="1367028" y="551688"/>
                  </a:lnTo>
                  <a:lnTo>
                    <a:pt x="1377695" y="518160"/>
                  </a:lnTo>
                  <a:lnTo>
                    <a:pt x="1388363" y="504443"/>
                  </a:lnTo>
                  <a:lnTo>
                    <a:pt x="1397508" y="525780"/>
                  </a:lnTo>
                  <a:lnTo>
                    <a:pt x="1408175" y="513587"/>
                  </a:lnTo>
                  <a:lnTo>
                    <a:pt x="1418844" y="461772"/>
                  </a:lnTo>
                  <a:lnTo>
                    <a:pt x="1429512" y="449580"/>
                  </a:lnTo>
                  <a:lnTo>
                    <a:pt x="1440179" y="434339"/>
                  </a:lnTo>
                  <a:lnTo>
                    <a:pt x="1449324" y="507491"/>
                  </a:lnTo>
                  <a:lnTo>
                    <a:pt x="1459991" y="495299"/>
                  </a:lnTo>
                  <a:lnTo>
                    <a:pt x="1470659" y="480060"/>
                  </a:lnTo>
                  <a:lnTo>
                    <a:pt x="1481328" y="481583"/>
                  </a:lnTo>
                  <a:lnTo>
                    <a:pt x="1491995" y="475487"/>
                  </a:lnTo>
                  <a:lnTo>
                    <a:pt x="1501140" y="458724"/>
                  </a:lnTo>
                  <a:lnTo>
                    <a:pt x="1511808" y="437387"/>
                  </a:lnTo>
                  <a:lnTo>
                    <a:pt x="1522475" y="411480"/>
                  </a:lnTo>
                  <a:lnTo>
                    <a:pt x="1533144" y="408432"/>
                  </a:lnTo>
                  <a:lnTo>
                    <a:pt x="1543812" y="419099"/>
                  </a:lnTo>
                  <a:lnTo>
                    <a:pt x="1552955" y="403860"/>
                  </a:lnTo>
                  <a:lnTo>
                    <a:pt x="1563624" y="448056"/>
                  </a:lnTo>
                  <a:lnTo>
                    <a:pt x="1574291" y="426720"/>
                  </a:lnTo>
                  <a:lnTo>
                    <a:pt x="1584959" y="391668"/>
                  </a:lnTo>
                  <a:lnTo>
                    <a:pt x="1594104" y="394716"/>
                  </a:lnTo>
                  <a:lnTo>
                    <a:pt x="1604771" y="382524"/>
                  </a:lnTo>
                  <a:lnTo>
                    <a:pt x="1615440" y="361187"/>
                  </a:lnTo>
                  <a:lnTo>
                    <a:pt x="1626108" y="370332"/>
                  </a:lnTo>
                  <a:lnTo>
                    <a:pt x="1636775" y="367283"/>
                  </a:lnTo>
                  <a:lnTo>
                    <a:pt x="1645920" y="361187"/>
                  </a:lnTo>
                </a:path>
                <a:path w="2310765" h="1167764">
                  <a:moveTo>
                    <a:pt x="1988820" y="39624"/>
                  </a:moveTo>
                  <a:lnTo>
                    <a:pt x="1999487" y="76200"/>
                  </a:lnTo>
                  <a:lnTo>
                    <a:pt x="2008632" y="60960"/>
                  </a:lnTo>
                  <a:lnTo>
                    <a:pt x="2019300" y="106680"/>
                  </a:lnTo>
                  <a:lnTo>
                    <a:pt x="2029967" y="79247"/>
                  </a:lnTo>
                  <a:lnTo>
                    <a:pt x="2040636" y="79247"/>
                  </a:lnTo>
                  <a:lnTo>
                    <a:pt x="2051304" y="120395"/>
                  </a:lnTo>
                  <a:lnTo>
                    <a:pt x="2060448" y="175260"/>
                  </a:lnTo>
                  <a:lnTo>
                    <a:pt x="2071116" y="153924"/>
                  </a:lnTo>
                  <a:lnTo>
                    <a:pt x="2081783" y="163068"/>
                  </a:lnTo>
                  <a:lnTo>
                    <a:pt x="2092451" y="124968"/>
                  </a:lnTo>
                  <a:lnTo>
                    <a:pt x="2103120" y="118872"/>
                  </a:lnTo>
                  <a:lnTo>
                    <a:pt x="2112263" y="88391"/>
                  </a:lnTo>
                  <a:lnTo>
                    <a:pt x="2122932" y="83820"/>
                  </a:lnTo>
                  <a:lnTo>
                    <a:pt x="2133600" y="80772"/>
                  </a:lnTo>
                  <a:lnTo>
                    <a:pt x="2144267" y="86868"/>
                  </a:lnTo>
                  <a:lnTo>
                    <a:pt x="2154936" y="64008"/>
                  </a:lnTo>
                  <a:lnTo>
                    <a:pt x="2164079" y="71628"/>
                  </a:lnTo>
                  <a:lnTo>
                    <a:pt x="2174748" y="68580"/>
                  </a:lnTo>
                  <a:lnTo>
                    <a:pt x="2185416" y="59435"/>
                  </a:lnTo>
                  <a:lnTo>
                    <a:pt x="2196083" y="56387"/>
                  </a:lnTo>
                  <a:lnTo>
                    <a:pt x="2206751" y="45720"/>
                  </a:lnTo>
                  <a:lnTo>
                    <a:pt x="2215895" y="50291"/>
                  </a:lnTo>
                  <a:lnTo>
                    <a:pt x="2226563" y="36576"/>
                  </a:lnTo>
                  <a:lnTo>
                    <a:pt x="2237232" y="19812"/>
                  </a:lnTo>
                  <a:lnTo>
                    <a:pt x="2247900" y="19812"/>
                  </a:lnTo>
                  <a:lnTo>
                    <a:pt x="2258567" y="3047"/>
                  </a:lnTo>
                  <a:lnTo>
                    <a:pt x="2267712" y="0"/>
                  </a:lnTo>
                  <a:lnTo>
                    <a:pt x="2278379" y="10668"/>
                  </a:lnTo>
                  <a:lnTo>
                    <a:pt x="2289048" y="39624"/>
                  </a:lnTo>
                  <a:lnTo>
                    <a:pt x="2299716" y="48768"/>
                  </a:lnTo>
                  <a:lnTo>
                    <a:pt x="2310383" y="74676"/>
                  </a:lnTo>
                </a:path>
              </a:pathLst>
            </a:custGeom>
            <a:ln w="13716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9898" y="1812797"/>
              <a:ext cx="169164" cy="1280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636519" y="1816608"/>
              <a:ext cx="2806065" cy="1567180"/>
            </a:xfrm>
            <a:custGeom>
              <a:avLst/>
              <a:gdLst/>
              <a:ahLst/>
              <a:cxnLst/>
              <a:rect l="l" t="t" r="r" b="b"/>
              <a:pathLst>
                <a:path w="2806065" h="1567179">
                  <a:moveTo>
                    <a:pt x="0" y="1379219"/>
                  </a:moveTo>
                  <a:lnTo>
                    <a:pt x="0" y="1566672"/>
                  </a:lnTo>
                </a:path>
                <a:path w="2806065" h="1567179">
                  <a:moveTo>
                    <a:pt x="321564" y="1161288"/>
                  </a:moveTo>
                  <a:lnTo>
                    <a:pt x="321564" y="1556003"/>
                  </a:lnTo>
                </a:path>
                <a:path w="2806065" h="1567179">
                  <a:moveTo>
                    <a:pt x="653796" y="981456"/>
                  </a:moveTo>
                  <a:lnTo>
                    <a:pt x="653796" y="1552956"/>
                  </a:lnTo>
                </a:path>
                <a:path w="2806065" h="1567179">
                  <a:moveTo>
                    <a:pt x="984504" y="973835"/>
                  </a:moveTo>
                  <a:lnTo>
                    <a:pt x="984504" y="1559051"/>
                  </a:lnTo>
                </a:path>
                <a:path w="2806065" h="1567179">
                  <a:moveTo>
                    <a:pt x="1173480" y="911351"/>
                  </a:moveTo>
                  <a:lnTo>
                    <a:pt x="1173480" y="1560575"/>
                  </a:lnTo>
                </a:path>
                <a:path w="2806065" h="1567179">
                  <a:moveTo>
                    <a:pt x="1644396" y="583691"/>
                  </a:moveTo>
                  <a:lnTo>
                    <a:pt x="1644396" y="1556003"/>
                  </a:lnTo>
                </a:path>
                <a:path w="2806065" h="1567179">
                  <a:moveTo>
                    <a:pt x="1982724" y="268224"/>
                  </a:moveTo>
                  <a:lnTo>
                    <a:pt x="1982724" y="1554480"/>
                  </a:lnTo>
                </a:path>
                <a:path w="2806065" h="1567179">
                  <a:moveTo>
                    <a:pt x="2301240" y="312420"/>
                  </a:moveTo>
                  <a:lnTo>
                    <a:pt x="2301240" y="1565148"/>
                  </a:lnTo>
                </a:path>
                <a:path w="2806065" h="1567179">
                  <a:moveTo>
                    <a:pt x="2642616" y="120396"/>
                  </a:moveTo>
                  <a:lnTo>
                    <a:pt x="2642616" y="1563624"/>
                  </a:lnTo>
                </a:path>
                <a:path w="2806065" h="1567179">
                  <a:moveTo>
                    <a:pt x="2805683" y="0"/>
                  </a:moveTo>
                  <a:lnTo>
                    <a:pt x="2805683" y="1554480"/>
                  </a:lnTo>
                </a:path>
              </a:pathLst>
            </a:custGeom>
            <a:ln w="6096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7920" y="3086100"/>
              <a:ext cx="140207" cy="14020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55391" y="3101339"/>
              <a:ext cx="140207" cy="13715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3280" y="3101339"/>
              <a:ext cx="137159" cy="12801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80688" y="3101339"/>
              <a:ext cx="140207" cy="12801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00016" y="3101339"/>
              <a:ext cx="140207" cy="12801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91328" y="3101339"/>
              <a:ext cx="140207" cy="13411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1503" y="3086100"/>
              <a:ext cx="140207" cy="14020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1311" y="3086100"/>
              <a:ext cx="140207" cy="14020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41392" y="3086100"/>
              <a:ext cx="137159" cy="14020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65064" y="3086100"/>
              <a:ext cx="140207" cy="1463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57143" y="3086100"/>
              <a:ext cx="137159" cy="14020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614415" y="1671828"/>
              <a:ext cx="0" cy="1701164"/>
            </a:xfrm>
            <a:custGeom>
              <a:avLst/>
              <a:gdLst/>
              <a:ahLst/>
              <a:cxnLst/>
              <a:rect l="l" t="t" r="r" b="b"/>
              <a:pathLst>
                <a:path w="0" h="1701164">
                  <a:moveTo>
                    <a:pt x="0" y="0"/>
                  </a:moveTo>
                  <a:lnTo>
                    <a:pt x="0" y="1700783"/>
                  </a:lnTo>
                </a:path>
              </a:pathLst>
            </a:custGeom>
            <a:ln w="6096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44896" y="3092196"/>
              <a:ext cx="140207" cy="128015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1777756" y="1645901"/>
            <a:ext cx="106680" cy="152781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Growth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4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$1,000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in</a:t>
            </a:r>
            <a:r>
              <a:rPr dirty="0" sz="4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S&amp;P</a:t>
            </a:r>
            <a:r>
              <a:rPr dirty="0" sz="450" spc="7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500</a:t>
            </a:r>
            <a:r>
              <a:rPr dirty="0" sz="450" spc="6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(Price</a:t>
            </a:r>
            <a:r>
              <a:rPr dirty="0" sz="450" spc="5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Only,</a:t>
            </a:r>
            <a:r>
              <a:rPr dirty="0" sz="450" spc="8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Log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Scale)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2953511" y="363626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13716">
            <a:solidFill>
              <a:srgbClr val="0067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102608" y="363626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13716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500">
              <a:latin typeface="Times New Roman"/>
              <a:cs typeface="Times New Roman"/>
            </a:endParaRPr>
          </a:p>
          <a:p>
            <a:pPr algn="r" marR="4105910">
              <a:lnSpc>
                <a:spcPct val="100000"/>
              </a:lnSpc>
              <a:spcBef>
                <a:spcPts val="5"/>
              </a:spcBef>
            </a:pP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$1,000,000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500">
              <a:latin typeface="Gadugi"/>
              <a:cs typeface="Gadugi"/>
            </a:endParaRPr>
          </a:p>
          <a:p>
            <a:pPr algn="r" marR="375920">
              <a:lnSpc>
                <a:spcPct val="100000"/>
              </a:lnSpc>
              <a:spcBef>
                <a:spcPts val="5"/>
              </a:spcBef>
            </a:pPr>
            <a:r>
              <a:rPr dirty="0" sz="500" spc="-10" b="1">
                <a:solidFill>
                  <a:srgbClr val="576460"/>
                </a:solidFill>
                <a:latin typeface="Gadugi"/>
                <a:cs typeface="Gadugi"/>
              </a:rPr>
              <a:t>$433,013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 algn="r" marR="4105910">
              <a:lnSpc>
                <a:spcPct val="100000"/>
              </a:lnSpc>
            </a:pP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$100,000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500">
              <a:latin typeface="Gadugi"/>
              <a:cs typeface="Gadugi"/>
            </a:endParaRPr>
          </a:p>
          <a:p>
            <a:pPr algn="r" marR="4105910">
              <a:lnSpc>
                <a:spcPct val="100000"/>
              </a:lnSpc>
            </a:pP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$10,000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500">
              <a:latin typeface="Gadugi"/>
              <a:cs typeface="Gadugi"/>
            </a:endParaRPr>
          </a:p>
          <a:p>
            <a:pPr marL="582295">
              <a:lnSpc>
                <a:spcPct val="100000"/>
              </a:lnSpc>
            </a:pPr>
            <a:r>
              <a:rPr dirty="0" sz="500" spc="-10">
                <a:solidFill>
                  <a:srgbClr val="595959"/>
                </a:solidFill>
                <a:latin typeface="Gadugi"/>
                <a:cs typeface="Gadugi"/>
              </a:rPr>
              <a:t>$1,000</a:t>
            </a:r>
            <a:endParaRPr sz="500">
              <a:latin typeface="Gadugi"/>
              <a:cs typeface="Gadugi"/>
            </a:endParaRPr>
          </a:p>
          <a:p>
            <a:pPr algn="ctr" marL="150495">
              <a:lnSpc>
                <a:spcPct val="100000"/>
              </a:lnSpc>
              <a:spcBef>
                <a:spcPts val="145"/>
              </a:spcBef>
              <a:tabLst>
                <a:tab pos="482600" algn="l"/>
                <a:tab pos="813435" algn="l"/>
                <a:tab pos="1145540" algn="l"/>
                <a:tab pos="1475740" algn="l"/>
                <a:tab pos="1807845" algn="l"/>
                <a:tab pos="2138680" algn="l"/>
                <a:tab pos="2470785" algn="l"/>
                <a:tab pos="2802255" algn="l"/>
                <a:tab pos="3134360" algn="l"/>
                <a:tab pos="3465195" algn="l"/>
              </a:tabLst>
            </a:pP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1944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1952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1960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1968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1976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1984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1992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2000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2008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2016</a:t>
            </a:r>
            <a:r>
              <a:rPr dirty="0" sz="50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500" spc="-20">
                <a:solidFill>
                  <a:srgbClr val="595959"/>
                </a:solidFill>
                <a:latin typeface="Gadugi"/>
                <a:cs typeface="Gadugi"/>
              </a:rPr>
              <a:t>2024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500">
              <a:latin typeface="Gadugi"/>
              <a:cs typeface="Gadugi"/>
            </a:endParaRPr>
          </a:p>
          <a:p>
            <a:pPr algn="ctr" marL="116205">
              <a:lnSpc>
                <a:spcPct val="100000"/>
              </a:lnSpc>
              <a:tabLst>
                <a:tab pos="1264920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Democratic</a:t>
            </a:r>
            <a:r>
              <a:rPr dirty="0" sz="450" spc="14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President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10">
                <a:solidFill>
                  <a:srgbClr val="595959"/>
                </a:solidFill>
                <a:latin typeface="Gadugi"/>
                <a:cs typeface="Gadugi"/>
              </a:rPr>
              <a:t>Republican</a:t>
            </a:r>
            <a:r>
              <a:rPr dirty="0" sz="450" spc="4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President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450">
              <a:latin typeface="Gadugi"/>
              <a:cs typeface="Gadugi"/>
            </a:endParaRPr>
          </a:p>
          <a:p>
            <a:pPr marL="682625" marR="575945" indent="-11303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68262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Historically,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equity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moved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higher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irrespective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which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party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occupies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Oval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Office.</a:t>
            </a:r>
            <a:endParaRPr sz="650">
              <a:latin typeface="Gadugi"/>
              <a:cs typeface="Gadugi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  <p:sp>
        <p:nvSpPr>
          <p:cNvPr id="36" name="object 36" descr=""/>
          <p:cNvSpPr txBox="1"/>
          <p:nvPr/>
        </p:nvSpPr>
        <p:spPr>
          <a:xfrm>
            <a:off x="921546" y="4804695"/>
            <a:ext cx="581660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Historically,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equity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moved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higher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irrespective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which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party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occupies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Oval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Office.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653"/>
            <a:ext cx="100435" cy="7163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417064" y="3570732"/>
            <a:ext cx="231775" cy="399415"/>
          </a:xfrm>
          <a:custGeom>
            <a:avLst/>
            <a:gdLst/>
            <a:ahLst/>
            <a:cxnLst/>
            <a:rect l="l" t="t" r="r" b="b"/>
            <a:pathLst>
              <a:path w="231775" h="399414">
                <a:moveTo>
                  <a:pt x="231647" y="399287"/>
                </a:moveTo>
                <a:lnTo>
                  <a:pt x="0" y="399287"/>
                </a:lnTo>
                <a:lnTo>
                  <a:pt x="0" y="0"/>
                </a:lnTo>
                <a:lnTo>
                  <a:pt x="231647" y="0"/>
                </a:lnTo>
                <a:lnTo>
                  <a:pt x="231647" y="399287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573780" y="3038856"/>
            <a:ext cx="231775" cy="931544"/>
          </a:xfrm>
          <a:custGeom>
            <a:avLst/>
            <a:gdLst/>
            <a:ahLst/>
            <a:cxnLst/>
            <a:rect l="l" t="t" r="r" b="b"/>
            <a:pathLst>
              <a:path w="231775" h="931545">
                <a:moveTo>
                  <a:pt x="231647" y="931163"/>
                </a:moveTo>
                <a:lnTo>
                  <a:pt x="0" y="931163"/>
                </a:lnTo>
                <a:lnTo>
                  <a:pt x="0" y="0"/>
                </a:lnTo>
                <a:lnTo>
                  <a:pt x="231647" y="0"/>
                </a:lnTo>
                <a:lnTo>
                  <a:pt x="231647" y="931163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152900" y="3038856"/>
            <a:ext cx="231775" cy="931544"/>
          </a:xfrm>
          <a:custGeom>
            <a:avLst/>
            <a:gdLst/>
            <a:ahLst/>
            <a:cxnLst/>
            <a:rect l="l" t="t" r="r" b="b"/>
            <a:pathLst>
              <a:path w="231775" h="931545">
                <a:moveTo>
                  <a:pt x="231648" y="931163"/>
                </a:moveTo>
                <a:lnTo>
                  <a:pt x="0" y="931163"/>
                </a:lnTo>
                <a:lnTo>
                  <a:pt x="0" y="0"/>
                </a:lnTo>
                <a:lnTo>
                  <a:pt x="231648" y="0"/>
                </a:lnTo>
                <a:lnTo>
                  <a:pt x="231648" y="931163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730496" y="2574035"/>
            <a:ext cx="231775" cy="1396365"/>
          </a:xfrm>
          <a:custGeom>
            <a:avLst/>
            <a:gdLst/>
            <a:ahLst/>
            <a:cxnLst/>
            <a:rect l="l" t="t" r="r" b="b"/>
            <a:pathLst>
              <a:path w="231775" h="1396364">
                <a:moveTo>
                  <a:pt x="231648" y="1395984"/>
                </a:moveTo>
                <a:lnTo>
                  <a:pt x="0" y="1395984"/>
                </a:lnTo>
                <a:lnTo>
                  <a:pt x="0" y="0"/>
                </a:lnTo>
                <a:lnTo>
                  <a:pt x="231648" y="0"/>
                </a:lnTo>
                <a:lnTo>
                  <a:pt x="231648" y="1395984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309616" y="1575816"/>
            <a:ext cx="231775" cy="2394585"/>
          </a:xfrm>
          <a:custGeom>
            <a:avLst/>
            <a:gdLst/>
            <a:ahLst/>
            <a:cxnLst/>
            <a:rect l="l" t="t" r="r" b="b"/>
            <a:pathLst>
              <a:path w="231775" h="2394585">
                <a:moveTo>
                  <a:pt x="231648" y="2394203"/>
                </a:moveTo>
                <a:lnTo>
                  <a:pt x="0" y="2394203"/>
                </a:lnTo>
                <a:lnTo>
                  <a:pt x="0" y="0"/>
                </a:lnTo>
                <a:lnTo>
                  <a:pt x="231648" y="0"/>
                </a:lnTo>
                <a:lnTo>
                  <a:pt x="231648" y="2394203"/>
                </a:lnTo>
                <a:close/>
              </a:path>
            </a:pathLst>
          </a:custGeom>
          <a:solidFill>
            <a:srgbClr val="0397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2217292" y="1440052"/>
            <a:ext cx="3501390" cy="2556510"/>
            <a:chOff x="2217292" y="1440052"/>
            <a:chExt cx="3501390" cy="2556510"/>
          </a:xfrm>
        </p:grpSpPr>
        <p:sp>
          <p:nvSpPr>
            <p:cNvPr id="11" name="object 11" descr=""/>
            <p:cNvSpPr/>
            <p:nvPr/>
          </p:nvSpPr>
          <p:spPr>
            <a:xfrm>
              <a:off x="2243328" y="1443228"/>
              <a:ext cx="0" cy="2527300"/>
            </a:xfrm>
            <a:custGeom>
              <a:avLst/>
              <a:gdLst/>
              <a:ahLst/>
              <a:cxnLst/>
              <a:rect l="l" t="t" r="r" b="b"/>
              <a:pathLst>
                <a:path w="0" h="2527300">
                  <a:moveTo>
                    <a:pt x="0" y="2526791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20467" y="1443227"/>
              <a:ext cx="22860" cy="2527300"/>
            </a:xfrm>
            <a:custGeom>
              <a:avLst/>
              <a:gdLst/>
              <a:ahLst/>
              <a:cxnLst/>
              <a:rect l="l" t="t" r="r" b="b"/>
              <a:pathLst>
                <a:path w="22860" h="2527300">
                  <a:moveTo>
                    <a:pt x="0" y="2526791"/>
                  </a:moveTo>
                  <a:lnTo>
                    <a:pt x="22859" y="2526791"/>
                  </a:lnTo>
                </a:path>
                <a:path w="22860" h="2527300">
                  <a:moveTo>
                    <a:pt x="0" y="2394203"/>
                  </a:moveTo>
                  <a:lnTo>
                    <a:pt x="22859" y="2394203"/>
                  </a:lnTo>
                </a:path>
                <a:path w="22860" h="2527300">
                  <a:moveTo>
                    <a:pt x="0" y="2261615"/>
                  </a:moveTo>
                  <a:lnTo>
                    <a:pt x="22859" y="2261615"/>
                  </a:lnTo>
                </a:path>
                <a:path w="22860" h="2527300">
                  <a:moveTo>
                    <a:pt x="0" y="2127504"/>
                  </a:moveTo>
                  <a:lnTo>
                    <a:pt x="22859" y="2127504"/>
                  </a:lnTo>
                </a:path>
                <a:path w="22860" h="2527300">
                  <a:moveTo>
                    <a:pt x="0" y="1994915"/>
                  </a:moveTo>
                  <a:lnTo>
                    <a:pt x="22859" y="1994915"/>
                  </a:lnTo>
                </a:path>
                <a:path w="22860" h="2527300">
                  <a:moveTo>
                    <a:pt x="0" y="1862327"/>
                  </a:moveTo>
                  <a:lnTo>
                    <a:pt x="22859" y="1862327"/>
                  </a:lnTo>
                </a:path>
                <a:path w="22860" h="2527300">
                  <a:moveTo>
                    <a:pt x="0" y="1729739"/>
                  </a:moveTo>
                  <a:lnTo>
                    <a:pt x="22859" y="1729739"/>
                  </a:lnTo>
                </a:path>
                <a:path w="22860" h="2527300">
                  <a:moveTo>
                    <a:pt x="0" y="1595627"/>
                  </a:moveTo>
                  <a:lnTo>
                    <a:pt x="22859" y="1595627"/>
                  </a:lnTo>
                </a:path>
                <a:path w="22860" h="2527300">
                  <a:moveTo>
                    <a:pt x="0" y="1463039"/>
                  </a:moveTo>
                  <a:lnTo>
                    <a:pt x="22859" y="1463039"/>
                  </a:lnTo>
                </a:path>
                <a:path w="22860" h="2527300">
                  <a:moveTo>
                    <a:pt x="0" y="1330452"/>
                  </a:moveTo>
                  <a:lnTo>
                    <a:pt x="22859" y="1330452"/>
                  </a:lnTo>
                </a:path>
                <a:path w="22860" h="2527300">
                  <a:moveTo>
                    <a:pt x="0" y="1197863"/>
                  </a:moveTo>
                  <a:lnTo>
                    <a:pt x="22859" y="1197863"/>
                  </a:lnTo>
                </a:path>
                <a:path w="22860" h="2527300">
                  <a:moveTo>
                    <a:pt x="0" y="1063751"/>
                  </a:moveTo>
                  <a:lnTo>
                    <a:pt x="22859" y="1063751"/>
                  </a:lnTo>
                </a:path>
                <a:path w="22860" h="2527300">
                  <a:moveTo>
                    <a:pt x="0" y="931163"/>
                  </a:moveTo>
                  <a:lnTo>
                    <a:pt x="22859" y="931163"/>
                  </a:lnTo>
                </a:path>
                <a:path w="22860" h="2527300">
                  <a:moveTo>
                    <a:pt x="0" y="798575"/>
                  </a:moveTo>
                  <a:lnTo>
                    <a:pt x="22859" y="798575"/>
                  </a:lnTo>
                </a:path>
                <a:path w="22860" h="2527300">
                  <a:moveTo>
                    <a:pt x="0" y="665987"/>
                  </a:moveTo>
                  <a:lnTo>
                    <a:pt x="22859" y="665987"/>
                  </a:lnTo>
                </a:path>
                <a:path w="22860" h="2527300">
                  <a:moveTo>
                    <a:pt x="0" y="531875"/>
                  </a:moveTo>
                  <a:lnTo>
                    <a:pt x="22859" y="531875"/>
                  </a:lnTo>
                </a:path>
                <a:path w="22860" h="2527300">
                  <a:moveTo>
                    <a:pt x="0" y="399287"/>
                  </a:moveTo>
                  <a:lnTo>
                    <a:pt x="22859" y="399287"/>
                  </a:lnTo>
                </a:path>
                <a:path w="22860" h="2527300">
                  <a:moveTo>
                    <a:pt x="0" y="266699"/>
                  </a:moveTo>
                  <a:lnTo>
                    <a:pt x="22859" y="266699"/>
                  </a:lnTo>
                </a:path>
                <a:path w="22860" h="2527300">
                  <a:moveTo>
                    <a:pt x="0" y="134112"/>
                  </a:moveTo>
                  <a:lnTo>
                    <a:pt x="22859" y="134112"/>
                  </a:lnTo>
                </a:path>
                <a:path w="22860" h="252730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6096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43328" y="3970019"/>
              <a:ext cx="3472179" cy="0"/>
            </a:xfrm>
            <a:custGeom>
              <a:avLst/>
              <a:gdLst/>
              <a:ahLst/>
              <a:cxnLst/>
              <a:rect l="l" t="t" r="r" b="b"/>
              <a:pathLst>
                <a:path w="3472179" h="0">
                  <a:moveTo>
                    <a:pt x="0" y="0"/>
                  </a:moveTo>
                  <a:lnTo>
                    <a:pt x="3471671" y="0"/>
                  </a:lnTo>
                </a:path>
              </a:pathLst>
            </a:custGeom>
            <a:ln w="6096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243328" y="3970019"/>
              <a:ext cx="3472179" cy="22860"/>
            </a:xfrm>
            <a:custGeom>
              <a:avLst/>
              <a:gdLst/>
              <a:ahLst/>
              <a:cxnLst/>
              <a:rect l="l" t="t" r="r" b="b"/>
              <a:pathLst>
                <a:path w="3472179" h="22860">
                  <a:moveTo>
                    <a:pt x="0" y="0"/>
                  </a:moveTo>
                  <a:lnTo>
                    <a:pt x="0" y="22859"/>
                  </a:lnTo>
                </a:path>
                <a:path w="3472179" h="22860">
                  <a:moveTo>
                    <a:pt x="577595" y="0"/>
                  </a:moveTo>
                  <a:lnTo>
                    <a:pt x="577595" y="22859"/>
                  </a:lnTo>
                </a:path>
                <a:path w="3472179" h="22860">
                  <a:moveTo>
                    <a:pt x="1156716" y="0"/>
                  </a:moveTo>
                  <a:lnTo>
                    <a:pt x="1156716" y="22859"/>
                  </a:lnTo>
                </a:path>
                <a:path w="3472179" h="22860">
                  <a:moveTo>
                    <a:pt x="1735836" y="0"/>
                  </a:moveTo>
                  <a:lnTo>
                    <a:pt x="1735836" y="22859"/>
                  </a:lnTo>
                </a:path>
                <a:path w="3472179" h="22860">
                  <a:moveTo>
                    <a:pt x="2313432" y="0"/>
                  </a:moveTo>
                  <a:lnTo>
                    <a:pt x="2313432" y="22859"/>
                  </a:lnTo>
                </a:path>
                <a:path w="3472179" h="22860">
                  <a:moveTo>
                    <a:pt x="2892551" y="0"/>
                  </a:moveTo>
                  <a:lnTo>
                    <a:pt x="2892551" y="22859"/>
                  </a:lnTo>
                </a:path>
                <a:path w="3472179" h="22860">
                  <a:moveTo>
                    <a:pt x="3471672" y="0"/>
                  </a:moveTo>
                  <a:lnTo>
                    <a:pt x="3471672" y="22859"/>
                  </a:lnTo>
                </a:path>
              </a:pathLst>
            </a:custGeom>
            <a:ln w="6096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092375" y="3448261"/>
            <a:ext cx="5143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00" spc="-50" b="1">
                <a:solidFill>
                  <a:srgbClr val="576460"/>
                </a:solidFill>
                <a:latin typeface="Gadugi"/>
                <a:cs typeface="Gadugi"/>
              </a:rPr>
              <a:t>6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13741" y="1390924"/>
            <a:ext cx="79375" cy="26269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38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36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32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30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28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26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22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20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18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16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12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10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00"/>
              </a:spcBef>
            </a:pPr>
            <a:r>
              <a:rPr dirty="0" sz="450" spc="-50">
                <a:solidFill>
                  <a:srgbClr val="576460"/>
                </a:solidFill>
                <a:latin typeface="Gadugi"/>
                <a:cs typeface="Gadugi"/>
              </a:rPr>
              <a:t>8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20"/>
              </a:spcBef>
            </a:pPr>
            <a:r>
              <a:rPr dirty="0" sz="450" spc="-50">
                <a:solidFill>
                  <a:srgbClr val="576460"/>
                </a:solidFill>
                <a:latin typeface="Gadugi"/>
                <a:cs typeface="Gadugi"/>
              </a:rPr>
              <a:t>6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00"/>
              </a:spcBef>
            </a:pPr>
            <a:r>
              <a:rPr dirty="0" sz="450" spc="-50">
                <a:solidFill>
                  <a:srgbClr val="576460"/>
                </a:solidFill>
                <a:latin typeface="Gadugi"/>
                <a:cs typeface="Gadugi"/>
              </a:rPr>
              <a:t>4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05"/>
              </a:spcBef>
            </a:pPr>
            <a:r>
              <a:rPr dirty="0" sz="450" spc="-50">
                <a:solidFill>
                  <a:srgbClr val="576460"/>
                </a:solidFill>
                <a:latin typeface="Gadugi"/>
                <a:cs typeface="Gadugi"/>
              </a:rPr>
              <a:t>2</a:t>
            </a:r>
            <a:endParaRPr sz="450">
              <a:latin typeface="Gadugi"/>
              <a:cs typeface="Gadugi"/>
            </a:endParaRPr>
          </a:p>
          <a:p>
            <a:pPr marL="33020">
              <a:lnSpc>
                <a:spcPct val="100000"/>
              </a:lnSpc>
              <a:spcBef>
                <a:spcPts val="515"/>
              </a:spcBef>
            </a:pPr>
            <a:r>
              <a:rPr dirty="0" sz="450" spc="-50">
                <a:solidFill>
                  <a:srgbClr val="576460"/>
                </a:solidFill>
                <a:latin typeface="Gadugi"/>
                <a:cs typeface="Gadugi"/>
              </a:rPr>
              <a:t>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941266" y="4009227"/>
            <a:ext cx="3543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-20%</a:t>
            </a:r>
            <a:r>
              <a:rPr dirty="0" sz="4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701768" y="4009227"/>
            <a:ext cx="30480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r>
              <a:rPr dirty="0" sz="450" spc="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46107" y="4009227"/>
            <a:ext cx="17145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76460"/>
                </a:solidFill>
                <a:latin typeface="Gadugi"/>
                <a:cs typeface="Gadugi"/>
              </a:rPr>
              <a:t>&gt;20%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66739" y="2575637"/>
            <a:ext cx="106680" cy="18034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Years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441159" y="3981819"/>
            <a:ext cx="1088390" cy="22669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R="16510">
              <a:lnSpc>
                <a:spcPct val="100000"/>
              </a:lnSpc>
              <a:spcBef>
                <a:spcPts val="345"/>
              </a:spcBef>
              <a:tabLst>
                <a:tab pos="591185" algn="l"/>
              </a:tabLst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-10%</a:t>
            </a:r>
            <a:r>
              <a:rPr dirty="0" sz="450" spc="6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6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0%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	0%</a:t>
            </a:r>
            <a:r>
              <a:rPr dirty="0" sz="450" spc="4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-</a:t>
            </a:r>
            <a:r>
              <a:rPr dirty="0" sz="450" spc="4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10%</a:t>
            </a:r>
            <a:endParaRPr sz="450">
              <a:latin typeface="Gadugi"/>
              <a:cs typeface="Gadugi"/>
            </a:endParaRPr>
          </a:p>
          <a:p>
            <a:pPr algn="ctr" marR="5080">
              <a:lnSpc>
                <a:spcPct val="100000"/>
              </a:lnSpc>
              <a:spcBef>
                <a:spcPts val="250"/>
              </a:spcBef>
            </a:pP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S&amp;P</a:t>
            </a:r>
            <a:r>
              <a:rPr dirty="0" sz="45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500</a:t>
            </a:r>
            <a:r>
              <a:rPr dirty="0" sz="450" spc="8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Annual</a:t>
            </a:r>
            <a:r>
              <a:rPr dirty="0" sz="450" spc="9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Total</a:t>
            </a:r>
            <a:r>
              <a:rPr dirty="0" sz="450" spc="7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76460"/>
                </a:solidFill>
                <a:latin typeface="Gadugi"/>
                <a:cs typeface="Gadugi"/>
              </a:rPr>
              <a:t>Return</a:t>
            </a:r>
            <a:r>
              <a:rPr dirty="0" sz="450" spc="9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76460"/>
                </a:solidFill>
                <a:latin typeface="Gadugi"/>
                <a:cs typeface="Gadugi"/>
              </a:rPr>
              <a:t>Ranges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41401" y="3448261"/>
            <a:ext cx="195580" cy="659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125"/>
              </a:spcBef>
            </a:pPr>
            <a:r>
              <a:rPr dirty="0" sz="500" spc="-50" b="1">
                <a:solidFill>
                  <a:srgbClr val="576460"/>
                </a:solidFill>
                <a:latin typeface="Gadugi"/>
                <a:cs typeface="Gadugi"/>
              </a:rPr>
              <a:t>6</a:t>
            </a:r>
            <a:endParaRPr sz="500">
              <a:latin typeface="Gadugi"/>
              <a:cs typeface="Gadugi"/>
            </a:endParaRPr>
          </a:p>
          <a:p>
            <a:pPr marL="27305">
              <a:lnSpc>
                <a:spcPct val="100000"/>
              </a:lnSpc>
              <a:spcBef>
                <a:spcPts val="4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1930</a:t>
            </a:r>
            <a:endParaRPr sz="400">
              <a:latin typeface="Gadugi"/>
              <a:cs typeface="Gadugi"/>
            </a:endParaRPr>
          </a:p>
          <a:p>
            <a:pPr marL="27305">
              <a:lnSpc>
                <a:spcPct val="100000"/>
              </a:lnSpc>
              <a:spcBef>
                <a:spcPts val="1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1931</a:t>
            </a:r>
            <a:endParaRPr sz="400">
              <a:latin typeface="Gadugi"/>
              <a:cs typeface="Gadugi"/>
            </a:endParaRPr>
          </a:p>
          <a:p>
            <a:pPr marL="27305"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1937</a:t>
            </a:r>
            <a:endParaRPr sz="400">
              <a:latin typeface="Gadugi"/>
              <a:cs typeface="Gadugi"/>
            </a:endParaRPr>
          </a:p>
          <a:p>
            <a:pPr marL="27305"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1974</a:t>
            </a:r>
            <a:endParaRPr sz="400">
              <a:latin typeface="Gadugi"/>
              <a:cs typeface="Gadugi"/>
            </a:endParaRPr>
          </a:p>
          <a:p>
            <a:pPr marL="27305"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2002</a:t>
            </a:r>
            <a:endParaRPr sz="400">
              <a:latin typeface="Gadugi"/>
              <a:cs typeface="Gadugi"/>
            </a:endParaRPr>
          </a:p>
          <a:p>
            <a:pPr marL="27305"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r>
              <a:rPr dirty="0" sz="450">
                <a:solidFill>
                  <a:srgbClr val="576460"/>
                </a:solidFill>
                <a:latin typeface="Gadugi"/>
                <a:cs typeface="Gadugi"/>
              </a:rPr>
              <a:t>&lt;-</a:t>
            </a: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20%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996183" y="3570732"/>
            <a:ext cx="230504" cy="399415"/>
          </a:xfrm>
          <a:prstGeom prst="rect">
            <a:avLst/>
          </a:prstGeom>
          <a:solidFill>
            <a:srgbClr val="576460"/>
          </a:solidFill>
        </p:spPr>
        <p:txBody>
          <a:bodyPr wrap="square" lIns="0" tIns="23495" rIns="0" bIns="0" rtlCol="0" vert="horz">
            <a:spAutoFit/>
          </a:bodyPr>
          <a:lstStyle/>
          <a:p>
            <a:pPr marL="55880">
              <a:lnSpc>
                <a:spcPct val="100000"/>
              </a:lnSpc>
              <a:spcBef>
                <a:spcPts val="18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1940</a:t>
            </a:r>
            <a:endParaRPr sz="400">
              <a:latin typeface="Gadugi"/>
              <a:cs typeface="Gadugi"/>
            </a:endParaRPr>
          </a:p>
          <a:p>
            <a:pPr marL="55880">
              <a:lnSpc>
                <a:spcPct val="100000"/>
              </a:lnSpc>
              <a:spcBef>
                <a:spcPts val="1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1941</a:t>
            </a:r>
            <a:endParaRPr sz="400">
              <a:latin typeface="Gadugi"/>
              <a:cs typeface="Gadugi"/>
            </a:endParaRPr>
          </a:p>
          <a:p>
            <a:pPr marL="55880"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1957</a:t>
            </a:r>
            <a:endParaRPr sz="400">
              <a:latin typeface="Gadugi"/>
              <a:cs typeface="Gadugi"/>
            </a:endParaRPr>
          </a:p>
          <a:p>
            <a:pPr marL="55880"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1973</a:t>
            </a:r>
            <a:endParaRPr sz="400">
              <a:latin typeface="Gadugi"/>
              <a:cs typeface="Gadugi"/>
            </a:endParaRPr>
          </a:p>
          <a:p>
            <a:pPr marL="55880"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2001</a:t>
            </a:r>
            <a:endParaRPr sz="400">
              <a:latin typeface="Gadugi"/>
              <a:cs typeface="Gadugi"/>
            </a:endParaRPr>
          </a:p>
          <a:p>
            <a:pPr marL="55880"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2022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33190" y="2914853"/>
            <a:ext cx="129539" cy="10261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25"/>
              </a:spcBef>
            </a:pP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14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1929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1932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1934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1962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1977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1981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1990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2000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2018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203174" y="2914853"/>
            <a:ext cx="129539" cy="10287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25"/>
              </a:spcBef>
            </a:pPr>
            <a:r>
              <a:rPr dirty="0" sz="500" spc="-25" b="1">
                <a:solidFill>
                  <a:srgbClr val="0397A1"/>
                </a:solidFill>
                <a:latin typeface="Gadugi"/>
                <a:cs typeface="Gadugi"/>
              </a:rPr>
              <a:t>14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1947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1960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1970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1984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1987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1992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1994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2005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2007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2011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2015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783789" y="2450058"/>
            <a:ext cx="129539" cy="145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dirty="0" sz="500" spc="-25" b="1">
                <a:solidFill>
                  <a:srgbClr val="0397A1"/>
                </a:solidFill>
                <a:latin typeface="Gadugi"/>
                <a:cs typeface="Gadugi"/>
              </a:rPr>
              <a:t>21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1942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1944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1952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1964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1965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1971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1972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2004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2010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2012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2014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2020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670048" y="1898904"/>
            <a:ext cx="1359535" cy="381000"/>
          </a:xfrm>
          <a:prstGeom prst="rect">
            <a:avLst/>
          </a:prstGeom>
          <a:solidFill>
            <a:srgbClr val="B6DFF9"/>
          </a:solidFill>
        </p:spPr>
        <p:txBody>
          <a:bodyPr wrap="square" lIns="0" tIns="241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550" spc="10" b="1">
                <a:solidFill>
                  <a:srgbClr val="576460"/>
                </a:solidFill>
                <a:latin typeface="Gadugi"/>
                <a:cs typeface="Gadugi"/>
              </a:rPr>
              <a:t>26</a:t>
            </a:r>
            <a:r>
              <a:rPr dirty="0" sz="550" spc="40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10">
                <a:solidFill>
                  <a:srgbClr val="576460"/>
                </a:solidFill>
                <a:latin typeface="Gadugi"/>
                <a:cs typeface="Gadugi"/>
              </a:rPr>
              <a:t>Negative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Years</a:t>
            </a:r>
            <a:endParaRPr sz="550">
              <a:latin typeface="Gadugi"/>
              <a:cs typeface="Gadugi"/>
            </a:endParaRPr>
          </a:p>
          <a:p>
            <a:pPr algn="ctr" marL="635">
              <a:lnSpc>
                <a:spcPct val="100000"/>
              </a:lnSpc>
              <a:spcBef>
                <a:spcPts val="40"/>
              </a:spcBef>
            </a:pP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71</a:t>
            </a:r>
            <a:r>
              <a:rPr dirty="0" sz="550" spc="6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Positive</a:t>
            </a:r>
            <a:r>
              <a:rPr dirty="0" sz="550" spc="4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10">
                <a:solidFill>
                  <a:srgbClr val="576460"/>
                </a:solidFill>
                <a:latin typeface="Gadugi"/>
                <a:cs typeface="Gadugi"/>
              </a:rPr>
              <a:t>Years</a:t>
            </a:r>
            <a:endParaRPr sz="550">
              <a:latin typeface="Gadugi"/>
              <a:cs typeface="Gadugi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Positive</a:t>
            </a:r>
            <a:r>
              <a:rPr dirty="0" sz="550" spc="3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b="1">
                <a:solidFill>
                  <a:srgbClr val="576460"/>
                </a:solidFill>
                <a:latin typeface="Gadugi"/>
                <a:cs typeface="Gadugi"/>
              </a:rPr>
              <a:t>73%</a:t>
            </a:r>
            <a:r>
              <a:rPr dirty="0" sz="550" spc="45" b="1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of</a:t>
            </a:r>
            <a:r>
              <a:rPr dirty="0" sz="550" spc="7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the</a:t>
            </a:r>
            <a:r>
              <a:rPr dirty="0" sz="550" spc="4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time</a:t>
            </a:r>
            <a:r>
              <a:rPr dirty="0" sz="550" spc="55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>
                <a:solidFill>
                  <a:srgbClr val="576460"/>
                </a:solidFill>
                <a:latin typeface="Gadugi"/>
                <a:cs typeface="Gadugi"/>
              </a:rPr>
              <a:t>since</a:t>
            </a:r>
            <a:r>
              <a:rPr dirty="0" sz="550" spc="20">
                <a:solidFill>
                  <a:srgbClr val="576460"/>
                </a:solidFill>
                <a:latin typeface="Gadugi"/>
                <a:cs typeface="Gadugi"/>
              </a:rPr>
              <a:t> </a:t>
            </a:r>
            <a:r>
              <a:rPr dirty="0" sz="550" spc="-20">
                <a:solidFill>
                  <a:srgbClr val="576460"/>
                </a:solidFill>
                <a:latin typeface="Gadugi"/>
                <a:cs typeface="Gadugi"/>
              </a:rPr>
              <a:t>1928</a:t>
            </a:r>
            <a:endParaRPr sz="5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362914" y="1442498"/>
            <a:ext cx="129539" cy="249237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320"/>
              </a:spcBef>
            </a:pPr>
            <a:r>
              <a:rPr dirty="0" sz="500" spc="-25" b="1">
                <a:solidFill>
                  <a:srgbClr val="0397A1"/>
                </a:solidFill>
                <a:latin typeface="Gadugi"/>
                <a:cs typeface="Gadugi"/>
              </a:rPr>
              <a:t>36</a:t>
            </a:r>
            <a:endParaRPr sz="5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1928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1935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1938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1945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1950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1951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1954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1955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1958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1961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1967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1975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1976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1980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1982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1985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1989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1991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1995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1996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1997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1998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1999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2009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2017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2019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2021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2023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400" spc="-20">
                <a:solidFill>
                  <a:srgbClr val="FFFFFF"/>
                </a:solidFill>
                <a:latin typeface="Gadugi"/>
                <a:cs typeface="Gadugi"/>
              </a:rPr>
              <a:t>2024</a:t>
            </a:r>
            <a:endParaRPr sz="400">
              <a:latin typeface="Gadugi"/>
              <a:cs typeface="Gadug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1421" y="1261066"/>
              <a:ext cx="2263223" cy="7560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0112" y="4263899"/>
              <a:ext cx="2446495" cy="10581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6023" y="1096438"/>
              <a:ext cx="1588559" cy="109865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921546" y="4809237"/>
            <a:ext cx="549465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Since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1926,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S&amp;P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500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total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returns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positive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territory</a:t>
            </a:r>
            <a:r>
              <a:rPr dirty="0" sz="1300" spc="-6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73% of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time.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651" y="4297851"/>
            <a:ext cx="99846" cy="71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2919" y="1095403"/>
            <a:ext cx="1264964" cy="13662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45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</a:pPr>
            <a:r>
              <a:rPr dirty="0" sz="450" b="1">
                <a:latin typeface="Gadugi"/>
                <a:cs typeface="Gadugi"/>
              </a:rPr>
              <a:t>BEA: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Bureau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Economic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Analysis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Bloomberg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US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Aggregate</a:t>
            </a:r>
            <a:r>
              <a:rPr dirty="0" sz="450" spc="5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Bond</a:t>
            </a:r>
            <a:r>
              <a:rPr dirty="0" sz="450" spc="5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investment-grade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fixed-income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securities.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Bloomberg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US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Corporate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Investment Grade</a:t>
            </a:r>
            <a:r>
              <a:rPr dirty="0" sz="450" spc="4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Bond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</a:t>
            </a:r>
            <a:r>
              <a:rPr dirty="0" sz="450" spc="10">
                <a:latin typeface="Gadugi"/>
                <a:cs typeface="Gadugi"/>
              </a:rPr>
              <a:t>: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investment-grade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corporate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bond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securities.</a:t>
            </a:r>
            <a:endParaRPr sz="450">
              <a:latin typeface="Gadugi"/>
              <a:cs typeface="Gadugi"/>
            </a:endParaRPr>
          </a:p>
          <a:p>
            <a:pPr marL="377825" marR="273050">
              <a:lnSpc>
                <a:spcPct val="106700"/>
              </a:lnSpc>
              <a:spcBef>
                <a:spcPts val="300"/>
              </a:spcBef>
            </a:pPr>
            <a:r>
              <a:rPr dirty="0" sz="450" spc="10" b="1">
                <a:latin typeface="Gadugi"/>
                <a:cs typeface="Gadugi"/>
              </a:rPr>
              <a:t>Bloomberg</a:t>
            </a:r>
            <a:r>
              <a:rPr dirty="0" sz="450" spc="5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Global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Aggregate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Total</a:t>
            </a:r>
            <a:r>
              <a:rPr dirty="0" sz="450" spc="4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Return</a:t>
            </a:r>
            <a:r>
              <a:rPr dirty="0" sz="450" spc="2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measure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global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investment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grade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debt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from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multitude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local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currency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markets.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This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multi-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currency</a:t>
            </a:r>
            <a:r>
              <a:rPr dirty="0" sz="450" spc="13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benchmark</a:t>
            </a:r>
            <a:r>
              <a:rPr dirty="0" sz="450" spc="14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includes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treasury,</a:t>
            </a:r>
            <a:r>
              <a:rPr dirty="0" sz="450" spc="12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government-related,</a:t>
            </a:r>
            <a:r>
              <a:rPr dirty="0" sz="450" spc="14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corporate</a:t>
            </a:r>
            <a:r>
              <a:rPr dirty="0" sz="450" spc="14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13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securitized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fixed-rate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bonds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from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both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developed</a:t>
            </a:r>
            <a:r>
              <a:rPr dirty="0" sz="450" spc="13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emerging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markets</a:t>
            </a:r>
            <a:r>
              <a:rPr dirty="0" sz="450" spc="13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issuers.</a:t>
            </a:r>
            <a:endParaRPr sz="450">
              <a:latin typeface="Gadugi"/>
              <a:cs typeface="Gadugi"/>
            </a:endParaRPr>
          </a:p>
          <a:p>
            <a:pPr marL="377825" marR="556260">
              <a:lnSpc>
                <a:spcPct val="106700"/>
              </a:lnSpc>
              <a:spcBef>
                <a:spcPts val="300"/>
              </a:spcBef>
            </a:pPr>
            <a:r>
              <a:rPr dirty="0" sz="450" b="1">
                <a:latin typeface="Gadugi"/>
                <a:cs typeface="Gadugi"/>
              </a:rPr>
              <a:t>CPI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(Consumer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Price</a:t>
            </a:r>
            <a:r>
              <a:rPr dirty="0" sz="450" spc="8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Index):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measure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average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change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U.S.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consumer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prices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over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time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fixed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market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basket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goods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services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 spc="-25">
                <a:latin typeface="Gadugi"/>
                <a:cs typeface="Gadugi"/>
              </a:rPr>
              <a:t>as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determined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by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U.S.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Bureau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Labor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Statistics.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EPS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(Earnings</a:t>
            </a:r>
            <a:r>
              <a:rPr dirty="0" sz="450" spc="5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per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Share):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portion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company's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profit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allocated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to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each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outstanding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share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common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stock.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40"/>
              </a:spcBef>
            </a:pPr>
            <a:r>
              <a:rPr dirty="0" sz="450" spc="10" b="1">
                <a:latin typeface="Gadugi"/>
                <a:cs typeface="Gadugi"/>
              </a:rPr>
              <a:t>Fed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(Federal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Reserve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Board):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central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bank,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responsible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for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policies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designed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to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promote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full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economic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growth,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full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employment,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price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stability.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GDP: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Gross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Domestic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Product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25"/>
              </a:spcBef>
            </a:pPr>
            <a:r>
              <a:rPr dirty="0" sz="450" spc="10" b="1">
                <a:latin typeface="Gadugi"/>
                <a:cs typeface="Gadugi"/>
              </a:rPr>
              <a:t>GFC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(Great</a:t>
            </a:r>
            <a:r>
              <a:rPr dirty="0" sz="450" spc="4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Financial</a:t>
            </a:r>
            <a:r>
              <a:rPr dirty="0" sz="450" spc="5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Crisis):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severe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economic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market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downturn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experienced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2007-</a:t>
            </a:r>
            <a:r>
              <a:rPr dirty="0" sz="450" spc="-10">
                <a:latin typeface="Gadugi"/>
                <a:cs typeface="Gadugi"/>
              </a:rPr>
              <a:t>2008.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Hit</a:t>
            </a:r>
            <a:r>
              <a:rPr dirty="0" sz="450" spc="8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Rate: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Metric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that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measures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percentage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successful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outcomes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relative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total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number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opportunities.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Home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Sales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Median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Price: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measures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price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at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which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half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existing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homes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sold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for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more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half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sold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for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 spc="-20">
                <a:latin typeface="Gadugi"/>
                <a:cs typeface="Gadugi"/>
              </a:rPr>
              <a:t>less.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MSCI</a:t>
            </a:r>
            <a:r>
              <a:rPr dirty="0" sz="450" spc="10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All</a:t>
            </a:r>
            <a:r>
              <a:rPr dirty="0" sz="450" spc="8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Country</a:t>
            </a:r>
            <a:r>
              <a:rPr dirty="0" sz="450" spc="10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Asia</a:t>
            </a:r>
            <a:r>
              <a:rPr dirty="0" sz="450" spc="10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large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mid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cap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across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Developed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Markets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countries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Emerging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Markets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countries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Asia.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25"/>
              </a:spcBef>
            </a:pPr>
            <a:r>
              <a:rPr dirty="0" sz="450" spc="10" b="1">
                <a:latin typeface="Gadugi"/>
                <a:cs typeface="Gadugi"/>
              </a:rPr>
              <a:t>MSCI</a:t>
            </a:r>
            <a:r>
              <a:rPr dirty="0" sz="450" spc="5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EM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large-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mid-cap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stocks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27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emerging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market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countries.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MSCI</a:t>
            </a:r>
            <a:r>
              <a:rPr dirty="0" sz="450" spc="5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Europe</a:t>
            </a:r>
            <a:r>
              <a:rPr dirty="0" sz="450" spc="5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2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large-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mid-cap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stocks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across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15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Developed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Markets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(DM)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countries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Europe.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40"/>
              </a:spcBef>
            </a:pPr>
            <a:r>
              <a:rPr dirty="0" sz="450" spc="10" b="1">
                <a:latin typeface="Gadugi"/>
                <a:cs typeface="Gadugi"/>
              </a:rPr>
              <a:t>MSCI</a:t>
            </a:r>
            <a:r>
              <a:rPr dirty="0" sz="450" spc="4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EAFE</a:t>
            </a:r>
            <a:r>
              <a:rPr dirty="0" sz="450" spc="5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equity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securities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from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developed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countries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Western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Europe,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Far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East,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Australasia.</a:t>
            </a:r>
            <a:endParaRPr sz="450">
              <a:latin typeface="Gadugi"/>
              <a:cs typeface="Gadugi"/>
            </a:endParaRPr>
          </a:p>
          <a:p>
            <a:pPr marL="377825" marR="1827530">
              <a:lnSpc>
                <a:spcPct val="161100"/>
              </a:lnSpc>
              <a:spcBef>
                <a:spcPts val="5"/>
              </a:spcBef>
            </a:pPr>
            <a:r>
              <a:rPr dirty="0" sz="450" b="1">
                <a:latin typeface="Gadugi"/>
                <a:cs typeface="Gadugi"/>
              </a:rPr>
              <a:t>MSCI</a:t>
            </a:r>
            <a:r>
              <a:rPr dirty="0" sz="450" spc="10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Germany</a:t>
            </a:r>
            <a:r>
              <a:rPr dirty="0" sz="450" spc="9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2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large-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mid-cap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across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German</a:t>
            </a:r>
            <a:r>
              <a:rPr dirty="0" sz="450" spc="14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market.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MSCI</a:t>
            </a:r>
            <a:r>
              <a:rPr dirty="0" sz="450" spc="11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Japan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3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large-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mid-cap</a:t>
            </a:r>
            <a:r>
              <a:rPr dirty="0" sz="450" spc="12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across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Japanese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market.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MSCI</a:t>
            </a:r>
            <a:r>
              <a:rPr dirty="0" sz="450" spc="4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UK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large-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mid-cap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stocks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across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UK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market.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MSCI</a:t>
            </a:r>
            <a:r>
              <a:rPr dirty="0" sz="450" spc="5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USA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</a:t>
            </a:r>
            <a:r>
              <a:rPr dirty="0" sz="450" spc="10">
                <a:latin typeface="Gadugi"/>
                <a:cs typeface="Gadugi"/>
              </a:rPr>
              <a:t>: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US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large-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mid-cap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equity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securities.</a:t>
            </a:r>
            <a:endParaRPr sz="450">
              <a:latin typeface="Gadugi"/>
              <a:cs typeface="Gadugi"/>
            </a:endParaRPr>
          </a:p>
          <a:p>
            <a:pPr marL="377825" marR="372745">
              <a:lnSpc>
                <a:spcPct val="106600"/>
              </a:lnSpc>
              <a:spcBef>
                <a:spcPts val="300"/>
              </a:spcBef>
            </a:pPr>
            <a:r>
              <a:rPr dirty="0" sz="450" spc="10" b="1">
                <a:latin typeface="Gadugi"/>
                <a:cs typeface="Gadugi"/>
              </a:rPr>
              <a:t>NAREIT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All-</a:t>
            </a:r>
            <a:r>
              <a:rPr dirty="0" sz="450" spc="10" b="1">
                <a:latin typeface="Gadugi"/>
                <a:cs typeface="Gadugi"/>
              </a:rPr>
              <a:t>Equity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REITS</a:t>
            </a:r>
            <a:r>
              <a:rPr dirty="0" sz="450" spc="4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Total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Return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175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free-float-adjusted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market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capitalization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weighted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that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includes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all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tax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qualified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REITS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listed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-25">
                <a:latin typeface="Gadugi"/>
                <a:cs typeface="Gadugi"/>
              </a:rPr>
              <a:t>the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NYSE,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AMEX</a:t>
            </a:r>
            <a:r>
              <a:rPr dirty="0" sz="450" spc="10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NASDAQ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National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Markets.</a:t>
            </a:r>
            <a:endParaRPr sz="450">
              <a:latin typeface="Gadugi"/>
              <a:cs typeface="Gadugi"/>
            </a:endParaRPr>
          </a:p>
          <a:p>
            <a:pPr marL="377825" marR="438150">
              <a:lnSpc>
                <a:spcPct val="106700"/>
              </a:lnSpc>
              <a:spcBef>
                <a:spcPts val="300"/>
              </a:spcBef>
            </a:pPr>
            <a:r>
              <a:rPr dirty="0" sz="450" spc="10" b="1">
                <a:latin typeface="Gadugi"/>
                <a:cs typeface="Gadugi"/>
              </a:rPr>
              <a:t>NFIB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(National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Federation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of</a:t>
            </a:r>
            <a:r>
              <a:rPr dirty="0" sz="450" spc="5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Independent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Business):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small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business advocacy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association,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representing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over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350,000</a:t>
            </a:r>
            <a:r>
              <a:rPr dirty="0" sz="450" spc="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small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independent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business</a:t>
            </a:r>
            <a:r>
              <a:rPr dirty="0" sz="450" spc="12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owners.</a:t>
            </a:r>
            <a:endParaRPr sz="450">
              <a:latin typeface="Gadugi"/>
              <a:cs typeface="Gadugi"/>
            </a:endParaRPr>
          </a:p>
          <a:p>
            <a:pPr marL="377825" marR="359410">
              <a:lnSpc>
                <a:spcPct val="108900"/>
              </a:lnSpc>
              <a:spcBef>
                <a:spcPts val="290"/>
              </a:spcBef>
            </a:pPr>
            <a:r>
              <a:rPr dirty="0" sz="450" spc="10" b="1">
                <a:latin typeface="Gadugi"/>
                <a:cs typeface="Gadugi"/>
              </a:rPr>
              <a:t>NFIB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Small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Business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Optimism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measure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small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business sentiment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produced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by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National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Federation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Independent</a:t>
            </a:r>
            <a:r>
              <a:rPr dirty="0" sz="4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Business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based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on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-25">
                <a:latin typeface="Gadugi"/>
                <a:cs typeface="Gadugi"/>
              </a:rPr>
              <a:t>its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monthly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survey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small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business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owners.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7935" y="4299238"/>
            <a:ext cx="45720" cy="68580"/>
          </a:xfrm>
          <a:custGeom>
            <a:avLst/>
            <a:gdLst/>
            <a:ahLst/>
            <a:cxnLst/>
            <a:rect l="l" t="t" r="r" b="b"/>
            <a:pathLst>
              <a:path w="45720" h="68579">
                <a:moveTo>
                  <a:pt x="20109" y="68567"/>
                </a:moveTo>
                <a:lnTo>
                  <a:pt x="8915" y="68567"/>
                </a:lnTo>
                <a:lnTo>
                  <a:pt x="35265" y="8224"/>
                </a:lnTo>
                <a:lnTo>
                  <a:pt x="0" y="8224"/>
                </a:lnTo>
                <a:lnTo>
                  <a:pt x="0" y="0"/>
                </a:lnTo>
                <a:lnTo>
                  <a:pt x="45270" y="0"/>
                </a:lnTo>
                <a:lnTo>
                  <a:pt x="45270" y="8323"/>
                </a:lnTo>
                <a:lnTo>
                  <a:pt x="20109" y="68567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8980" y="1094663"/>
            <a:ext cx="1860858" cy="11178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9575" y="4263900"/>
            <a:ext cx="2616257" cy="10581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926298" y="3719552"/>
            <a:ext cx="3581400" cy="2336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7160" marR="5080" indent="-137795">
              <a:lnSpc>
                <a:spcPct val="104700"/>
              </a:lnSpc>
              <a:spcBef>
                <a:spcPts val="9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38430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Since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Global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Financial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Crisis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(GFC),</a:t>
            </a:r>
            <a:r>
              <a:rPr dirty="0" sz="650" spc="2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first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quarter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tended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weakest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	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economically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before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giving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way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more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robust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growth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during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rest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year.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190496" y="1443736"/>
            <a:ext cx="3670300" cy="1974214"/>
            <a:chOff x="2190496" y="1443736"/>
            <a:chExt cx="3670300" cy="1974214"/>
          </a:xfrm>
        </p:grpSpPr>
        <p:sp>
          <p:nvSpPr>
            <p:cNvPr id="9" name="object 9" descr=""/>
            <p:cNvSpPr/>
            <p:nvPr/>
          </p:nvSpPr>
          <p:spPr>
            <a:xfrm>
              <a:off x="2366772" y="2548127"/>
              <a:ext cx="607060" cy="867410"/>
            </a:xfrm>
            <a:custGeom>
              <a:avLst/>
              <a:gdLst/>
              <a:ahLst/>
              <a:cxnLst/>
              <a:rect l="l" t="t" r="r" b="b"/>
              <a:pathLst>
                <a:path w="607060" h="867410">
                  <a:moveTo>
                    <a:pt x="606552" y="867156"/>
                  </a:moveTo>
                  <a:lnTo>
                    <a:pt x="0" y="867156"/>
                  </a:lnTo>
                  <a:lnTo>
                    <a:pt x="0" y="0"/>
                  </a:lnTo>
                  <a:lnTo>
                    <a:pt x="606552" y="0"/>
                  </a:lnTo>
                  <a:lnTo>
                    <a:pt x="606552" y="867156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276600" y="1839467"/>
              <a:ext cx="2429510" cy="1576070"/>
            </a:xfrm>
            <a:custGeom>
              <a:avLst/>
              <a:gdLst/>
              <a:ahLst/>
              <a:cxnLst/>
              <a:rect l="l" t="t" r="r" b="b"/>
              <a:pathLst>
                <a:path w="2429510" h="1576070">
                  <a:moveTo>
                    <a:pt x="608076" y="158496"/>
                  </a:moveTo>
                  <a:lnTo>
                    <a:pt x="0" y="158496"/>
                  </a:lnTo>
                  <a:lnTo>
                    <a:pt x="0" y="1575828"/>
                  </a:lnTo>
                  <a:lnTo>
                    <a:pt x="608076" y="1575828"/>
                  </a:lnTo>
                  <a:lnTo>
                    <a:pt x="608076" y="158496"/>
                  </a:lnTo>
                  <a:close/>
                </a:path>
                <a:path w="2429510" h="1576070">
                  <a:moveTo>
                    <a:pt x="1517904" y="158496"/>
                  </a:moveTo>
                  <a:lnTo>
                    <a:pt x="911352" y="158496"/>
                  </a:lnTo>
                  <a:lnTo>
                    <a:pt x="911352" y="1575828"/>
                  </a:lnTo>
                  <a:lnTo>
                    <a:pt x="1517904" y="1575828"/>
                  </a:lnTo>
                  <a:lnTo>
                    <a:pt x="1517904" y="158496"/>
                  </a:lnTo>
                  <a:close/>
                </a:path>
                <a:path w="2429510" h="1576070">
                  <a:moveTo>
                    <a:pt x="2429256" y="0"/>
                  </a:moveTo>
                  <a:lnTo>
                    <a:pt x="1822704" y="0"/>
                  </a:lnTo>
                  <a:lnTo>
                    <a:pt x="1822704" y="1575828"/>
                  </a:lnTo>
                  <a:lnTo>
                    <a:pt x="2429256" y="1575828"/>
                  </a:lnTo>
                  <a:lnTo>
                    <a:pt x="2429256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14372" y="1446276"/>
              <a:ext cx="0" cy="1969135"/>
            </a:xfrm>
            <a:custGeom>
              <a:avLst/>
              <a:gdLst/>
              <a:ahLst/>
              <a:cxnLst/>
              <a:rect l="l" t="t" r="r" b="b"/>
              <a:pathLst>
                <a:path w="0" h="1969135">
                  <a:moveTo>
                    <a:pt x="0" y="1969008"/>
                  </a:moveTo>
                  <a:lnTo>
                    <a:pt x="0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93036" y="1446276"/>
              <a:ext cx="21590" cy="1969135"/>
            </a:xfrm>
            <a:custGeom>
              <a:avLst/>
              <a:gdLst/>
              <a:ahLst/>
              <a:cxnLst/>
              <a:rect l="l" t="t" r="r" b="b"/>
              <a:pathLst>
                <a:path w="21589" h="1969135">
                  <a:moveTo>
                    <a:pt x="0" y="1969008"/>
                  </a:moveTo>
                  <a:lnTo>
                    <a:pt x="21336" y="1969008"/>
                  </a:lnTo>
                </a:path>
                <a:path w="21589" h="1969135">
                  <a:moveTo>
                    <a:pt x="0" y="1575816"/>
                  </a:moveTo>
                  <a:lnTo>
                    <a:pt x="21336" y="1575816"/>
                  </a:lnTo>
                </a:path>
                <a:path w="21589" h="1969135">
                  <a:moveTo>
                    <a:pt x="0" y="1181100"/>
                  </a:moveTo>
                  <a:lnTo>
                    <a:pt x="21336" y="1181100"/>
                  </a:lnTo>
                </a:path>
                <a:path w="21589" h="1969135">
                  <a:moveTo>
                    <a:pt x="0" y="787908"/>
                  </a:moveTo>
                  <a:lnTo>
                    <a:pt x="21336" y="787908"/>
                  </a:lnTo>
                </a:path>
                <a:path w="21589" h="1969135">
                  <a:moveTo>
                    <a:pt x="0" y="393191"/>
                  </a:moveTo>
                  <a:lnTo>
                    <a:pt x="21336" y="393191"/>
                  </a:lnTo>
                </a:path>
                <a:path w="21589" h="1969135">
                  <a:moveTo>
                    <a:pt x="0" y="0"/>
                  </a:moveTo>
                  <a:lnTo>
                    <a:pt x="21336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14372" y="3415284"/>
              <a:ext cx="3644265" cy="0"/>
            </a:xfrm>
            <a:custGeom>
              <a:avLst/>
              <a:gdLst/>
              <a:ahLst/>
              <a:cxnLst/>
              <a:rect l="l" t="t" r="r" b="b"/>
              <a:pathLst>
                <a:path w="3644265" h="0">
                  <a:moveTo>
                    <a:pt x="0" y="0"/>
                  </a:moveTo>
                  <a:lnTo>
                    <a:pt x="3643883" y="0"/>
                  </a:lnTo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624355" y="2428694"/>
            <a:ext cx="10287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2.1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35727" y="1877013"/>
            <a:ext cx="10287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2.8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447210" y="1877013"/>
            <a:ext cx="10287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2.8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356909" y="1720048"/>
            <a:ext cx="10287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500" spc="-25" b="1">
                <a:solidFill>
                  <a:srgbClr val="576460"/>
                </a:solidFill>
                <a:latin typeface="Gadugi"/>
                <a:cs typeface="Gadugi"/>
              </a:rPr>
              <a:t>3.0</a:t>
            </a:r>
            <a:endParaRPr sz="50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22306" y="3363030"/>
            <a:ext cx="1422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1.0%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22306" y="2969823"/>
            <a:ext cx="1422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1.5%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022306" y="2575107"/>
            <a:ext cx="1422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2.0%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022306" y="2181917"/>
            <a:ext cx="1422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2.5%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22306" y="1787162"/>
            <a:ext cx="1422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3.0%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022306" y="1393961"/>
            <a:ext cx="1422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3.5%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30391" y="3454475"/>
            <a:ext cx="914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Q1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541732" y="3454475"/>
            <a:ext cx="914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Q2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453072" y="3454475"/>
            <a:ext cx="914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Q3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363193" y="3454475"/>
            <a:ext cx="9144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95959"/>
                </a:solidFill>
                <a:latin typeface="Gadugi"/>
                <a:cs typeface="Gadugi"/>
              </a:rPr>
              <a:t>Q4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879884" y="1947737"/>
            <a:ext cx="106680" cy="825500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GDP</a:t>
            </a:r>
            <a:r>
              <a:rPr dirty="0" sz="450" spc="7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Growth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(%</a:t>
            </a:r>
            <a:r>
              <a:rPr dirty="0" sz="450" spc="60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b="1">
                <a:solidFill>
                  <a:srgbClr val="595959"/>
                </a:solidFill>
                <a:latin typeface="Gadugi"/>
                <a:cs typeface="Gadugi"/>
              </a:rPr>
              <a:t>QoQ</a:t>
            </a:r>
            <a:r>
              <a:rPr dirty="0" sz="450" spc="85" b="1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SAAR)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1444751" y="754379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921546" y="4804695"/>
            <a:ext cx="551624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Since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Global Financial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Crisis,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first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quarter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tended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weakest </a:t>
            </a:r>
            <a:r>
              <a:rPr dirty="0" sz="1300">
                <a:latin typeface="Calibri"/>
                <a:cs typeface="Calibri"/>
              </a:rPr>
              <a:t>economically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before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giving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way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robust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growth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during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rest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year.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056" y="4297851"/>
            <a:ext cx="101338" cy="713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2919" y="1095403"/>
            <a:ext cx="1264964" cy="13662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</a:pPr>
            <a:r>
              <a:rPr dirty="0" sz="450" spc="10" b="1">
                <a:latin typeface="Gadugi"/>
                <a:cs typeface="Gadugi"/>
              </a:rPr>
              <a:t>P/E Ratio:</a:t>
            </a:r>
            <a:r>
              <a:rPr dirty="0" sz="450" spc="45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Price/Earnings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ratio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PMI:</a:t>
            </a:r>
            <a:r>
              <a:rPr dirty="0" sz="450" spc="12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Purchasing</a:t>
            </a:r>
            <a:r>
              <a:rPr dirty="0" sz="450" spc="14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Manager’s</a:t>
            </a:r>
            <a:r>
              <a:rPr dirty="0" sz="450" spc="14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Index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Russell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1000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subset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Russell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3000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that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includes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approximately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1,000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largest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companies</a:t>
            </a:r>
            <a:r>
              <a:rPr dirty="0" sz="450" spc="12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U.S.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equity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universe.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40"/>
              </a:spcBef>
            </a:pPr>
            <a:r>
              <a:rPr dirty="0" sz="450" b="1">
                <a:latin typeface="Gadugi"/>
                <a:cs typeface="Gadugi"/>
              </a:rPr>
              <a:t>Russell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1000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Growth</a:t>
            </a:r>
            <a:r>
              <a:rPr dirty="0" sz="450" spc="10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2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large-cap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chosen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for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their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growth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orientation.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20"/>
              </a:spcBef>
            </a:pPr>
            <a:r>
              <a:rPr dirty="0" sz="450" spc="10" b="1">
                <a:latin typeface="Gadugi"/>
                <a:cs typeface="Gadugi"/>
              </a:rPr>
              <a:t>Russell</a:t>
            </a:r>
            <a:r>
              <a:rPr dirty="0" sz="450" spc="2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1000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Value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 of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large-cap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stocks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chosen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for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their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value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orientation.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40"/>
              </a:spcBef>
            </a:pPr>
            <a:r>
              <a:rPr dirty="0" sz="450" b="1">
                <a:latin typeface="Gadugi"/>
                <a:cs typeface="Gadugi"/>
              </a:rPr>
              <a:t>Russell</a:t>
            </a:r>
            <a:r>
              <a:rPr dirty="0" sz="450" spc="8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2000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3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small-cap</a:t>
            </a:r>
            <a:r>
              <a:rPr dirty="0" sz="450" spc="14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stocks.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Russell</a:t>
            </a:r>
            <a:r>
              <a:rPr dirty="0" sz="450" spc="7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2000</a:t>
            </a:r>
            <a:r>
              <a:rPr dirty="0" sz="450" spc="9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Growth</a:t>
            </a:r>
            <a:r>
              <a:rPr dirty="0" sz="450" spc="11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small-cap</a:t>
            </a:r>
            <a:r>
              <a:rPr dirty="0" sz="450" spc="14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chosen</a:t>
            </a:r>
            <a:r>
              <a:rPr dirty="0" sz="450" spc="10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for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their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growth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orientation.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Russell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2000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Value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small-</a:t>
            </a:r>
            <a:r>
              <a:rPr dirty="0" sz="450" spc="10">
                <a:latin typeface="Gadugi"/>
                <a:cs typeface="Gadugi"/>
              </a:rPr>
              <a:t>cap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stocks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chosen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for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their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value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orientation.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25"/>
              </a:spcBef>
            </a:pPr>
            <a:r>
              <a:rPr dirty="0" sz="450" spc="10" b="1">
                <a:latin typeface="Gadugi"/>
                <a:cs typeface="Gadugi"/>
              </a:rPr>
              <a:t>Russell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Mid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Cap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consisting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800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smallest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companies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Russell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1000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Index.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Russell</a:t>
            </a:r>
            <a:r>
              <a:rPr dirty="0" sz="450" spc="2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Mid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Cap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Growth</a:t>
            </a:r>
            <a:r>
              <a:rPr dirty="0" sz="450" spc="5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mid-capitalization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equities that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exhibit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growth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characteristics.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Russell</a:t>
            </a:r>
            <a:r>
              <a:rPr dirty="0" sz="450" spc="1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Mid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Cap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Value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mid-capitalization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equities that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exhibit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value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characteristics.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S&amp;P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MidCap</a:t>
            </a:r>
            <a:r>
              <a:rPr dirty="0" sz="450" spc="10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400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400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US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mid-cap</a:t>
            </a:r>
            <a:r>
              <a:rPr dirty="0" sz="450" spc="12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stocks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25"/>
              </a:spcBef>
            </a:pPr>
            <a:r>
              <a:rPr dirty="0" sz="450" b="1">
                <a:latin typeface="Gadugi"/>
                <a:cs typeface="Gadugi"/>
              </a:rPr>
              <a:t>S&amp;P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400</a:t>
            </a:r>
            <a:r>
              <a:rPr dirty="0" sz="450" spc="8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Growth</a:t>
            </a:r>
            <a:r>
              <a:rPr dirty="0" sz="450" spc="10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mid-cap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having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higher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price-to-book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ratios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relative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S&amp;P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400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MidCap</a:t>
            </a:r>
            <a:r>
              <a:rPr dirty="0" sz="450" spc="10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whole.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S&amp;P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400</a:t>
            </a:r>
            <a:r>
              <a:rPr dirty="0" sz="450" spc="8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Value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70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mid-cap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10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having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lower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price-to-book</a:t>
            </a:r>
            <a:r>
              <a:rPr dirty="0" sz="450" spc="10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ratios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relative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S&amp;P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400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MidCap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as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whole.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40"/>
              </a:spcBef>
            </a:pPr>
            <a:r>
              <a:rPr dirty="0" sz="450" b="1">
                <a:latin typeface="Gadugi"/>
                <a:cs typeface="Gadugi"/>
              </a:rPr>
              <a:t>S&amp;P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500</a:t>
            </a:r>
            <a:r>
              <a:rPr dirty="0" sz="450" spc="8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Growth</a:t>
            </a:r>
            <a:r>
              <a:rPr dirty="0" sz="450" spc="10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large-cap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selected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based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on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sales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growth,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ratio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earnings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change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price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momentum.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b="1">
                <a:latin typeface="Gadugi"/>
                <a:cs typeface="Gadugi"/>
              </a:rPr>
              <a:t>S&amp;P</a:t>
            </a:r>
            <a:r>
              <a:rPr dirty="0" sz="450" spc="8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500</a:t>
            </a:r>
            <a:r>
              <a:rPr dirty="0" sz="450" spc="8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Value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254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large-cap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selected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based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on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ratios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book</a:t>
            </a:r>
            <a:r>
              <a:rPr dirty="0" sz="450" spc="10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value,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earnings,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sales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price.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25"/>
              </a:spcBef>
            </a:pPr>
            <a:r>
              <a:rPr dirty="0" sz="450" spc="10" b="1">
                <a:latin typeface="Gadugi"/>
                <a:cs typeface="Gadugi"/>
              </a:rPr>
              <a:t>S&amp;P</a:t>
            </a:r>
            <a:r>
              <a:rPr dirty="0" sz="450" spc="5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600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600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US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small-</a:t>
            </a:r>
            <a:r>
              <a:rPr dirty="0" sz="450" spc="10">
                <a:latin typeface="Gadugi"/>
                <a:cs typeface="Gadugi"/>
              </a:rPr>
              <a:t>cap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stocks</a:t>
            </a:r>
            <a:endParaRPr sz="450">
              <a:latin typeface="Gadugi"/>
              <a:cs typeface="Gadugi"/>
            </a:endParaRPr>
          </a:p>
          <a:p>
            <a:pPr marL="377825" marR="445134">
              <a:lnSpc>
                <a:spcPct val="108900"/>
              </a:lnSpc>
              <a:spcBef>
                <a:spcPts val="285"/>
              </a:spcBef>
            </a:pPr>
            <a:r>
              <a:rPr dirty="0" sz="450" b="1">
                <a:latin typeface="Gadugi"/>
                <a:cs typeface="Gadugi"/>
              </a:rPr>
              <a:t>S&amp;P</a:t>
            </a:r>
            <a:r>
              <a:rPr dirty="0" sz="450" spc="9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600</a:t>
            </a:r>
            <a:r>
              <a:rPr dirty="0" sz="450" spc="8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Growth</a:t>
            </a:r>
            <a:r>
              <a:rPr dirty="0" sz="450" spc="10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2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US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small-cap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growth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stocks,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selected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based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on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sales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growth,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ratio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earnings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change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price,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 spc="-25">
                <a:latin typeface="Gadugi"/>
                <a:cs typeface="Gadugi"/>
              </a:rPr>
              <a:t>and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momentum.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25"/>
              </a:spcBef>
            </a:pPr>
            <a:r>
              <a:rPr dirty="0" sz="450" b="1">
                <a:latin typeface="Gadugi"/>
                <a:cs typeface="Gadugi"/>
              </a:rPr>
              <a:t>S&amp;P</a:t>
            </a:r>
            <a:r>
              <a:rPr dirty="0" sz="450" spc="9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600</a:t>
            </a:r>
            <a:r>
              <a:rPr dirty="0" sz="450" spc="8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Value</a:t>
            </a:r>
            <a:r>
              <a:rPr dirty="0" sz="450" spc="60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Index: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unmanaged</a:t>
            </a:r>
            <a:r>
              <a:rPr dirty="0" sz="450" spc="114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index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US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small-cap</a:t>
            </a:r>
            <a:r>
              <a:rPr dirty="0" sz="450" spc="11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value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stocks,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selected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based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on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ratios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book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value,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earnings,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sales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price.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5"/>
              </a:spcBef>
            </a:pPr>
            <a:r>
              <a:rPr dirty="0" sz="450" spc="10" b="1">
                <a:latin typeface="Gadugi"/>
                <a:cs typeface="Gadugi"/>
              </a:rPr>
              <a:t>S&amp;P</a:t>
            </a:r>
            <a:r>
              <a:rPr dirty="0" sz="450" spc="4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500</a:t>
            </a:r>
            <a:r>
              <a:rPr dirty="0" sz="450" spc="30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Index:</a:t>
            </a:r>
            <a:r>
              <a:rPr dirty="0" sz="450" spc="2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Unmanaged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index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500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stocks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that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is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generally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representative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performance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larger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companies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 </a:t>
            </a:r>
            <a:r>
              <a:rPr dirty="0" sz="450" spc="-20">
                <a:latin typeface="Gadugi"/>
                <a:cs typeface="Gadugi"/>
              </a:rPr>
              <a:t>U.S.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40"/>
              </a:spcBef>
            </a:pPr>
            <a:r>
              <a:rPr dirty="0" sz="450" b="1">
                <a:latin typeface="Gadugi"/>
                <a:cs typeface="Gadugi"/>
              </a:rPr>
              <a:t>Yield</a:t>
            </a:r>
            <a:r>
              <a:rPr dirty="0" sz="450" spc="105" b="1">
                <a:latin typeface="Gadugi"/>
                <a:cs typeface="Gadugi"/>
              </a:rPr>
              <a:t> </a:t>
            </a:r>
            <a:r>
              <a:rPr dirty="0" sz="450" b="1">
                <a:latin typeface="Gadugi"/>
                <a:cs typeface="Gadugi"/>
              </a:rPr>
              <a:t>Curve: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Comparison</a:t>
            </a:r>
            <a:r>
              <a:rPr dirty="0" sz="450" spc="13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interest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rates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at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point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time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9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bonds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with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equal</a:t>
            </a:r>
            <a:r>
              <a:rPr dirty="0" sz="450" spc="8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credit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quality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but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different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maturity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dates.</a:t>
            </a:r>
            <a:endParaRPr sz="450">
              <a:latin typeface="Gadugi"/>
              <a:cs typeface="Gadugi"/>
            </a:endParaRPr>
          </a:p>
          <a:p>
            <a:pPr marL="377825">
              <a:lnSpc>
                <a:spcPct val="100000"/>
              </a:lnSpc>
              <a:spcBef>
                <a:spcPts val="334"/>
              </a:spcBef>
            </a:pPr>
            <a:r>
              <a:rPr dirty="0" sz="450" b="1">
                <a:latin typeface="Gadugi"/>
                <a:cs typeface="Gadugi"/>
              </a:rPr>
              <a:t>YoY:</a:t>
            </a:r>
            <a:r>
              <a:rPr dirty="0" sz="450" spc="65" b="1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Year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Over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-20">
                <a:latin typeface="Gadugi"/>
                <a:cs typeface="Gadugi"/>
              </a:rPr>
              <a:t>Year</a:t>
            </a:r>
            <a:endParaRPr sz="450">
              <a:latin typeface="Gadugi"/>
              <a:cs typeface="Gadugi"/>
            </a:endParaRPr>
          </a:p>
          <a:p>
            <a:pPr marL="377825" marR="274320">
              <a:lnSpc>
                <a:spcPct val="107800"/>
              </a:lnSpc>
              <a:spcBef>
                <a:spcPts val="290"/>
              </a:spcBef>
            </a:pPr>
            <a:r>
              <a:rPr dirty="0" sz="450" spc="10" b="1">
                <a:latin typeface="Gadugi"/>
                <a:cs typeface="Gadugi"/>
              </a:rPr>
              <a:t>U.S.</a:t>
            </a:r>
            <a:r>
              <a:rPr dirty="0" sz="450" spc="35" b="1">
                <a:latin typeface="Gadugi"/>
                <a:cs typeface="Gadugi"/>
              </a:rPr>
              <a:t> </a:t>
            </a:r>
            <a:r>
              <a:rPr dirty="0" sz="450" spc="10" b="1">
                <a:latin typeface="Gadugi"/>
                <a:cs typeface="Gadugi"/>
              </a:rPr>
              <a:t>Treasurys:</a:t>
            </a:r>
            <a:r>
              <a:rPr dirty="0" sz="450" spc="20" b="1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Direct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debt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obligations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issued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backed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by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"full</a:t>
            </a:r>
            <a:r>
              <a:rPr dirty="0" sz="450" spc="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faith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credit" of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government.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government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guarantees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-25">
                <a:latin typeface="Gadugi"/>
                <a:cs typeface="Gadugi"/>
              </a:rPr>
              <a:t>the</a:t>
            </a:r>
            <a:r>
              <a:rPr dirty="0" sz="450" spc="500">
                <a:latin typeface="Gadugi"/>
                <a:cs typeface="Gadugi"/>
              </a:rPr>
              <a:t>  </a:t>
            </a:r>
            <a:r>
              <a:rPr dirty="0" sz="450">
                <a:latin typeface="Gadugi"/>
                <a:cs typeface="Gadugi"/>
              </a:rPr>
              <a:t>principal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and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interest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payments</a:t>
            </a:r>
            <a:r>
              <a:rPr dirty="0" sz="450" spc="10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on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U.S.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Treasuries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when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securities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are</a:t>
            </a:r>
            <a:r>
              <a:rPr dirty="0" sz="450" spc="10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held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to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maturity.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Unlike</a:t>
            </a:r>
            <a:r>
              <a:rPr dirty="0" sz="450" spc="7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U.S.</a:t>
            </a:r>
            <a:r>
              <a:rPr dirty="0" sz="450" spc="9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Treasury</a:t>
            </a:r>
            <a:r>
              <a:rPr dirty="0" sz="450" spc="1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securities,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debt</a:t>
            </a:r>
            <a:r>
              <a:rPr dirty="0" sz="450" spc="8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securities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issued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by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-25">
                <a:latin typeface="Gadugi"/>
                <a:cs typeface="Gadugi"/>
              </a:rPr>
              <a:t>the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federal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agencies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instrumentalities</a:t>
            </a:r>
            <a:r>
              <a:rPr dirty="0" sz="450" spc="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related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investments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may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or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may</a:t>
            </a:r>
            <a:r>
              <a:rPr dirty="0" sz="450" spc="6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not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backed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by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full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faith</a:t>
            </a:r>
            <a:r>
              <a:rPr dirty="0" sz="450" spc="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credit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of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government.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Even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when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-25">
                <a:latin typeface="Gadugi"/>
                <a:cs typeface="Gadugi"/>
              </a:rPr>
              <a:t>the</a:t>
            </a:r>
            <a:endParaRPr sz="450">
              <a:latin typeface="Gadugi"/>
              <a:cs typeface="Gadugi"/>
            </a:endParaRPr>
          </a:p>
          <a:p>
            <a:pPr marL="377825" marR="398145">
              <a:lnSpc>
                <a:spcPct val="106700"/>
              </a:lnSpc>
              <a:spcBef>
                <a:spcPts val="15"/>
              </a:spcBef>
            </a:pPr>
            <a:r>
              <a:rPr dirty="0" sz="450" spc="10">
                <a:latin typeface="Gadugi"/>
                <a:cs typeface="Gadugi"/>
              </a:rPr>
              <a:t>U.S.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government</a:t>
            </a:r>
            <a:r>
              <a:rPr dirty="0" sz="450" spc="4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guarantees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principal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and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interest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payments</a:t>
            </a:r>
            <a:r>
              <a:rPr dirty="0" sz="450" spc="5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on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securities,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this guarantee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does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not</a:t>
            </a:r>
            <a:r>
              <a:rPr dirty="0" sz="450" spc="4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apply</a:t>
            </a:r>
            <a:r>
              <a:rPr dirty="0" sz="450" spc="2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to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losses</a:t>
            </a:r>
            <a:r>
              <a:rPr dirty="0" sz="450" spc="3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resulting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from</a:t>
            </a:r>
            <a:r>
              <a:rPr dirty="0" sz="450" spc="30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declines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in</a:t>
            </a:r>
            <a:r>
              <a:rPr dirty="0" sz="450" spc="25">
                <a:latin typeface="Gadugi"/>
                <a:cs typeface="Gadugi"/>
              </a:rPr>
              <a:t> </a:t>
            </a:r>
            <a:r>
              <a:rPr dirty="0" sz="450" spc="10">
                <a:latin typeface="Gadugi"/>
                <a:cs typeface="Gadugi"/>
              </a:rPr>
              <a:t>the</a:t>
            </a:r>
            <a:r>
              <a:rPr dirty="0" sz="450" spc="1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market</a:t>
            </a:r>
            <a:r>
              <a:rPr dirty="0" sz="450" spc="500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value</a:t>
            </a:r>
            <a:r>
              <a:rPr dirty="0" sz="450" spc="7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of</a:t>
            </a:r>
            <a:r>
              <a:rPr dirty="0" sz="450" spc="65">
                <a:latin typeface="Gadugi"/>
                <a:cs typeface="Gadugi"/>
              </a:rPr>
              <a:t> </a:t>
            </a:r>
            <a:r>
              <a:rPr dirty="0" sz="450">
                <a:latin typeface="Gadugi"/>
                <a:cs typeface="Gadugi"/>
              </a:rPr>
              <a:t>these</a:t>
            </a:r>
            <a:r>
              <a:rPr dirty="0" sz="450" spc="55">
                <a:latin typeface="Gadugi"/>
                <a:cs typeface="Gadugi"/>
              </a:rPr>
              <a:t> </a:t>
            </a:r>
            <a:r>
              <a:rPr dirty="0" sz="450" spc="-10">
                <a:latin typeface="Gadugi"/>
                <a:cs typeface="Gadugi"/>
              </a:rPr>
              <a:t>securities.</a:t>
            </a:r>
            <a:endParaRPr sz="450">
              <a:latin typeface="Gadugi"/>
              <a:cs typeface="Gadug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1477" y="4292674"/>
            <a:ext cx="87002" cy="674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604" y="4201667"/>
            <a:ext cx="728471" cy="19507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6964" y="1007363"/>
            <a:ext cx="755903" cy="17068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837944" y="1623059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 h="0">
                <a:moveTo>
                  <a:pt x="0" y="0"/>
                </a:moveTo>
                <a:lnTo>
                  <a:pt x="4155948" y="0"/>
                </a:lnTo>
              </a:path>
            </a:pathLst>
          </a:custGeom>
          <a:ln w="6096">
            <a:solidFill>
              <a:srgbClr val="5764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837944" y="2084832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 h="0">
                <a:moveTo>
                  <a:pt x="0" y="0"/>
                </a:moveTo>
                <a:lnTo>
                  <a:pt x="4155948" y="0"/>
                </a:lnTo>
              </a:path>
            </a:pathLst>
          </a:custGeom>
          <a:ln w="3175">
            <a:solidFill>
              <a:srgbClr val="BABA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837944" y="1458467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 h="0">
                <a:moveTo>
                  <a:pt x="0" y="0"/>
                </a:moveTo>
                <a:lnTo>
                  <a:pt x="4155948" y="0"/>
                </a:lnTo>
              </a:path>
            </a:pathLst>
          </a:custGeom>
          <a:ln w="6096">
            <a:solidFill>
              <a:srgbClr val="5764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837944" y="2546603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 h="0">
                <a:moveTo>
                  <a:pt x="0" y="0"/>
                </a:moveTo>
                <a:lnTo>
                  <a:pt x="4155948" y="0"/>
                </a:lnTo>
              </a:path>
            </a:pathLst>
          </a:custGeom>
          <a:ln w="6096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904444" y="1494569"/>
            <a:ext cx="138112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b="1">
                <a:solidFill>
                  <a:srgbClr val="57645D"/>
                </a:solidFill>
                <a:latin typeface="Gadugi"/>
                <a:cs typeface="Gadugi"/>
              </a:rPr>
              <a:t>Education,</a:t>
            </a:r>
            <a:r>
              <a:rPr dirty="0" sz="400" spc="160" b="1">
                <a:solidFill>
                  <a:srgbClr val="57645D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57645D"/>
                </a:solidFill>
                <a:latin typeface="Gadugi"/>
                <a:cs typeface="Gadugi"/>
              </a:rPr>
              <a:t>Experience</a:t>
            </a:r>
            <a:r>
              <a:rPr dirty="0" sz="400" spc="160" b="1">
                <a:solidFill>
                  <a:srgbClr val="57645D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57645D"/>
                </a:solidFill>
                <a:latin typeface="Gadugi"/>
                <a:cs typeface="Gadugi"/>
              </a:rPr>
              <a:t>and</a:t>
            </a:r>
            <a:r>
              <a:rPr dirty="0" sz="400" spc="135" b="1">
                <a:solidFill>
                  <a:srgbClr val="57645D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57645D"/>
                </a:solidFill>
                <a:latin typeface="Gadugi"/>
                <a:cs typeface="Gadugi"/>
              </a:rPr>
              <a:t>Professional</a:t>
            </a:r>
            <a:r>
              <a:rPr dirty="0" sz="400" spc="150" b="1">
                <a:solidFill>
                  <a:srgbClr val="57645D"/>
                </a:solidFill>
                <a:latin typeface="Gadugi"/>
                <a:cs typeface="Gadugi"/>
              </a:rPr>
              <a:t> </a:t>
            </a:r>
            <a:r>
              <a:rPr dirty="0" sz="400" spc="-10" b="1">
                <a:solidFill>
                  <a:srgbClr val="57645D"/>
                </a:solidFill>
                <a:latin typeface="Gadugi"/>
                <a:cs typeface="Gadugi"/>
              </a:rPr>
              <a:t>Designations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18310" y="1461041"/>
            <a:ext cx="309245" cy="156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785" marR="5080" indent="-58419">
              <a:lnSpc>
                <a:spcPct val="107500"/>
              </a:lnSpc>
              <a:spcBef>
                <a:spcPts val="95"/>
              </a:spcBef>
            </a:pPr>
            <a:r>
              <a:rPr dirty="0" sz="400" spc="-10" b="1">
                <a:solidFill>
                  <a:srgbClr val="57645D"/>
                </a:solidFill>
                <a:latin typeface="Gadugi"/>
                <a:cs typeface="Gadugi"/>
              </a:rPr>
              <a:t>ClearBridge</a:t>
            </a:r>
            <a:r>
              <a:rPr dirty="0" sz="400" spc="500" b="1">
                <a:solidFill>
                  <a:srgbClr val="57645D"/>
                </a:solidFill>
                <a:latin typeface="Gadugi"/>
                <a:cs typeface="Gadugi"/>
              </a:rPr>
              <a:t> </a:t>
            </a:r>
            <a:r>
              <a:rPr dirty="0" sz="400" spc="-10" b="1">
                <a:solidFill>
                  <a:srgbClr val="57645D"/>
                </a:solidFill>
                <a:latin typeface="Gadugi"/>
                <a:cs typeface="Gadugi"/>
              </a:rPr>
              <a:t>Tenure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03193" y="1461041"/>
            <a:ext cx="289560" cy="156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 indent="31750">
              <a:lnSpc>
                <a:spcPct val="107500"/>
              </a:lnSpc>
              <a:spcBef>
                <a:spcPts val="95"/>
              </a:spcBef>
            </a:pPr>
            <a:r>
              <a:rPr dirty="0" sz="400" spc="-10" b="1">
                <a:solidFill>
                  <a:srgbClr val="57645D"/>
                </a:solidFill>
                <a:latin typeface="Gadugi"/>
                <a:cs typeface="Gadugi"/>
              </a:rPr>
              <a:t>Industry</a:t>
            </a:r>
            <a:r>
              <a:rPr dirty="0" sz="400" spc="500" b="1">
                <a:solidFill>
                  <a:srgbClr val="57645D"/>
                </a:solidFill>
                <a:latin typeface="Gadugi"/>
                <a:cs typeface="Gadugi"/>
              </a:rPr>
              <a:t> </a:t>
            </a:r>
            <a:r>
              <a:rPr dirty="0" sz="400" spc="-10" b="1">
                <a:solidFill>
                  <a:srgbClr val="57645D"/>
                </a:solidFill>
                <a:latin typeface="Gadugi"/>
                <a:cs typeface="Gadugi"/>
              </a:rPr>
              <a:t>Experience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42504" y="1494569"/>
            <a:ext cx="50673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 b="1">
                <a:solidFill>
                  <a:srgbClr val="57645D"/>
                </a:solidFill>
                <a:latin typeface="Gadugi"/>
                <a:cs typeface="Gadugi"/>
              </a:rPr>
              <a:t>Name</a:t>
            </a:r>
            <a:r>
              <a:rPr dirty="0" sz="400" spc="90" b="1">
                <a:solidFill>
                  <a:srgbClr val="57645D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57645D"/>
                </a:solidFill>
                <a:latin typeface="Gadugi"/>
                <a:cs typeface="Gadugi"/>
              </a:rPr>
              <a:t>and</a:t>
            </a:r>
            <a:r>
              <a:rPr dirty="0" sz="400" spc="100" b="1">
                <a:solidFill>
                  <a:srgbClr val="57645D"/>
                </a:solidFill>
                <a:latin typeface="Gadugi"/>
                <a:cs typeface="Gadugi"/>
              </a:rPr>
              <a:t> </a:t>
            </a:r>
            <a:r>
              <a:rPr dirty="0" sz="400" spc="-10" b="1">
                <a:solidFill>
                  <a:srgbClr val="57645D"/>
                </a:solidFill>
                <a:latin typeface="Gadugi"/>
                <a:cs typeface="Gadugi"/>
              </a:rPr>
              <a:t>Position</a:t>
            </a:r>
            <a:endParaRPr sz="400">
              <a:latin typeface="Gadugi"/>
              <a:cs typeface="Gadug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7944" y="1679448"/>
            <a:ext cx="335279" cy="336803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904418" y="1640351"/>
            <a:ext cx="1991995" cy="3352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43815" indent="-43815">
              <a:lnSpc>
                <a:spcPct val="100000"/>
              </a:lnSpc>
              <a:spcBef>
                <a:spcPts val="185"/>
              </a:spcBef>
              <a:buClr>
                <a:srgbClr val="E63D21"/>
              </a:buClr>
              <a:buSzPct val="112500"/>
              <a:buFont typeface="Arial"/>
              <a:buChar char="•"/>
              <a:tabLst>
                <a:tab pos="43815" algn="l"/>
              </a:tabLst>
            </a:pPr>
            <a:r>
              <a:rPr dirty="0" sz="400">
                <a:latin typeface="Gadugi"/>
                <a:cs typeface="Gadugi"/>
              </a:rPr>
              <a:t>Member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CFA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Institute</a:t>
            </a:r>
            <a:endParaRPr sz="400">
              <a:latin typeface="Gadugi"/>
              <a:cs typeface="Gadugi"/>
            </a:endParaRPr>
          </a:p>
          <a:p>
            <a:pPr marL="43815" indent="-43815">
              <a:lnSpc>
                <a:spcPct val="100000"/>
              </a:lnSpc>
              <a:spcBef>
                <a:spcPts val="140"/>
              </a:spcBef>
              <a:buClr>
                <a:srgbClr val="E63D21"/>
              </a:buClr>
              <a:buSzPct val="112500"/>
              <a:buFont typeface="Arial"/>
              <a:buChar char="•"/>
              <a:tabLst>
                <a:tab pos="43815" algn="l"/>
              </a:tabLst>
            </a:pPr>
            <a:r>
              <a:rPr dirty="0" sz="400">
                <a:latin typeface="Gadugi"/>
                <a:cs typeface="Gadugi"/>
              </a:rPr>
              <a:t>RBC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Capital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Markets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-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Assistant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Vice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President,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Associate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Strategist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-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U.S.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Equity</a:t>
            </a:r>
            <a:endParaRPr sz="400">
              <a:latin typeface="Gadugi"/>
              <a:cs typeface="Gadugi"/>
            </a:endParaRPr>
          </a:p>
          <a:p>
            <a:pPr marL="43815" indent="-43815">
              <a:lnSpc>
                <a:spcPct val="100000"/>
              </a:lnSpc>
              <a:spcBef>
                <a:spcPts val="145"/>
              </a:spcBef>
              <a:buClr>
                <a:srgbClr val="E63D21"/>
              </a:buClr>
              <a:buSzPct val="112500"/>
              <a:buFont typeface="Arial"/>
              <a:buChar char="•"/>
              <a:tabLst>
                <a:tab pos="43815" algn="l"/>
              </a:tabLst>
            </a:pPr>
            <a:r>
              <a:rPr dirty="0" sz="400">
                <a:latin typeface="Gadugi"/>
                <a:cs typeface="Gadugi"/>
              </a:rPr>
              <a:t>Bessemer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Trust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-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Assistant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Vice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President,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Client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Portfolio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Analyst</a:t>
            </a:r>
            <a:endParaRPr sz="400">
              <a:latin typeface="Gadugi"/>
              <a:cs typeface="Gadugi"/>
            </a:endParaRPr>
          </a:p>
          <a:p>
            <a:pPr marL="43815" indent="-43815">
              <a:lnSpc>
                <a:spcPct val="100000"/>
              </a:lnSpc>
              <a:spcBef>
                <a:spcPts val="130"/>
              </a:spcBef>
              <a:buClr>
                <a:srgbClr val="E63D21"/>
              </a:buClr>
              <a:buSzPct val="112500"/>
              <a:buFont typeface="Arial"/>
              <a:buChar char="•"/>
              <a:tabLst>
                <a:tab pos="43815" algn="l"/>
              </a:tabLst>
            </a:pPr>
            <a:r>
              <a:rPr dirty="0" sz="400">
                <a:latin typeface="Gadugi"/>
                <a:cs typeface="Gadugi"/>
              </a:rPr>
              <a:t>BA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Government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from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Colby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College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915917" y="1645453"/>
            <a:ext cx="917575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63220" marR="30480" indent="-338455">
              <a:lnSpc>
                <a:spcPct val="100000"/>
              </a:lnSpc>
              <a:spcBef>
                <a:spcPts val="130"/>
              </a:spcBef>
            </a:pPr>
            <a:r>
              <a:rPr dirty="0" sz="400" spc="10">
                <a:latin typeface="Gadugi"/>
                <a:cs typeface="Gadugi"/>
              </a:rPr>
              <a:t>16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years</a:t>
            </a:r>
            <a:r>
              <a:rPr dirty="0" sz="400" spc="280">
                <a:latin typeface="Gadugi"/>
                <a:cs typeface="Gadugi"/>
              </a:rPr>
              <a:t>  </a:t>
            </a:r>
            <a:r>
              <a:rPr dirty="0" baseline="6172" sz="675" spc="15">
                <a:solidFill>
                  <a:srgbClr val="E63D21"/>
                </a:solidFill>
                <a:latin typeface="Arial"/>
                <a:cs typeface="Arial"/>
              </a:rPr>
              <a:t>•</a:t>
            </a:r>
            <a:r>
              <a:rPr dirty="0" baseline="6172" sz="675" spc="104">
                <a:solidFill>
                  <a:srgbClr val="E63D21"/>
                </a:solidFill>
                <a:latin typeface="Arial"/>
                <a:cs typeface="Arial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Joined</a:t>
            </a:r>
            <a:r>
              <a:rPr dirty="0" baseline="6944" sz="600" spc="37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ClearBridge</a:t>
            </a:r>
            <a:r>
              <a:rPr dirty="0" baseline="6944" sz="600" spc="30">
                <a:latin typeface="Gadugi"/>
                <a:cs typeface="Gadugi"/>
              </a:rPr>
              <a:t> </a:t>
            </a:r>
            <a:r>
              <a:rPr dirty="0" baseline="6944" sz="600" spc="-52">
                <a:latin typeface="Gadugi"/>
                <a:cs typeface="Gadugi"/>
              </a:rPr>
              <a:t>in</a:t>
            </a:r>
            <a:r>
              <a:rPr dirty="0" baseline="6944" sz="600" spc="750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2017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34158" y="1639632"/>
            <a:ext cx="498475" cy="31369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dirty="0" sz="400" b="1">
                <a:solidFill>
                  <a:srgbClr val="006795"/>
                </a:solidFill>
                <a:latin typeface="Gadugi"/>
                <a:cs typeface="Gadugi"/>
              </a:rPr>
              <a:t>Josh</a:t>
            </a:r>
            <a:r>
              <a:rPr dirty="0" sz="40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006795"/>
                </a:solidFill>
                <a:latin typeface="Gadugi"/>
                <a:cs typeface="Gadugi"/>
              </a:rPr>
              <a:t>Jamner</a:t>
            </a:r>
            <a:r>
              <a:rPr dirty="0" sz="400" spc="1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400" spc="-25" b="1">
                <a:solidFill>
                  <a:srgbClr val="006795"/>
                </a:solidFill>
                <a:latin typeface="Gadugi"/>
                <a:cs typeface="Gadugi"/>
              </a:rPr>
              <a:t>CFA</a:t>
            </a:r>
            <a:endParaRPr sz="400">
              <a:latin typeface="Gadugi"/>
              <a:cs typeface="Gadugi"/>
            </a:endParaRPr>
          </a:p>
          <a:p>
            <a:pPr marR="5080">
              <a:lnSpc>
                <a:spcPct val="108800"/>
              </a:lnSpc>
              <a:spcBef>
                <a:spcPts val="90"/>
              </a:spcBef>
            </a:pPr>
            <a:r>
              <a:rPr dirty="0" sz="400">
                <a:latin typeface="Gadugi"/>
                <a:cs typeface="Gadugi"/>
              </a:rPr>
              <a:t>Director,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Senior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Strategy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Analyst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04418" y="2105227"/>
            <a:ext cx="1124585" cy="256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3815" indent="-43815">
              <a:lnSpc>
                <a:spcPct val="100000"/>
              </a:lnSpc>
              <a:spcBef>
                <a:spcPts val="180"/>
              </a:spcBef>
              <a:buClr>
                <a:srgbClr val="E63D21"/>
              </a:buClr>
              <a:buSzPct val="112500"/>
              <a:buFont typeface="Arial"/>
              <a:buChar char="•"/>
              <a:tabLst>
                <a:tab pos="43815" algn="l"/>
              </a:tabLst>
            </a:pPr>
            <a:r>
              <a:rPr dirty="0" sz="400">
                <a:latin typeface="Gadugi"/>
                <a:cs typeface="Gadugi"/>
              </a:rPr>
              <a:t>Member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CFA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Institute</a:t>
            </a:r>
            <a:endParaRPr sz="400">
              <a:latin typeface="Gadugi"/>
              <a:cs typeface="Gadugi"/>
            </a:endParaRPr>
          </a:p>
          <a:p>
            <a:pPr marL="43815" indent="-43815">
              <a:lnSpc>
                <a:spcPct val="100000"/>
              </a:lnSpc>
              <a:spcBef>
                <a:spcPts val="145"/>
              </a:spcBef>
              <a:buClr>
                <a:srgbClr val="E63D21"/>
              </a:buClr>
              <a:buSzPct val="112500"/>
              <a:buFont typeface="Arial"/>
              <a:buChar char="•"/>
              <a:tabLst>
                <a:tab pos="43815" algn="l"/>
              </a:tabLst>
            </a:pPr>
            <a:r>
              <a:rPr dirty="0" sz="400">
                <a:latin typeface="Gadugi"/>
                <a:cs typeface="Gadugi"/>
              </a:rPr>
              <a:t>Lord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Abbett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&amp;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Co.,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LLC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–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Portfolio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Specialist</a:t>
            </a:r>
            <a:endParaRPr sz="400">
              <a:latin typeface="Gadugi"/>
              <a:cs typeface="Gadugi"/>
            </a:endParaRPr>
          </a:p>
          <a:p>
            <a:pPr marL="43815" indent="-43815">
              <a:lnSpc>
                <a:spcPct val="100000"/>
              </a:lnSpc>
              <a:spcBef>
                <a:spcPts val="135"/>
              </a:spcBef>
              <a:buClr>
                <a:srgbClr val="E63D21"/>
              </a:buClr>
              <a:buSzPct val="112500"/>
              <a:buFont typeface="Arial"/>
              <a:buChar char="•"/>
              <a:tabLst>
                <a:tab pos="43815" algn="l"/>
              </a:tabLst>
            </a:pPr>
            <a:r>
              <a:rPr dirty="0" sz="400">
                <a:latin typeface="Gadugi"/>
                <a:cs typeface="Gadugi"/>
              </a:rPr>
              <a:t>BS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Finance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from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Rutgers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University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15917" y="2111805"/>
            <a:ext cx="917575" cy="1587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63220" marR="30480" indent="-338455">
              <a:lnSpc>
                <a:spcPct val="100000"/>
              </a:lnSpc>
              <a:spcBef>
                <a:spcPts val="130"/>
              </a:spcBef>
            </a:pPr>
            <a:r>
              <a:rPr dirty="0" sz="400" spc="10">
                <a:latin typeface="Gadugi"/>
                <a:cs typeface="Gadugi"/>
              </a:rPr>
              <a:t>20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years</a:t>
            </a:r>
            <a:r>
              <a:rPr dirty="0" sz="400" spc="280">
                <a:latin typeface="Gadugi"/>
                <a:cs typeface="Gadugi"/>
              </a:rPr>
              <a:t>  </a:t>
            </a:r>
            <a:r>
              <a:rPr dirty="0" baseline="6172" sz="675" spc="15">
                <a:solidFill>
                  <a:srgbClr val="E63D21"/>
                </a:solidFill>
                <a:latin typeface="Arial"/>
                <a:cs typeface="Arial"/>
              </a:rPr>
              <a:t>•</a:t>
            </a:r>
            <a:r>
              <a:rPr dirty="0" baseline="6172" sz="675" spc="104">
                <a:solidFill>
                  <a:srgbClr val="E63D21"/>
                </a:solidFill>
                <a:latin typeface="Arial"/>
                <a:cs typeface="Arial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Joined</a:t>
            </a:r>
            <a:r>
              <a:rPr dirty="0" baseline="6944" sz="600" spc="37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ClearBridge</a:t>
            </a:r>
            <a:r>
              <a:rPr dirty="0" baseline="6944" sz="600" spc="30">
                <a:latin typeface="Gadugi"/>
                <a:cs typeface="Gadugi"/>
              </a:rPr>
              <a:t> </a:t>
            </a:r>
            <a:r>
              <a:rPr dirty="0" baseline="6944" sz="600" spc="-52">
                <a:latin typeface="Gadugi"/>
                <a:cs typeface="Gadugi"/>
              </a:rPr>
              <a:t>in</a:t>
            </a:r>
            <a:r>
              <a:rPr dirty="0" baseline="6944" sz="600" spc="750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2014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34158" y="2105967"/>
            <a:ext cx="625475" cy="31369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dirty="0" sz="400" b="1">
                <a:solidFill>
                  <a:srgbClr val="006795"/>
                </a:solidFill>
                <a:latin typeface="Gadugi"/>
                <a:cs typeface="Gadugi"/>
              </a:rPr>
              <a:t>Jeffrey</a:t>
            </a:r>
            <a:r>
              <a:rPr dirty="0" sz="400" spc="1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400" b="1">
                <a:solidFill>
                  <a:srgbClr val="006795"/>
                </a:solidFill>
                <a:latin typeface="Gadugi"/>
                <a:cs typeface="Gadugi"/>
              </a:rPr>
              <a:t>Schulze</a:t>
            </a:r>
            <a:r>
              <a:rPr dirty="0" sz="40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400" spc="-25" b="1">
                <a:solidFill>
                  <a:srgbClr val="006795"/>
                </a:solidFill>
                <a:latin typeface="Gadugi"/>
                <a:cs typeface="Gadugi"/>
              </a:rPr>
              <a:t>CFA</a:t>
            </a:r>
            <a:endParaRPr sz="400">
              <a:latin typeface="Gadugi"/>
              <a:cs typeface="Gadugi"/>
            </a:endParaRPr>
          </a:p>
          <a:p>
            <a:pPr marR="5080">
              <a:lnSpc>
                <a:spcPct val="108700"/>
              </a:lnSpc>
              <a:spcBef>
                <a:spcPts val="90"/>
              </a:spcBef>
            </a:pPr>
            <a:r>
              <a:rPr dirty="0" sz="400" spc="10">
                <a:latin typeface="Gadugi"/>
                <a:cs typeface="Gadugi"/>
              </a:rPr>
              <a:t>Managing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Director, </a:t>
            </a:r>
            <a:r>
              <a:rPr dirty="0" sz="400" spc="-20">
                <a:latin typeface="Gadugi"/>
                <a:cs typeface="Gadugi"/>
              </a:rPr>
              <a:t>Head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Economic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Market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Strategy</a:t>
            </a:r>
            <a:endParaRPr sz="400">
              <a:latin typeface="Gadugi"/>
              <a:cs typeface="Gadug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454658" y="758190"/>
            <a:ext cx="4876800" cy="3770629"/>
            <a:chOff x="1454658" y="758190"/>
            <a:chExt cx="4876800" cy="3770629"/>
          </a:xfrm>
        </p:grpSpPr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0016" y="1271119"/>
              <a:ext cx="1314492" cy="9009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1989" y="1103433"/>
              <a:ext cx="817636" cy="13639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2516" y="2142744"/>
              <a:ext cx="330708" cy="33223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461516" y="765048"/>
              <a:ext cx="4863465" cy="3756660"/>
            </a:xfrm>
            <a:custGeom>
              <a:avLst/>
              <a:gdLst/>
              <a:ahLst/>
              <a:cxnLst/>
              <a:rect l="l" t="t" r="r" b="b"/>
              <a:pathLst>
                <a:path w="4863465" h="3756660">
                  <a:moveTo>
                    <a:pt x="0" y="0"/>
                  </a:moveTo>
                  <a:lnTo>
                    <a:pt x="4863083" y="0"/>
                  </a:lnTo>
                  <a:lnTo>
                    <a:pt x="4863083" y="3756660"/>
                  </a:lnTo>
                  <a:lnTo>
                    <a:pt x="0" y="375666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056" y="4297950"/>
            <a:ext cx="99852" cy="6985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839" y="4204716"/>
            <a:ext cx="731519" cy="19507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391" y="998219"/>
            <a:ext cx="755903" cy="17068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4049" y="1095403"/>
            <a:ext cx="2298577" cy="13707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795256" y="1506891"/>
            <a:ext cx="2067560" cy="2914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R="5080">
              <a:lnSpc>
                <a:spcPct val="109300"/>
              </a:lnSpc>
              <a:spcBef>
                <a:spcPts val="85"/>
              </a:spcBef>
            </a:pPr>
            <a:r>
              <a:rPr dirty="0" sz="400" spc="10">
                <a:latin typeface="Gadugi"/>
                <a:cs typeface="Gadugi"/>
              </a:rPr>
              <a:t>individual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investment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advice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or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a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recommendation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or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solicitation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to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buy,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sell or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hold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any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security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or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to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adopt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any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strategy.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It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does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constitute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legal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or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tax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advice.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This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material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may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be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reproduced,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distributed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or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published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without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prior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written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permission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from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Templeton.</a:t>
            </a:r>
            <a:endParaRPr sz="400">
              <a:latin typeface="Gadugi"/>
              <a:cs typeface="Gadug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95256" y="1876068"/>
            <a:ext cx="2103120" cy="158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R="5080">
              <a:lnSpc>
                <a:spcPct val="110100"/>
              </a:lnSpc>
              <a:spcBef>
                <a:spcPts val="85"/>
              </a:spcBef>
            </a:pP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analyses</a:t>
            </a:r>
            <a:r>
              <a:rPr dirty="0" sz="400" spc="13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are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rendered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at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publication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date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may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change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without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notice.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The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underlying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assumptions</a:t>
            </a:r>
            <a:r>
              <a:rPr dirty="0" sz="400" spc="1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these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views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are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subject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to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change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based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market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and</a:t>
            </a:r>
            <a:endParaRPr sz="400">
              <a:latin typeface="Gadugi"/>
              <a:cs typeface="Gadug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95256" y="2008789"/>
            <a:ext cx="200025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other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conditions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may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differ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from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other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portfolio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managers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or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firm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 spc="-50">
                <a:latin typeface="Gadugi"/>
                <a:cs typeface="Gadugi"/>
              </a:rPr>
              <a:t>a</a:t>
            </a:r>
            <a:endParaRPr sz="400">
              <a:latin typeface="Gadugi"/>
              <a:cs typeface="Gadug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95256" y="2143035"/>
            <a:ext cx="2075814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every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material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fact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regarding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any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country,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region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or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market.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There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assurance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95256" y="2275755"/>
            <a:ext cx="2087245" cy="5276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R="5080">
              <a:lnSpc>
                <a:spcPct val="109100"/>
              </a:lnSpc>
              <a:spcBef>
                <a:spcPts val="85"/>
              </a:spcBef>
            </a:pPr>
            <a:r>
              <a:rPr dirty="0" sz="400">
                <a:latin typeface="Gadugi"/>
                <a:cs typeface="Gadugi"/>
              </a:rPr>
              <a:t>or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economic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trends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markets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will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be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realized.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value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investments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and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income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from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them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can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go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down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well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up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you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may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get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back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full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amount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that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you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invested.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Past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performance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necessarily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indicative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nor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 spc="-50">
                <a:latin typeface="Gadugi"/>
                <a:cs typeface="Gadugi"/>
              </a:rPr>
              <a:t>a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guarantee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of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future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performance.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All</a:t>
            </a:r>
            <a:r>
              <a:rPr dirty="0" sz="400" spc="40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investments</a:t>
            </a:r>
            <a:r>
              <a:rPr dirty="0" sz="400" spc="50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involve</a:t>
            </a:r>
            <a:r>
              <a:rPr dirty="0" sz="400" spc="35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risks,</a:t>
            </a:r>
            <a:r>
              <a:rPr dirty="0" sz="400" spc="60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including</a:t>
            </a:r>
            <a:r>
              <a:rPr dirty="0" sz="400" spc="60" b="1">
                <a:latin typeface="Gadugi"/>
                <a:cs typeface="Gadugi"/>
              </a:rPr>
              <a:t> </a:t>
            </a:r>
            <a:r>
              <a:rPr dirty="0" sz="400" spc="-10" b="1">
                <a:latin typeface="Gadugi"/>
                <a:cs typeface="Gadugi"/>
              </a:rPr>
              <a:t>possible</a:t>
            </a:r>
            <a:r>
              <a:rPr dirty="0" sz="400" spc="500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loss</a:t>
            </a:r>
            <a:r>
              <a:rPr dirty="0" sz="400" spc="30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of</a:t>
            </a:r>
            <a:r>
              <a:rPr dirty="0" sz="400" spc="20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principal.</a:t>
            </a:r>
            <a:r>
              <a:rPr dirty="0" sz="400" spc="90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Active</a:t>
            </a:r>
            <a:r>
              <a:rPr dirty="0" sz="400" spc="35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management</a:t>
            </a:r>
            <a:r>
              <a:rPr dirty="0" sz="400" spc="85" b="1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does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not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ensure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gains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or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protect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against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market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declines.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dirty="0" sz="400">
                <a:latin typeface="Gadugi"/>
                <a:cs typeface="Gadugi"/>
              </a:rPr>
              <a:t>Any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research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analysis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contained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this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material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has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been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procured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Franklin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95256" y="3178832"/>
            <a:ext cx="208978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to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change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at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any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time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without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notice.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mention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any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individual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securities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should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95256" y="3311552"/>
            <a:ext cx="209931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securities,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information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provided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regarding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such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individual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securities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(if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any)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is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95256" y="3444273"/>
            <a:ext cx="2074545" cy="158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R="5080">
              <a:lnSpc>
                <a:spcPct val="110100"/>
              </a:lnSpc>
              <a:spcBef>
                <a:spcPts val="85"/>
              </a:spcBef>
            </a:pPr>
            <a:r>
              <a:rPr dirty="0" sz="400">
                <a:latin typeface="Gadugi"/>
                <a:cs typeface="Gadugi"/>
              </a:rPr>
              <a:t>whatsoever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for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any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loss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arising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from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use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this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information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reliance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upon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the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comments,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opinions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analyses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material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at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sole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discretion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user.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95256" y="3814958"/>
            <a:ext cx="2106295" cy="26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14604">
              <a:lnSpc>
                <a:spcPct val="107600"/>
              </a:lnSpc>
              <a:spcBef>
                <a:spcPts val="95"/>
              </a:spcBef>
            </a:pP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institutional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contact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for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further</a:t>
            </a:r>
            <a:r>
              <a:rPr dirty="0" sz="400" spc="12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information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on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availability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products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and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services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your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jurisdiction.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dirty="0" sz="400" b="1">
                <a:latin typeface="Gadugi"/>
                <a:cs typeface="Gadugi"/>
              </a:rPr>
              <a:t>Brazil:</a:t>
            </a:r>
            <a:r>
              <a:rPr dirty="0" sz="400" spc="105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Issued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Investimentos</a:t>
            </a:r>
            <a:r>
              <a:rPr dirty="0" sz="400" spc="13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(Brasil)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Ltda.,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authorized</a:t>
            </a:r>
            <a:r>
              <a:rPr dirty="0" sz="400" spc="12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to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render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69856" y="1268923"/>
            <a:ext cx="4318635" cy="2247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5400" marR="30480">
              <a:lnSpc>
                <a:spcPct val="109300"/>
              </a:lnSpc>
              <a:spcBef>
                <a:spcPts val="85"/>
              </a:spcBef>
              <a:tabLst>
                <a:tab pos="2219325" algn="l"/>
              </a:tabLst>
            </a:pPr>
            <a:r>
              <a:rPr dirty="0" sz="400" spc="10">
                <a:latin typeface="Gadugi"/>
                <a:cs typeface="Gadugi"/>
              </a:rPr>
              <a:t>“Anatomy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of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a Recession”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is a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trademark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of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ClearBridge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Investments,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LLC.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ClearBridge</a:t>
            </a:r>
            <a:r>
              <a:rPr dirty="0" sz="400" spc="320">
                <a:latin typeface="Gadugi"/>
                <a:cs typeface="Gadugi"/>
              </a:rPr>
              <a:t>  </a:t>
            </a:r>
            <a:r>
              <a:rPr dirty="0" sz="400" spc="10">
                <a:latin typeface="Gadugi"/>
                <a:cs typeface="Gadugi"/>
              </a:rPr>
              <a:t>October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1,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2001.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Canada:</a:t>
            </a:r>
            <a:r>
              <a:rPr dirty="0" sz="400" spc="65" b="1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Issued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by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Franklin Templeton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Investments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Corp.,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200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King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Investments,</a:t>
            </a:r>
            <a:r>
              <a:rPr dirty="0" sz="400" spc="13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LLC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subsidiary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Resources,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Inc.</a:t>
            </a:r>
            <a:r>
              <a:rPr dirty="0" sz="400">
                <a:latin typeface="Gadugi"/>
                <a:cs typeface="Gadugi"/>
              </a:rPr>
              <a:t>	Street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West,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Suite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1500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Toronto,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ON,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M5H3T4,</a:t>
            </a:r>
            <a:r>
              <a:rPr dirty="0" sz="400" spc="12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Fax: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(416)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364-1163,</a:t>
            </a:r>
            <a:r>
              <a:rPr dirty="0" sz="400" spc="1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(800)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387-</a:t>
            </a:r>
            <a:r>
              <a:rPr dirty="0" sz="400" spc="-10">
                <a:latin typeface="Gadugi"/>
                <a:cs typeface="Gadugi"/>
              </a:rPr>
              <a:t>0830,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This</a:t>
            </a:r>
            <a:r>
              <a:rPr dirty="0" baseline="-41666" sz="600" spc="30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material</a:t>
            </a:r>
            <a:r>
              <a:rPr dirty="0" baseline="-41666" sz="600" spc="30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is</a:t>
            </a:r>
            <a:r>
              <a:rPr dirty="0" baseline="-41666" sz="600" spc="37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intended</a:t>
            </a:r>
            <a:r>
              <a:rPr dirty="0" baseline="-41666" sz="600" spc="44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to be</a:t>
            </a:r>
            <a:r>
              <a:rPr dirty="0" baseline="-41666" sz="600" spc="37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of</a:t>
            </a:r>
            <a:r>
              <a:rPr dirty="0" baseline="-41666" sz="600" spc="30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general</a:t>
            </a:r>
            <a:r>
              <a:rPr dirty="0" baseline="-41666" sz="600" spc="30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interest</a:t>
            </a:r>
            <a:r>
              <a:rPr dirty="0" baseline="-41666" sz="600" spc="30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only</a:t>
            </a:r>
            <a:r>
              <a:rPr dirty="0" baseline="-41666" sz="600" spc="44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and</a:t>
            </a:r>
            <a:r>
              <a:rPr dirty="0" baseline="-41666" sz="600" spc="37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should</a:t>
            </a:r>
            <a:r>
              <a:rPr dirty="0" baseline="-41666" sz="600" spc="44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not</a:t>
            </a:r>
            <a:r>
              <a:rPr dirty="0" baseline="-41666" sz="600" spc="52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be construed</a:t>
            </a:r>
            <a:r>
              <a:rPr dirty="0" baseline="-41666" sz="600" spc="52">
                <a:latin typeface="Gadugi"/>
                <a:cs typeface="Gadugi"/>
              </a:rPr>
              <a:t> </a:t>
            </a:r>
            <a:r>
              <a:rPr dirty="0" baseline="-41666" sz="600" spc="15">
                <a:latin typeface="Gadugi"/>
                <a:cs typeface="Gadugi"/>
              </a:rPr>
              <a:t>as</a:t>
            </a:r>
            <a:r>
              <a:rPr dirty="0" baseline="-41666" sz="600" spc="330">
                <a:latin typeface="Gadugi"/>
                <a:cs typeface="Gadugi"/>
              </a:rPr>
              <a:t>  </a:t>
            </a:r>
            <a:r>
              <a:rPr dirty="0" sz="400" spc="10">
                <a:latin typeface="Gadugi"/>
                <a:cs typeface="Gadugi"/>
                <a:hlinkClick r:id="rId6"/>
              </a:rPr>
              <a:t>www.franklintempleton.ca.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Offshore</a:t>
            </a:r>
            <a:r>
              <a:rPr dirty="0" sz="400" spc="45" b="1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Americas:</a:t>
            </a:r>
            <a:r>
              <a:rPr dirty="0" sz="400" spc="60" b="1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In the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U.S.,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this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publication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is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made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89806" y="1468869"/>
            <a:ext cx="2108200" cy="3581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R="5080">
              <a:lnSpc>
                <a:spcPct val="109300"/>
              </a:lnSpc>
              <a:spcBef>
                <a:spcPts val="85"/>
              </a:spcBef>
            </a:pPr>
            <a:r>
              <a:rPr dirty="0" sz="400">
                <a:latin typeface="Gadugi"/>
                <a:cs typeface="Gadugi"/>
              </a:rPr>
              <a:t>available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Templeton,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One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Parkway,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San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Mateo,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California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94403-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1906.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Tel: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(800)</a:t>
            </a:r>
            <a:r>
              <a:rPr dirty="0" sz="400" spc="12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239-3894</a:t>
            </a:r>
            <a:r>
              <a:rPr dirty="0" sz="400" spc="1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(USA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Toll-Free),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(877)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389-0076</a:t>
            </a:r>
            <a:r>
              <a:rPr dirty="0" sz="400" spc="1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(Canada</a:t>
            </a:r>
            <a:r>
              <a:rPr dirty="0" sz="400" spc="13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Toll-Free),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Fax: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(727)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299-8736.</a:t>
            </a:r>
            <a:r>
              <a:rPr dirty="0" sz="400" spc="165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U.S.</a:t>
            </a:r>
            <a:r>
              <a:rPr dirty="0" sz="400" spc="85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Templeton,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One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Parkway,</a:t>
            </a:r>
            <a:r>
              <a:rPr dirty="0" sz="400" spc="13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San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Mateo,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California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94403-1906,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(800)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DIAL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BEN/342-5236,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franklintempleton.com.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Investments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are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FDIC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insured;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may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lose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value;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are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bank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guaranteed.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69856" y="1838917"/>
            <a:ext cx="436499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baseline="34722" sz="600">
                <a:latin typeface="Gadugi"/>
                <a:cs typeface="Gadugi"/>
              </a:rPr>
              <a:t>The</a:t>
            </a:r>
            <a:r>
              <a:rPr dirty="0" baseline="34722" sz="600" spc="120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views</a:t>
            </a:r>
            <a:r>
              <a:rPr dirty="0" baseline="34722" sz="600" spc="97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expressed</a:t>
            </a:r>
            <a:r>
              <a:rPr dirty="0" baseline="34722" sz="600" spc="127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are</a:t>
            </a:r>
            <a:r>
              <a:rPr dirty="0" baseline="34722" sz="600" spc="120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those</a:t>
            </a:r>
            <a:r>
              <a:rPr dirty="0" baseline="34722" sz="600" spc="157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of</a:t>
            </a:r>
            <a:r>
              <a:rPr dirty="0" baseline="34722" sz="600" spc="97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the</a:t>
            </a:r>
            <a:r>
              <a:rPr dirty="0" baseline="34722" sz="600" spc="112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investment</a:t>
            </a:r>
            <a:r>
              <a:rPr dirty="0" baseline="34722" sz="600" spc="157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manager</a:t>
            </a:r>
            <a:r>
              <a:rPr dirty="0" baseline="34722" sz="600" spc="157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and</a:t>
            </a:r>
            <a:r>
              <a:rPr dirty="0" baseline="34722" sz="600" spc="127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the</a:t>
            </a:r>
            <a:r>
              <a:rPr dirty="0" baseline="34722" sz="600" spc="112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comments,</a:t>
            </a:r>
            <a:r>
              <a:rPr dirty="0" baseline="34722" sz="600" spc="142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opinions</a:t>
            </a:r>
            <a:r>
              <a:rPr dirty="0" baseline="34722" sz="600" spc="375">
                <a:latin typeface="Gadugi"/>
                <a:cs typeface="Gadugi"/>
              </a:rPr>
              <a:t>  </a:t>
            </a:r>
            <a:r>
              <a:rPr dirty="0" sz="400" b="1">
                <a:latin typeface="Gadugi"/>
                <a:cs typeface="Gadugi"/>
              </a:rPr>
              <a:t>Issued</a:t>
            </a:r>
            <a:r>
              <a:rPr dirty="0" sz="400" spc="110" b="1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in</a:t>
            </a:r>
            <a:r>
              <a:rPr dirty="0" sz="400" spc="60" b="1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Europe</a:t>
            </a:r>
            <a:r>
              <a:rPr dirty="0" sz="400" spc="100" b="1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by:</a:t>
            </a:r>
            <a:r>
              <a:rPr dirty="0" sz="400" spc="95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International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Services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S.à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r.l.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–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Supervised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by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989806" y="1905469"/>
            <a:ext cx="2159635" cy="1581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R="5080">
              <a:lnSpc>
                <a:spcPct val="109100"/>
              </a:lnSpc>
              <a:spcBef>
                <a:spcPts val="85"/>
              </a:spcBef>
            </a:pP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Commission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de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Surveillance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du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Secteur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Financier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-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8A,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rue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Albert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Borschette,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L-</a:t>
            </a:r>
            <a:r>
              <a:rPr dirty="0" sz="400" spc="-20">
                <a:latin typeface="Gadugi"/>
                <a:cs typeface="Gadugi"/>
              </a:rPr>
              <a:t>1246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Luxembourg.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Tel: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+352-46</a:t>
            </a:r>
            <a:r>
              <a:rPr dirty="0" sz="400" spc="12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66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67-1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Fax: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+352-46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66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76.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Poland:</a:t>
            </a:r>
            <a:r>
              <a:rPr dirty="0" sz="400" spc="114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Issued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Templeton</a:t>
            </a:r>
            <a:endParaRPr sz="40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989806" y="2038439"/>
            <a:ext cx="203898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Asset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Management</a:t>
            </a:r>
            <a:r>
              <a:rPr dirty="0" sz="400" spc="1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(Poland)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TFI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S.A.;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Rondo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ONZ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1;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00-124</a:t>
            </a:r>
            <a:r>
              <a:rPr dirty="0" sz="400" spc="13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Warsaw.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Saudi</a:t>
            </a:r>
            <a:r>
              <a:rPr dirty="0" sz="400" spc="95" b="1">
                <a:latin typeface="Gadugi"/>
                <a:cs typeface="Gadugi"/>
              </a:rPr>
              <a:t> </a:t>
            </a:r>
            <a:r>
              <a:rPr dirty="0" sz="400" spc="-10" b="1">
                <a:latin typeface="Gadugi"/>
                <a:cs typeface="Gadugi"/>
              </a:rPr>
              <a:t>Arabia: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769856" y="2075894"/>
            <a:ext cx="426783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whole.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information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provided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this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material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intended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complete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analysis</a:t>
            </a:r>
            <a:r>
              <a:rPr dirty="0" sz="400" spc="335">
                <a:latin typeface="Gadugi"/>
                <a:cs typeface="Gadugi"/>
              </a:rPr>
              <a:t>  </a:t>
            </a:r>
            <a:r>
              <a:rPr dirty="0" baseline="-34722" sz="600">
                <a:latin typeface="Gadugi"/>
                <a:cs typeface="Gadugi"/>
              </a:rPr>
              <a:t>Franklin</a:t>
            </a:r>
            <a:r>
              <a:rPr dirty="0" baseline="-34722" sz="600" spc="104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Templeton</a:t>
            </a:r>
            <a:r>
              <a:rPr dirty="0" baseline="-34722" sz="600" spc="135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Financial</a:t>
            </a:r>
            <a:r>
              <a:rPr dirty="0" baseline="-34722" sz="600" spc="120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Company,</a:t>
            </a:r>
            <a:r>
              <a:rPr dirty="0" baseline="-34722" sz="600" spc="195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Unit</a:t>
            </a:r>
            <a:r>
              <a:rPr dirty="0" baseline="-34722" sz="600" spc="82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209,</a:t>
            </a:r>
            <a:r>
              <a:rPr dirty="0" baseline="-34722" sz="600" spc="142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Rubeen</a:t>
            </a:r>
            <a:r>
              <a:rPr dirty="0" baseline="-34722" sz="600" spc="135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Plaza,</a:t>
            </a:r>
            <a:r>
              <a:rPr dirty="0" baseline="-34722" sz="600" spc="142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Northern</a:t>
            </a:r>
            <a:r>
              <a:rPr dirty="0" baseline="-34722" sz="600" spc="135">
                <a:latin typeface="Gadugi"/>
                <a:cs typeface="Gadugi"/>
              </a:rPr>
              <a:t> </a:t>
            </a:r>
            <a:r>
              <a:rPr dirty="0" baseline="-34722" sz="600">
                <a:latin typeface="Gadugi"/>
                <a:cs typeface="Gadugi"/>
              </a:rPr>
              <a:t>Ring</a:t>
            </a:r>
            <a:r>
              <a:rPr dirty="0" baseline="-34722" sz="600" spc="82">
                <a:latin typeface="Gadugi"/>
                <a:cs typeface="Gadugi"/>
              </a:rPr>
              <a:t> </a:t>
            </a:r>
            <a:r>
              <a:rPr dirty="0" baseline="-34722" sz="600" spc="-37">
                <a:latin typeface="Gadugi"/>
                <a:cs typeface="Gadugi"/>
              </a:rPr>
              <a:t>Rd,</a:t>
            </a:r>
            <a:endParaRPr baseline="-34722" sz="60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989806" y="2171407"/>
            <a:ext cx="206502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Hittin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District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13512,</a:t>
            </a:r>
            <a:r>
              <a:rPr dirty="0" sz="400" spc="12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Riyadh,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Saudi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Arabia.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Regulated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CMA.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License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no.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23265-</a:t>
            </a:r>
            <a:r>
              <a:rPr dirty="0" sz="400" spc="-25">
                <a:latin typeface="Gadugi"/>
                <a:cs typeface="Gadugi"/>
              </a:rPr>
              <a:t>22.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769856" y="2237823"/>
            <a:ext cx="436880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baseline="34722" sz="600">
                <a:latin typeface="Gadugi"/>
                <a:cs typeface="Gadugi"/>
              </a:rPr>
              <a:t>that</a:t>
            </a:r>
            <a:r>
              <a:rPr dirty="0" baseline="34722" sz="600" spc="127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any</a:t>
            </a:r>
            <a:r>
              <a:rPr dirty="0" baseline="34722" sz="600" spc="135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prediction,</a:t>
            </a:r>
            <a:r>
              <a:rPr dirty="0" baseline="34722" sz="600" spc="89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projection</a:t>
            </a:r>
            <a:r>
              <a:rPr dirty="0" baseline="34722" sz="600" spc="104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or</a:t>
            </a:r>
            <a:r>
              <a:rPr dirty="0" baseline="34722" sz="600" spc="89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forecast</a:t>
            </a:r>
            <a:r>
              <a:rPr dirty="0" baseline="34722" sz="600" spc="112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on</a:t>
            </a:r>
            <a:r>
              <a:rPr dirty="0" baseline="34722" sz="600" spc="135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the</a:t>
            </a:r>
            <a:r>
              <a:rPr dirty="0" baseline="34722" sz="600" spc="112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economy,</a:t>
            </a:r>
            <a:r>
              <a:rPr dirty="0" baseline="34722" sz="600" spc="142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stock</a:t>
            </a:r>
            <a:r>
              <a:rPr dirty="0" baseline="34722" sz="600" spc="120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market,</a:t>
            </a:r>
            <a:r>
              <a:rPr dirty="0" baseline="34722" sz="600" spc="120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bond</a:t>
            </a:r>
            <a:r>
              <a:rPr dirty="0" baseline="34722" sz="600" spc="135">
                <a:latin typeface="Gadugi"/>
                <a:cs typeface="Gadugi"/>
              </a:rPr>
              <a:t> </a:t>
            </a:r>
            <a:r>
              <a:rPr dirty="0" baseline="34722" sz="600">
                <a:latin typeface="Gadugi"/>
                <a:cs typeface="Gadugi"/>
              </a:rPr>
              <a:t>market</a:t>
            </a:r>
            <a:r>
              <a:rPr dirty="0" baseline="34722" sz="600" spc="502">
                <a:latin typeface="Gadugi"/>
                <a:cs typeface="Gadugi"/>
              </a:rPr>
              <a:t>  </a:t>
            </a:r>
            <a:r>
              <a:rPr dirty="0" sz="400">
                <a:latin typeface="Gadugi"/>
                <a:cs typeface="Gadugi"/>
              </a:rPr>
              <a:t>Tel: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+966-112542570.</a:t>
            </a:r>
            <a:r>
              <a:rPr dirty="0" sz="400" spc="1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All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investments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entail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risks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including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loss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of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principal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investment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89806" y="2304377"/>
            <a:ext cx="2159635" cy="4902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R="13970">
              <a:lnSpc>
                <a:spcPct val="109100"/>
              </a:lnSpc>
              <a:spcBef>
                <a:spcPts val="85"/>
              </a:spcBef>
            </a:pPr>
            <a:r>
              <a:rPr dirty="0" sz="400">
                <a:latin typeface="Gadugi"/>
                <a:cs typeface="Gadugi"/>
              </a:rPr>
              <a:t>amount.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South</a:t>
            </a:r>
            <a:r>
              <a:rPr dirty="0" sz="400" spc="80" b="1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Africa:</a:t>
            </a:r>
            <a:r>
              <a:rPr dirty="0" sz="400" spc="120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Issued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Investments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SA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(PTY)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Ltd,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which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is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authorized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Financial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Services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Provider.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Tel: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+27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(21)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831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7400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Fax: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+27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(21)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831</a:t>
            </a:r>
            <a:r>
              <a:rPr dirty="0" sz="400" spc="500">
                <a:latin typeface="Gadugi"/>
                <a:cs typeface="Gadugi"/>
              </a:rPr>
              <a:t>  </a:t>
            </a:r>
            <a:r>
              <a:rPr dirty="0" sz="400">
                <a:latin typeface="Gadugi"/>
                <a:cs typeface="Gadugi"/>
              </a:rPr>
              <a:t>7422.</a:t>
            </a:r>
            <a:r>
              <a:rPr dirty="0" sz="400" spc="145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Switzerland:</a:t>
            </a:r>
            <a:r>
              <a:rPr dirty="0" sz="400" spc="160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Issued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Switzerland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Ltd,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Stockerstrasse</a:t>
            </a:r>
            <a:r>
              <a:rPr dirty="0" sz="400" spc="135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38,</a:t>
            </a:r>
            <a:endParaRPr sz="400">
              <a:latin typeface="Gadugi"/>
              <a:cs typeface="Gadugi"/>
            </a:endParaRPr>
          </a:p>
          <a:p>
            <a:pPr marR="5080">
              <a:lnSpc>
                <a:spcPct val="109100"/>
              </a:lnSpc>
            </a:pPr>
            <a:r>
              <a:rPr dirty="0" sz="400">
                <a:latin typeface="Gadugi"/>
                <a:cs typeface="Gadugi"/>
              </a:rPr>
              <a:t>CH-8002</a:t>
            </a:r>
            <a:r>
              <a:rPr dirty="0" sz="400" spc="13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Zurich.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United</a:t>
            </a:r>
            <a:r>
              <a:rPr dirty="0" sz="400" spc="125" b="1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Arab</a:t>
            </a:r>
            <a:r>
              <a:rPr dirty="0" sz="400" spc="120" b="1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Emirates:</a:t>
            </a:r>
            <a:r>
              <a:rPr dirty="0" sz="400" spc="135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Issued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Investments</a:t>
            </a:r>
            <a:r>
              <a:rPr dirty="0" sz="400" spc="500">
                <a:latin typeface="Gadugi"/>
                <a:cs typeface="Gadugi"/>
              </a:rPr>
              <a:t>  </a:t>
            </a:r>
            <a:r>
              <a:rPr dirty="0" sz="400">
                <a:latin typeface="Gadugi"/>
                <a:cs typeface="Gadugi"/>
              </a:rPr>
              <a:t>(ME)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Limited,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authorized</a:t>
            </a:r>
            <a:r>
              <a:rPr dirty="0" sz="400" spc="12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regulated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Dubai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Financial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Services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Authority.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 spc="-20" b="1">
                <a:latin typeface="Gadugi"/>
                <a:cs typeface="Gadugi"/>
              </a:rPr>
              <a:t>Dubai</a:t>
            </a:r>
            <a:r>
              <a:rPr dirty="0" sz="400" spc="500" b="1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office:</a:t>
            </a:r>
            <a:r>
              <a:rPr dirty="0" sz="400" spc="100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Templeton,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Gate,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East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Wing,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Level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2,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Dubai</a:t>
            </a:r>
            <a:r>
              <a:rPr dirty="0" sz="400" spc="114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International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Financial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Centre,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P.O.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Box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506613,</a:t>
            </a:r>
            <a:r>
              <a:rPr dirty="0" sz="400" spc="1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Dubai,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U.A.E.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Tel: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+9714-4284100</a:t>
            </a:r>
            <a:r>
              <a:rPr dirty="0" sz="400" spc="1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Fax: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+9714-4284140.</a:t>
            </a:r>
            <a:r>
              <a:rPr dirty="0" sz="400" spc="175">
                <a:latin typeface="Gadugi"/>
                <a:cs typeface="Gadugi"/>
              </a:rPr>
              <a:t> </a:t>
            </a:r>
            <a:r>
              <a:rPr dirty="0" sz="400" spc="-25" b="1">
                <a:latin typeface="Gadugi"/>
                <a:cs typeface="Gadugi"/>
              </a:rPr>
              <a:t>UK: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731756" y="2779162"/>
            <a:ext cx="4403090" cy="3854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63500" marR="68580">
              <a:lnSpc>
                <a:spcPct val="109300"/>
              </a:lnSpc>
              <a:spcBef>
                <a:spcPts val="85"/>
              </a:spcBef>
              <a:tabLst>
                <a:tab pos="2257425" algn="l"/>
              </a:tabLst>
            </a:pP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for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its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own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purposes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may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be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acted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upon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that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connection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as</a:t>
            </a:r>
            <a:r>
              <a:rPr dirty="0" sz="400">
                <a:latin typeface="Gadugi"/>
                <a:cs typeface="Gadugi"/>
              </a:rPr>
              <a:t>	</a:t>
            </a:r>
            <a:r>
              <a:rPr dirty="0" baseline="6944" sz="600">
                <a:latin typeface="Gadugi"/>
                <a:cs typeface="Gadugi"/>
              </a:rPr>
              <a:t>Issued</a:t>
            </a:r>
            <a:r>
              <a:rPr dirty="0" baseline="6944" sz="600" spc="165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by</a:t>
            </a:r>
            <a:r>
              <a:rPr dirty="0" baseline="6944" sz="600" spc="127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Franklin</a:t>
            </a:r>
            <a:r>
              <a:rPr dirty="0" baseline="6944" sz="600" spc="127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Templeton</a:t>
            </a:r>
            <a:r>
              <a:rPr dirty="0" baseline="6944" sz="600" spc="172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Investment</a:t>
            </a:r>
            <a:r>
              <a:rPr dirty="0" baseline="6944" sz="600" spc="195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Management</a:t>
            </a:r>
            <a:r>
              <a:rPr dirty="0" baseline="6944" sz="600" spc="247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Limited</a:t>
            </a:r>
            <a:r>
              <a:rPr dirty="0" baseline="6944" sz="600" spc="112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(FTIML),</a:t>
            </a:r>
            <a:r>
              <a:rPr dirty="0" baseline="6944" sz="600" spc="150">
                <a:latin typeface="Gadugi"/>
                <a:cs typeface="Gadugi"/>
              </a:rPr>
              <a:t> </a:t>
            </a:r>
            <a:r>
              <a:rPr dirty="0" baseline="6944" sz="600" spc="-15">
                <a:latin typeface="Gadugi"/>
                <a:cs typeface="Gadugi"/>
              </a:rPr>
              <a:t>registered</a:t>
            </a:r>
            <a:r>
              <a:rPr dirty="0" baseline="6944" sz="600" spc="7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such,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provided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to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you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incidentally.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Data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from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third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party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sources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may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have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been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used</a:t>
            </a:r>
            <a:r>
              <a:rPr dirty="0" sz="400" spc="490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office:</a:t>
            </a:r>
            <a:r>
              <a:rPr dirty="0" baseline="6944" sz="600" spc="120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Cannon</a:t>
            </a:r>
            <a:r>
              <a:rPr dirty="0" baseline="6944" sz="600" spc="165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Place,</a:t>
            </a:r>
            <a:r>
              <a:rPr dirty="0" baseline="6944" sz="600" spc="112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78</a:t>
            </a:r>
            <a:r>
              <a:rPr dirty="0" baseline="6944" sz="600" spc="104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Cannon</a:t>
            </a:r>
            <a:r>
              <a:rPr dirty="0" baseline="6944" sz="600" spc="179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Street,</a:t>
            </a:r>
            <a:r>
              <a:rPr dirty="0" baseline="6944" sz="600" spc="112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London</a:t>
            </a:r>
            <a:r>
              <a:rPr dirty="0" baseline="6944" sz="600" spc="127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EC4N</a:t>
            </a:r>
            <a:r>
              <a:rPr dirty="0" baseline="6944" sz="600" spc="127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6HL.</a:t>
            </a:r>
            <a:r>
              <a:rPr dirty="0" baseline="6944" sz="600" spc="104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Tel:</a:t>
            </a:r>
            <a:r>
              <a:rPr dirty="0" baseline="6944" sz="600" spc="82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+44</a:t>
            </a:r>
            <a:r>
              <a:rPr dirty="0" baseline="6944" sz="600" spc="104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(0)20</a:t>
            </a:r>
            <a:r>
              <a:rPr dirty="0" baseline="6944" sz="600" spc="150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7073</a:t>
            </a:r>
            <a:r>
              <a:rPr dirty="0" baseline="6944" sz="600" spc="142">
                <a:latin typeface="Gadugi"/>
                <a:cs typeface="Gadugi"/>
              </a:rPr>
              <a:t> </a:t>
            </a:r>
            <a:r>
              <a:rPr dirty="0" baseline="6944" sz="600" spc="-15">
                <a:latin typeface="Gadugi"/>
                <a:cs typeface="Gadugi"/>
              </a:rPr>
              <a:t>8500.</a:t>
            </a:r>
            <a:r>
              <a:rPr dirty="0" baseline="6944" sz="600" spc="75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in</a:t>
            </a:r>
            <a:r>
              <a:rPr dirty="0" sz="40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the</a:t>
            </a:r>
            <a:r>
              <a:rPr dirty="0" sz="400" spc="4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preparation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of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this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material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and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Franklin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Templeton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("FT")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has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not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independently</a:t>
            </a:r>
            <a:r>
              <a:rPr dirty="0" sz="400" spc="470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Authorized</a:t>
            </a:r>
            <a:r>
              <a:rPr dirty="0" baseline="6944" sz="600" spc="52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and</a:t>
            </a:r>
            <a:r>
              <a:rPr dirty="0" baseline="6944" sz="600" spc="52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regulated</a:t>
            </a:r>
            <a:r>
              <a:rPr dirty="0" baseline="6944" sz="600" spc="44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in the</a:t>
            </a:r>
            <a:r>
              <a:rPr dirty="0" baseline="6944" sz="600" spc="37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United</a:t>
            </a:r>
            <a:r>
              <a:rPr dirty="0" baseline="6944" sz="600" spc="37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Kingdom</a:t>
            </a:r>
            <a:r>
              <a:rPr dirty="0" baseline="6944" sz="600" spc="52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by</a:t>
            </a:r>
            <a:r>
              <a:rPr dirty="0" baseline="6944" sz="600" spc="22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the</a:t>
            </a:r>
            <a:r>
              <a:rPr dirty="0" baseline="6944" sz="600" spc="44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Financial</a:t>
            </a:r>
            <a:r>
              <a:rPr dirty="0" baseline="6944" sz="600" spc="44">
                <a:latin typeface="Gadugi"/>
                <a:cs typeface="Gadugi"/>
              </a:rPr>
              <a:t> </a:t>
            </a:r>
            <a:r>
              <a:rPr dirty="0" baseline="6944" sz="600" spc="15">
                <a:latin typeface="Gadugi"/>
                <a:cs typeface="Gadugi"/>
              </a:rPr>
              <a:t>Conduct</a:t>
            </a:r>
            <a:r>
              <a:rPr dirty="0" baseline="6944" sz="600" spc="44">
                <a:latin typeface="Gadugi"/>
                <a:cs typeface="Gadugi"/>
              </a:rPr>
              <a:t> </a:t>
            </a:r>
            <a:r>
              <a:rPr dirty="0" baseline="6944" sz="600" spc="-15">
                <a:latin typeface="Gadugi"/>
                <a:cs typeface="Gadugi"/>
              </a:rPr>
              <a:t>Authority.</a:t>
            </a:r>
            <a:r>
              <a:rPr dirty="0" baseline="6944" sz="600" spc="7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verified,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validated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or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audited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such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data.</a:t>
            </a:r>
            <a:r>
              <a:rPr dirty="0" sz="400" spc="2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Although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information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has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been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obtained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from</a:t>
            </a:r>
            <a:r>
              <a:rPr dirty="0" sz="400" spc="285">
                <a:latin typeface="Gadugi"/>
                <a:cs typeface="Gadugi"/>
              </a:rPr>
              <a:t>  </a:t>
            </a:r>
            <a:r>
              <a:rPr dirty="0" baseline="-27777" sz="600" b="1">
                <a:latin typeface="Gadugi"/>
                <a:cs typeface="Gadugi"/>
              </a:rPr>
              <a:t>Australia:</a:t>
            </a:r>
            <a:r>
              <a:rPr dirty="0" baseline="-27777" sz="600" spc="202" b="1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Issued</a:t>
            </a:r>
            <a:r>
              <a:rPr dirty="0" baseline="-27777" sz="600" spc="135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by</a:t>
            </a:r>
            <a:r>
              <a:rPr dirty="0" baseline="-27777" sz="600" spc="97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Franklin</a:t>
            </a:r>
            <a:r>
              <a:rPr dirty="0" baseline="-27777" sz="600" spc="97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Templeton</a:t>
            </a:r>
            <a:r>
              <a:rPr dirty="0" baseline="-27777" sz="600" spc="135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Australia</a:t>
            </a:r>
            <a:r>
              <a:rPr dirty="0" baseline="-27777" sz="600" spc="135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Limited</a:t>
            </a:r>
            <a:r>
              <a:rPr dirty="0" baseline="-27777" sz="600" spc="75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(ABN</a:t>
            </a:r>
            <a:r>
              <a:rPr dirty="0" baseline="-27777" sz="600" spc="112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76</a:t>
            </a:r>
            <a:r>
              <a:rPr dirty="0" baseline="-27777" sz="600" spc="104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004</a:t>
            </a:r>
            <a:r>
              <a:rPr dirty="0" baseline="-27777" sz="600" spc="120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835</a:t>
            </a:r>
            <a:r>
              <a:rPr dirty="0" baseline="-27777" sz="600" spc="127">
                <a:latin typeface="Gadugi"/>
                <a:cs typeface="Gadugi"/>
              </a:rPr>
              <a:t> </a:t>
            </a:r>
            <a:r>
              <a:rPr dirty="0" baseline="-27777" sz="600" spc="-30">
                <a:latin typeface="Gadugi"/>
                <a:cs typeface="Gadugi"/>
              </a:rPr>
              <a:t>849)</a:t>
            </a:r>
            <a:endParaRPr baseline="-27777" sz="600">
              <a:latin typeface="Gadugi"/>
              <a:cs typeface="Gadugi"/>
            </a:endParaRPr>
          </a:p>
          <a:p>
            <a:pPr marL="63500">
              <a:lnSpc>
                <a:spcPct val="100000"/>
              </a:lnSpc>
              <a:spcBef>
                <a:spcPts val="260"/>
              </a:spcBef>
            </a:pPr>
            <a:r>
              <a:rPr dirty="0" baseline="27777" sz="600">
                <a:latin typeface="Gadugi"/>
                <a:cs typeface="Gadugi"/>
              </a:rPr>
              <a:t>sources</a:t>
            </a:r>
            <a:r>
              <a:rPr dirty="0" baseline="27777" sz="600" spc="127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that</a:t>
            </a:r>
            <a:r>
              <a:rPr dirty="0" baseline="27777" sz="600" spc="127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Franklin</a:t>
            </a:r>
            <a:r>
              <a:rPr dirty="0" baseline="27777" sz="600" spc="97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Templeton</a:t>
            </a:r>
            <a:r>
              <a:rPr dirty="0" baseline="27777" sz="600" spc="112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believes</a:t>
            </a:r>
            <a:r>
              <a:rPr dirty="0" baseline="27777" sz="600" spc="112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to</a:t>
            </a:r>
            <a:r>
              <a:rPr dirty="0" baseline="27777" sz="600" spc="112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be</a:t>
            </a:r>
            <a:r>
              <a:rPr dirty="0" baseline="27777" sz="600" spc="89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reliable,</a:t>
            </a:r>
            <a:r>
              <a:rPr dirty="0" baseline="27777" sz="600" spc="89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no</a:t>
            </a:r>
            <a:r>
              <a:rPr dirty="0" baseline="27777" sz="600" spc="112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guarantee</a:t>
            </a:r>
            <a:r>
              <a:rPr dirty="0" baseline="27777" sz="600" spc="202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can</a:t>
            </a:r>
            <a:r>
              <a:rPr dirty="0" baseline="27777" sz="600" spc="97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be</a:t>
            </a:r>
            <a:r>
              <a:rPr dirty="0" baseline="27777" sz="600" spc="89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given</a:t>
            </a:r>
            <a:r>
              <a:rPr dirty="0" baseline="27777" sz="600" spc="104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as</a:t>
            </a:r>
            <a:r>
              <a:rPr dirty="0" baseline="27777" sz="600" spc="135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to</a:t>
            </a:r>
            <a:r>
              <a:rPr dirty="0" baseline="27777" sz="600" spc="577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(Australian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Financial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Services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License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Holder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No.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240827),</a:t>
            </a:r>
            <a:r>
              <a:rPr dirty="0" sz="400" spc="1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Level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47,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120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Collins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Street,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769856" y="3139485"/>
            <a:ext cx="441007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baseline="27777" sz="600">
                <a:latin typeface="Gadugi"/>
                <a:cs typeface="Gadugi"/>
              </a:rPr>
              <a:t>its</a:t>
            </a:r>
            <a:r>
              <a:rPr dirty="0" baseline="27777" sz="600" spc="82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accuracy</a:t>
            </a:r>
            <a:r>
              <a:rPr dirty="0" baseline="27777" sz="600" spc="135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and</a:t>
            </a:r>
            <a:r>
              <a:rPr dirty="0" baseline="27777" sz="600" spc="135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such</a:t>
            </a:r>
            <a:r>
              <a:rPr dirty="0" baseline="27777" sz="600" spc="142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information</a:t>
            </a:r>
            <a:r>
              <a:rPr dirty="0" baseline="27777" sz="600" spc="127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may</a:t>
            </a:r>
            <a:r>
              <a:rPr dirty="0" baseline="27777" sz="600" spc="120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be</a:t>
            </a:r>
            <a:r>
              <a:rPr dirty="0" baseline="27777" sz="600" spc="97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incomplete</a:t>
            </a:r>
            <a:r>
              <a:rPr dirty="0" baseline="27777" sz="600" spc="120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or</a:t>
            </a:r>
            <a:r>
              <a:rPr dirty="0" baseline="27777" sz="600" spc="104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condensed</a:t>
            </a:r>
            <a:r>
              <a:rPr dirty="0" baseline="27777" sz="600" spc="165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and</a:t>
            </a:r>
            <a:r>
              <a:rPr dirty="0" baseline="27777" sz="600" spc="135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may</a:t>
            </a:r>
            <a:r>
              <a:rPr dirty="0" baseline="27777" sz="600" spc="142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be</a:t>
            </a:r>
            <a:r>
              <a:rPr dirty="0" baseline="27777" sz="600" spc="89">
                <a:latin typeface="Gadugi"/>
                <a:cs typeface="Gadugi"/>
              </a:rPr>
              <a:t> </a:t>
            </a:r>
            <a:r>
              <a:rPr dirty="0" baseline="27777" sz="600">
                <a:latin typeface="Gadugi"/>
                <a:cs typeface="Gadugi"/>
              </a:rPr>
              <a:t>subject</a:t>
            </a:r>
            <a:r>
              <a:rPr dirty="0" baseline="27777" sz="600" spc="6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Melbourne,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Victoria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3000.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Hong</a:t>
            </a:r>
            <a:r>
              <a:rPr dirty="0" sz="400" spc="80" b="1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Kong:</a:t>
            </a:r>
            <a:r>
              <a:rPr dirty="0" sz="400" spc="95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Issued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Investments</a:t>
            </a:r>
            <a:r>
              <a:rPr dirty="0" sz="400" spc="13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(Asia)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989806" y="3206153"/>
            <a:ext cx="213042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Limited,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62/F,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Two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IFC,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8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Finance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Street,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Central,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Hong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Kong.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 b="1">
                <a:latin typeface="Gadugi"/>
                <a:cs typeface="Gadugi"/>
              </a:rPr>
              <a:t>Japan:</a:t>
            </a:r>
            <a:r>
              <a:rPr dirty="0" sz="400" spc="120" b="1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Issued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Franklin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769856" y="3272683"/>
            <a:ext cx="439674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baseline="27777" sz="600" spc="15">
                <a:latin typeface="Gadugi"/>
                <a:cs typeface="Gadugi"/>
              </a:rPr>
              <a:t>neither</a:t>
            </a:r>
            <a:r>
              <a:rPr dirty="0" baseline="27777" sz="600" spc="37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constitute</a:t>
            </a:r>
            <a:r>
              <a:rPr dirty="0" baseline="27777" sz="600" spc="67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nor</a:t>
            </a:r>
            <a:r>
              <a:rPr dirty="0" baseline="27777" sz="600" spc="30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be</a:t>
            </a:r>
            <a:r>
              <a:rPr dirty="0" baseline="27777" sz="600" spc="30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construed</a:t>
            </a:r>
            <a:r>
              <a:rPr dirty="0" baseline="27777" sz="600" spc="52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as</a:t>
            </a:r>
            <a:r>
              <a:rPr dirty="0" baseline="27777" sz="600" spc="22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a</a:t>
            </a:r>
            <a:r>
              <a:rPr dirty="0" baseline="27777" sz="600" spc="30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recommendation</a:t>
            </a:r>
            <a:r>
              <a:rPr dirty="0" baseline="27777" sz="600" spc="60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to</a:t>
            </a:r>
            <a:r>
              <a:rPr dirty="0" baseline="27777" sz="600" spc="30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purchase,</a:t>
            </a:r>
            <a:r>
              <a:rPr dirty="0" baseline="27777" sz="600" spc="60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hold</a:t>
            </a:r>
            <a:r>
              <a:rPr dirty="0" baseline="27777" sz="600" spc="30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or</a:t>
            </a:r>
            <a:r>
              <a:rPr dirty="0" baseline="27777" sz="600" spc="30">
                <a:latin typeface="Gadugi"/>
                <a:cs typeface="Gadugi"/>
              </a:rPr>
              <a:t> </a:t>
            </a:r>
            <a:r>
              <a:rPr dirty="0" baseline="27777" sz="600" spc="15">
                <a:latin typeface="Gadugi"/>
                <a:cs typeface="Gadugi"/>
              </a:rPr>
              <a:t>sell any</a:t>
            </a:r>
            <a:r>
              <a:rPr dirty="0" baseline="27777" sz="600" spc="315">
                <a:latin typeface="Gadugi"/>
                <a:cs typeface="Gadugi"/>
              </a:rPr>
              <a:t>  </a:t>
            </a:r>
            <a:r>
              <a:rPr dirty="0" sz="400" spc="10">
                <a:latin typeface="Gadugi"/>
                <a:cs typeface="Gadugi"/>
              </a:rPr>
              <a:t>Templeton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Investments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Japan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Limited.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 b="1">
                <a:latin typeface="Gadugi"/>
                <a:cs typeface="Gadugi"/>
              </a:rPr>
              <a:t>Korea:</a:t>
            </a:r>
            <a:r>
              <a:rPr dirty="0" sz="400" spc="60" b="1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Issued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by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Franklin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Templeton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Investment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989806" y="3339350"/>
            <a:ext cx="1853564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Trust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Management</a:t>
            </a:r>
            <a:r>
              <a:rPr dirty="0" sz="400" spc="1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Co.,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Ltd.,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3rd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fl.,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CCMM</a:t>
            </a:r>
            <a:r>
              <a:rPr dirty="0" sz="400" spc="1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Building,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101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Yeouigongwon-</a:t>
            </a:r>
            <a:r>
              <a:rPr dirty="0" sz="400" spc="-25">
                <a:latin typeface="Gadugi"/>
                <a:cs typeface="Gadugi"/>
              </a:rPr>
              <a:t>ro,</a:t>
            </a:r>
            <a:endParaRPr sz="40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769856" y="3378658"/>
            <a:ext cx="437070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sufficient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basis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upon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which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to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make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decision.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FT</a:t>
            </a:r>
            <a:r>
              <a:rPr dirty="0" sz="400" spc="5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accepts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liability</a:t>
            </a:r>
            <a:r>
              <a:rPr dirty="0" sz="400" spc="450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Yeongdeungpo-gu,</a:t>
            </a:r>
            <a:r>
              <a:rPr dirty="0" baseline="-27777" sz="600" spc="217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Seoul,</a:t>
            </a:r>
            <a:r>
              <a:rPr dirty="0" baseline="-27777" sz="600" spc="112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Korea</a:t>
            </a:r>
            <a:r>
              <a:rPr dirty="0" baseline="-27777" sz="600" spc="112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07241.</a:t>
            </a:r>
            <a:r>
              <a:rPr dirty="0" baseline="-27777" sz="600" spc="195">
                <a:latin typeface="Gadugi"/>
                <a:cs typeface="Gadugi"/>
              </a:rPr>
              <a:t> </a:t>
            </a:r>
            <a:r>
              <a:rPr dirty="0" baseline="-27777" sz="600" b="1">
                <a:latin typeface="Gadugi"/>
                <a:cs typeface="Gadugi"/>
              </a:rPr>
              <a:t>Malaysia:</a:t>
            </a:r>
            <a:r>
              <a:rPr dirty="0" baseline="-27777" sz="600" spc="187" b="1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Issued</a:t>
            </a:r>
            <a:r>
              <a:rPr dirty="0" baseline="-27777" sz="600" spc="135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by</a:t>
            </a:r>
            <a:r>
              <a:rPr dirty="0" baseline="-27777" sz="600" spc="97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Franklin</a:t>
            </a:r>
            <a:r>
              <a:rPr dirty="0" baseline="-27777" sz="600" spc="104">
                <a:latin typeface="Gadugi"/>
                <a:cs typeface="Gadugi"/>
              </a:rPr>
              <a:t> </a:t>
            </a:r>
            <a:r>
              <a:rPr dirty="0" baseline="-27777" sz="600">
                <a:latin typeface="Gadugi"/>
                <a:cs typeface="Gadugi"/>
              </a:rPr>
              <a:t>Templeton</a:t>
            </a:r>
            <a:r>
              <a:rPr dirty="0" baseline="-27777" sz="600" spc="135">
                <a:latin typeface="Gadugi"/>
                <a:cs typeface="Gadugi"/>
              </a:rPr>
              <a:t> </a:t>
            </a:r>
            <a:r>
              <a:rPr dirty="0" baseline="-27777" sz="600" spc="-15">
                <a:latin typeface="Gadugi"/>
                <a:cs typeface="Gadugi"/>
              </a:rPr>
              <a:t>Asset</a:t>
            </a:r>
            <a:endParaRPr baseline="-27777" sz="60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989806" y="3472548"/>
            <a:ext cx="2120265" cy="1581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R="5080">
              <a:lnSpc>
                <a:spcPct val="109200"/>
              </a:lnSpc>
              <a:spcBef>
                <a:spcPts val="85"/>
              </a:spcBef>
            </a:pPr>
            <a:r>
              <a:rPr dirty="0" sz="400">
                <a:latin typeface="Gadugi"/>
                <a:cs typeface="Gadugi"/>
              </a:rPr>
              <a:t>Management</a:t>
            </a:r>
            <a:r>
              <a:rPr dirty="0" sz="400" spc="1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(Malaysia)</a:t>
            </a:r>
            <a:r>
              <a:rPr dirty="0" sz="400" spc="14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Sdn.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Bhd.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&amp;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Franklin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Templeton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GSC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Asset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Management</a:t>
            </a:r>
            <a:r>
              <a:rPr dirty="0" sz="400" spc="155">
                <a:latin typeface="Gadugi"/>
                <a:cs typeface="Gadugi"/>
              </a:rPr>
              <a:t> </a:t>
            </a:r>
            <a:r>
              <a:rPr dirty="0" sz="400" spc="-20">
                <a:latin typeface="Gadugi"/>
                <a:cs typeface="Gadugi"/>
              </a:rPr>
              <a:t>Sdn.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Bhd.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This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document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has</a:t>
            </a:r>
            <a:r>
              <a:rPr dirty="0" sz="400" spc="11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been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reviewed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Securities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Commission</a:t>
            </a:r>
            <a:r>
              <a:rPr dirty="0" sz="400" spc="13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Malaysia.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769856" y="3615132"/>
            <a:ext cx="422529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2219325" algn="l"/>
              </a:tabLst>
            </a:pPr>
            <a:r>
              <a:rPr dirty="0" sz="400">
                <a:latin typeface="Gadugi"/>
                <a:cs typeface="Gadugi"/>
              </a:rPr>
              <a:t>Products,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services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information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may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not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available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all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jurisdictions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are</a:t>
            </a:r>
            <a:r>
              <a:rPr dirty="0" sz="400">
                <a:latin typeface="Gadugi"/>
                <a:cs typeface="Gadugi"/>
              </a:rPr>
              <a:t>	</a:t>
            </a:r>
            <a:r>
              <a:rPr dirty="0" baseline="6944" sz="600" b="1">
                <a:latin typeface="Gadugi"/>
                <a:cs typeface="Gadugi"/>
              </a:rPr>
              <a:t>Singapore:</a:t>
            </a:r>
            <a:r>
              <a:rPr dirty="0" baseline="6944" sz="600" spc="232" b="1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Issued</a:t>
            </a:r>
            <a:r>
              <a:rPr dirty="0" baseline="6944" sz="600" spc="150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by</a:t>
            </a:r>
            <a:r>
              <a:rPr dirty="0" baseline="6944" sz="600" spc="120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Templeton</a:t>
            </a:r>
            <a:r>
              <a:rPr dirty="0" baseline="6944" sz="600" spc="150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Asset</a:t>
            </a:r>
            <a:r>
              <a:rPr dirty="0" baseline="6944" sz="600" spc="142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Management</a:t>
            </a:r>
            <a:r>
              <a:rPr dirty="0" baseline="6944" sz="600" spc="209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Ltd.</a:t>
            </a:r>
            <a:r>
              <a:rPr dirty="0" baseline="6944" sz="600" spc="135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Registration</a:t>
            </a:r>
            <a:r>
              <a:rPr dirty="0" baseline="6944" sz="600" spc="150">
                <a:latin typeface="Gadugi"/>
                <a:cs typeface="Gadugi"/>
              </a:rPr>
              <a:t> </a:t>
            </a:r>
            <a:r>
              <a:rPr dirty="0" baseline="6944" sz="600">
                <a:latin typeface="Gadugi"/>
                <a:cs typeface="Gadugi"/>
              </a:rPr>
              <a:t>No.</a:t>
            </a:r>
            <a:r>
              <a:rPr dirty="0" baseline="6944" sz="600" spc="104">
                <a:latin typeface="Gadugi"/>
                <a:cs typeface="Gadugi"/>
              </a:rPr>
              <a:t> </a:t>
            </a:r>
            <a:r>
              <a:rPr dirty="0" baseline="6944" sz="600" spc="-15">
                <a:latin typeface="Gadugi"/>
                <a:cs typeface="Gadugi"/>
              </a:rPr>
              <a:t>(UEN)</a:t>
            </a:r>
            <a:endParaRPr baseline="6944" sz="60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769856" y="3682238"/>
            <a:ext cx="4267200" cy="157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30480">
              <a:lnSpc>
                <a:spcPct val="107600"/>
              </a:lnSpc>
              <a:spcBef>
                <a:spcPts val="95"/>
              </a:spcBef>
            </a:pPr>
            <a:r>
              <a:rPr dirty="0" sz="400">
                <a:latin typeface="Gadugi"/>
                <a:cs typeface="Gadugi"/>
              </a:rPr>
              <a:t>offered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outside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</a:t>
            </a:r>
            <a:r>
              <a:rPr dirty="0" sz="400" spc="7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U.S.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by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other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FT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affiliates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and/or</a:t>
            </a:r>
            <a:r>
              <a:rPr dirty="0" sz="400" spc="10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their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distributors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as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local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laws</a:t>
            </a:r>
            <a:r>
              <a:rPr dirty="0" sz="400" spc="8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and</a:t>
            </a:r>
            <a:r>
              <a:rPr dirty="0" sz="400" spc="335">
                <a:latin typeface="Gadugi"/>
                <a:cs typeface="Gadugi"/>
              </a:rPr>
              <a:t>  </a:t>
            </a:r>
            <a:r>
              <a:rPr dirty="0" baseline="13888" sz="600">
                <a:latin typeface="Gadugi"/>
                <a:cs typeface="Gadugi"/>
              </a:rPr>
              <a:t>199205211E,</a:t>
            </a:r>
            <a:r>
              <a:rPr dirty="0" baseline="13888" sz="600" spc="209">
                <a:latin typeface="Gadugi"/>
                <a:cs typeface="Gadugi"/>
              </a:rPr>
              <a:t> </a:t>
            </a:r>
            <a:r>
              <a:rPr dirty="0" baseline="13888" sz="600">
                <a:latin typeface="Gadugi"/>
                <a:cs typeface="Gadugi"/>
              </a:rPr>
              <a:t>7</a:t>
            </a:r>
            <a:r>
              <a:rPr dirty="0" baseline="13888" sz="600" spc="112">
                <a:latin typeface="Gadugi"/>
                <a:cs typeface="Gadugi"/>
              </a:rPr>
              <a:t> </a:t>
            </a:r>
            <a:r>
              <a:rPr dirty="0" baseline="13888" sz="600">
                <a:latin typeface="Gadugi"/>
                <a:cs typeface="Gadugi"/>
              </a:rPr>
              <a:t>Temasek</a:t>
            </a:r>
            <a:r>
              <a:rPr dirty="0" baseline="13888" sz="600" spc="127">
                <a:latin typeface="Gadugi"/>
                <a:cs typeface="Gadugi"/>
              </a:rPr>
              <a:t> </a:t>
            </a:r>
            <a:r>
              <a:rPr dirty="0" baseline="13888" sz="600">
                <a:latin typeface="Gadugi"/>
                <a:cs typeface="Gadugi"/>
              </a:rPr>
              <a:t>Boulevard,</a:t>
            </a:r>
            <a:r>
              <a:rPr dirty="0" baseline="13888" sz="600" spc="112">
                <a:latin typeface="Gadugi"/>
                <a:cs typeface="Gadugi"/>
              </a:rPr>
              <a:t> </a:t>
            </a:r>
            <a:r>
              <a:rPr dirty="0" baseline="13888" sz="600">
                <a:latin typeface="Gadugi"/>
                <a:cs typeface="Gadugi"/>
              </a:rPr>
              <a:t>#38-03</a:t>
            </a:r>
            <a:r>
              <a:rPr dirty="0" baseline="13888" sz="600" spc="202">
                <a:latin typeface="Gadugi"/>
                <a:cs typeface="Gadugi"/>
              </a:rPr>
              <a:t> </a:t>
            </a:r>
            <a:r>
              <a:rPr dirty="0" baseline="13888" sz="600">
                <a:latin typeface="Gadugi"/>
                <a:cs typeface="Gadugi"/>
              </a:rPr>
              <a:t>Suntec</a:t>
            </a:r>
            <a:r>
              <a:rPr dirty="0" baseline="13888" sz="600" spc="104">
                <a:latin typeface="Gadugi"/>
                <a:cs typeface="Gadugi"/>
              </a:rPr>
              <a:t> </a:t>
            </a:r>
            <a:r>
              <a:rPr dirty="0" baseline="13888" sz="600">
                <a:latin typeface="Gadugi"/>
                <a:cs typeface="Gadugi"/>
              </a:rPr>
              <a:t>Tower</a:t>
            </a:r>
            <a:r>
              <a:rPr dirty="0" baseline="13888" sz="600" spc="120">
                <a:latin typeface="Gadugi"/>
                <a:cs typeface="Gadugi"/>
              </a:rPr>
              <a:t> </a:t>
            </a:r>
            <a:r>
              <a:rPr dirty="0" baseline="13888" sz="600">
                <a:latin typeface="Gadugi"/>
                <a:cs typeface="Gadugi"/>
              </a:rPr>
              <a:t>One,</a:t>
            </a:r>
            <a:r>
              <a:rPr dirty="0" baseline="13888" sz="600" spc="104">
                <a:latin typeface="Gadugi"/>
                <a:cs typeface="Gadugi"/>
              </a:rPr>
              <a:t> </a:t>
            </a:r>
            <a:r>
              <a:rPr dirty="0" baseline="13888" sz="600">
                <a:latin typeface="Gadugi"/>
                <a:cs typeface="Gadugi"/>
              </a:rPr>
              <a:t>038987,</a:t>
            </a:r>
            <a:r>
              <a:rPr dirty="0" baseline="13888" sz="600" spc="209">
                <a:latin typeface="Gadugi"/>
                <a:cs typeface="Gadugi"/>
              </a:rPr>
              <a:t> </a:t>
            </a:r>
            <a:r>
              <a:rPr dirty="0" baseline="13888" sz="600" spc="-15">
                <a:latin typeface="Gadugi"/>
                <a:cs typeface="Gadugi"/>
              </a:rPr>
              <a:t>Singapore.</a:t>
            </a:r>
            <a:r>
              <a:rPr dirty="0" baseline="13888" sz="600" spc="7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regulation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permits.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Please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consult</a:t>
            </a:r>
            <a:r>
              <a:rPr dirty="0" sz="400" spc="9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your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own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financial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professional</a:t>
            </a:r>
            <a:r>
              <a:rPr dirty="0" sz="400" spc="12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or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Franklin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989806" y="3775964"/>
            <a:ext cx="2124710" cy="26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7500"/>
              </a:lnSpc>
              <a:spcBef>
                <a:spcPts val="95"/>
              </a:spcBef>
            </a:pPr>
            <a:r>
              <a:rPr dirty="0" sz="400" spc="10">
                <a:latin typeface="Gadugi"/>
                <a:cs typeface="Gadugi"/>
              </a:rPr>
              <a:t>Please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visit </a:t>
            </a:r>
            <a:r>
              <a:rPr dirty="0" sz="400" spc="10">
                <a:latin typeface="Gadugi"/>
                <a:cs typeface="Gadugi"/>
                <a:hlinkClick r:id="rId7"/>
              </a:rPr>
              <a:t>www.franklinresources.com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to</a:t>
            </a:r>
            <a:r>
              <a:rPr dirty="0" sz="400" spc="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be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directed to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your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local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Franklin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Templeton</a:t>
            </a:r>
            <a:r>
              <a:rPr dirty="0" sz="400" spc="500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website.</a:t>
            </a:r>
            <a:endParaRPr sz="40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dirty="0" sz="400">
                <a:latin typeface="Gadugi"/>
                <a:cs typeface="Gadugi"/>
              </a:rPr>
              <a:t>Copyright</a:t>
            </a:r>
            <a:r>
              <a:rPr dirty="0" sz="400" spc="9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©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2025</a:t>
            </a:r>
            <a:r>
              <a:rPr dirty="0" sz="400" spc="10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ClearBridge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Investments,</a:t>
            </a:r>
            <a:r>
              <a:rPr dirty="0" sz="400" spc="13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LLC.</a:t>
            </a:r>
            <a:r>
              <a:rPr dirty="0" sz="400" spc="8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All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rights</a:t>
            </a:r>
            <a:r>
              <a:rPr dirty="0" sz="400" spc="75">
                <a:latin typeface="Gadugi"/>
                <a:cs typeface="Gadugi"/>
              </a:rPr>
              <a:t> </a:t>
            </a:r>
            <a:r>
              <a:rPr dirty="0" sz="400" spc="-10">
                <a:latin typeface="Gadugi"/>
                <a:cs typeface="Gadugi"/>
              </a:rPr>
              <a:t>reserved.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795256" y="4051431"/>
            <a:ext cx="2638425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2193925" algn="l"/>
              </a:tabLst>
            </a:pPr>
            <a:r>
              <a:rPr dirty="0" sz="400" spc="10">
                <a:latin typeface="Gadugi"/>
                <a:cs typeface="Gadugi"/>
              </a:rPr>
              <a:t>investment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management</a:t>
            </a:r>
            <a:r>
              <a:rPr dirty="0" sz="400" spc="6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services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by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CVM</a:t>
            </a:r>
            <a:r>
              <a:rPr dirty="0" sz="400" spc="4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per</a:t>
            </a:r>
            <a:r>
              <a:rPr dirty="0" sz="400" spc="2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Declaratory</a:t>
            </a:r>
            <a:r>
              <a:rPr dirty="0" sz="400" spc="15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Act</a:t>
            </a:r>
            <a:r>
              <a:rPr dirty="0" sz="400" spc="2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n.</a:t>
            </a:r>
            <a:r>
              <a:rPr dirty="0" sz="400" spc="3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6.534,</a:t>
            </a:r>
            <a:r>
              <a:rPr dirty="0" sz="400" spc="60">
                <a:latin typeface="Gadugi"/>
                <a:cs typeface="Gadugi"/>
              </a:rPr>
              <a:t> </a:t>
            </a:r>
            <a:r>
              <a:rPr dirty="0" sz="400" spc="10">
                <a:latin typeface="Gadugi"/>
                <a:cs typeface="Gadugi"/>
              </a:rPr>
              <a:t>issued</a:t>
            </a:r>
            <a:r>
              <a:rPr dirty="0" sz="400" spc="35">
                <a:latin typeface="Gadugi"/>
                <a:cs typeface="Gadugi"/>
              </a:rPr>
              <a:t> </a:t>
            </a:r>
            <a:r>
              <a:rPr dirty="0" sz="400" spc="-25">
                <a:latin typeface="Gadugi"/>
                <a:cs typeface="Gadugi"/>
              </a:rPr>
              <a:t>on</a:t>
            </a:r>
            <a:r>
              <a:rPr dirty="0" sz="400">
                <a:latin typeface="Gadugi"/>
                <a:cs typeface="Gadugi"/>
              </a:rPr>
              <a:t>	AOR</a:t>
            </a:r>
            <a:r>
              <a:rPr dirty="0" sz="400" spc="50">
                <a:latin typeface="Gadugi"/>
                <a:cs typeface="Gadugi"/>
              </a:rPr>
              <a:t> </a:t>
            </a:r>
            <a:r>
              <a:rPr dirty="0" sz="400">
                <a:latin typeface="Gadugi"/>
                <a:cs typeface="Gadugi"/>
              </a:rPr>
              <a:t>BPB</a:t>
            </a:r>
            <a:r>
              <a:rPr dirty="0" sz="400">
                <a:latin typeface="Segoe UI"/>
                <a:cs typeface="Segoe UI"/>
              </a:rPr>
              <a:t>N</a:t>
            </a:r>
            <a:r>
              <a:rPr dirty="0" sz="400" spc="210">
                <a:latin typeface="Segoe UI"/>
                <a:cs typeface="Segoe UI"/>
              </a:rPr>
              <a:t> </a:t>
            </a:r>
            <a:r>
              <a:rPr dirty="0" sz="400" spc="-10">
                <a:latin typeface="Gadugi"/>
                <a:cs typeface="Gadugi"/>
              </a:rPr>
              <a:t>03/25</a:t>
            </a:r>
            <a:endParaRPr sz="400">
              <a:latin typeface="Gadugi"/>
              <a:cs typeface="Gadugi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444752" y="754380"/>
            <a:ext cx="4883150" cy="3771900"/>
          </a:xfrm>
          <a:custGeom>
            <a:avLst/>
            <a:gdLst/>
            <a:ahLst/>
            <a:cxnLst/>
            <a:rect l="l" t="t" r="r" b="b"/>
            <a:pathLst>
              <a:path w="4883150" h="3771900">
                <a:moveTo>
                  <a:pt x="0" y="0"/>
                </a:moveTo>
                <a:lnTo>
                  <a:pt x="4882896" y="0"/>
                </a:lnTo>
                <a:lnTo>
                  <a:pt x="4882896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365"/>
              </a:lnSpc>
            </a:pPr>
            <a:fld id="{81D60167-4931-47E6-BA6A-407CBD079E47}" type="slidenum">
              <a:rPr dirty="0" spc="-25"/>
              <a:t>71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8133" y="4297653"/>
            <a:ext cx="47625" cy="71755"/>
          </a:xfrm>
          <a:custGeom>
            <a:avLst/>
            <a:gdLst/>
            <a:ahLst/>
            <a:cxnLst/>
            <a:rect l="l" t="t" r="r" b="b"/>
            <a:pathLst>
              <a:path w="47625" h="71754">
                <a:moveTo>
                  <a:pt x="30906" y="71341"/>
                </a:moveTo>
                <a:lnTo>
                  <a:pt x="16047" y="71341"/>
                </a:lnTo>
                <a:lnTo>
                  <a:pt x="10153" y="69442"/>
                </a:lnTo>
                <a:lnTo>
                  <a:pt x="2030" y="61846"/>
                </a:lnTo>
                <a:lnTo>
                  <a:pt x="0" y="57238"/>
                </a:lnTo>
                <a:lnTo>
                  <a:pt x="0" y="47660"/>
                </a:lnTo>
                <a:lnTo>
                  <a:pt x="15462" y="33887"/>
                </a:lnTo>
                <a:lnTo>
                  <a:pt x="14703" y="33887"/>
                </a:lnTo>
                <a:lnTo>
                  <a:pt x="10929" y="33061"/>
                </a:lnTo>
                <a:lnTo>
                  <a:pt x="7578" y="31228"/>
                </a:lnTo>
                <a:lnTo>
                  <a:pt x="2625" y="25745"/>
                </a:lnTo>
                <a:lnTo>
                  <a:pt x="1386" y="22492"/>
                </a:lnTo>
                <a:lnTo>
                  <a:pt x="1386" y="13706"/>
                </a:lnTo>
                <a:lnTo>
                  <a:pt x="3318" y="9330"/>
                </a:lnTo>
                <a:lnTo>
                  <a:pt x="11045" y="1866"/>
                </a:lnTo>
                <a:lnTo>
                  <a:pt x="16509" y="0"/>
                </a:lnTo>
                <a:lnTo>
                  <a:pt x="30444" y="0"/>
                </a:lnTo>
                <a:lnTo>
                  <a:pt x="35958" y="1684"/>
                </a:lnTo>
                <a:lnTo>
                  <a:pt x="42933" y="7332"/>
                </a:lnTo>
                <a:lnTo>
                  <a:pt x="20109" y="7332"/>
                </a:lnTo>
                <a:lnTo>
                  <a:pt x="17021" y="8356"/>
                </a:lnTo>
                <a:lnTo>
                  <a:pt x="12200" y="12451"/>
                </a:lnTo>
                <a:lnTo>
                  <a:pt x="10995" y="15160"/>
                </a:lnTo>
                <a:lnTo>
                  <a:pt x="11055" y="21831"/>
                </a:lnTo>
                <a:lnTo>
                  <a:pt x="12200" y="24342"/>
                </a:lnTo>
                <a:lnTo>
                  <a:pt x="17021" y="28569"/>
                </a:lnTo>
                <a:lnTo>
                  <a:pt x="20043" y="29626"/>
                </a:lnTo>
                <a:lnTo>
                  <a:pt x="41577" y="29626"/>
                </a:lnTo>
                <a:lnTo>
                  <a:pt x="40197" y="31228"/>
                </a:lnTo>
                <a:lnTo>
                  <a:pt x="36812" y="33061"/>
                </a:lnTo>
                <a:lnTo>
                  <a:pt x="32392" y="33887"/>
                </a:lnTo>
                <a:lnTo>
                  <a:pt x="37272" y="35076"/>
                </a:lnTo>
                <a:lnTo>
                  <a:pt x="37424" y="35076"/>
                </a:lnTo>
                <a:lnTo>
                  <a:pt x="41324" y="37239"/>
                </a:lnTo>
                <a:lnTo>
                  <a:pt x="41988" y="38048"/>
                </a:lnTo>
                <a:lnTo>
                  <a:pt x="20043" y="38048"/>
                </a:lnTo>
                <a:lnTo>
                  <a:pt x="16818" y="39238"/>
                </a:lnTo>
                <a:lnTo>
                  <a:pt x="11451" y="43994"/>
                </a:lnTo>
                <a:lnTo>
                  <a:pt x="10164" y="46801"/>
                </a:lnTo>
                <a:lnTo>
                  <a:pt x="10077" y="46999"/>
                </a:lnTo>
                <a:lnTo>
                  <a:pt x="10005" y="54629"/>
                </a:lnTo>
                <a:lnTo>
                  <a:pt x="11225" y="57568"/>
                </a:lnTo>
                <a:lnTo>
                  <a:pt x="16261" y="62325"/>
                </a:lnTo>
                <a:lnTo>
                  <a:pt x="19613" y="63514"/>
                </a:lnTo>
                <a:lnTo>
                  <a:pt x="43396" y="63514"/>
                </a:lnTo>
                <a:lnTo>
                  <a:pt x="36638" y="69442"/>
                </a:lnTo>
                <a:lnTo>
                  <a:pt x="30906" y="71341"/>
                </a:lnTo>
                <a:close/>
              </a:path>
              <a:path w="47625" h="71754">
                <a:moveTo>
                  <a:pt x="41577" y="29626"/>
                </a:moveTo>
                <a:lnTo>
                  <a:pt x="27505" y="29626"/>
                </a:lnTo>
                <a:lnTo>
                  <a:pt x="30699" y="28569"/>
                </a:lnTo>
                <a:lnTo>
                  <a:pt x="35612" y="24507"/>
                </a:lnTo>
                <a:lnTo>
                  <a:pt x="36697" y="22162"/>
                </a:lnTo>
                <a:lnTo>
                  <a:pt x="36792" y="15160"/>
                </a:lnTo>
                <a:lnTo>
                  <a:pt x="35779" y="12848"/>
                </a:lnTo>
                <a:lnTo>
                  <a:pt x="35678" y="12616"/>
                </a:lnTo>
                <a:lnTo>
                  <a:pt x="32033" y="9330"/>
                </a:lnTo>
                <a:lnTo>
                  <a:pt x="30890" y="8356"/>
                </a:lnTo>
                <a:lnTo>
                  <a:pt x="27835" y="7332"/>
                </a:lnTo>
                <a:lnTo>
                  <a:pt x="42933" y="7332"/>
                </a:lnTo>
                <a:lnTo>
                  <a:pt x="44198" y="8356"/>
                </a:lnTo>
                <a:lnTo>
                  <a:pt x="44706" y="9330"/>
                </a:lnTo>
                <a:lnTo>
                  <a:pt x="46173" y="12451"/>
                </a:lnTo>
                <a:lnTo>
                  <a:pt x="46238" y="22492"/>
                </a:lnTo>
                <a:lnTo>
                  <a:pt x="45121" y="25514"/>
                </a:lnTo>
                <a:lnTo>
                  <a:pt x="41577" y="29626"/>
                </a:lnTo>
                <a:close/>
              </a:path>
              <a:path w="47625" h="71754">
                <a:moveTo>
                  <a:pt x="43396" y="63514"/>
                </a:moveTo>
                <a:lnTo>
                  <a:pt x="28133" y="63514"/>
                </a:lnTo>
                <a:lnTo>
                  <a:pt x="31501" y="62325"/>
                </a:lnTo>
                <a:lnTo>
                  <a:pt x="36255" y="57568"/>
                </a:lnTo>
                <a:lnTo>
                  <a:pt x="37381" y="54629"/>
                </a:lnTo>
                <a:lnTo>
                  <a:pt x="37364" y="46801"/>
                </a:lnTo>
                <a:lnTo>
                  <a:pt x="36222" y="43994"/>
                </a:lnTo>
                <a:lnTo>
                  <a:pt x="31335" y="39238"/>
                </a:lnTo>
                <a:lnTo>
                  <a:pt x="28033" y="38048"/>
                </a:lnTo>
                <a:lnTo>
                  <a:pt x="41988" y="38048"/>
                </a:lnTo>
                <a:lnTo>
                  <a:pt x="46145" y="43118"/>
                </a:lnTo>
                <a:lnTo>
                  <a:pt x="47350" y="46801"/>
                </a:lnTo>
                <a:lnTo>
                  <a:pt x="47291" y="57238"/>
                </a:lnTo>
                <a:lnTo>
                  <a:pt x="45241" y="61846"/>
                </a:lnTo>
                <a:lnTo>
                  <a:pt x="44752" y="62325"/>
                </a:lnTo>
                <a:lnTo>
                  <a:pt x="43396" y="63514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5728" y="1095107"/>
            <a:ext cx="2119705" cy="1369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0063" y="4264680"/>
            <a:ext cx="2475805" cy="10176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944591" y="3769851"/>
            <a:ext cx="3727450" cy="2349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12395" marR="5080" indent="-113030">
              <a:lnSpc>
                <a:spcPct val="106200"/>
              </a:lnSpc>
              <a:spcBef>
                <a:spcPts val="8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11239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Although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DOGE-related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layoffs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have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dominated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14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headlines,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actual</a:t>
            </a:r>
            <a:r>
              <a:rPr dirty="0" sz="650" spc="11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impact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appears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manageable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context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of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broader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U.S.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labor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market.</a:t>
            </a:r>
            <a:endParaRPr sz="650">
              <a:latin typeface="Gadugi"/>
              <a:cs typeface="Gadug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071623" y="1536700"/>
            <a:ext cx="3690620" cy="1907539"/>
            <a:chOff x="2071623" y="1536700"/>
            <a:chExt cx="3690620" cy="1907539"/>
          </a:xfrm>
        </p:grpSpPr>
        <p:sp>
          <p:nvSpPr>
            <p:cNvPr id="9" name="object 9" descr=""/>
            <p:cNvSpPr/>
            <p:nvPr/>
          </p:nvSpPr>
          <p:spPr>
            <a:xfrm>
              <a:off x="2183891" y="3346703"/>
              <a:ext cx="349250" cy="73660"/>
            </a:xfrm>
            <a:custGeom>
              <a:avLst/>
              <a:gdLst/>
              <a:ahLst/>
              <a:cxnLst/>
              <a:rect l="l" t="t" r="r" b="b"/>
              <a:pathLst>
                <a:path w="349250" h="73660">
                  <a:moveTo>
                    <a:pt x="348996" y="73152"/>
                  </a:moveTo>
                  <a:lnTo>
                    <a:pt x="0" y="73152"/>
                  </a:lnTo>
                  <a:lnTo>
                    <a:pt x="0" y="0"/>
                  </a:lnTo>
                  <a:lnTo>
                    <a:pt x="348996" y="0"/>
                  </a:lnTo>
                  <a:lnTo>
                    <a:pt x="348996" y="73152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83891" y="3346703"/>
              <a:ext cx="349250" cy="73660"/>
            </a:xfrm>
            <a:custGeom>
              <a:avLst/>
              <a:gdLst/>
              <a:ahLst/>
              <a:cxnLst/>
              <a:rect l="l" t="t" r="r" b="b"/>
              <a:pathLst>
                <a:path w="349250" h="73660">
                  <a:moveTo>
                    <a:pt x="0" y="0"/>
                  </a:moveTo>
                  <a:lnTo>
                    <a:pt x="348996" y="0"/>
                  </a:lnTo>
                  <a:lnTo>
                    <a:pt x="348996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06624" y="1627631"/>
              <a:ext cx="2966085" cy="1792605"/>
            </a:xfrm>
            <a:custGeom>
              <a:avLst/>
              <a:gdLst/>
              <a:ahLst/>
              <a:cxnLst/>
              <a:rect l="l" t="t" r="r" b="b"/>
              <a:pathLst>
                <a:path w="2966085" h="1792604">
                  <a:moveTo>
                    <a:pt x="348996" y="1746504"/>
                  </a:moveTo>
                  <a:lnTo>
                    <a:pt x="0" y="1746504"/>
                  </a:lnTo>
                  <a:lnTo>
                    <a:pt x="0" y="1792224"/>
                  </a:lnTo>
                  <a:lnTo>
                    <a:pt x="348996" y="1792224"/>
                  </a:lnTo>
                  <a:lnTo>
                    <a:pt x="348996" y="1746504"/>
                  </a:lnTo>
                  <a:close/>
                </a:path>
                <a:path w="2966085" h="1792604">
                  <a:moveTo>
                    <a:pt x="871728" y="1403604"/>
                  </a:moveTo>
                  <a:lnTo>
                    <a:pt x="522732" y="1403604"/>
                  </a:lnTo>
                  <a:lnTo>
                    <a:pt x="522732" y="1792224"/>
                  </a:lnTo>
                  <a:lnTo>
                    <a:pt x="871728" y="1792224"/>
                  </a:lnTo>
                  <a:lnTo>
                    <a:pt x="871728" y="1403604"/>
                  </a:lnTo>
                  <a:close/>
                </a:path>
                <a:path w="2966085" h="1792604">
                  <a:moveTo>
                    <a:pt x="1395984" y="1167384"/>
                  </a:moveTo>
                  <a:lnTo>
                    <a:pt x="1046988" y="1167384"/>
                  </a:lnTo>
                  <a:lnTo>
                    <a:pt x="1046988" y="1792224"/>
                  </a:lnTo>
                  <a:lnTo>
                    <a:pt x="1395984" y="1792224"/>
                  </a:lnTo>
                  <a:lnTo>
                    <a:pt x="1395984" y="1167384"/>
                  </a:lnTo>
                  <a:close/>
                </a:path>
                <a:path w="2966085" h="1792604">
                  <a:moveTo>
                    <a:pt x="1918716" y="665988"/>
                  </a:moveTo>
                  <a:lnTo>
                    <a:pt x="1569720" y="665988"/>
                  </a:lnTo>
                  <a:lnTo>
                    <a:pt x="1569720" y="1792224"/>
                  </a:lnTo>
                  <a:lnTo>
                    <a:pt x="1918716" y="1792224"/>
                  </a:lnTo>
                  <a:lnTo>
                    <a:pt x="1918716" y="665988"/>
                  </a:lnTo>
                  <a:close/>
                </a:path>
                <a:path w="2966085" h="1792604">
                  <a:moveTo>
                    <a:pt x="2442972" y="441960"/>
                  </a:moveTo>
                  <a:lnTo>
                    <a:pt x="2093976" y="441960"/>
                  </a:lnTo>
                  <a:lnTo>
                    <a:pt x="2093976" y="1792224"/>
                  </a:lnTo>
                  <a:lnTo>
                    <a:pt x="2442972" y="1792224"/>
                  </a:lnTo>
                  <a:lnTo>
                    <a:pt x="2442972" y="441960"/>
                  </a:lnTo>
                  <a:close/>
                </a:path>
                <a:path w="2966085" h="1792604">
                  <a:moveTo>
                    <a:pt x="2965691" y="0"/>
                  </a:moveTo>
                  <a:lnTo>
                    <a:pt x="2616708" y="0"/>
                  </a:lnTo>
                  <a:lnTo>
                    <a:pt x="2616708" y="1792224"/>
                  </a:lnTo>
                  <a:lnTo>
                    <a:pt x="2965691" y="1792224"/>
                  </a:lnTo>
                  <a:lnTo>
                    <a:pt x="2965691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06624" y="1627631"/>
              <a:ext cx="2966085" cy="1792605"/>
            </a:xfrm>
            <a:custGeom>
              <a:avLst/>
              <a:gdLst/>
              <a:ahLst/>
              <a:cxnLst/>
              <a:rect l="l" t="t" r="r" b="b"/>
              <a:pathLst>
                <a:path w="2966085" h="1792604">
                  <a:moveTo>
                    <a:pt x="0" y="1746504"/>
                  </a:moveTo>
                  <a:lnTo>
                    <a:pt x="348995" y="1746504"/>
                  </a:lnTo>
                  <a:lnTo>
                    <a:pt x="348995" y="1792224"/>
                  </a:lnTo>
                  <a:lnTo>
                    <a:pt x="0" y="1792224"/>
                  </a:lnTo>
                  <a:lnTo>
                    <a:pt x="0" y="1746504"/>
                  </a:lnTo>
                  <a:close/>
                </a:path>
                <a:path w="2966085" h="1792604">
                  <a:moveTo>
                    <a:pt x="522732" y="1403604"/>
                  </a:moveTo>
                  <a:lnTo>
                    <a:pt x="871727" y="1403604"/>
                  </a:lnTo>
                  <a:lnTo>
                    <a:pt x="871727" y="1792224"/>
                  </a:lnTo>
                  <a:lnTo>
                    <a:pt x="522732" y="1792224"/>
                  </a:lnTo>
                  <a:lnTo>
                    <a:pt x="522732" y="1403604"/>
                  </a:lnTo>
                  <a:close/>
                </a:path>
                <a:path w="2966085" h="1792604">
                  <a:moveTo>
                    <a:pt x="1046987" y="1167384"/>
                  </a:moveTo>
                  <a:lnTo>
                    <a:pt x="1395983" y="1167384"/>
                  </a:lnTo>
                  <a:lnTo>
                    <a:pt x="1395983" y="1792224"/>
                  </a:lnTo>
                  <a:lnTo>
                    <a:pt x="1046987" y="1792224"/>
                  </a:lnTo>
                  <a:lnTo>
                    <a:pt x="1046987" y="1167384"/>
                  </a:lnTo>
                  <a:close/>
                </a:path>
                <a:path w="2966085" h="1792604">
                  <a:moveTo>
                    <a:pt x="1569720" y="665987"/>
                  </a:moveTo>
                  <a:lnTo>
                    <a:pt x="1918716" y="665987"/>
                  </a:lnTo>
                  <a:lnTo>
                    <a:pt x="1918716" y="1792224"/>
                  </a:lnTo>
                  <a:lnTo>
                    <a:pt x="1569720" y="1792224"/>
                  </a:lnTo>
                  <a:lnTo>
                    <a:pt x="1569720" y="665987"/>
                  </a:lnTo>
                  <a:close/>
                </a:path>
                <a:path w="2966085" h="1792604">
                  <a:moveTo>
                    <a:pt x="2093975" y="441959"/>
                  </a:moveTo>
                  <a:lnTo>
                    <a:pt x="2442972" y="441959"/>
                  </a:lnTo>
                  <a:lnTo>
                    <a:pt x="2442972" y="1792224"/>
                  </a:lnTo>
                  <a:lnTo>
                    <a:pt x="2093975" y="1792224"/>
                  </a:lnTo>
                  <a:lnTo>
                    <a:pt x="2093975" y="441959"/>
                  </a:lnTo>
                  <a:close/>
                </a:path>
                <a:path w="2966085" h="1792604">
                  <a:moveTo>
                    <a:pt x="2616708" y="0"/>
                  </a:moveTo>
                  <a:lnTo>
                    <a:pt x="2965703" y="0"/>
                  </a:lnTo>
                  <a:lnTo>
                    <a:pt x="2965703" y="1792224"/>
                  </a:lnTo>
                  <a:lnTo>
                    <a:pt x="2616708" y="1792224"/>
                  </a:lnTo>
                  <a:lnTo>
                    <a:pt x="2616708" y="0"/>
                  </a:lnTo>
                  <a:close/>
                </a:path>
              </a:pathLst>
            </a:custGeom>
            <a:ln w="4572">
              <a:solidFill>
                <a:srgbClr val="BABA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097024" y="1539240"/>
              <a:ext cx="0" cy="1880870"/>
            </a:xfrm>
            <a:custGeom>
              <a:avLst/>
              <a:gdLst/>
              <a:ahLst/>
              <a:cxnLst/>
              <a:rect l="l" t="t" r="r" b="b"/>
              <a:pathLst>
                <a:path w="0" h="1880870">
                  <a:moveTo>
                    <a:pt x="0" y="475487"/>
                  </a:moveTo>
                  <a:lnTo>
                    <a:pt x="0" y="1880616"/>
                  </a:lnTo>
                </a:path>
                <a:path w="0" h="1880870">
                  <a:moveTo>
                    <a:pt x="0" y="0"/>
                  </a:moveTo>
                  <a:lnTo>
                    <a:pt x="0" y="259079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074163" y="1539240"/>
              <a:ext cx="22860" cy="1880870"/>
            </a:xfrm>
            <a:custGeom>
              <a:avLst/>
              <a:gdLst/>
              <a:ahLst/>
              <a:cxnLst/>
              <a:rect l="l" t="t" r="r" b="b"/>
              <a:pathLst>
                <a:path w="22860" h="1880870">
                  <a:moveTo>
                    <a:pt x="0" y="1880616"/>
                  </a:moveTo>
                  <a:lnTo>
                    <a:pt x="22859" y="1880616"/>
                  </a:lnTo>
                </a:path>
                <a:path w="22860" h="1880870">
                  <a:moveTo>
                    <a:pt x="0" y="1671828"/>
                  </a:moveTo>
                  <a:lnTo>
                    <a:pt x="22859" y="1671828"/>
                  </a:lnTo>
                </a:path>
                <a:path w="22860" h="1880870">
                  <a:moveTo>
                    <a:pt x="0" y="1463040"/>
                  </a:moveTo>
                  <a:lnTo>
                    <a:pt x="22859" y="1463040"/>
                  </a:lnTo>
                </a:path>
                <a:path w="22860" h="1880870">
                  <a:moveTo>
                    <a:pt x="0" y="1254251"/>
                  </a:moveTo>
                  <a:lnTo>
                    <a:pt x="22859" y="1254251"/>
                  </a:lnTo>
                </a:path>
                <a:path w="22860" h="1880870">
                  <a:moveTo>
                    <a:pt x="0" y="1045464"/>
                  </a:moveTo>
                  <a:lnTo>
                    <a:pt x="22859" y="1045464"/>
                  </a:lnTo>
                </a:path>
                <a:path w="22860" h="1880870">
                  <a:moveTo>
                    <a:pt x="0" y="836676"/>
                  </a:moveTo>
                  <a:lnTo>
                    <a:pt x="22859" y="836676"/>
                  </a:lnTo>
                </a:path>
                <a:path w="22860" h="1880870">
                  <a:moveTo>
                    <a:pt x="0" y="626364"/>
                  </a:moveTo>
                  <a:lnTo>
                    <a:pt x="22859" y="626364"/>
                  </a:lnTo>
                </a:path>
                <a:path w="22860" h="1880870">
                  <a:moveTo>
                    <a:pt x="0" y="208787"/>
                  </a:moveTo>
                  <a:lnTo>
                    <a:pt x="22859" y="208787"/>
                  </a:lnTo>
                </a:path>
                <a:path w="22860" h="188087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097024" y="3419856"/>
              <a:ext cx="3662679" cy="0"/>
            </a:xfrm>
            <a:custGeom>
              <a:avLst/>
              <a:gdLst/>
              <a:ahLst/>
              <a:cxnLst/>
              <a:rect l="l" t="t" r="r" b="b"/>
              <a:pathLst>
                <a:path w="3662679" h="0">
                  <a:moveTo>
                    <a:pt x="0" y="0"/>
                  </a:moveTo>
                  <a:lnTo>
                    <a:pt x="3662172" y="0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97024" y="3419856"/>
              <a:ext cx="3662679" cy="21590"/>
            </a:xfrm>
            <a:custGeom>
              <a:avLst/>
              <a:gdLst/>
              <a:ahLst/>
              <a:cxnLst/>
              <a:rect l="l" t="t" r="r" b="b"/>
              <a:pathLst>
                <a:path w="3662679" h="21589">
                  <a:moveTo>
                    <a:pt x="0" y="0"/>
                  </a:moveTo>
                  <a:lnTo>
                    <a:pt x="0" y="21336"/>
                  </a:lnTo>
                </a:path>
                <a:path w="3662679" h="21589">
                  <a:moveTo>
                    <a:pt x="522732" y="0"/>
                  </a:moveTo>
                  <a:lnTo>
                    <a:pt x="522732" y="21336"/>
                  </a:lnTo>
                </a:path>
                <a:path w="3662679" h="21589">
                  <a:moveTo>
                    <a:pt x="1045464" y="0"/>
                  </a:moveTo>
                  <a:lnTo>
                    <a:pt x="1045464" y="21336"/>
                  </a:lnTo>
                </a:path>
                <a:path w="3662679" h="21589">
                  <a:moveTo>
                    <a:pt x="1568195" y="0"/>
                  </a:moveTo>
                  <a:lnTo>
                    <a:pt x="1568195" y="21336"/>
                  </a:lnTo>
                </a:path>
                <a:path w="3662679" h="21589">
                  <a:moveTo>
                    <a:pt x="2092451" y="0"/>
                  </a:moveTo>
                  <a:lnTo>
                    <a:pt x="2092451" y="21336"/>
                  </a:lnTo>
                </a:path>
                <a:path w="3662679" h="21589">
                  <a:moveTo>
                    <a:pt x="2615183" y="0"/>
                  </a:moveTo>
                  <a:lnTo>
                    <a:pt x="2615183" y="21336"/>
                  </a:lnTo>
                </a:path>
                <a:path w="3662679" h="21589">
                  <a:moveTo>
                    <a:pt x="3139440" y="0"/>
                  </a:moveTo>
                  <a:lnTo>
                    <a:pt x="3139440" y="21336"/>
                  </a:lnTo>
                </a:path>
                <a:path w="3662679" h="21589">
                  <a:moveTo>
                    <a:pt x="3662172" y="0"/>
                  </a:moveTo>
                  <a:lnTo>
                    <a:pt x="3662172" y="21336"/>
                  </a:lnTo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296630" y="3224337"/>
            <a:ext cx="13525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0.35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13262" y="3273112"/>
            <a:ext cx="13525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0.22</a:t>
            </a:r>
            <a:endParaRPr sz="450">
              <a:latin typeface="Gadugi"/>
              <a:cs typeface="Gadug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343623" y="2922574"/>
            <a:ext cx="1346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1.86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866319" y="2687896"/>
            <a:ext cx="13525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2.99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390578" y="2192562"/>
            <a:ext cx="13525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5.39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913311" y="1944169"/>
            <a:ext cx="1346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0" b="1">
                <a:solidFill>
                  <a:srgbClr val="576460"/>
                </a:solidFill>
                <a:latin typeface="Gadugi"/>
                <a:cs typeface="Gadugi"/>
              </a:rPr>
              <a:t>6.46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445197" y="1525028"/>
            <a:ext cx="11811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 b="1">
                <a:solidFill>
                  <a:srgbClr val="576460"/>
                </a:solidFill>
                <a:latin typeface="Gadugi"/>
                <a:cs typeface="Gadugi"/>
              </a:rPr>
              <a:t>158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01005" y="3367608"/>
            <a:ext cx="457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01005" y="3158815"/>
            <a:ext cx="457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1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001005" y="2950022"/>
            <a:ext cx="457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2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001005" y="2323644"/>
            <a:ext cx="45720" cy="5162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5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4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3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001005" y="2113306"/>
            <a:ext cx="4572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6</a:t>
            </a:r>
            <a:endParaRPr sz="450">
              <a:latin typeface="Gadugi"/>
              <a:cs typeface="Gadug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001005" y="1912409"/>
            <a:ext cx="33020" cy="8128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7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001005" y="1703601"/>
            <a:ext cx="33020" cy="8128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8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001005" y="1494823"/>
            <a:ext cx="33020" cy="8128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450" spc="-50">
                <a:solidFill>
                  <a:srgbClr val="595959"/>
                </a:solidFill>
                <a:latin typeface="Gadugi"/>
                <a:cs typeface="Gadugi"/>
              </a:rPr>
              <a:t>9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151841" y="3449937"/>
            <a:ext cx="426084" cy="1905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20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Est.</a:t>
            </a:r>
            <a:r>
              <a:rPr dirty="0" sz="450" spc="5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DOGE-</a:t>
            </a:r>
            <a:endParaRPr sz="450">
              <a:latin typeface="Gadugi"/>
              <a:cs typeface="Gadug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Related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Layoffs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686796" y="3449937"/>
            <a:ext cx="1416685" cy="190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 indent="13335">
              <a:lnSpc>
                <a:spcPct val="120000"/>
              </a:lnSpc>
              <a:spcBef>
                <a:spcPts val="90"/>
              </a:spcBef>
              <a:tabLst>
                <a:tab pos="523875" algn="l"/>
                <a:tab pos="1078865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Weekly</a:t>
            </a:r>
            <a:r>
              <a:rPr dirty="0" sz="450" spc="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Initial</a:t>
            </a:r>
            <a:r>
              <a:rPr dirty="0" sz="450" spc="41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Total</a:t>
            </a:r>
            <a:r>
              <a:rPr dirty="0" sz="450" spc="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Continuing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#</a:t>
            </a:r>
            <a:r>
              <a:rPr dirty="0" sz="450" spc="4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450" spc="2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Federal</a:t>
            </a:r>
            <a:r>
              <a:rPr dirty="0" sz="45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Jobless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Claims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Jobless</a:t>
            </a:r>
            <a:r>
              <a:rPr dirty="0" sz="450" spc="9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Claims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3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Employees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253416" y="3449937"/>
            <a:ext cx="1429385" cy="190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620" marR="5080" indent="-8255">
              <a:lnSpc>
                <a:spcPct val="120000"/>
              </a:lnSpc>
              <a:spcBef>
                <a:spcPts val="90"/>
              </a:spcBef>
              <a:tabLst>
                <a:tab pos="608965" algn="l"/>
                <a:tab pos="1073785" algn="l"/>
                <a:tab pos="1118235" algn="l"/>
              </a:tabLst>
            </a:pP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Monthly</a:t>
            </a:r>
            <a:r>
              <a:rPr dirty="0" sz="450" spc="4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Gross</a:t>
            </a:r>
            <a:r>
              <a:rPr dirty="0" sz="450" spc="305">
                <a:solidFill>
                  <a:srgbClr val="595959"/>
                </a:solidFill>
                <a:latin typeface="Gadugi"/>
                <a:cs typeface="Gadugi"/>
              </a:rPr>
              <a:t> 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#</a:t>
            </a:r>
            <a:r>
              <a:rPr dirty="0" sz="450" spc="5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of</a:t>
            </a:r>
            <a:r>
              <a:rPr dirty="0" sz="450" spc="2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Unemployed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	Total</a:t>
            </a:r>
            <a:r>
              <a:rPr dirty="0" sz="450" spc="7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20">
                <a:solidFill>
                  <a:srgbClr val="595959"/>
                </a:solidFill>
                <a:latin typeface="Gadugi"/>
                <a:cs typeface="Gadugi"/>
              </a:rPr>
              <a:t>U.S.</a:t>
            </a:r>
            <a:r>
              <a:rPr dirty="0" sz="450" spc="500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Hiring</a:t>
            </a:r>
            <a:r>
              <a:rPr dirty="0" sz="450" spc="65">
                <a:solidFill>
                  <a:srgbClr val="595959"/>
                </a:solidFill>
                <a:latin typeface="Gadugi"/>
                <a:cs typeface="Gadugi"/>
              </a:rPr>
              <a:t> 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(JOLTS)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Workers</a:t>
            </a:r>
            <a:r>
              <a:rPr dirty="0" sz="450">
                <a:solidFill>
                  <a:srgbClr val="595959"/>
                </a:solidFill>
                <a:latin typeface="Gadugi"/>
                <a:cs typeface="Gadugi"/>
              </a:rPr>
              <a:t>	</a:t>
            </a:r>
            <a:r>
              <a:rPr dirty="0" sz="450" spc="-10">
                <a:solidFill>
                  <a:srgbClr val="595959"/>
                </a:solidFill>
                <a:latin typeface="Gadugi"/>
                <a:cs typeface="Gadugi"/>
              </a:rPr>
              <a:t>Employment</a:t>
            </a:r>
            <a:endParaRPr sz="450">
              <a:latin typeface="Gadugi"/>
              <a:cs typeface="Gadug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820425" y="2375036"/>
            <a:ext cx="106680" cy="224154"/>
          </a:xfrm>
          <a:prstGeom prst="rect">
            <a:avLst/>
          </a:prstGeom>
        </p:spPr>
        <p:txBody>
          <a:bodyPr wrap="square" lIns="0" tIns="209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450" spc="-10" b="1">
                <a:solidFill>
                  <a:srgbClr val="595959"/>
                </a:solidFill>
                <a:latin typeface="Gadugi"/>
                <a:cs typeface="Gadugi"/>
              </a:rPr>
              <a:t>Million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892807" y="1527810"/>
            <a:ext cx="728980" cy="1871980"/>
            <a:chOff x="1892807" y="1527810"/>
            <a:chExt cx="728980" cy="1871980"/>
          </a:xfrm>
        </p:grpSpPr>
        <p:sp>
          <p:nvSpPr>
            <p:cNvPr id="37" name="object 37" descr=""/>
            <p:cNvSpPr/>
            <p:nvPr/>
          </p:nvSpPr>
          <p:spPr>
            <a:xfrm>
              <a:off x="2617470" y="1531620"/>
              <a:ext cx="0" cy="1864360"/>
            </a:xfrm>
            <a:custGeom>
              <a:avLst/>
              <a:gdLst/>
              <a:ahLst/>
              <a:cxnLst/>
              <a:rect l="l" t="t" r="r" b="b"/>
              <a:pathLst>
                <a:path w="0" h="1864360">
                  <a:moveTo>
                    <a:pt x="0" y="0"/>
                  </a:moveTo>
                  <a:lnTo>
                    <a:pt x="0" y="1863851"/>
                  </a:lnTo>
                </a:path>
              </a:pathLst>
            </a:custGeom>
            <a:ln w="7620">
              <a:solidFill>
                <a:srgbClr val="A5A5A5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892807" y="1778520"/>
              <a:ext cx="277495" cy="303530"/>
            </a:xfrm>
            <a:custGeom>
              <a:avLst/>
              <a:gdLst/>
              <a:ahLst/>
              <a:cxnLst/>
              <a:rect l="l" t="t" r="r" b="b"/>
              <a:pathLst>
                <a:path w="277494" h="303530">
                  <a:moveTo>
                    <a:pt x="277355" y="19812"/>
                  </a:moveTo>
                  <a:lnTo>
                    <a:pt x="227558" y="19812"/>
                  </a:lnTo>
                  <a:lnTo>
                    <a:pt x="227063" y="0"/>
                  </a:lnTo>
                  <a:lnTo>
                    <a:pt x="208026" y="19812"/>
                  </a:lnTo>
                  <a:lnTo>
                    <a:pt x="0" y="19812"/>
                  </a:lnTo>
                  <a:lnTo>
                    <a:pt x="0" y="236220"/>
                  </a:lnTo>
                  <a:lnTo>
                    <a:pt x="164896" y="236220"/>
                  </a:lnTo>
                  <a:lnTo>
                    <a:pt x="234696" y="303263"/>
                  </a:lnTo>
                  <a:lnTo>
                    <a:pt x="233006" y="236220"/>
                  </a:lnTo>
                  <a:lnTo>
                    <a:pt x="277355" y="236220"/>
                  </a:lnTo>
                  <a:lnTo>
                    <a:pt x="277355" y="19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972055" y="1778508"/>
              <a:ext cx="155575" cy="303530"/>
            </a:xfrm>
            <a:custGeom>
              <a:avLst/>
              <a:gdLst/>
              <a:ahLst/>
              <a:cxnLst/>
              <a:rect l="l" t="t" r="r" b="b"/>
              <a:pathLst>
                <a:path w="155575" h="303530">
                  <a:moveTo>
                    <a:pt x="0" y="153924"/>
                  </a:moveTo>
                  <a:lnTo>
                    <a:pt x="147828" y="0"/>
                  </a:lnTo>
                  <a:lnTo>
                    <a:pt x="155448" y="303275"/>
                  </a:lnTo>
                  <a:lnTo>
                    <a:pt x="0" y="153924"/>
                  </a:lnTo>
                  <a:close/>
                </a:path>
              </a:pathLst>
            </a:custGeom>
            <a:ln w="4572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103119" y="1763267"/>
              <a:ext cx="157480" cy="372110"/>
            </a:xfrm>
            <a:custGeom>
              <a:avLst/>
              <a:gdLst/>
              <a:ahLst/>
              <a:cxnLst/>
              <a:rect l="l" t="t" r="r" b="b"/>
              <a:pathLst>
                <a:path w="157480" h="372110">
                  <a:moveTo>
                    <a:pt x="156971" y="371856"/>
                  </a:moveTo>
                  <a:lnTo>
                    <a:pt x="0" y="371856"/>
                  </a:lnTo>
                  <a:lnTo>
                    <a:pt x="0" y="0"/>
                  </a:lnTo>
                  <a:lnTo>
                    <a:pt x="156971" y="0"/>
                  </a:lnTo>
                  <a:lnTo>
                    <a:pt x="156971" y="371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103119" y="1763267"/>
              <a:ext cx="157480" cy="372110"/>
            </a:xfrm>
            <a:custGeom>
              <a:avLst/>
              <a:gdLst/>
              <a:ahLst/>
              <a:cxnLst/>
              <a:rect l="l" t="t" r="r" b="b"/>
              <a:pathLst>
                <a:path w="157480" h="372110">
                  <a:moveTo>
                    <a:pt x="0" y="0"/>
                  </a:moveTo>
                  <a:lnTo>
                    <a:pt x="156971" y="0"/>
                  </a:lnTo>
                  <a:lnTo>
                    <a:pt x="156971" y="371856"/>
                  </a:lnTo>
                  <a:lnTo>
                    <a:pt x="0" y="3718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909571" y="1716024"/>
              <a:ext cx="152400" cy="64135"/>
            </a:xfrm>
            <a:custGeom>
              <a:avLst/>
              <a:gdLst/>
              <a:ahLst/>
              <a:cxnLst/>
              <a:rect l="l" t="t" r="r" b="b"/>
              <a:pathLst>
                <a:path w="152400" h="64135">
                  <a:moveTo>
                    <a:pt x="152400" y="64008"/>
                  </a:moveTo>
                  <a:lnTo>
                    <a:pt x="0" y="64008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6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1935447" y="1697243"/>
            <a:ext cx="1130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150</a:t>
            </a:r>
            <a:endParaRPr sz="450">
              <a:latin typeface="Gadugi"/>
              <a:cs typeface="Gadug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1897379" y="1493519"/>
            <a:ext cx="165100" cy="85725"/>
          </a:xfrm>
          <a:custGeom>
            <a:avLst/>
            <a:gdLst/>
            <a:ahLst/>
            <a:cxnLst/>
            <a:rect l="l" t="t" r="r" b="b"/>
            <a:pathLst>
              <a:path w="165100" h="85725">
                <a:moveTo>
                  <a:pt x="164591" y="85343"/>
                </a:moveTo>
                <a:lnTo>
                  <a:pt x="0" y="85343"/>
                </a:lnTo>
                <a:lnTo>
                  <a:pt x="0" y="0"/>
                </a:lnTo>
                <a:lnTo>
                  <a:pt x="164591" y="0"/>
                </a:lnTo>
                <a:lnTo>
                  <a:pt x="164591" y="85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1929345" y="1485428"/>
            <a:ext cx="113030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450" spc="-25">
                <a:solidFill>
                  <a:srgbClr val="576460"/>
                </a:solidFill>
                <a:latin typeface="Gadugi"/>
                <a:cs typeface="Gadugi"/>
              </a:rPr>
              <a:t>160</a:t>
            </a:r>
            <a:endParaRPr sz="450">
              <a:latin typeface="Gadugi"/>
              <a:cs typeface="Gadugi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1437893" y="747521"/>
            <a:ext cx="4897120" cy="3785870"/>
            <a:chOff x="1437893" y="747521"/>
            <a:chExt cx="4897120" cy="3785870"/>
          </a:xfrm>
        </p:grpSpPr>
        <p:sp>
          <p:nvSpPr>
            <p:cNvPr id="47" name="object 47" descr=""/>
            <p:cNvSpPr/>
            <p:nvPr/>
          </p:nvSpPr>
          <p:spPr>
            <a:xfrm>
              <a:off x="5279135" y="1837467"/>
              <a:ext cx="426720" cy="140970"/>
            </a:xfrm>
            <a:custGeom>
              <a:avLst/>
              <a:gdLst/>
              <a:ahLst/>
              <a:cxnLst/>
              <a:rect l="l" t="t" r="r" b="b"/>
              <a:pathLst>
                <a:path w="426720" h="140969">
                  <a:moveTo>
                    <a:pt x="20478" y="140946"/>
                  </a:moveTo>
                  <a:lnTo>
                    <a:pt x="12192" y="139160"/>
                  </a:lnTo>
                  <a:lnTo>
                    <a:pt x="0" y="72104"/>
                  </a:lnTo>
                  <a:lnTo>
                    <a:pt x="9143" y="73890"/>
                  </a:lnTo>
                  <a:lnTo>
                    <a:pt x="32003" y="72675"/>
                  </a:lnTo>
                  <a:lnTo>
                    <a:pt x="105155" y="62960"/>
                  </a:lnTo>
                  <a:lnTo>
                    <a:pt x="145756" y="55054"/>
                  </a:lnTo>
                  <a:lnTo>
                    <a:pt x="200096" y="41529"/>
                  </a:lnTo>
                  <a:lnTo>
                    <a:pt x="207264" y="37052"/>
                  </a:lnTo>
                  <a:lnTo>
                    <a:pt x="215312" y="32361"/>
                  </a:lnTo>
                  <a:lnTo>
                    <a:pt x="270271" y="18407"/>
                  </a:lnTo>
                  <a:lnTo>
                    <a:pt x="310895" y="11144"/>
                  </a:lnTo>
                  <a:lnTo>
                    <a:pt x="350877" y="4572"/>
                  </a:lnTo>
                  <a:lnTo>
                    <a:pt x="406265" y="0"/>
                  </a:lnTo>
                  <a:lnTo>
                    <a:pt x="414528" y="2000"/>
                  </a:lnTo>
                  <a:lnTo>
                    <a:pt x="426719" y="69056"/>
                  </a:lnTo>
                  <a:lnTo>
                    <a:pt x="417790" y="67056"/>
                  </a:lnTo>
                  <a:lnTo>
                    <a:pt x="395287" y="67913"/>
                  </a:lnTo>
                  <a:lnTo>
                    <a:pt x="321563" y="78200"/>
                  </a:lnTo>
                  <a:lnTo>
                    <a:pt x="280963" y="85463"/>
                  </a:lnTo>
                  <a:lnTo>
                    <a:pt x="226623" y="99417"/>
                  </a:lnTo>
                  <a:lnTo>
                    <a:pt x="219456" y="104108"/>
                  </a:lnTo>
                  <a:lnTo>
                    <a:pt x="211431" y="108799"/>
                  </a:lnTo>
                  <a:lnTo>
                    <a:pt x="157091" y="122753"/>
                  </a:lnTo>
                  <a:lnTo>
                    <a:pt x="117348" y="130016"/>
                  </a:lnTo>
                  <a:lnTo>
                    <a:pt x="76485" y="135945"/>
                  </a:lnTo>
                  <a:lnTo>
                    <a:pt x="43053" y="139731"/>
                  </a:lnTo>
                  <a:lnTo>
                    <a:pt x="20478" y="140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444751" y="754379"/>
              <a:ext cx="4883150" cy="3771900"/>
            </a:xfrm>
            <a:custGeom>
              <a:avLst/>
              <a:gdLst/>
              <a:ahLst/>
              <a:cxnLst/>
              <a:rect l="l" t="t" r="r" b="b"/>
              <a:pathLst>
                <a:path w="4883150" h="3771900">
                  <a:moveTo>
                    <a:pt x="0" y="0"/>
                  </a:moveTo>
                  <a:lnTo>
                    <a:pt x="4882896" y="0"/>
                  </a:lnTo>
                  <a:lnTo>
                    <a:pt x="4882896" y="3771900"/>
                  </a:lnTo>
                  <a:lnTo>
                    <a:pt x="0" y="3771900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921546" y="4804695"/>
            <a:ext cx="551688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>
                <a:latin typeface="Calibri"/>
                <a:cs typeface="Calibri"/>
              </a:rPr>
              <a:t>-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Although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DOGE-</a:t>
            </a:r>
            <a:r>
              <a:rPr dirty="0" sz="1300">
                <a:latin typeface="Calibri"/>
                <a:cs typeface="Calibri"/>
              </a:rPr>
              <a:t>related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layoffs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have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dominated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headlines,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actual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impact </a:t>
            </a:r>
            <a:r>
              <a:rPr dirty="0" sz="1300">
                <a:latin typeface="Calibri"/>
                <a:cs typeface="Calibri"/>
              </a:rPr>
              <a:t>appears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manageable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context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of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broader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U.S.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labor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market.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8826" y="4297950"/>
            <a:ext cx="46355" cy="71755"/>
          </a:xfrm>
          <a:custGeom>
            <a:avLst/>
            <a:gdLst/>
            <a:ahLst/>
            <a:cxnLst/>
            <a:rect l="l" t="t" r="r" b="b"/>
            <a:pathLst>
              <a:path w="46354" h="71754">
                <a:moveTo>
                  <a:pt x="24269" y="43795"/>
                </a:moveTo>
                <a:lnTo>
                  <a:pt x="14825" y="43795"/>
                </a:lnTo>
                <a:lnTo>
                  <a:pt x="9823" y="41797"/>
                </a:lnTo>
                <a:lnTo>
                  <a:pt x="1964" y="33804"/>
                </a:lnTo>
                <a:lnTo>
                  <a:pt x="0" y="28569"/>
                </a:lnTo>
                <a:lnTo>
                  <a:pt x="0" y="15292"/>
                </a:lnTo>
                <a:lnTo>
                  <a:pt x="2014" y="9908"/>
                </a:lnTo>
                <a:lnTo>
                  <a:pt x="10071" y="1981"/>
                </a:lnTo>
                <a:lnTo>
                  <a:pt x="15387" y="0"/>
                </a:lnTo>
                <a:lnTo>
                  <a:pt x="29057" y="0"/>
                </a:lnTo>
                <a:lnTo>
                  <a:pt x="34836" y="2477"/>
                </a:lnTo>
                <a:lnTo>
                  <a:pt x="39326" y="7431"/>
                </a:lnTo>
                <a:lnTo>
                  <a:pt x="18260" y="7431"/>
                </a:lnTo>
                <a:lnTo>
                  <a:pt x="15321" y="8785"/>
                </a:lnTo>
                <a:lnTo>
                  <a:pt x="10830" y="14202"/>
                </a:lnTo>
                <a:lnTo>
                  <a:pt x="9707" y="17769"/>
                </a:lnTo>
                <a:lnTo>
                  <a:pt x="9707" y="26422"/>
                </a:lnTo>
                <a:lnTo>
                  <a:pt x="10880" y="29824"/>
                </a:lnTo>
                <a:lnTo>
                  <a:pt x="15568" y="34977"/>
                </a:lnTo>
                <a:lnTo>
                  <a:pt x="18722" y="36265"/>
                </a:lnTo>
                <a:lnTo>
                  <a:pt x="35686" y="36265"/>
                </a:lnTo>
                <a:lnTo>
                  <a:pt x="34737" y="38082"/>
                </a:lnTo>
                <a:lnTo>
                  <a:pt x="32640" y="40245"/>
                </a:lnTo>
                <a:lnTo>
                  <a:pt x="27291" y="43085"/>
                </a:lnTo>
                <a:lnTo>
                  <a:pt x="24269" y="43795"/>
                </a:lnTo>
                <a:close/>
              </a:path>
              <a:path w="46354" h="71754">
                <a:moveTo>
                  <a:pt x="35686" y="36265"/>
                </a:moveTo>
                <a:lnTo>
                  <a:pt x="26515" y="36265"/>
                </a:lnTo>
                <a:lnTo>
                  <a:pt x="29552" y="34977"/>
                </a:lnTo>
                <a:lnTo>
                  <a:pt x="34043" y="29824"/>
                </a:lnTo>
                <a:lnTo>
                  <a:pt x="35166" y="26422"/>
                </a:lnTo>
                <a:lnTo>
                  <a:pt x="35132" y="17769"/>
                </a:lnTo>
                <a:lnTo>
                  <a:pt x="34276" y="15292"/>
                </a:lnTo>
                <a:lnTo>
                  <a:pt x="33853" y="14202"/>
                </a:lnTo>
                <a:lnTo>
                  <a:pt x="29974" y="9908"/>
                </a:lnTo>
                <a:lnTo>
                  <a:pt x="28936" y="8785"/>
                </a:lnTo>
                <a:lnTo>
                  <a:pt x="25788" y="7431"/>
                </a:lnTo>
                <a:lnTo>
                  <a:pt x="39326" y="7431"/>
                </a:lnTo>
                <a:lnTo>
                  <a:pt x="42273" y="11958"/>
                </a:lnTo>
                <a:lnTo>
                  <a:pt x="44262" y="17769"/>
                </a:lnTo>
                <a:lnTo>
                  <a:pt x="44378" y="18107"/>
                </a:lnTo>
                <a:lnTo>
                  <a:pt x="45641" y="25879"/>
                </a:lnTo>
                <a:lnTo>
                  <a:pt x="45997" y="33804"/>
                </a:lnTo>
                <a:lnTo>
                  <a:pt x="46058" y="35175"/>
                </a:lnTo>
                <a:lnTo>
                  <a:pt x="36255" y="35175"/>
                </a:lnTo>
                <a:lnTo>
                  <a:pt x="35686" y="36265"/>
                </a:lnTo>
                <a:close/>
              </a:path>
              <a:path w="46354" h="71754">
                <a:moveTo>
                  <a:pt x="39183" y="63613"/>
                </a:moveTo>
                <a:lnTo>
                  <a:pt x="26746" y="63613"/>
                </a:lnTo>
                <a:lnTo>
                  <a:pt x="30493" y="61680"/>
                </a:lnTo>
                <a:lnTo>
                  <a:pt x="35182" y="53952"/>
                </a:lnTo>
                <a:lnTo>
                  <a:pt x="36355" y="48122"/>
                </a:lnTo>
                <a:lnTo>
                  <a:pt x="36255" y="35175"/>
                </a:lnTo>
                <a:lnTo>
                  <a:pt x="46067" y="35175"/>
                </a:lnTo>
                <a:lnTo>
                  <a:pt x="46018" y="36265"/>
                </a:lnTo>
                <a:lnTo>
                  <a:pt x="45936" y="38082"/>
                </a:lnTo>
                <a:lnTo>
                  <a:pt x="45839" y="40245"/>
                </a:lnTo>
                <a:lnTo>
                  <a:pt x="39425" y="63315"/>
                </a:lnTo>
                <a:lnTo>
                  <a:pt x="39183" y="63613"/>
                </a:lnTo>
                <a:close/>
              </a:path>
              <a:path w="46354" h="71754">
                <a:moveTo>
                  <a:pt x="28793" y="71440"/>
                </a:moveTo>
                <a:lnTo>
                  <a:pt x="14462" y="71440"/>
                </a:lnTo>
                <a:lnTo>
                  <a:pt x="9476" y="69905"/>
                </a:lnTo>
                <a:lnTo>
                  <a:pt x="2212" y="63761"/>
                </a:lnTo>
                <a:lnTo>
                  <a:pt x="330" y="59319"/>
                </a:lnTo>
                <a:lnTo>
                  <a:pt x="311" y="58516"/>
                </a:lnTo>
                <a:lnTo>
                  <a:pt x="198" y="53506"/>
                </a:lnTo>
                <a:lnTo>
                  <a:pt x="10599" y="53506"/>
                </a:lnTo>
                <a:lnTo>
                  <a:pt x="10599" y="56875"/>
                </a:lnTo>
                <a:lnTo>
                  <a:pt x="11541" y="59319"/>
                </a:lnTo>
                <a:lnTo>
                  <a:pt x="14209" y="61680"/>
                </a:lnTo>
                <a:lnTo>
                  <a:pt x="15469" y="62770"/>
                </a:lnTo>
                <a:lnTo>
                  <a:pt x="18160" y="63613"/>
                </a:lnTo>
                <a:lnTo>
                  <a:pt x="39183" y="63613"/>
                </a:lnTo>
                <a:lnTo>
                  <a:pt x="35001" y="68732"/>
                </a:lnTo>
                <a:lnTo>
                  <a:pt x="28793" y="71440"/>
                </a:lnTo>
                <a:close/>
              </a:path>
            </a:pathLst>
          </a:custGeom>
          <a:solidFill>
            <a:srgbClr val="0067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39" y="4204716"/>
            <a:ext cx="731519" cy="1950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391" y="998219"/>
            <a:ext cx="755903" cy="17068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4049" y="1095107"/>
            <a:ext cx="2413587" cy="13736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9575" y="4323858"/>
            <a:ext cx="1884499" cy="4585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44751" y="754379"/>
            <a:ext cx="4883150" cy="3771900"/>
          </a:xfrm>
          <a:prstGeom prst="rect">
            <a:avLst/>
          </a:prstGeom>
          <a:ln w="13716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650">
              <a:latin typeface="Times New Roman"/>
              <a:cs typeface="Times New Roman"/>
            </a:endParaRPr>
          </a:p>
          <a:p>
            <a:pPr marL="525145" marR="440055" indent="-113030">
              <a:lnSpc>
                <a:spcPct val="104700"/>
              </a:lnSpc>
              <a:buClr>
                <a:srgbClr val="E63D21"/>
              </a:buClr>
              <a:buSzPct val="92307"/>
              <a:buFont typeface="Wingdings 3"/>
              <a:buChar char=""/>
              <a:tabLst>
                <a:tab pos="52514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While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consumer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sentiment</a:t>
            </a:r>
            <a:r>
              <a:rPr dirty="0" sz="650" spc="114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remained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doldrums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since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1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COVID-19</a:t>
            </a:r>
            <a:r>
              <a:rPr dirty="0" sz="650" spc="3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pandemic,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this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25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not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led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to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changes</a:t>
            </a:r>
            <a:r>
              <a:rPr dirty="0" sz="650" spc="5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overall</a:t>
            </a:r>
            <a:r>
              <a:rPr dirty="0" sz="650" spc="4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spending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patterns.</a:t>
            </a:r>
            <a:endParaRPr sz="650">
              <a:latin typeface="Gadugi"/>
              <a:cs typeface="Gadugi"/>
            </a:endParaRPr>
          </a:p>
          <a:p>
            <a:pPr marL="525145" marR="460375" indent="-113030">
              <a:lnSpc>
                <a:spcPct val="104700"/>
              </a:lnSpc>
              <a:spcBef>
                <a:spcPts val="285"/>
              </a:spcBef>
              <a:buClr>
                <a:srgbClr val="E63D21"/>
              </a:buClr>
              <a:buSzPct val="92307"/>
              <a:buFont typeface="Wingdings 3"/>
              <a:buChar char=""/>
              <a:tabLst>
                <a:tab pos="525145" algn="l"/>
              </a:tabLst>
            </a:pP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The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recent</a:t>
            </a:r>
            <a:r>
              <a:rPr dirty="0" sz="650" spc="8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drop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in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sentiment</a:t>
            </a:r>
            <a:r>
              <a:rPr dirty="0" sz="650" spc="9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has</a:t>
            </a:r>
            <a:r>
              <a:rPr dirty="0" sz="650" spc="4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been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largely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fueled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by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tariff-related</a:t>
            </a:r>
            <a:r>
              <a:rPr dirty="0" sz="650" spc="3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uncertainty,</a:t>
            </a:r>
            <a:r>
              <a:rPr dirty="0" sz="650" spc="9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but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healthy</a:t>
            </a:r>
            <a:r>
              <a:rPr dirty="0" sz="650" spc="50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labor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market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and</a:t>
            </a:r>
            <a:r>
              <a:rPr dirty="0" sz="650" spc="6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strong</a:t>
            </a:r>
            <a:r>
              <a:rPr dirty="0" sz="650" spc="7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household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balance</a:t>
            </a:r>
            <a:r>
              <a:rPr dirty="0" sz="650" spc="8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sheets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provide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solid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footing</a:t>
            </a:r>
            <a:r>
              <a:rPr dirty="0" sz="650" spc="6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for</a:t>
            </a:r>
            <a:r>
              <a:rPr dirty="0" sz="650" spc="70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b="1">
                <a:solidFill>
                  <a:srgbClr val="006795"/>
                </a:solidFill>
                <a:latin typeface="Gadugi"/>
                <a:cs typeface="Gadugi"/>
              </a:rPr>
              <a:t>2025</a:t>
            </a:r>
            <a:r>
              <a:rPr dirty="0" sz="650" spc="55" b="1">
                <a:solidFill>
                  <a:srgbClr val="006795"/>
                </a:solidFill>
                <a:latin typeface="Gadugi"/>
                <a:cs typeface="Gadugi"/>
              </a:rPr>
              <a:t> </a:t>
            </a:r>
            <a:r>
              <a:rPr dirty="0" sz="650" spc="-10" b="1">
                <a:solidFill>
                  <a:srgbClr val="006795"/>
                </a:solidFill>
                <a:latin typeface="Gadugi"/>
                <a:cs typeface="Gadugi"/>
              </a:rPr>
              <a:t>spending.</a:t>
            </a:r>
            <a:endParaRPr sz="650">
              <a:latin typeface="Gadugi"/>
              <a:cs typeface="Gadug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36920" y="2135124"/>
            <a:ext cx="45719" cy="316991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5727191" y="3051047"/>
            <a:ext cx="64135" cy="47625"/>
          </a:xfrm>
          <a:custGeom>
            <a:avLst/>
            <a:gdLst/>
            <a:ahLst/>
            <a:cxnLst/>
            <a:rect l="l" t="t" r="r" b="b"/>
            <a:pathLst>
              <a:path w="64135" h="47625">
                <a:moveTo>
                  <a:pt x="32004" y="33528"/>
                </a:moveTo>
                <a:lnTo>
                  <a:pt x="0" y="33528"/>
                </a:lnTo>
                <a:lnTo>
                  <a:pt x="0" y="30480"/>
                </a:lnTo>
                <a:lnTo>
                  <a:pt x="3048" y="28956"/>
                </a:lnTo>
                <a:lnTo>
                  <a:pt x="4572" y="25908"/>
                </a:lnTo>
                <a:lnTo>
                  <a:pt x="9144" y="21336"/>
                </a:lnTo>
                <a:lnTo>
                  <a:pt x="12192" y="15240"/>
                </a:lnTo>
                <a:lnTo>
                  <a:pt x="15240" y="13716"/>
                </a:lnTo>
                <a:lnTo>
                  <a:pt x="18288" y="7620"/>
                </a:lnTo>
                <a:lnTo>
                  <a:pt x="19812" y="6096"/>
                </a:lnTo>
                <a:lnTo>
                  <a:pt x="21336" y="3048"/>
                </a:lnTo>
                <a:lnTo>
                  <a:pt x="21336" y="1524"/>
                </a:lnTo>
                <a:lnTo>
                  <a:pt x="24384" y="1524"/>
                </a:lnTo>
                <a:lnTo>
                  <a:pt x="24384" y="6096"/>
                </a:lnTo>
                <a:lnTo>
                  <a:pt x="22860" y="6096"/>
                </a:lnTo>
                <a:lnTo>
                  <a:pt x="21336" y="9144"/>
                </a:lnTo>
                <a:lnTo>
                  <a:pt x="16764" y="13716"/>
                </a:lnTo>
                <a:lnTo>
                  <a:pt x="15240" y="16764"/>
                </a:lnTo>
                <a:lnTo>
                  <a:pt x="13716" y="18288"/>
                </a:lnTo>
                <a:lnTo>
                  <a:pt x="12192" y="21336"/>
                </a:lnTo>
                <a:lnTo>
                  <a:pt x="7620" y="25908"/>
                </a:lnTo>
                <a:lnTo>
                  <a:pt x="6096" y="28956"/>
                </a:lnTo>
                <a:lnTo>
                  <a:pt x="4572" y="30480"/>
                </a:lnTo>
                <a:lnTo>
                  <a:pt x="4572" y="32004"/>
                </a:lnTo>
                <a:lnTo>
                  <a:pt x="32004" y="32004"/>
                </a:lnTo>
                <a:lnTo>
                  <a:pt x="32004" y="33528"/>
                </a:lnTo>
                <a:close/>
              </a:path>
              <a:path w="64135" h="47625">
                <a:moveTo>
                  <a:pt x="24384" y="32004"/>
                </a:moveTo>
                <a:lnTo>
                  <a:pt x="22860" y="32004"/>
                </a:lnTo>
                <a:lnTo>
                  <a:pt x="22860" y="6096"/>
                </a:lnTo>
                <a:lnTo>
                  <a:pt x="24384" y="6096"/>
                </a:lnTo>
                <a:lnTo>
                  <a:pt x="24384" y="32004"/>
                </a:lnTo>
                <a:close/>
              </a:path>
              <a:path w="64135" h="47625">
                <a:moveTo>
                  <a:pt x="24384" y="45720"/>
                </a:moveTo>
                <a:lnTo>
                  <a:pt x="22860" y="45720"/>
                </a:lnTo>
                <a:lnTo>
                  <a:pt x="22860" y="33528"/>
                </a:lnTo>
                <a:lnTo>
                  <a:pt x="24384" y="33528"/>
                </a:lnTo>
                <a:lnTo>
                  <a:pt x="24384" y="45720"/>
                </a:lnTo>
                <a:close/>
              </a:path>
              <a:path w="64135" h="47625">
                <a:moveTo>
                  <a:pt x="53340" y="47244"/>
                </a:moveTo>
                <a:lnTo>
                  <a:pt x="45720" y="47244"/>
                </a:lnTo>
                <a:lnTo>
                  <a:pt x="39624" y="41148"/>
                </a:lnTo>
                <a:lnTo>
                  <a:pt x="36576" y="32004"/>
                </a:lnTo>
                <a:lnTo>
                  <a:pt x="36576" y="16764"/>
                </a:lnTo>
                <a:lnTo>
                  <a:pt x="45720" y="0"/>
                </a:lnTo>
                <a:lnTo>
                  <a:pt x="50292" y="0"/>
                </a:lnTo>
                <a:lnTo>
                  <a:pt x="56292" y="1428"/>
                </a:lnTo>
                <a:lnTo>
                  <a:pt x="57912" y="3048"/>
                </a:lnTo>
                <a:lnTo>
                  <a:pt x="47244" y="3048"/>
                </a:lnTo>
                <a:lnTo>
                  <a:pt x="44196" y="4572"/>
                </a:lnTo>
                <a:lnTo>
                  <a:pt x="42672" y="7620"/>
                </a:lnTo>
                <a:lnTo>
                  <a:pt x="39624" y="12192"/>
                </a:lnTo>
                <a:lnTo>
                  <a:pt x="39624" y="35052"/>
                </a:lnTo>
                <a:lnTo>
                  <a:pt x="42672" y="38100"/>
                </a:lnTo>
                <a:lnTo>
                  <a:pt x="44196" y="42672"/>
                </a:lnTo>
                <a:lnTo>
                  <a:pt x="47244" y="44196"/>
                </a:lnTo>
                <a:lnTo>
                  <a:pt x="57912" y="44196"/>
                </a:lnTo>
                <a:lnTo>
                  <a:pt x="53340" y="47244"/>
                </a:lnTo>
                <a:close/>
              </a:path>
              <a:path w="64135" h="47625">
                <a:moveTo>
                  <a:pt x="57912" y="44196"/>
                </a:moveTo>
                <a:lnTo>
                  <a:pt x="53340" y="44196"/>
                </a:lnTo>
                <a:lnTo>
                  <a:pt x="56388" y="42672"/>
                </a:lnTo>
                <a:lnTo>
                  <a:pt x="57912" y="38100"/>
                </a:lnTo>
                <a:lnTo>
                  <a:pt x="59436" y="35052"/>
                </a:lnTo>
                <a:lnTo>
                  <a:pt x="60960" y="30480"/>
                </a:lnTo>
                <a:lnTo>
                  <a:pt x="60960" y="9144"/>
                </a:lnTo>
                <a:lnTo>
                  <a:pt x="57912" y="3048"/>
                </a:lnTo>
                <a:lnTo>
                  <a:pt x="60579" y="5715"/>
                </a:lnTo>
                <a:lnTo>
                  <a:pt x="63150" y="12858"/>
                </a:lnTo>
                <a:lnTo>
                  <a:pt x="64008" y="22860"/>
                </a:lnTo>
                <a:lnTo>
                  <a:pt x="64008" y="30480"/>
                </a:lnTo>
                <a:lnTo>
                  <a:pt x="62484" y="36576"/>
                </a:lnTo>
                <a:lnTo>
                  <a:pt x="59436" y="41148"/>
                </a:lnTo>
                <a:lnTo>
                  <a:pt x="57912" y="44196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731764" y="2857500"/>
            <a:ext cx="59690" cy="45720"/>
          </a:xfrm>
          <a:custGeom>
            <a:avLst/>
            <a:gdLst/>
            <a:ahLst/>
            <a:cxnLst/>
            <a:rect l="l" t="t" r="r" b="b"/>
            <a:pathLst>
              <a:path w="59689" h="45719">
                <a:moveTo>
                  <a:pt x="19812" y="42672"/>
                </a:moveTo>
                <a:lnTo>
                  <a:pt x="15240" y="42672"/>
                </a:lnTo>
                <a:lnTo>
                  <a:pt x="19812" y="38100"/>
                </a:lnTo>
                <a:lnTo>
                  <a:pt x="21336" y="35052"/>
                </a:lnTo>
                <a:lnTo>
                  <a:pt x="21336" y="24384"/>
                </a:lnTo>
                <a:lnTo>
                  <a:pt x="16764" y="21336"/>
                </a:lnTo>
                <a:lnTo>
                  <a:pt x="1524" y="21336"/>
                </a:lnTo>
                <a:lnTo>
                  <a:pt x="3048" y="0"/>
                </a:lnTo>
                <a:lnTo>
                  <a:pt x="21336" y="0"/>
                </a:lnTo>
                <a:lnTo>
                  <a:pt x="21336" y="3048"/>
                </a:lnTo>
                <a:lnTo>
                  <a:pt x="6096" y="3048"/>
                </a:lnTo>
                <a:lnTo>
                  <a:pt x="4572" y="18288"/>
                </a:lnTo>
                <a:lnTo>
                  <a:pt x="13716" y="18288"/>
                </a:lnTo>
                <a:lnTo>
                  <a:pt x="18288" y="19812"/>
                </a:lnTo>
                <a:lnTo>
                  <a:pt x="19812" y="22860"/>
                </a:lnTo>
                <a:lnTo>
                  <a:pt x="22860" y="24384"/>
                </a:lnTo>
                <a:lnTo>
                  <a:pt x="24384" y="27432"/>
                </a:lnTo>
                <a:lnTo>
                  <a:pt x="24384" y="36576"/>
                </a:lnTo>
                <a:lnTo>
                  <a:pt x="22860" y="39624"/>
                </a:lnTo>
                <a:lnTo>
                  <a:pt x="19812" y="42672"/>
                </a:lnTo>
                <a:close/>
              </a:path>
              <a:path w="59689" h="45719">
                <a:moveTo>
                  <a:pt x="13716" y="45720"/>
                </a:moveTo>
                <a:lnTo>
                  <a:pt x="3048" y="45720"/>
                </a:lnTo>
                <a:lnTo>
                  <a:pt x="0" y="44196"/>
                </a:lnTo>
                <a:lnTo>
                  <a:pt x="0" y="41148"/>
                </a:lnTo>
                <a:lnTo>
                  <a:pt x="3048" y="42672"/>
                </a:lnTo>
                <a:lnTo>
                  <a:pt x="19812" y="42672"/>
                </a:lnTo>
                <a:lnTo>
                  <a:pt x="13716" y="45720"/>
                </a:lnTo>
                <a:close/>
              </a:path>
              <a:path w="59689" h="45719">
                <a:moveTo>
                  <a:pt x="48768" y="45720"/>
                </a:moveTo>
                <a:lnTo>
                  <a:pt x="41148" y="45720"/>
                </a:lnTo>
                <a:lnTo>
                  <a:pt x="38100" y="44196"/>
                </a:lnTo>
                <a:lnTo>
                  <a:pt x="35052" y="39624"/>
                </a:lnTo>
                <a:lnTo>
                  <a:pt x="33528" y="36576"/>
                </a:lnTo>
                <a:lnTo>
                  <a:pt x="32004" y="30480"/>
                </a:lnTo>
                <a:lnTo>
                  <a:pt x="32004" y="15240"/>
                </a:lnTo>
                <a:lnTo>
                  <a:pt x="33528" y="9144"/>
                </a:lnTo>
                <a:lnTo>
                  <a:pt x="35052" y="6096"/>
                </a:lnTo>
                <a:lnTo>
                  <a:pt x="38100" y="1524"/>
                </a:lnTo>
                <a:lnTo>
                  <a:pt x="41148" y="0"/>
                </a:lnTo>
                <a:lnTo>
                  <a:pt x="45720" y="0"/>
                </a:lnTo>
                <a:lnTo>
                  <a:pt x="52120" y="1524"/>
                </a:lnTo>
                <a:lnTo>
                  <a:pt x="42672" y="1524"/>
                </a:lnTo>
                <a:lnTo>
                  <a:pt x="39624" y="4572"/>
                </a:lnTo>
                <a:lnTo>
                  <a:pt x="38100" y="7620"/>
                </a:lnTo>
                <a:lnTo>
                  <a:pt x="35052" y="10668"/>
                </a:lnTo>
                <a:lnTo>
                  <a:pt x="35052" y="35052"/>
                </a:lnTo>
                <a:lnTo>
                  <a:pt x="38100" y="38100"/>
                </a:lnTo>
                <a:lnTo>
                  <a:pt x="39624" y="41148"/>
                </a:lnTo>
                <a:lnTo>
                  <a:pt x="42672" y="42672"/>
                </a:lnTo>
                <a:lnTo>
                  <a:pt x="53848" y="42672"/>
                </a:lnTo>
                <a:lnTo>
                  <a:pt x="53340" y="44196"/>
                </a:lnTo>
                <a:lnTo>
                  <a:pt x="48768" y="45720"/>
                </a:lnTo>
                <a:close/>
              </a:path>
              <a:path w="59689" h="45719">
                <a:moveTo>
                  <a:pt x="54356" y="4064"/>
                </a:moveTo>
                <a:lnTo>
                  <a:pt x="51720" y="1524"/>
                </a:lnTo>
                <a:lnTo>
                  <a:pt x="53340" y="1524"/>
                </a:lnTo>
                <a:lnTo>
                  <a:pt x="54356" y="4064"/>
                </a:lnTo>
                <a:close/>
              </a:path>
              <a:path w="59689" h="45719">
                <a:moveTo>
                  <a:pt x="53848" y="42672"/>
                </a:moveTo>
                <a:lnTo>
                  <a:pt x="48768" y="42672"/>
                </a:lnTo>
                <a:lnTo>
                  <a:pt x="51816" y="41148"/>
                </a:lnTo>
                <a:lnTo>
                  <a:pt x="54864" y="35052"/>
                </a:lnTo>
                <a:lnTo>
                  <a:pt x="56388" y="28956"/>
                </a:lnTo>
                <a:lnTo>
                  <a:pt x="56388" y="9144"/>
                </a:lnTo>
                <a:lnTo>
                  <a:pt x="54356" y="4064"/>
                </a:lnTo>
                <a:lnTo>
                  <a:pt x="54838" y="4572"/>
                </a:lnTo>
                <a:lnTo>
                  <a:pt x="56007" y="5715"/>
                </a:lnTo>
                <a:lnTo>
                  <a:pt x="58578" y="12858"/>
                </a:lnTo>
                <a:lnTo>
                  <a:pt x="59436" y="22860"/>
                </a:lnTo>
                <a:lnTo>
                  <a:pt x="59436" y="30480"/>
                </a:lnTo>
                <a:lnTo>
                  <a:pt x="57912" y="36576"/>
                </a:lnTo>
                <a:lnTo>
                  <a:pt x="54864" y="39624"/>
                </a:lnTo>
                <a:lnTo>
                  <a:pt x="53848" y="42672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731764" y="2662428"/>
            <a:ext cx="59690" cy="47625"/>
          </a:xfrm>
          <a:custGeom>
            <a:avLst/>
            <a:gdLst/>
            <a:ahLst/>
            <a:cxnLst/>
            <a:rect l="l" t="t" r="r" b="b"/>
            <a:pathLst>
              <a:path w="59689" h="47625">
                <a:moveTo>
                  <a:pt x="22860" y="4572"/>
                </a:moveTo>
                <a:lnTo>
                  <a:pt x="21336" y="3048"/>
                </a:lnTo>
                <a:lnTo>
                  <a:pt x="9144" y="3048"/>
                </a:lnTo>
                <a:lnTo>
                  <a:pt x="12192" y="1524"/>
                </a:lnTo>
                <a:lnTo>
                  <a:pt x="13716" y="0"/>
                </a:lnTo>
                <a:lnTo>
                  <a:pt x="19812" y="0"/>
                </a:lnTo>
                <a:lnTo>
                  <a:pt x="21336" y="1524"/>
                </a:lnTo>
                <a:lnTo>
                  <a:pt x="22860" y="1524"/>
                </a:lnTo>
                <a:lnTo>
                  <a:pt x="22860" y="4572"/>
                </a:lnTo>
                <a:close/>
              </a:path>
              <a:path w="59689" h="47625">
                <a:moveTo>
                  <a:pt x="19812" y="45720"/>
                </a:moveTo>
                <a:lnTo>
                  <a:pt x="7620" y="45720"/>
                </a:lnTo>
                <a:lnTo>
                  <a:pt x="1524" y="39624"/>
                </a:lnTo>
                <a:lnTo>
                  <a:pt x="1524" y="38100"/>
                </a:lnTo>
                <a:lnTo>
                  <a:pt x="0" y="35052"/>
                </a:lnTo>
                <a:lnTo>
                  <a:pt x="0" y="15240"/>
                </a:lnTo>
                <a:lnTo>
                  <a:pt x="3048" y="9144"/>
                </a:lnTo>
                <a:lnTo>
                  <a:pt x="4572" y="7620"/>
                </a:lnTo>
                <a:lnTo>
                  <a:pt x="6096" y="4572"/>
                </a:lnTo>
                <a:lnTo>
                  <a:pt x="7620" y="3048"/>
                </a:lnTo>
                <a:lnTo>
                  <a:pt x="12192" y="3048"/>
                </a:lnTo>
                <a:lnTo>
                  <a:pt x="4572" y="10668"/>
                </a:lnTo>
                <a:lnTo>
                  <a:pt x="4572" y="13716"/>
                </a:lnTo>
                <a:lnTo>
                  <a:pt x="3048" y="16764"/>
                </a:lnTo>
                <a:lnTo>
                  <a:pt x="3048" y="25908"/>
                </a:lnTo>
                <a:lnTo>
                  <a:pt x="4572" y="25908"/>
                </a:lnTo>
                <a:lnTo>
                  <a:pt x="3048" y="27432"/>
                </a:lnTo>
                <a:lnTo>
                  <a:pt x="3048" y="36576"/>
                </a:lnTo>
                <a:lnTo>
                  <a:pt x="4572" y="38100"/>
                </a:lnTo>
                <a:lnTo>
                  <a:pt x="4572" y="39624"/>
                </a:lnTo>
                <a:lnTo>
                  <a:pt x="6096" y="39624"/>
                </a:lnTo>
                <a:lnTo>
                  <a:pt x="6096" y="41148"/>
                </a:lnTo>
                <a:lnTo>
                  <a:pt x="7620" y="42672"/>
                </a:lnTo>
                <a:lnTo>
                  <a:pt x="9144" y="42672"/>
                </a:lnTo>
                <a:lnTo>
                  <a:pt x="10668" y="44196"/>
                </a:lnTo>
                <a:lnTo>
                  <a:pt x="21336" y="44196"/>
                </a:lnTo>
                <a:lnTo>
                  <a:pt x="19812" y="45720"/>
                </a:lnTo>
                <a:close/>
              </a:path>
              <a:path w="59689" h="47625">
                <a:moveTo>
                  <a:pt x="4572" y="25908"/>
                </a:moveTo>
                <a:lnTo>
                  <a:pt x="3048" y="25908"/>
                </a:lnTo>
                <a:lnTo>
                  <a:pt x="4572" y="19812"/>
                </a:lnTo>
                <a:lnTo>
                  <a:pt x="9144" y="18288"/>
                </a:lnTo>
                <a:lnTo>
                  <a:pt x="16764" y="18288"/>
                </a:lnTo>
                <a:lnTo>
                  <a:pt x="18288" y="19812"/>
                </a:lnTo>
                <a:lnTo>
                  <a:pt x="19812" y="19812"/>
                </a:lnTo>
                <a:lnTo>
                  <a:pt x="21336" y="21336"/>
                </a:lnTo>
                <a:lnTo>
                  <a:pt x="9144" y="21336"/>
                </a:lnTo>
                <a:lnTo>
                  <a:pt x="7620" y="22860"/>
                </a:lnTo>
                <a:lnTo>
                  <a:pt x="6096" y="22860"/>
                </a:lnTo>
                <a:lnTo>
                  <a:pt x="6096" y="24384"/>
                </a:lnTo>
                <a:lnTo>
                  <a:pt x="4572" y="24384"/>
                </a:lnTo>
                <a:lnTo>
                  <a:pt x="4572" y="25908"/>
                </a:lnTo>
                <a:close/>
              </a:path>
              <a:path w="59689" h="47625">
                <a:moveTo>
                  <a:pt x="21336" y="44196"/>
                </a:moveTo>
                <a:lnTo>
                  <a:pt x="15240" y="44196"/>
                </a:lnTo>
                <a:lnTo>
                  <a:pt x="16764" y="42672"/>
                </a:lnTo>
                <a:lnTo>
                  <a:pt x="19812" y="42672"/>
                </a:lnTo>
                <a:lnTo>
                  <a:pt x="19812" y="41148"/>
                </a:lnTo>
                <a:lnTo>
                  <a:pt x="21336" y="39624"/>
                </a:lnTo>
                <a:lnTo>
                  <a:pt x="21336" y="38100"/>
                </a:lnTo>
                <a:lnTo>
                  <a:pt x="22860" y="36576"/>
                </a:lnTo>
                <a:lnTo>
                  <a:pt x="22860" y="27432"/>
                </a:lnTo>
                <a:lnTo>
                  <a:pt x="21336" y="25908"/>
                </a:lnTo>
                <a:lnTo>
                  <a:pt x="21336" y="24384"/>
                </a:lnTo>
                <a:lnTo>
                  <a:pt x="19812" y="24384"/>
                </a:lnTo>
                <a:lnTo>
                  <a:pt x="19812" y="22860"/>
                </a:lnTo>
                <a:lnTo>
                  <a:pt x="18288" y="21336"/>
                </a:lnTo>
                <a:lnTo>
                  <a:pt x="22860" y="21336"/>
                </a:lnTo>
                <a:lnTo>
                  <a:pt x="24384" y="22860"/>
                </a:lnTo>
                <a:lnTo>
                  <a:pt x="24384" y="24384"/>
                </a:lnTo>
                <a:lnTo>
                  <a:pt x="25908" y="25908"/>
                </a:lnTo>
                <a:lnTo>
                  <a:pt x="25908" y="36576"/>
                </a:lnTo>
                <a:lnTo>
                  <a:pt x="24384" y="38100"/>
                </a:lnTo>
                <a:lnTo>
                  <a:pt x="24384" y="39624"/>
                </a:lnTo>
                <a:lnTo>
                  <a:pt x="22860" y="41148"/>
                </a:lnTo>
                <a:lnTo>
                  <a:pt x="22860" y="42672"/>
                </a:lnTo>
                <a:lnTo>
                  <a:pt x="21336" y="44196"/>
                </a:lnTo>
                <a:close/>
              </a:path>
              <a:path w="59689" h="47625">
                <a:moveTo>
                  <a:pt x="16764" y="47244"/>
                </a:moveTo>
                <a:lnTo>
                  <a:pt x="10668" y="47244"/>
                </a:lnTo>
                <a:lnTo>
                  <a:pt x="9144" y="45720"/>
                </a:lnTo>
                <a:lnTo>
                  <a:pt x="18288" y="45720"/>
                </a:lnTo>
                <a:lnTo>
                  <a:pt x="16764" y="47244"/>
                </a:lnTo>
                <a:close/>
              </a:path>
              <a:path w="59689" h="47625">
                <a:moveTo>
                  <a:pt x="48768" y="47244"/>
                </a:moveTo>
                <a:lnTo>
                  <a:pt x="41148" y="47244"/>
                </a:lnTo>
                <a:lnTo>
                  <a:pt x="38100" y="45720"/>
                </a:lnTo>
                <a:lnTo>
                  <a:pt x="35052" y="41148"/>
                </a:lnTo>
                <a:lnTo>
                  <a:pt x="33528" y="38100"/>
                </a:lnTo>
                <a:lnTo>
                  <a:pt x="32004" y="32004"/>
                </a:lnTo>
                <a:lnTo>
                  <a:pt x="32004" y="16764"/>
                </a:lnTo>
                <a:lnTo>
                  <a:pt x="33528" y="10668"/>
                </a:lnTo>
                <a:lnTo>
                  <a:pt x="35052" y="6096"/>
                </a:lnTo>
                <a:lnTo>
                  <a:pt x="41148" y="0"/>
                </a:lnTo>
                <a:lnTo>
                  <a:pt x="45720" y="0"/>
                </a:lnTo>
                <a:lnTo>
                  <a:pt x="51720" y="1428"/>
                </a:lnTo>
                <a:lnTo>
                  <a:pt x="53340" y="3048"/>
                </a:lnTo>
                <a:lnTo>
                  <a:pt x="42672" y="3048"/>
                </a:lnTo>
                <a:lnTo>
                  <a:pt x="39624" y="4572"/>
                </a:lnTo>
                <a:lnTo>
                  <a:pt x="38100" y="7620"/>
                </a:lnTo>
                <a:lnTo>
                  <a:pt x="35052" y="12192"/>
                </a:lnTo>
                <a:lnTo>
                  <a:pt x="35052" y="35052"/>
                </a:lnTo>
                <a:lnTo>
                  <a:pt x="38100" y="39624"/>
                </a:lnTo>
                <a:lnTo>
                  <a:pt x="39624" y="42672"/>
                </a:lnTo>
                <a:lnTo>
                  <a:pt x="42672" y="44196"/>
                </a:lnTo>
                <a:lnTo>
                  <a:pt x="53340" y="44196"/>
                </a:lnTo>
                <a:lnTo>
                  <a:pt x="48768" y="47244"/>
                </a:lnTo>
                <a:close/>
              </a:path>
              <a:path w="59689" h="47625">
                <a:moveTo>
                  <a:pt x="53340" y="44196"/>
                </a:moveTo>
                <a:lnTo>
                  <a:pt x="48768" y="44196"/>
                </a:lnTo>
                <a:lnTo>
                  <a:pt x="51816" y="42672"/>
                </a:lnTo>
                <a:lnTo>
                  <a:pt x="53340" y="39624"/>
                </a:lnTo>
                <a:lnTo>
                  <a:pt x="56388" y="30480"/>
                </a:lnTo>
                <a:lnTo>
                  <a:pt x="56388" y="10668"/>
                </a:lnTo>
                <a:lnTo>
                  <a:pt x="53340" y="3048"/>
                </a:lnTo>
                <a:lnTo>
                  <a:pt x="56007" y="5715"/>
                </a:lnTo>
                <a:lnTo>
                  <a:pt x="58578" y="12858"/>
                </a:lnTo>
                <a:lnTo>
                  <a:pt x="59436" y="22860"/>
                </a:lnTo>
                <a:lnTo>
                  <a:pt x="59436" y="30480"/>
                </a:lnTo>
                <a:lnTo>
                  <a:pt x="57912" y="36576"/>
                </a:lnTo>
                <a:lnTo>
                  <a:pt x="54864" y="41148"/>
                </a:lnTo>
                <a:lnTo>
                  <a:pt x="53340" y="44196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730239" y="2468880"/>
            <a:ext cx="60960" cy="45720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10668" y="45720"/>
                </a:moveTo>
                <a:lnTo>
                  <a:pt x="7620" y="45720"/>
                </a:lnTo>
                <a:lnTo>
                  <a:pt x="7620" y="41148"/>
                </a:lnTo>
                <a:lnTo>
                  <a:pt x="10668" y="35052"/>
                </a:lnTo>
                <a:lnTo>
                  <a:pt x="10668" y="30480"/>
                </a:lnTo>
                <a:lnTo>
                  <a:pt x="13716" y="24384"/>
                </a:lnTo>
                <a:lnTo>
                  <a:pt x="15240" y="19812"/>
                </a:lnTo>
                <a:lnTo>
                  <a:pt x="19812" y="10668"/>
                </a:lnTo>
                <a:lnTo>
                  <a:pt x="22860" y="6096"/>
                </a:lnTo>
                <a:lnTo>
                  <a:pt x="24384" y="3048"/>
                </a:lnTo>
                <a:lnTo>
                  <a:pt x="0" y="3048"/>
                </a:lnTo>
                <a:lnTo>
                  <a:pt x="0" y="0"/>
                </a:lnTo>
                <a:lnTo>
                  <a:pt x="27432" y="0"/>
                </a:lnTo>
                <a:lnTo>
                  <a:pt x="27432" y="1524"/>
                </a:lnTo>
                <a:lnTo>
                  <a:pt x="25908" y="6096"/>
                </a:lnTo>
                <a:lnTo>
                  <a:pt x="22860" y="12192"/>
                </a:lnTo>
                <a:lnTo>
                  <a:pt x="19812" y="16764"/>
                </a:lnTo>
                <a:lnTo>
                  <a:pt x="16764" y="22860"/>
                </a:lnTo>
                <a:lnTo>
                  <a:pt x="15240" y="27432"/>
                </a:lnTo>
                <a:lnTo>
                  <a:pt x="13716" y="30480"/>
                </a:lnTo>
                <a:lnTo>
                  <a:pt x="13716" y="33528"/>
                </a:lnTo>
                <a:lnTo>
                  <a:pt x="12192" y="38100"/>
                </a:lnTo>
                <a:lnTo>
                  <a:pt x="10668" y="41148"/>
                </a:lnTo>
                <a:lnTo>
                  <a:pt x="10668" y="45720"/>
                </a:lnTo>
                <a:close/>
              </a:path>
              <a:path w="60960" h="45719">
                <a:moveTo>
                  <a:pt x="50292" y="45720"/>
                </a:moveTo>
                <a:lnTo>
                  <a:pt x="42672" y="45720"/>
                </a:lnTo>
                <a:lnTo>
                  <a:pt x="39624" y="44196"/>
                </a:lnTo>
                <a:lnTo>
                  <a:pt x="36576" y="41148"/>
                </a:lnTo>
                <a:lnTo>
                  <a:pt x="33528" y="32004"/>
                </a:lnTo>
                <a:lnTo>
                  <a:pt x="33528" y="16764"/>
                </a:lnTo>
                <a:lnTo>
                  <a:pt x="35052" y="10668"/>
                </a:lnTo>
                <a:lnTo>
                  <a:pt x="36576" y="6096"/>
                </a:lnTo>
                <a:lnTo>
                  <a:pt x="39687" y="1428"/>
                </a:lnTo>
                <a:lnTo>
                  <a:pt x="39814" y="1428"/>
                </a:lnTo>
                <a:lnTo>
                  <a:pt x="42672" y="0"/>
                </a:lnTo>
                <a:lnTo>
                  <a:pt x="47244" y="0"/>
                </a:lnTo>
                <a:lnTo>
                  <a:pt x="53244" y="1428"/>
                </a:lnTo>
                <a:lnTo>
                  <a:pt x="54864" y="3048"/>
                </a:lnTo>
                <a:lnTo>
                  <a:pt x="44196" y="3048"/>
                </a:lnTo>
                <a:lnTo>
                  <a:pt x="41148" y="4572"/>
                </a:lnTo>
                <a:lnTo>
                  <a:pt x="39624" y="7620"/>
                </a:lnTo>
                <a:lnTo>
                  <a:pt x="36576" y="10668"/>
                </a:lnTo>
                <a:lnTo>
                  <a:pt x="36576" y="35052"/>
                </a:lnTo>
                <a:lnTo>
                  <a:pt x="39624" y="38100"/>
                </a:lnTo>
                <a:lnTo>
                  <a:pt x="41148" y="41148"/>
                </a:lnTo>
                <a:lnTo>
                  <a:pt x="44196" y="44196"/>
                </a:lnTo>
                <a:lnTo>
                  <a:pt x="54864" y="44196"/>
                </a:lnTo>
                <a:lnTo>
                  <a:pt x="50292" y="45720"/>
                </a:lnTo>
                <a:close/>
              </a:path>
              <a:path w="60960" h="45719">
                <a:moveTo>
                  <a:pt x="54864" y="44196"/>
                </a:moveTo>
                <a:lnTo>
                  <a:pt x="50292" y="44196"/>
                </a:lnTo>
                <a:lnTo>
                  <a:pt x="53340" y="41148"/>
                </a:lnTo>
                <a:lnTo>
                  <a:pt x="56388" y="35052"/>
                </a:lnTo>
                <a:lnTo>
                  <a:pt x="57912" y="30480"/>
                </a:lnTo>
                <a:lnTo>
                  <a:pt x="57912" y="9144"/>
                </a:lnTo>
                <a:lnTo>
                  <a:pt x="54864" y="3048"/>
                </a:lnTo>
                <a:lnTo>
                  <a:pt x="57531" y="5715"/>
                </a:lnTo>
                <a:lnTo>
                  <a:pt x="60102" y="12858"/>
                </a:lnTo>
                <a:lnTo>
                  <a:pt x="60960" y="22860"/>
                </a:lnTo>
                <a:lnTo>
                  <a:pt x="60960" y="30480"/>
                </a:lnTo>
                <a:lnTo>
                  <a:pt x="59436" y="36576"/>
                </a:lnTo>
                <a:lnTo>
                  <a:pt x="56388" y="39624"/>
                </a:lnTo>
                <a:lnTo>
                  <a:pt x="54864" y="44196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730239" y="2273807"/>
            <a:ext cx="60960" cy="47625"/>
          </a:xfrm>
          <a:custGeom>
            <a:avLst/>
            <a:gdLst/>
            <a:ahLst/>
            <a:cxnLst/>
            <a:rect l="l" t="t" r="r" b="b"/>
            <a:pathLst>
              <a:path w="60960" h="47625">
                <a:moveTo>
                  <a:pt x="16764" y="1524"/>
                </a:moveTo>
                <a:lnTo>
                  <a:pt x="10668" y="1524"/>
                </a:lnTo>
                <a:lnTo>
                  <a:pt x="12192" y="0"/>
                </a:lnTo>
                <a:lnTo>
                  <a:pt x="15240" y="0"/>
                </a:lnTo>
                <a:lnTo>
                  <a:pt x="16764" y="1524"/>
                </a:lnTo>
                <a:close/>
              </a:path>
              <a:path w="60960" h="47625">
                <a:moveTo>
                  <a:pt x="6096" y="18288"/>
                </a:moveTo>
                <a:lnTo>
                  <a:pt x="3048" y="18288"/>
                </a:lnTo>
                <a:lnTo>
                  <a:pt x="3048" y="15240"/>
                </a:lnTo>
                <a:lnTo>
                  <a:pt x="1524" y="13716"/>
                </a:lnTo>
                <a:lnTo>
                  <a:pt x="1524" y="9144"/>
                </a:lnTo>
                <a:lnTo>
                  <a:pt x="3048" y="7620"/>
                </a:lnTo>
                <a:lnTo>
                  <a:pt x="3048" y="6096"/>
                </a:lnTo>
                <a:lnTo>
                  <a:pt x="7620" y="1524"/>
                </a:lnTo>
                <a:lnTo>
                  <a:pt x="19812" y="1524"/>
                </a:lnTo>
                <a:lnTo>
                  <a:pt x="21336" y="3048"/>
                </a:lnTo>
                <a:lnTo>
                  <a:pt x="10668" y="3048"/>
                </a:lnTo>
                <a:lnTo>
                  <a:pt x="10668" y="4572"/>
                </a:lnTo>
                <a:lnTo>
                  <a:pt x="7620" y="4572"/>
                </a:lnTo>
                <a:lnTo>
                  <a:pt x="7620" y="6096"/>
                </a:lnTo>
                <a:lnTo>
                  <a:pt x="6096" y="6096"/>
                </a:lnTo>
                <a:lnTo>
                  <a:pt x="6096" y="9144"/>
                </a:lnTo>
                <a:lnTo>
                  <a:pt x="4572" y="10668"/>
                </a:lnTo>
                <a:lnTo>
                  <a:pt x="4572" y="15240"/>
                </a:lnTo>
                <a:lnTo>
                  <a:pt x="6096" y="15240"/>
                </a:lnTo>
                <a:lnTo>
                  <a:pt x="6096" y="18288"/>
                </a:lnTo>
                <a:close/>
              </a:path>
              <a:path w="60960" h="47625">
                <a:moveTo>
                  <a:pt x="22860" y="19812"/>
                </a:moveTo>
                <a:lnTo>
                  <a:pt x="19812" y="19812"/>
                </a:lnTo>
                <a:lnTo>
                  <a:pt x="19812" y="18288"/>
                </a:lnTo>
                <a:lnTo>
                  <a:pt x="21336" y="18288"/>
                </a:lnTo>
                <a:lnTo>
                  <a:pt x="21336" y="15240"/>
                </a:lnTo>
                <a:lnTo>
                  <a:pt x="22860" y="15240"/>
                </a:lnTo>
                <a:lnTo>
                  <a:pt x="22860" y="9144"/>
                </a:lnTo>
                <a:lnTo>
                  <a:pt x="21336" y="9144"/>
                </a:lnTo>
                <a:lnTo>
                  <a:pt x="21336" y="6096"/>
                </a:lnTo>
                <a:lnTo>
                  <a:pt x="19812" y="6096"/>
                </a:lnTo>
                <a:lnTo>
                  <a:pt x="19812" y="4572"/>
                </a:lnTo>
                <a:lnTo>
                  <a:pt x="16764" y="4572"/>
                </a:lnTo>
                <a:lnTo>
                  <a:pt x="16764" y="3048"/>
                </a:lnTo>
                <a:lnTo>
                  <a:pt x="21336" y="3048"/>
                </a:lnTo>
                <a:lnTo>
                  <a:pt x="24384" y="6096"/>
                </a:lnTo>
                <a:lnTo>
                  <a:pt x="24384" y="7620"/>
                </a:lnTo>
                <a:lnTo>
                  <a:pt x="25908" y="9144"/>
                </a:lnTo>
                <a:lnTo>
                  <a:pt x="25908" y="13716"/>
                </a:lnTo>
                <a:lnTo>
                  <a:pt x="24384" y="15240"/>
                </a:lnTo>
                <a:lnTo>
                  <a:pt x="24384" y="18288"/>
                </a:lnTo>
                <a:lnTo>
                  <a:pt x="22860" y="19812"/>
                </a:lnTo>
                <a:close/>
              </a:path>
              <a:path w="60960" h="47625">
                <a:moveTo>
                  <a:pt x="7620" y="19812"/>
                </a:moveTo>
                <a:lnTo>
                  <a:pt x="4572" y="19812"/>
                </a:lnTo>
                <a:lnTo>
                  <a:pt x="4572" y="18288"/>
                </a:lnTo>
                <a:lnTo>
                  <a:pt x="7620" y="18288"/>
                </a:lnTo>
                <a:lnTo>
                  <a:pt x="7620" y="19812"/>
                </a:lnTo>
                <a:close/>
              </a:path>
              <a:path w="60960" h="47625">
                <a:moveTo>
                  <a:pt x="10668" y="21336"/>
                </a:moveTo>
                <a:lnTo>
                  <a:pt x="6096" y="21336"/>
                </a:lnTo>
                <a:lnTo>
                  <a:pt x="6096" y="19812"/>
                </a:lnTo>
                <a:lnTo>
                  <a:pt x="10668" y="19812"/>
                </a:lnTo>
                <a:lnTo>
                  <a:pt x="10668" y="21336"/>
                </a:lnTo>
                <a:close/>
              </a:path>
              <a:path w="60960" h="47625">
                <a:moveTo>
                  <a:pt x="21336" y="21336"/>
                </a:moveTo>
                <a:lnTo>
                  <a:pt x="15240" y="21336"/>
                </a:lnTo>
                <a:lnTo>
                  <a:pt x="16764" y="19812"/>
                </a:lnTo>
                <a:lnTo>
                  <a:pt x="21336" y="19812"/>
                </a:lnTo>
                <a:lnTo>
                  <a:pt x="21336" y="21336"/>
                </a:lnTo>
                <a:close/>
              </a:path>
              <a:path w="60960" h="47625">
                <a:moveTo>
                  <a:pt x="18288" y="22860"/>
                </a:moveTo>
                <a:lnTo>
                  <a:pt x="9144" y="22860"/>
                </a:lnTo>
                <a:lnTo>
                  <a:pt x="7620" y="21336"/>
                </a:lnTo>
                <a:lnTo>
                  <a:pt x="19812" y="21336"/>
                </a:lnTo>
                <a:lnTo>
                  <a:pt x="18288" y="22860"/>
                </a:lnTo>
                <a:close/>
              </a:path>
              <a:path w="60960" h="47625">
                <a:moveTo>
                  <a:pt x="21336" y="45720"/>
                </a:moveTo>
                <a:lnTo>
                  <a:pt x="6096" y="45720"/>
                </a:lnTo>
                <a:lnTo>
                  <a:pt x="1524" y="41148"/>
                </a:lnTo>
                <a:lnTo>
                  <a:pt x="1524" y="39624"/>
                </a:lnTo>
                <a:lnTo>
                  <a:pt x="0" y="38100"/>
                </a:lnTo>
                <a:lnTo>
                  <a:pt x="0" y="32004"/>
                </a:lnTo>
                <a:lnTo>
                  <a:pt x="1524" y="30480"/>
                </a:lnTo>
                <a:lnTo>
                  <a:pt x="1524" y="27432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21336" y="22860"/>
                </a:lnTo>
                <a:lnTo>
                  <a:pt x="22860" y="24384"/>
                </a:lnTo>
                <a:lnTo>
                  <a:pt x="7620" y="24384"/>
                </a:lnTo>
                <a:lnTo>
                  <a:pt x="7620" y="25908"/>
                </a:lnTo>
                <a:lnTo>
                  <a:pt x="4572" y="28956"/>
                </a:lnTo>
                <a:lnTo>
                  <a:pt x="4572" y="30480"/>
                </a:lnTo>
                <a:lnTo>
                  <a:pt x="3048" y="32004"/>
                </a:lnTo>
                <a:lnTo>
                  <a:pt x="3048" y="36576"/>
                </a:lnTo>
                <a:lnTo>
                  <a:pt x="4572" y="38100"/>
                </a:lnTo>
                <a:lnTo>
                  <a:pt x="4572" y="41148"/>
                </a:lnTo>
                <a:lnTo>
                  <a:pt x="6096" y="41148"/>
                </a:lnTo>
                <a:lnTo>
                  <a:pt x="9144" y="44196"/>
                </a:lnTo>
                <a:lnTo>
                  <a:pt x="21336" y="44196"/>
                </a:lnTo>
                <a:lnTo>
                  <a:pt x="21336" y="45720"/>
                </a:lnTo>
                <a:close/>
              </a:path>
              <a:path w="60960" h="47625">
                <a:moveTo>
                  <a:pt x="22860" y="44196"/>
                </a:moveTo>
                <a:lnTo>
                  <a:pt x="18288" y="44196"/>
                </a:lnTo>
                <a:lnTo>
                  <a:pt x="18288" y="42672"/>
                </a:lnTo>
                <a:lnTo>
                  <a:pt x="19812" y="42672"/>
                </a:lnTo>
                <a:lnTo>
                  <a:pt x="22860" y="39624"/>
                </a:lnTo>
                <a:lnTo>
                  <a:pt x="22860" y="38100"/>
                </a:lnTo>
                <a:lnTo>
                  <a:pt x="24384" y="36576"/>
                </a:lnTo>
                <a:lnTo>
                  <a:pt x="24384" y="32004"/>
                </a:lnTo>
                <a:lnTo>
                  <a:pt x="22860" y="30480"/>
                </a:lnTo>
                <a:lnTo>
                  <a:pt x="22860" y="28956"/>
                </a:lnTo>
                <a:lnTo>
                  <a:pt x="18288" y="24384"/>
                </a:lnTo>
                <a:lnTo>
                  <a:pt x="22860" y="24384"/>
                </a:lnTo>
                <a:lnTo>
                  <a:pt x="24384" y="25908"/>
                </a:lnTo>
                <a:lnTo>
                  <a:pt x="24384" y="27432"/>
                </a:lnTo>
                <a:lnTo>
                  <a:pt x="25908" y="27432"/>
                </a:lnTo>
                <a:lnTo>
                  <a:pt x="25908" y="30480"/>
                </a:lnTo>
                <a:lnTo>
                  <a:pt x="27432" y="32004"/>
                </a:lnTo>
                <a:lnTo>
                  <a:pt x="27432" y="36576"/>
                </a:lnTo>
                <a:lnTo>
                  <a:pt x="25908" y="38100"/>
                </a:lnTo>
                <a:lnTo>
                  <a:pt x="25908" y="41148"/>
                </a:lnTo>
                <a:lnTo>
                  <a:pt x="22860" y="44196"/>
                </a:lnTo>
                <a:close/>
              </a:path>
              <a:path w="60960" h="47625">
                <a:moveTo>
                  <a:pt x="16764" y="47244"/>
                </a:moveTo>
                <a:lnTo>
                  <a:pt x="10668" y="47244"/>
                </a:lnTo>
                <a:lnTo>
                  <a:pt x="7620" y="45720"/>
                </a:lnTo>
                <a:lnTo>
                  <a:pt x="19812" y="45720"/>
                </a:lnTo>
                <a:lnTo>
                  <a:pt x="16764" y="47244"/>
                </a:lnTo>
                <a:close/>
              </a:path>
              <a:path w="60960" h="47625">
                <a:moveTo>
                  <a:pt x="50292" y="47244"/>
                </a:moveTo>
                <a:lnTo>
                  <a:pt x="42672" y="47244"/>
                </a:lnTo>
                <a:lnTo>
                  <a:pt x="39624" y="45720"/>
                </a:lnTo>
                <a:lnTo>
                  <a:pt x="36576" y="41148"/>
                </a:lnTo>
                <a:lnTo>
                  <a:pt x="35052" y="38100"/>
                </a:lnTo>
                <a:lnTo>
                  <a:pt x="33528" y="32004"/>
                </a:lnTo>
                <a:lnTo>
                  <a:pt x="33528" y="16764"/>
                </a:lnTo>
                <a:lnTo>
                  <a:pt x="35052" y="10668"/>
                </a:lnTo>
                <a:lnTo>
                  <a:pt x="36576" y="6096"/>
                </a:lnTo>
                <a:lnTo>
                  <a:pt x="42672" y="0"/>
                </a:lnTo>
                <a:lnTo>
                  <a:pt x="47244" y="0"/>
                </a:lnTo>
                <a:lnTo>
                  <a:pt x="53244" y="1666"/>
                </a:lnTo>
                <a:lnTo>
                  <a:pt x="54475" y="3048"/>
                </a:lnTo>
                <a:lnTo>
                  <a:pt x="44196" y="3048"/>
                </a:lnTo>
                <a:lnTo>
                  <a:pt x="41148" y="4572"/>
                </a:lnTo>
                <a:lnTo>
                  <a:pt x="39624" y="9144"/>
                </a:lnTo>
                <a:lnTo>
                  <a:pt x="36576" y="12192"/>
                </a:lnTo>
                <a:lnTo>
                  <a:pt x="36576" y="36576"/>
                </a:lnTo>
                <a:lnTo>
                  <a:pt x="39624" y="39624"/>
                </a:lnTo>
                <a:lnTo>
                  <a:pt x="41148" y="42672"/>
                </a:lnTo>
                <a:lnTo>
                  <a:pt x="44196" y="44196"/>
                </a:lnTo>
                <a:lnTo>
                  <a:pt x="55372" y="44196"/>
                </a:lnTo>
                <a:lnTo>
                  <a:pt x="54864" y="45720"/>
                </a:lnTo>
                <a:lnTo>
                  <a:pt x="50292" y="47244"/>
                </a:lnTo>
                <a:close/>
              </a:path>
              <a:path w="60960" h="47625">
                <a:moveTo>
                  <a:pt x="55180" y="3839"/>
                </a:moveTo>
                <a:lnTo>
                  <a:pt x="54475" y="3048"/>
                </a:lnTo>
                <a:lnTo>
                  <a:pt x="54864" y="3048"/>
                </a:lnTo>
                <a:lnTo>
                  <a:pt x="55180" y="3839"/>
                </a:lnTo>
                <a:close/>
              </a:path>
              <a:path w="60960" h="47625">
                <a:moveTo>
                  <a:pt x="55372" y="44196"/>
                </a:moveTo>
                <a:lnTo>
                  <a:pt x="50292" y="44196"/>
                </a:lnTo>
                <a:lnTo>
                  <a:pt x="53340" y="42672"/>
                </a:lnTo>
                <a:lnTo>
                  <a:pt x="54864" y="39624"/>
                </a:lnTo>
                <a:lnTo>
                  <a:pt x="57912" y="30480"/>
                </a:lnTo>
                <a:lnTo>
                  <a:pt x="57912" y="10668"/>
                </a:lnTo>
                <a:lnTo>
                  <a:pt x="55180" y="3839"/>
                </a:lnTo>
                <a:lnTo>
                  <a:pt x="57531" y="6477"/>
                </a:lnTo>
                <a:lnTo>
                  <a:pt x="60102" y="14144"/>
                </a:lnTo>
                <a:lnTo>
                  <a:pt x="60960" y="24384"/>
                </a:lnTo>
                <a:lnTo>
                  <a:pt x="60960" y="32004"/>
                </a:lnTo>
                <a:lnTo>
                  <a:pt x="59436" y="36576"/>
                </a:lnTo>
                <a:lnTo>
                  <a:pt x="56388" y="41148"/>
                </a:lnTo>
                <a:lnTo>
                  <a:pt x="55372" y="44196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730239" y="2080260"/>
            <a:ext cx="60960" cy="47625"/>
          </a:xfrm>
          <a:custGeom>
            <a:avLst/>
            <a:gdLst/>
            <a:ahLst/>
            <a:cxnLst/>
            <a:rect l="l" t="t" r="r" b="b"/>
            <a:pathLst>
              <a:path w="60960" h="47625">
                <a:moveTo>
                  <a:pt x="19812" y="1524"/>
                </a:moveTo>
                <a:lnTo>
                  <a:pt x="9144" y="1524"/>
                </a:lnTo>
                <a:lnTo>
                  <a:pt x="10668" y="0"/>
                </a:lnTo>
                <a:lnTo>
                  <a:pt x="18288" y="0"/>
                </a:lnTo>
                <a:lnTo>
                  <a:pt x="19812" y="1524"/>
                </a:lnTo>
                <a:close/>
              </a:path>
              <a:path w="60960" h="47625">
                <a:moveTo>
                  <a:pt x="18288" y="28956"/>
                </a:moveTo>
                <a:lnTo>
                  <a:pt x="9144" y="28956"/>
                </a:lnTo>
                <a:lnTo>
                  <a:pt x="7620" y="27432"/>
                </a:lnTo>
                <a:lnTo>
                  <a:pt x="6096" y="27432"/>
                </a:lnTo>
                <a:lnTo>
                  <a:pt x="3048" y="24384"/>
                </a:lnTo>
                <a:lnTo>
                  <a:pt x="3048" y="22860"/>
                </a:lnTo>
                <a:lnTo>
                  <a:pt x="1524" y="22860"/>
                </a:lnTo>
                <a:lnTo>
                  <a:pt x="1524" y="19812"/>
                </a:lnTo>
                <a:lnTo>
                  <a:pt x="0" y="18288"/>
                </a:lnTo>
                <a:lnTo>
                  <a:pt x="0" y="10668"/>
                </a:lnTo>
                <a:lnTo>
                  <a:pt x="1524" y="9144"/>
                </a:lnTo>
                <a:lnTo>
                  <a:pt x="1524" y="7620"/>
                </a:lnTo>
                <a:lnTo>
                  <a:pt x="4572" y="4572"/>
                </a:lnTo>
                <a:lnTo>
                  <a:pt x="4572" y="3048"/>
                </a:lnTo>
                <a:lnTo>
                  <a:pt x="6096" y="1524"/>
                </a:lnTo>
                <a:lnTo>
                  <a:pt x="21336" y="1524"/>
                </a:lnTo>
                <a:lnTo>
                  <a:pt x="22860" y="3048"/>
                </a:lnTo>
                <a:lnTo>
                  <a:pt x="9144" y="3048"/>
                </a:lnTo>
                <a:lnTo>
                  <a:pt x="4572" y="7620"/>
                </a:lnTo>
                <a:lnTo>
                  <a:pt x="4572" y="9144"/>
                </a:lnTo>
                <a:lnTo>
                  <a:pt x="3048" y="10668"/>
                </a:lnTo>
                <a:lnTo>
                  <a:pt x="3048" y="18288"/>
                </a:lnTo>
                <a:lnTo>
                  <a:pt x="4572" y="19812"/>
                </a:lnTo>
                <a:lnTo>
                  <a:pt x="4572" y="21336"/>
                </a:lnTo>
                <a:lnTo>
                  <a:pt x="9144" y="25908"/>
                </a:lnTo>
                <a:lnTo>
                  <a:pt x="21336" y="25908"/>
                </a:lnTo>
                <a:lnTo>
                  <a:pt x="18288" y="28956"/>
                </a:lnTo>
                <a:close/>
              </a:path>
              <a:path w="60960" h="47625">
                <a:moveTo>
                  <a:pt x="21336" y="25908"/>
                </a:moveTo>
                <a:lnTo>
                  <a:pt x="16764" y="25908"/>
                </a:lnTo>
                <a:lnTo>
                  <a:pt x="18288" y="24384"/>
                </a:lnTo>
                <a:lnTo>
                  <a:pt x="19812" y="24384"/>
                </a:lnTo>
                <a:lnTo>
                  <a:pt x="22860" y="21336"/>
                </a:lnTo>
                <a:lnTo>
                  <a:pt x="22860" y="9144"/>
                </a:lnTo>
                <a:lnTo>
                  <a:pt x="21336" y="7620"/>
                </a:lnTo>
                <a:lnTo>
                  <a:pt x="21336" y="6096"/>
                </a:lnTo>
                <a:lnTo>
                  <a:pt x="19812" y="4572"/>
                </a:lnTo>
                <a:lnTo>
                  <a:pt x="18288" y="4572"/>
                </a:lnTo>
                <a:lnTo>
                  <a:pt x="18288" y="3048"/>
                </a:lnTo>
                <a:lnTo>
                  <a:pt x="22860" y="3048"/>
                </a:lnTo>
                <a:lnTo>
                  <a:pt x="22860" y="4572"/>
                </a:lnTo>
                <a:lnTo>
                  <a:pt x="24384" y="7620"/>
                </a:lnTo>
                <a:lnTo>
                  <a:pt x="25908" y="9144"/>
                </a:lnTo>
                <a:lnTo>
                  <a:pt x="25908" y="13716"/>
                </a:lnTo>
                <a:lnTo>
                  <a:pt x="27432" y="16764"/>
                </a:lnTo>
                <a:lnTo>
                  <a:pt x="27432" y="21336"/>
                </a:lnTo>
                <a:lnTo>
                  <a:pt x="24384" y="21336"/>
                </a:lnTo>
                <a:lnTo>
                  <a:pt x="21336" y="25908"/>
                </a:lnTo>
                <a:close/>
              </a:path>
              <a:path w="60960" h="47625">
                <a:moveTo>
                  <a:pt x="19812" y="44196"/>
                </a:moveTo>
                <a:lnTo>
                  <a:pt x="13716" y="44196"/>
                </a:lnTo>
                <a:lnTo>
                  <a:pt x="18288" y="42672"/>
                </a:lnTo>
                <a:lnTo>
                  <a:pt x="19812" y="38100"/>
                </a:lnTo>
                <a:lnTo>
                  <a:pt x="22860" y="35052"/>
                </a:lnTo>
                <a:lnTo>
                  <a:pt x="24384" y="28956"/>
                </a:lnTo>
                <a:lnTo>
                  <a:pt x="24384" y="21336"/>
                </a:lnTo>
                <a:lnTo>
                  <a:pt x="27432" y="21336"/>
                </a:lnTo>
                <a:lnTo>
                  <a:pt x="27432" y="24384"/>
                </a:lnTo>
                <a:lnTo>
                  <a:pt x="25908" y="28956"/>
                </a:lnTo>
                <a:lnTo>
                  <a:pt x="25908" y="32004"/>
                </a:lnTo>
                <a:lnTo>
                  <a:pt x="24384" y="35052"/>
                </a:lnTo>
                <a:lnTo>
                  <a:pt x="24384" y="38100"/>
                </a:lnTo>
                <a:lnTo>
                  <a:pt x="22860" y="39624"/>
                </a:lnTo>
                <a:lnTo>
                  <a:pt x="21336" y="42672"/>
                </a:lnTo>
                <a:lnTo>
                  <a:pt x="19812" y="44196"/>
                </a:lnTo>
                <a:close/>
              </a:path>
              <a:path w="60960" h="47625">
                <a:moveTo>
                  <a:pt x="12192" y="47244"/>
                </a:moveTo>
                <a:lnTo>
                  <a:pt x="7620" y="47244"/>
                </a:lnTo>
                <a:lnTo>
                  <a:pt x="4572" y="45720"/>
                </a:lnTo>
                <a:lnTo>
                  <a:pt x="3048" y="45720"/>
                </a:lnTo>
                <a:lnTo>
                  <a:pt x="3048" y="42672"/>
                </a:lnTo>
                <a:lnTo>
                  <a:pt x="4572" y="42672"/>
                </a:lnTo>
                <a:lnTo>
                  <a:pt x="7620" y="44196"/>
                </a:lnTo>
                <a:lnTo>
                  <a:pt x="16764" y="44196"/>
                </a:lnTo>
                <a:lnTo>
                  <a:pt x="15240" y="45720"/>
                </a:lnTo>
                <a:lnTo>
                  <a:pt x="12192" y="47244"/>
                </a:lnTo>
                <a:close/>
              </a:path>
              <a:path w="60960" h="47625">
                <a:moveTo>
                  <a:pt x="50292" y="47244"/>
                </a:moveTo>
                <a:lnTo>
                  <a:pt x="42672" y="47244"/>
                </a:lnTo>
                <a:lnTo>
                  <a:pt x="36576" y="41148"/>
                </a:lnTo>
                <a:lnTo>
                  <a:pt x="33528" y="32004"/>
                </a:lnTo>
                <a:lnTo>
                  <a:pt x="33528" y="16764"/>
                </a:lnTo>
                <a:lnTo>
                  <a:pt x="35052" y="10668"/>
                </a:lnTo>
                <a:lnTo>
                  <a:pt x="36576" y="6096"/>
                </a:lnTo>
                <a:lnTo>
                  <a:pt x="39687" y="1428"/>
                </a:lnTo>
                <a:lnTo>
                  <a:pt x="39814" y="1428"/>
                </a:lnTo>
                <a:lnTo>
                  <a:pt x="42672" y="0"/>
                </a:lnTo>
                <a:lnTo>
                  <a:pt x="47244" y="0"/>
                </a:lnTo>
                <a:lnTo>
                  <a:pt x="53244" y="1428"/>
                </a:lnTo>
                <a:lnTo>
                  <a:pt x="54864" y="3048"/>
                </a:lnTo>
                <a:lnTo>
                  <a:pt x="44196" y="3048"/>
                </a:lnTo>
                <a:lnTo>
                  <a:pt x="41148" y="4572"/>
                </a:lnTo>
                <a:lnTo>
                  <a:pt x="39624" y="7620"/>
                </a:lnTo>
                <a:lnTo>
                  <a:pt x="36576" y="12192"/>
                </a:lnTo>
                <a:lnTo>
                  <a:pt x="36576" y="35052"/>
                </a:lnTo>
                <a:lnTo>
                  <a:pt x="39624" y="38100"/>
                </a:lnTo>
                <a:lnTo>
                  <a:pt x="41148" y="42672"/>
                </a:lnTo>
                <a:lnTo>
                  <a:pt x="44196" y="44196"/>
                </a:lnTo>
                <a:lnTo>
                  <a:pt x="54864" y="44196"/>
                </a:lnTo>
                <a:lnTo>
                  <a:pt x="50292" y="47244"/>
                </a:lnTo>
                <a:close/>
              </a:path>
              <a:path w="60960" h="47625">
                <a:moveTo>
                  <a:pt x="54864" y="44196"/>
                </a:moveTo>
                <a:lnTo>
                  <a:pt x="50292" y="44196"/>
                </a:lnTo>
                <a:lnTo>
                  <a:pt x="53340" y="42672"/>
                </a:lnTo>
                <a:lnTo>
                  <a:pt x="54864" y="38100"/>
                </a:lnTo>
                <a:lnTo>
                  <a:pt x="56388" y="35052"/>
                </a:lnTo>
                <a:lnTo>
                  <a:pt x="57912" y="30480"/>
                </a:lnTo>
                <a:lnTo>
                  <a:pt x="57912" y="9144"/>
                </a:lnTo>
                <a:lnTo>
                  <a:pt x="54864" y="3048"/>
                </a:lnTo>
                <a:lnTo>
                  <a:pt x="57531" y="5715"/>
                </a:lnTo>
                <a:lnTo>
                  <a:pt x="60102" y="12858"/>
                </a:lnTo>
                <a:lnTo>
                  <a:pt x="60960" y="22860"/>
                </a:lnTo>
                <a:lnTo>
                  <a:pt x="60960" y="30480"/>
                </a:lnTo>
                <a:lnTo>
                  <a:pt x="59436" y="36576"/>
                </a:lnTo>
                <a:lnTo>
                  <a:pt x="56388" y="41148"/>
                </a:lnTo>
                <a:lnTo>
                  <a:pt x="54864" y="44196"/>
                </a:lnTo>
                <a:close/>
              </a:path>
            </a:pathLst>
          </a:custGeom>
          <a:solidFill>
            <a:srgbClr val="57646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2566416" y="3300984"/>
            <a:ext cx="1033780" cy="59690"/>
            <a:chOff x="2566416" y="3300984"/>
            <a:chExt cx="1033780" cy="59690"/>
          </a:xfrm>
        </p:grpSpPr>
        <p:sp>
          <p:nvSpPr>
            <p:cNvPr id="16" name="object 16" descr=""/>
            <p:cNvSpPr/>
            <p:nvPr/>
          </p:nvSpPr>
          <p:spPr>
            <a:xfrm>
              <a:off x="2566416" y="332079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68580" y="0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651760" y="3300996"/>
              <a:ext cx="948055" cy="59690"/>
            </a:xfrm>
            <a:custGeom>
              <a:avLst/>
              <a:gdLst/>
              <a:ahLst/>
              <a:cxnLst/>
              <a:rect l="l" t="t" r="r" b="b"/>
              <a:pathLst>
                <a:path w="948054" h="59689">
                  <a:moveTo>
                    <a:pt x="32004" y="3048"/>
                  </a:moveTo>
                  <a:lnTo>
                    <a:pt x="28956" y="3048"/>
                  </a:lnTo>
                  <a:lnTo>
                    <a:pt x="25908" y="1524"/>
                  </a:lnTo>
                  <a:lnTo>
                    <a:pt x="15240" y="1524"/>
                  </a:lnTo>
                  <a:lnTo>
                    <a:pt x="6096" y="7607"/>
                  </a:lnTo>
                  <a:lnTo>
                    <a:pt x="3048" y="12192"/>
                  </a:lnTo>
                  <a:lnTo>
                    <a:pt x="0" y="18288"/>
                  </a:lnTo>
                  <a:lnTo>
                    <a:pt x="0" y="32004"/>
                  </a:lnTo>
                  <a:lnTo>
                    <a:pt x="3048" y="36576"/>
                  </a:lnTo>
                  <a:lnTo>
                    <a:pt x="10655" y="44196"/>
                  </a:lnTo>
                  <a:lnTo>
                    <a:pt x="15240" y="45707"/>
                  </a:lnTo>
                  <a:lnTo>
                    <a:pt x="27432" y="45707"/>
                  </a:lnTo>
                  <a:lnTo>
                    <a:pt x="32004" y="44196"/>
                  </a:lnTo>
                  <a:lnTo>
                    <a:pt x="32004" y="41148"/>
                  </a:lnTo>
                  <a:lnTo>
                    <a:pt x="28956" y="42672"/>
                  </a:lnTo>
                  <a:lnTo>
                    <a:pt x="24371" y="44196"/>
                  </a:lnTo>
                  <a:lnTo>
                    <a:pt x="15240" y="44196"/>
                  </a:lnTo>
                  <a:lnTo>
                    <a:pt x="6096" y="35052"/>
                  </a:lnTo>
                  <a:lnTo>
                    <a:pt x="3048" y="30480"/>
                  </a:lnTo>
                  <a:lnTo>
                    <a:pt x="3048" y="18288"/>
                  </a:lnTo>
                  <a:lnTo>
                    <a:pt x="6096" y="13716"/>
                  </a:lnTo>
                  <a:lnTo>
                    <a:pt x="9131" y="10668"/>
                  </a:lnTo>
                  <a:lnTo>
                    <a:pt x="12192" y="6096"/>
                  </a:lnTo>
                  <a:lnTo>
                    <a:pt x="16764" y="4572"/>
                  </a:lnTo>
                  <a:lnTo>
                    <a:pt x="25908" y="4572"/>
                  </a:lnTo>
                  <a:lnTo>
                    <a:pt x="28956" y="6096"/>
                  </a:lnTo>
                  <a:lnTo>
                    <a:pt x="32004" y="6096"/>
                  </a:lnTo>
                  <a:lnTo>
                    <a:pt x="32004" y="4572"/>
                  </a:lnTo>
                  <a:lnTo>
                    <a:pt x="32004" y="3048"/>
                  </a:lnTo>
                  <a:close/>
                </a:path>
                <a:path w="948054" h="59689">
                  <a:moveTo>
                    <a:pt x="67056" y="25908"/>
                  </a:moveTo>
                  <a:lnTo>
                    <a:pt x="65532" y="21323"/>
                  </a:lnTo>
                  <a:lnTo>
                    <a:pt x="64008" y="18288"/>
                  </a:lnTo>
                  <a:lnTo>
                    <a:pt x="64008" y="22860"/>
                  </a:lnTo>
                  <a:lnTo>
                    <a:pt x="64008" y="38100"/>
                  </a:lnTo>
                  <a:lnTo>
                    <a:pt x="60947" y="39624"/>
                  </a:lnTo>
                  <a:lnTo>
                    <a:pt x="59436" y="42672"/>
                  </a:lnTo>
                  <a:lnTo>
                    <a:pt x="56388" y="44196"/>
                  </a:lnTo>
                  <a:lnTo>
                    <a:pt x="48755" y="44196"/>
                  </a:lnTo>
                  <a:lnTo>
                    <a:pt x="42672" y="38100"/>
                  </a:lnTo>
                  <a:lnTo>
                    <a:pt x="41148" y="35052"/>
                  </a:lnTo>
                  <a:lnTo>
                    <a:pt x="41148" y="25908"/>
                  </a:lnTo>
                  <a:lnTo>
                    <a:pt x="44196" y="19812"/>
                  </a:lnTo>
                  <a:lnTo>
                    <a:pt x="47231" y="18288"/>
                  </a:lnTo>
                  <a:lnTo>
                    <a:pt x="48755" y="16764"/>
                  </a:lnTo>
                  <a:lnTo>
                    <a:pt x="56388" y="16764"/>
                  </a:lnTo>
                  <a:lnTo>
                    <a:pt x="59436" y="18288"/>
                  </a:lnTo>
                  <a:lnTo>
                    <a:pt x="64008" y="22860"/>
                  </a:lnTo>
                  <a:lnTo>
                    <a:pt x="64008" y="18288"/>
                  </a:lnTo>
                  <a:lnTo>
                    <a:pt x="62471" y="16764"/>
                  </a:lnTo>
                  <a:lnTo>
                    <a:pt x="60947" y="15240"/>
                  </a:lnTo>
                  <a:lnTo>
                    <a:pt x="57912" y="13716"/>
                  </a:lnTo>
                  <a:lnTo>
                    <a:pt x="48755" y="13716"/>
                  </a:lnTo>
                  <a:lnTo>
                    <a:pt x="45720" y="15240"/>
                  </a:lnTo>
                  <a:lnTo>
                    <a:pt x="39624" y="21323"/>
                  </a:lnTo>
                  <a:lnTo>
                    <a:pt x="38100" y="25908"/>
                  </a:lnTo>
                  <a:lnTo>
                    <a:pt x="38100" y="35052"/>
                  </a:lnTo>
                  <a:lnTo>
                    <a:pt x="39624" y="39624"/>
                  </a:lnTo>
                  <a:lnTo>
                    <a:pt x="42672" y="41148"/>
                  </a:lnTo>
                  <a:lnTo>
                    <a:pt x="44196" y="44196"/>
                  </a:lnTo>
                  <a:lnTo>
                    <a:pt x="48755" y="45707"/>
                  </a:lnTo>
                  <a:lnTo>
                    <a:pt x="57912" y="45707"/>
                  </a:lnTo>
                  <a:lnTo>
                    <a:pt x="60947" y="44196"/>
                  </a:lnTo>
                  <a:lnTo>
                    <a:pt x="65532" y="39624"/>
                  </a:lnTo>
                  <a:lnTo>
                    <a:pt x="67056" y="35052"/>
                  </a:lnTo>
                  <a:lnTo>
                    <a:pt x="67056" y="25908"/>
                  </a:lnTo>
                  <a:close/>
                </a:path>
                <a:path w="948054" h="59689">
                  <a:moveTo>
                    <a:pt x="99047" y="22860"/>
                  </a:moveTo>
                  <a:lnTo>
                    <a:pt x="96012" y="16764"/>
                  </a:lnTo>
                  <a:lnTo>
                    <a:pt x="94488" y="15240"/>
                  </a:lnTo>
                  <a:lnTo>
                    <a:pt x="91440" y="13716"/>
                  </a:lnTo>
                  <a:lnTo>
                    <a:pt x="83820" y="13716"/>
                  </a:lnTo>
                  <a:lnTo>
                    <a:pt x="77724" y="19812"/>
                  </a:lnTo>
                  <a:lnTo>
                    <a:pt x="77724" y="15240"/>
                  </a:lnTo>
                  <a:lnTo>
                    <a:pt x="74663" y="15240"/>
                  </a:lnTo>
                  <a:lnTo>
                    <a:pt x="74663" y="45707"/>
                  </a:lnTo>
                  <a:lnTo>
                    <a:pt x="77724" y="45707"/>
                  </a:lnTo>
                  <a:lnTo>
                    <a:pt x="77724" y="24384"/>
                  </a:lnTo>
                  <a:lnTo>
                    <a:pt x="79248" y="22860"/>
                  </a:lnTo>
                  <a:lnTo>
                    <a:pt x="80772" y="19812"/>
                  </a:lnTo>
                  <a:lnTo>
                    <a:pt x="82296" y="18288"/>
                  </a:lnTo>
                  <a:lnTo>
                    <a:pt x="85331" y="16764"/>
                  </a:lnTo>
                  <a:lnTo>
                    <a:pt x="92964" y="16764"/>
                  </a:lnTo>
                  <a:lnTo>
                    <a:pt x="96012" y="19812"/>
                  </a:lnTo>
                  <a:lnTo>
                    <a:pt x="96012" y="45707"/>
                  </a:lnTo>
                  <a:lnTo>
                    <a:pt x="99047" y="45707"/>
                  </a:lnTo>
                  <a:lnTo>
                    <a:pt x="99047" y="22860"/>
                  </a:lnTo>
                  <a:close/>
                </a:path>
                <a:path w="948054" h="59689">
                  <a:moveTo>
                    <a:pt x="124955" y="36576"/>
                  </a:moveTo>
                  <a:lnTo>
                    <a:pt x="123431" y="33515"/>
                  </a:lnTo>
                  <a:lnTo>
                    <a:pt x="121920" y="33515"/>
                  </a:lnTo>
                  <a:lnTo>
                    <a:pt x="121920" y="32004"/>
                  </a:lnTo>
                  <a:lnTo>
                    <a:pt x="112763" y="27432"/>
                  </a:lnTo>
                  <a:lnTo>
                    <a:pt x="111239" y="27432"/>
                  </a:lnTo>
                  <a:lnTo>
                    <a:pt x="111239" y="25908"/>
                  </a:lnTo>
                  <a:lnTo>
                    <a:pt x="109728" y="24384"/>
                  </a:lnTo>
                  <a:lnTo>
                    <a:pt x="109728" y="19812"/>
                  </a:lnTo>
                  <a:lnTo>
                    <a:pt x="112763" y="16764"/>
                  </a:lnTo>
                  <a:lnTo>
                    <a:pt x="120396" y="16764"/>
                  </a:lnTo>
                  <a:lnTo>
                    <a:pt x="123431" y="18288"/>
                  </a:lnTo>
                  <a:lnTo>
                    <a:pt x="123431" y="16764"/>
                  </a:lnTo>
                  <a:lnTo>
                    <a:pt x="123431" y="15240"/>
                  </a:lnTo>
                  <a:lnTo>
                    <a:pt x="121920" y="15240"/>
                  </a:lnTo>
                  <a:lnTo>
                    <a:pt x="118872" y="13716"/>
                  </a:lnTo>
                  <a:lnTo>
                    <a:pt x="114300" y="13716"/>
                  </a:lnTo>
                  <a:lnTo>
                    <a:pt x="111239" y="15240"/>
                  </a:lnTo>
                  <a:lnTo>
                    <a:pt x="106680" y="19812"/>
                  </a:lnTo>
                  <a:lnTo>
                    <a:pt x="106680" y="25908"/>
                  </a:lnTo>
                  <a:lnTo>
                    <a:pt x="111239" y="30480"/>
                  </a:lnTo>
                  <a:lnTo>
                    <a:pt x="114300" y="32004"/>
                  </a:lnTo>
                  <a:lnTo>
                    <a:pt x="117348" y="32004"/>
                  </a:lnTo>
                  <a:lnTo>
                    <a:pt x="121920" y="36576"/>
                  </a:lnTo>
                  <a:lnTo>
                    <a:pt x="121920" y="41148"/>
                  </a:lnTo>
                  <a:lnTo>
                    <a:pt x="118872" y="44196"/>
                  </a:lnTo>
                  <a:lnTo>
                    <a:pt x="111239" y="44196"/>
                  </a:lnTo>
                  <a:lnTo>
                    <a:pt x="109728" y="42672"/>
                  </a:lnTo>
                  <a:lnTo>
                    <a:pt x="108204" y="42672"/>
                  </a:lnTo>
                  <a:lnTo>
                    <a:pt x="108204" y="41148"/>
                  </a:lnTo>
                  <a:lnTo>
                    <a:pt x="106680" y="41148"/>
                  </a:lnTo>
                  <a:lnTo>
                    <a:pt x="106680" y="44196"/>
                  </a:lnTo>
                  <a:lnTo>
                    <a:pt x="108204" y="45707"/>
                  </a:lnTo>
                  <a:lnTo>
                    <a:pt x="120396" y="45707"/>
                  </a:lnTo>
                  <a:lnTo>
                    <a:pt x="121907" y="44196"/>
                  </a:lnTo>
                  <a:lnTo>
                    <a:pt x="123431" y="42672"/>
                  </a:lnTo>
                  <a:lnTo>
                    <a:pt x="124955" y="39624"/>
                  </a:lnTo>
                  <a:lnTo>
                    <a:pt x="124955" y="36576"/>
                  </a:lnTo>
                  <a:close/>
                </a:path>
                <a:path w="948054" h="59689">
                  <a:moveTo>
                    <a:pt x="155448" y="15240"/>
                  </a:moveTo>
                  <a:lnTo>
                    <a:pt x="152400" y="15240"/>
                  </a:lnTo>
                  <a:lnTo>
                    <a:pt x="152400" y="35052"/>
                  </a:lnTo>
                  <a:lnTo>
                    <a:pt x="149339" y="41148"/>
                  </a:lnTo>
                  <a:lnTo>
                    <a:pt x="147828" y="42672"/>
                  </a:lnTo>
                  <a:lnTo>
                    <a:pt x="144780" y="44196"/>
                  </a:lnTo>
                  <a:lnTo>
                    <a:pt x="140208" y="44196"/>
                  </a:lnTo>
                  <a:lnTo>
                    <a:pt x="137147" y="42672"/>
                  </a:lnTo>
                  <a:lnTo>
                    <a:pt x="134112" y="39624"/>
                  </a:lnTo>
                  <a:lnTo>
                    <a:pt x="134112" y="15240"/>
                  </a:lnTo>
                  <a:lnTo>
                    <a:pt x="131064" y="15240"/>
                  </a:lnTo>
                  <a:lnTo>
                    <a:pt x="131064" y="41148"/>
                  </a:lnTo>
                  <a:lnTo>
                    <a:pt x="135636" y="45707"/>
                  </a:lnTo>
                  <a:lnTo>
                    <a:pt x="146304" y="45707"/>
                  </a:lnTo>
                  <a:lnTo>
                    <a:pt x="149339" y="44196"/>
                  </a:lnTo>
                  <a:lnTo>
                    <a:pt x="152400" y="39624"/>
                  </a:lnTo>
                  <a:lnTo>
                    <a:pt x="152400" y="45707"/>
                  </a:lnTo>
                  <a:lnTo>
                    <a:pt x="155448" y="45707"/>
                  </a:lnTo>
                  <a:lnTo>
                    <a:pt x="155448" y="39624"/>
                  </a:lnTo>
                  <a:lnTo>
                    <a:pt x="155448" y="15240"/>
                  </a:lnTo>
                  <a:close/>
                </a:path>
                <a:path w="948054" h="59689">
                  <a:moveTo>
                    <a:pt x="205740" y="18288"/>
                  </a:moveTo>
                  <a:lnTo>
                    <a:pt x="202692" y="13716"/>
                  </a:lnTo>
                  <a:lnTo>
                    <a:pt x="193548" y="13716"/>
                  </a:lnTo>
                  <a:lnTo>
                    <a:pt x="190500" y="16764"/>
                  </a:lnTo>
                  <a:lnTo>
                    <a:pt x="188963" y="16764"/>
                  </a:lnTo>
                  <a:lnTo>
                    <a:pt x="187439" y="18288"/>
                  </a:lnTo>
                  <a:lnTo>
                    <a:pt x="185928" y="21323"/>
                  </a:lnTo>
                  <a:lnTo>
                    <a:pt x="185928" y="19812"/>
                  </a:lnTo>
                  <a:lnTo>
                    <a:pt x="184404" y="16764"/>
                  </a:lnTo>
                  <a:lnTo>
                    <a:pt x="182880" y="16764"/>
                  </a:lnTo>
                  <a:lnTo>
                    <a:pt x="179832" y="13716"/>
                  </a:lnTo>
                  <a:lnTo>
                    <a:pt x="173736" y="13716"/>
                  </a:lnTo>
                  <a:lnTo>
                    <a:pt x="169164" y="16764"/>
                  </a:lnTo>
                  <a:lnTo>
                    <a:pt x="167640" y="19812"/>
                  </a:lnTo>
                  <a:lnTo>
                    <a:pt x="167640" y="15240"/>
                  </a:lnTo>
                  <a:lnTo>
                    <a:pt x="164592" y="15240"/>
                  </a:lnTo>
                  <a:lnTo>
                    <a:pt x="164592" y="45707"/>
                  </a:lnTo>
                  <a:lnTo>
                    <a:pt x="167640" y="45707"/>
                  </a:lnTo>
                  <a:lnTo>
                    <a:pt x="167640" y="24384"/>
                  </a:lnTo>
                  <a:lnTo>
                    <a:pt x="169164" y="21323"/>
                  </a:lnTo>
                  <a:lnTo>
                    <a:pt x="170675" y="19812"/>
                  </a:lnTo>
                  <a:lnTo>
                    <a:pt x="173736" y="16764"/>
                  </a:lnTo>
                  <a:lnTo>
                    <a:pt x="181356" y="16764"/>
                  </a:lnTo>
                  <a:lnTo>
                    <a:pt x="184404" y="19812"/>
                  </a:lnTo>
                  <a:lnTo>
                    <a:pt x="184404" y="45707"/>
                  </a:lnTo>
                  <a:lnTo>
                    <a:pt x="187439" y="45707"/>
                  </a:lnTo>
                  <a:lnTo>
                    <a:pt x="187439" y="21323"/>
                  </a:lnTo>
                  <a:lnTo>
                    <a:pt x="188963" y="19812"/>
                  </a:lnTo>
                  <a:lnTo>
                    <a:pt x="192024" y="18288"/>
                  </a:lnTo>
                  <a:lnTo>
                    <a:pt x="193548" y="16764"/>
                  </a:lnTo>
                  <a:lnTo>
                    <a:pt x="201155" y="16764"/>
                  </a:lnTo>
                  <a:lnTo>
                    <a:pt x="201155" y="18288"/>
                  </a:lnTo>
                  <a:lnTo>
                    <a:pt x="202692" y="21323"/>
                  </a:lnTo>
                  <a:lnTo>
                    <a:pt x="204216" y="22860"/>
                  </a:lnTo>
                  <a:lnTo>
                    <a:pt x="204216" y="45707"/>
                  </a:lnTo>
                  <a:lnTo>
                    <a:pt x="205740" y="45707"/>
                  </a:lnTo>
                  <a:lnTo>
                    <a:pt x="205740" y="18288"/>
                  </a:lnTo>
                  <a:close/>
                </a:path>
                <a:path w="948054" h="59689">
                  <a:moveTo>
                    <a:pt x="242316" y="24384"/>
                  </a:moveTo>
                  <a:lnTo>
                    <a:pt x="239255" y="18288"/>
                  </a:lnTo>
                  <a:lnTo>
                    <a:pt x="239255" y="22860"/>
                  </a:lnTo>
                  <a:lnTo>
                    <a:pt x="239255" y="33515"/>
                  </a:lnTo>
                  <a:lnTo>
                    <a:pt x="234696" y="42672"/>
                  </a:lnTo>
                  <a:lnTo>
                    <a:pt x="231648" y="44196"/>
                  </a:lnTo>
                  <a:lnTo>
                    <a:pt x="225539" y="44196"/>
                  </a:lnTo>
                  <a:lnTo>
                    <a:pt x="222504" y="42672"/>
                  </a:lnTo>
                  <a:lnTo>
                    <a:pt x="220980" y="41148"/>
                  </a:lnTo>
                  <a:lnTo>
                    <a:pt x="220218" y="39624"/>
                  </a:lnTo>
                  <a:lnTo>
                    <a:pt x="217932" y="35052"/>
                  </a:lnTo>
                  <a:lnTo>
                    <a:pt x="217932" y="25908"/>
                  </a:lnTo>
                  <a:lnTo>
                    <a:pt x="220218" y="21323"/>
                  </a:lnTo>
                  <a:lnTo>
                    <a:pt x="220980" y="19812"/>
                  </a:lnTo>
                  <a:lnTo>
                    <a:pt x="222504" y="18288"/>
                  </a:lnTo>
                  <a:lnTo>
                    <a:pt x="225539" y="16764"/>
                  </a:lnTo>
                  <a:lnTo>
                    <a:pt x="233172" y="16764"/>
                  </a:lnTo>
                  <a:lnTo>
                    <a:pt x="239255" y="22860"/>
                  </a:lnTo>
                  <a:lnTo>
                    <a:pt x="239255" y="18288"/>
                  </a:lnTo>
                  <a:lnTo>
                    <a:pt x="236220" y="15240"/>
                  </a:lnTo>
                  <a:lnTo>
                    <a:pt x="233172" y="13716"/>
                  </a:lnTo>
                  <a:lnTo>
                    <a:pt x="227063" y="13716"/>
                  </a:lnTo>
                  <a:lnTo>
                    <a:pt x="225539" y="15240"/>
                  </a:lnTo>
                  <a:lnTo>
                    <a:pt x="222504" y="16764"/>
                  </a:lnTo>
                  <a:lnTo>
                    <a:pt x="220980" y="16764"/>
                  </a:lnTo>
                  <a:lnTo>
                    <a:pt x="219456" y="18288"/>
                  </a:lnTo>
                  <a:lnTo>
                    <a:pt x="217932" y="21323"/>
                  </a:lnTo>
                  <a:lnTo>
                    <a:pt x="217932" y="15240"/>
                  </a:lnTo>
                  <a:lnTo>
                    <a:pt x="214871" y="15240"/>
                  </a:lnTo>
                  <a:lnTo>
                    <a:pt x="214871" y="59423"/>
                  </a:lnTo>
                  <a:lnTo>
                    <a:pt x="217932" y="59423"/>
                  </a:lnTo>
                  <a:lnTo>
                    <a:pt x="217932" y="39624"/>
                  </a:lnTo>
                  <a:lnTo>
                    <a:pt x="220980" y="44196"/>
                  </a:lnTo>
                  <a:lnTo>
                    <a:pt x="224028" y="45707"/>
                  </a:lnTo>
                  <a:lnTo>
                    <a:pt x="233172" y="45707"/>
                  </a:lnTo>
                  <a:lnTo>
                    <a:pt x="236220" y="44196"/>
                  </a:lnTo>
                  <a:lnTo>
                    <a:pt x="239255" y="41148"/>
                  </a:lnTo>
                  <a:lnTo>
                    <a:pt x="240792" y="38100"/>
                  </a:lnTo>
                  <a:lnTo>
                    <a:pt x="242316" y="33515"/>
                  </a:lnTo>
                  <a:lnTo>
                    <a:pt x="242316" y="24384"/>
                  </a:lnTo>
                  <a:close/>
                </a:path>
                <a:path w="948054" h="59689">
                  <a:moveTo>
                    <a:pt x="262128" y="15240"/>
                  </a:moveTo>
                  <a:lnTo>
                    <a:pt x="254508" y="15240"/>
                  </a:lnTo>
                  <a:lnTo>
                    <a:pt x="254508" y="6096"/>
                  </a:lnTo>
                  <a:lnTo>
                    <a:pt x="251447" y="6096"/>
                  </a:lnTo>
                  <a:lnTo>
                    <a:pt x="251447" y="15240"/>
                  </a:lnTo>
                  <a:lnTo>
                    <a:pt x="245364" y="15240"/>
                  </a:lnTo>
                  <a:lnTo>
                    <a:pt x="245364" y="16764"/>
                  </a:lnTo>
                  <a:lnTo>
                    <a:pt x="251447" y="16764"/>
                  </a:lnTo>
                  <a:lnTo>
                    <a:pt x="251447" y="42672"/>
                  </a:lnTo>
                  <a:lnTo>
                    <a:pt x="252984" y="45707"/>
                  </a:lnTo>
                  <a:lnTo>
                    <a:pt x="262128" y="45707"/>
                  </a:lnTo>
                  <a:lnTo>
                    <a:pt x="262128" y="44196"/>
                  </a:lnTo>
                  <a:lnTo>
                    <a:pt x="262128" y="42672"/>
                  </a:lnTo>
                  <a:lnTo>
                    <a:pt x="260604" y="42672"/>
                  </a:lnTo>
                  <a:lnTo>
                    <a:pt x="259080" y="44196"/>
                  </a:lnTo>
                  <a:lnTo>
                    <a:pt x="257556" y="44196"/>
                  </a:lnTo>
                  <a:lnTo>
                    <a:pt x="256032" y="42672"/>
                  </a:lnTo>
                  <a:lnTo>
                    <a:pt x="254508" y="42672"/>
                  </a:lnTo>
                  <a:lnTo>
                    <a:pt x="254508" y="16764"/>
                  </a:lnTo>
                  <a:lnTo>
                    <a:pt x="262128" y="16764"/>
                  </a:lnTo>
                  <a:lnTo>
                    <a:pt x="262128" y="15240"/>
                  </a:lnTo>
                  <a:close/>
                </a:path>
                <a:path w="948054" h="59689">
                  <a:moveTo>
                    <a:pt x="271272" y="15240"/>
                  </a:moveTo>
                  <a:lnTo>
                    <a:pt x="268224" y="15240"/>
                  </a:lnTo>
                  <a:lnTo>
                    <a:pt x="268224" y="45707"/>
                  </a:lnTo>
                  <a:lnTo>
                    <a:pt x="271272" y="45707"/>
                  </a:lnTo>
                  <a:lnTo>
                    <a:pt x="271272" y="15240"/>
                  </a:lnTo>
                  <a:close/>
                </a:path>
                <a:path w="948054" h="59689">
                  <a:moveTo>
                    <a:pt x="271272" y="3048"/>
                  </a:moveTo>
                  <a:lnTo>
                    <a:pt x="268224" y="3048"/>
                  </a:lnTo>
                  <a:lnTo>
                    <a:pt x="266700" y="4572"/>
                  </a:lnTo>
                  <a:lnTo>
                    <a:pt x="266700" y="6096"/>
                  </a:lnTo>
                  <a:lnTo>
                    <a:pt x="268224" y="6096"/>
                  </a:lnTo>
                  <a:lnTo>
                    <a:pt x="268224" y="7607"/>
                  </a:lnTo>
                  <a:lnTo>
                    <a:pt x="271272" y="7607"/>
                  </a:lnTo>
                  <a:lnTo>
                    <a:pt x="271272" y="3048"/>
                  </a:lnTo>
                  <a:close/>
                </a:path>
                <a:path w="948054" h="59689">
                  <a:moveTo>
                    <a:pt x="307848" y="25908"/>
                  </a:moveTo>
                  <a:lnTo>
                    <a:pt x="306324" y="21323"/>
                  </a:lnTo>
                  <a:lnTo>
                    <a:pt x="304800" y="19812"/>
                  </a:lnTo>
                  <a:lnTo>
                    <a:pt x="304800" y="25908"/>
                  </a:lnTo>
                  <a:lnTo>
                    <a:pt x="304800" y="35052"/>
                  </a:lnTo>
                  <a:lnTo>
                    <a:pt x="303263" y="38100"/>
                  </a:lnTo>
                  <a:lnTo>
                    <a:pt x="301739" y="39624"/>
                  </a:lnTo>
                  <a:lnTo>
                    <a:pt x="300228" y="42672"/>
                  </a:lnTo>
                  <a:lnTo>
                    <a:pt x="297180" y="44196"/>
                  </a:lnTo>
                  <a:lnTo>
                    <a:pt x="289547" y="44196"/>
                  </a:lnTo>
                  <a:lnTo>
                    <a:pt x="286512" y="42672"/>
                  </a:lnTo>
                  <a:lnTo>
                    <a:pt x="284988" y="39624"/>
                  </a:lnTo>
                  <a:lnTo>
                    <a:pt x="281940" y="38100"/>
                  </a:lnTo>
                  <a:lnTo>
                    <a:pt x="281940" y="22860"/>
                  </a:lnTo>
                  <a:lnTo>
                    <a:pt x="286512" y="18288"/>
                  </a:lnTo>
                  <a:lnTo>
                    <a:pt x="289547" y="16764"/>
                  </a:lnTo>
                  <a:lnTo>
                    <a:pt x="297180" y="16764"/>
                  </a:lnTo>
                  <a:lnTo>
                    <a:pt x="300228" y="18288"/>
                  </a:lnTo>
                  <a:lnTo>
                    <a:pt x="301739" y="19812"/>
                  </a:lnTo>
                  <a:lnTo>
                    <a:pt x="304800" y="25908"/>
                  </a:lnTo>
                  <a:lnTo>
                    <a:pt x="304800" y="19812"/>
                  </a:lnTo>
                  <a:lnTo>
                    <a:pt x="303263" y="18288"/>
                  </a:lnTo>
                  <a:lnTo>
                    <a:pt x="302501" y="16764"/>
                  </a:lnTo>
                  <a:lnTo>
                    <a:pt x="301739" y="15240"/>
                  </a:lnTo>
                  <a:lnTo>
                    <a:pt x="297180" y="13716"/>
                  </a:lnTo>
                  <a:lnTo>
                    <a:pt x="289547" y="13716"/>
                  </a:lnTo>
                  <a:lnTo>
                    <a:pt x="284988" y="15240"/>
                  </a:lnTo>
                  <a:lnTo>
                    <a:pt x="283464" y="18288"/>
                  </a:lnTo>
                  <a:lnTo>
                    <a:pt x="280416" y="21323"/>
                  </a:lnTo>
                  <a:lnTo>
                    <a:pt x="278892" y="25908"/>
                  </a:lnTo>
                  <a:lnTo>
                    <a:pt x="278892" y="35052"/>
                  </a:lnTo>
                  <a:lnTo>
                    <a:pt x="280416" y="39624"/>
                  </a:lnTo>
                  <a:lnTo>
                    <a:pt x="284988" y="44196"/>
                  </a:lnTo>
                  <a:lnTo>
                    <a:pt x="288036" y="45707"/>
                  </a:lnTo>
                  <a:lnTo>
                    <a:pt x="297180" y="45707"/>
                  </a:lnTo>
                  <a:lnTo>
                    <a:pt x="301739" y="44196"/>
                  </a:lnTo>
                  <a:lnTo>
                    <a:pt x="303263" y="41148"/>
                  </a:lnTo>
                  <a:lnTo>
                    <a:pt x="306324" y="39624"/>
                  </a:lnTo>
                  <a:lnTo>
                    <a:pt x="307848" y="35052"/>
                  </a:lnTo>
                  <a:lnTo>
                    <a:pt x="307848" y="25908"/>
                  </a:lnTo>
                  <a:close/>
                </a:path>
                <a:path w="948054" h="59689">
                  <a:moveTo>
                    <a:pt x="338328" y="19812"/>
                  </a:moveTo>
                  <a:lnTo>
                    <a:pt x="336804" y="16764"/>
                  </a:lnTo>
                  <a:lnTo>
                    <a:pt x="335280" y="15240"/>
                  </a:lnTo>
                  <a:lnTo>
                    <a:pt x="332232" y="13716"/>
                  </a:lnTo>
                  <a:lnTo>
                    <a:pt x="324612" y="13716"/>
                  </a:lnTo>
                  <a:lnTo>
                    <a:pt x="320040" y="16764"/>
                  </a:lnTo>
                  <a:lnTo>
                    <a:pt x="318516" y="19812"/>
                  </a:lnTo>
                  <a:lnTo>
                    <a:pt x="318516" y="15240"/>
                  </a:lnTo>
                  <a:lnTo>
                    <a:pt x="315455" y="15240"/>
                  </a:lnTo>
                  <a:lnTo>
                    <a:pt x="315455" y="45707"/>
                  </a:lnTo>
                  <a:lnTo>
                    <a:pt x="318516" y="45707"/>
                  </a:lnTo>
                  <a:lnTo>
                    <a:pt x="318516" y="22860"/>
                  </a:lnTo>
                  <a:lnTo>
                    <a:pt x="321551" y="19812"/>
                  </a:lnTo>
                  <a:lnTo>
                    <a:pt x="324612" y="16764"/>
                  </a:lnTo>
                  <a:lnTo>
                    <a:pt x="333756" y="16764"/>
                  </a:lnTo>
                  <a:lnTo>
                    <a:pt x="336804" y="19812"/>
                  </a:lnTo>
                  <a:lnTo>
                    <a:pt x="336804" y="45707"/>
                  </a:lnTo>
                  <a:lnTo>
                    <a:pt x="338328" y="45707"/>
                  </a:lnTo>
                  <a:lnTo>
                    <a:pt x="338328" y="19812"/>
                  </a:lnTo>
                  <a:close/>
                </a:path>
                <a:path w="948054" h="59689">
                  <a:moveTo>
                    <a:pt x="376428" y="3048"/>
                  </a:moveTo>
                  <a:lnTo>
                    <a:pt x="373380" y="3048"/>
                  </a:lnTo>
                  <a:lnTo>
                    <a:pt x="369379" y="8166"/>
                  </a:lnTo>
                  <a:lnTo>
                    <a:pt x="366522" y="14287"/>
                  </a:lnTo>
                  <a:lnTo>
                    <a:pt x="364807" y="21259"/>
                  </a:lnTo>
                  <a:lnTo>
                    <a:pt x="364236" y="28956"/>
                  </a:lnTo>
                  <a:lnTo>
                    <a:pt x="364807" y="36639"/>
                  </a:lnTo>
                  <a:lnTo>
                    <a:pt x="366522" y="43624"/>
                  </a:lnTo>
                  <a:lnTo>
                    <a:pt x="369379" y="49733"/>
                  </a:lnTo>
                  <a:lnTo>
                    <a:pt x="373380" y="54864"/>
                  </a:lnTo>
                  <a:lnTo>
                    <a:pt x="376428" y="54864"/>
                  </a:lnTo>
                  <a:lnTo>
                    <a:pt x="372427" y="49098"/>
                  </a:lnTo>
                  <a:lnTo>
                    <a:pt x="369570" y="43053"/>
                  </a:lnTo>
                  <a:lnTo>
                    <a:pt x="367855" y="36423"/>
                  </a:lnTo>
                  <a:lnTo>
                    <a:pt x="367284" y="28956"/>
                  </a:lnTo>
                  <a:lnTo>
                    <a:pt x="367855" y="21259"/>
                  </a:lnTo>
                  <a:lnTo>
                    <a:pt x="369570" y="14287"/>
                  </a:lnTo>
                  <a:lnTo>
                    <a:pt x="372427" y="8166"/>
                  </a:lnTo>
                  <a:lnTo>
                    <a:pt x="376428" y="3048"/>
                  </a:lnTo>
                  <a:close/>
                </a:path>
                <a:path w="948054" h="59689">
                  <a:moveTo>
                    <a:pt x="385572" y="3048"/>
                  </a:moveTo>
                  <a:lnTo>
                    <a:pt x="382524" y="3048"/>
                  </a:lnTo>
                  <a:lnTo>
                    <a:pt x="382524" y="45707"/>
                  </a:lnTo>
                  <a:lnTo>
                    <a:pt x="385572" y="45707"/>
                  </a:lnTo>
                  <a:lnTo>
                    <a:pt x="385572" y="3048"/>
                  </a:lnTo>
                  <a:close/>
                </a:path>
                <a:path w="948054" h="59689">
                  <a:moveTo>
                    <a:pt x="420624" y="22860"/>
                  </a:moveTo>
                  <a:lnTo>
                    <a:pt x="417563" y="16764"/>
                  </a:lnTo>
                  <a:lnTo>
                    <a:pt x="416039" y="15240"/>
                  </a:lnTo>
                  <a:lnTo>
                    <a:pt x="413004" y="13716"/>
                  </a:lnTo>
                  <a:lnTo>
                    <a:pt x="405384" y="13716"/>
                  </a:lnTo>
                  <a:lnTo>
                    <a:pt x="399288" y="19812"/>
                  </a:lnTo>
                  <a:lnTo>
                    <a:pt x="399288" y="15240"/>
                  </a:lnTo>
                  <a:lnTo>
                    <a:pt x="396240" y="15240"/>
                  </a:lnTo>
                  <a:lnTo>
                    <a:pt x="396240" y="45707"/>
                  </a:lnTo>
                  <a:lnTo>
                    <a:pt x="399288" y="45707"/>
                  </a:lnTo>
                  <a:lnTo>
                    <a:pt x="399288" y="24384"/>
                  </a:lnTo>
                  <a:lnTo>
                    <a:pt x="400812" y="22860"/>
                  </a:lnTo>
                  <a:lnTo>
                    <a:pt x="402336" y="19812"/>
                  </a:lnTo>
                  <a:lnTo>
                    <a:pt x="403847" y="18288"/>
                  </a:lnTo>
                  <a:lnTo>
                    <a:pt x="406908" y="16764"/>
                  </a:lnTo>
                  <a:lnTo>
                    <a:pt x="414528" y="16764"/>
                  </a:lnTo>
                  <a:lnTo>
                    <a:pt x="417563" y="19812"/>
                  </a:lnTo>
                  <a:lnTo>
                    <a:pt x="417563" y="45707"/>
                  </a:lnTo>
                  <a:lnTo>
                    <a:pt x="420624" y="45707"/>
                  </a:lnTo>
                  <a:lnTo>
                    <a:pt x="420624" y="22860"/>
                  </a:lnTo>
                  <a:close/>
                </a:path>
                <a:path w="948054" h="59689">
                  <a:moveTo>
                    <a:pt x="443484" y="0"/>
                  </a:moveTo>
                  <a:lnTo>
                    <a:pt x="435864" y="0"/>
                  </a:lnTo>
                  <a:lnTo>
                    <a:pt x="434340" y="3048"/>
                  </a:lnTo>
                  <a:lnTo>
                    <a:pt x="431292" y="4572"/>
                  </a:lnTo>
                  <a:lnTo>
                    <a:pt x="431292" y="15240"/>
                  </a:lnTo>
                  <a:lnTo>
                    <a:pt x="425196" y="15240"/>
                  </a:lnTo>
                  <a:lnTo>
                    <a:pt x="425196" y="16764"/>
                  </a:lnTo>
                  <a:lnTo>
                    <a:pt x="431292" y="16764"/>
                  </a:lnTo>
                  <a:lnTo>
                    <a:pt x="431292" y="45707"/>
                  </a:lnTo>
                  <a:lnTo>
                    <a:pt x="434340" y="45707"/>
                  </a:lnTo>
                  <a:lnTo>
                    <a:pt x="434340" y="16764"/>
                  </a:lnTo>
                  <a:lnTo>
                    <a:pt x="441947" y="16764"/>
                  </a:lnTo>
                  <a:lnTo>
                    <a:pt x="441947" y="15240"/>
                  </a:lnTo>
                  <a:lnTo>
                    <a:pt x="434340" y="15240"/>
                  </a:lnTo>
                  <a:lnTo>
                    <a:pt x="434340" y="4572"/>
                  </a:lnTo>
                  <a:lnTo>
                    <a:pt x="435864" y="3048"/>
                  </a:lnTo>
                  <a:lnTo>
                    <a:pt x="443484" y="3048"/>
                  </a:lnTo>
                  <a:lnTo>
                    <a:pt x="443484" y="0"/>
                  </a:lnTo>
                  <a:close/>
                </a:path>
                <a:path w="948054" h="59689">
                  <a:moveTo>
                    <a:pt x="449580" y="0"/>
                  </a:moveTo>
                  <a:lnTo>
                    <a:pt x="446532" y="0"/>
                  </a:lnTo>
                  <a:lnTo>
                    <a:pt x="446532" y="45707"/>
                  </a:lnTo>
                  <a:lnTo>
                    <a:pt x="449580" y="45707"/>
                  </a:lnTo>
                  <a:lnTo>
                    <a:pt x="449580" y="0"/>
                  </a:lnTo>
                  <a:close/>
                </a:path>
                <a:path w="948054" h="59689">
                  <a:moveTo>
                    <a:pt x="480047" y="19812"/>
                  </a:moveTo>
                  <a:lnTo>
                    <a:pt x="473964" y="13716"/>
                  </a:lnTo>
                  <a:lnTo>
                    <a:pt x="467855" y="13716"/>
                  </a:lnTo>
                  <a:lnTo>
                    <a:pt x="466331" y="15240"/>
                  </a:lnTo>
                  <a:lnTo>
                    <a:pt x="463296" y="15240"/>
                  </a:lnTo>
                  <a:lnTo>
                    <a:pt x="461772" y="16764"/>
                  </a:lnTo>
                  <a:lnTo>
                    <a:pt x="460248" y="16764"/>
                  </a:lnTo>
                  <a:lnTo>
                    <a:pt x="460248" y="21323"/>
                  </a:lnTo>
                  <a:lnTo>
                    <a:pt x="463296" y="18288"/>
                  </a:lnTo>
                  <a:lnTo>
                    <a:pt x="466331" y="16764"/>
                  </a:lnTo>
                  <a:lnTo>
                    <a:pt x="475488" y="16764"/>
                  </a:lnTo>
                  <a:lnTo>
                    <a:pt x="477012" y="19812"/>
                  </a:lnTo>
                  <a:lnTo>
                    <a:pt x="477012" y="25908"/>
                  </a:lnTo>
                  <a:lnTo>
                    <a:pt x="477012" y="28956"/>
                  </a:lnTo>
                  <a:lnTo>
                    <a:pt x="477012" y="38100"/>
                  </a:lnTo>
                  <a:lnTo>
                    <a:pt x="470916" y="44196"/>
                  </a:lnTo>
                  <a:lnTo>
                    <a:pt x="464820" y="44196"/>
                  </a:lnTo>
                  <a:lnTo>
                    <a:pt x="463296" y="42672"/>
                  </a:lnTo>
                  <a:lnTo>
                    <a:pt x="461772" y="42672"/>
                  </a:lnTo>
                  <a:lnTo>
                    <a:pt x="460248" y="41148"/>
                  </a:lnTo>
                  <a:lnTo>
                    <a:pt x="460248" y="33515"/>
                  </a:lnTo>
                  <a:lnTo>
                    <a:pt x="461772" y="32004"/>
                  </a:lnTo>
                  <a:lnTo>
                    <a:pt x="463296" y="32004"/>
                  </a:lnTo>
                  <a:lnTo>
                    <a:pt x="466331" y="30480"/>
                  </a:lnTo>
                  <a:lnTo>
                    <a:pt x="469392" y="30480"/>
                  </a:lnTo>
                  <a:lnTo>
                    <a:pt x="477012" y="28956"/>
                  </a:lnTo>
                  <a:lnTo>
                    <a:pt x="477012" y="25908"/>
                  </a:lnTo>
                  <a:lnTo>
                    <a:pt x="467855" y="27432"/>
                  </a:lnTo>
                  <a:lnTo>
                    <a:pt x="460248" y="28956"/>
                  </a:lnTo>
                  <a:lnTo>
                    <a:pt x="457200" y="32004"/>
                  </a:lnTo>
                  <a:lnTo>
                    <a:pt x="457200" y="39624"/>
                  </a:lnTo>
                  <a:lnTo>
                    <a:pt x="458724" y="42672"/>
                  </a:lnTo>
                  <a:lnTo>
                    <a:pt x="461772" y="45707"/>
                  </a:lnTo>
                  <a:lnTo>
                    <a:pt x="470916" y="45707"/>
                  </a:lnTo>
                  <a:lnTo>
                    <a:pt x="472440" y="44196"/>
                  </a:lnTo>
                  <a:lnTo>
                    <a:pt x="475488" y="42672"/>
                  </a:lnTo>
                  <a:lnTo>
                    <a:pt x="477012" y="41148"/>
                  </a:lnTo>
                  <a:lnTo>
                    <a:pt x="477012" y="45707"/>
                  </a:lnTo>
                  <a:lnTo>
                    <a:pt x="480047" y="45707"/>
                  </a:lnTo>
                  <a:lnTo>
                    <a:pt x="480047" y="39624"/>
                  </a:lnTo>
                  <a:lnTo>
                    <a:pt x="480047" y="28956"/>
                  </a:lnTo>
                  <a:lnTo>
                    <a:pt x="480047" y="19812"/>
                  </a:lnTo>
                  <a:close/>
                </a:path>
                <a:path w="948054" h="59689">
                  <a:moveTo>
                    <a:pt x="501396" y="15240"/>
                  </a:moveTo>
                  <a:lnTo>
                    <a:pt x="493763" y="15240"/>
                  </a:lnTo>
                  <a:lnTo>
                    <a:pt x="493763" y="6096"/>
                  </a:lnTo>
                  <a:lnTo>
                    <a:pt x="492239" y="6096"/>
                  </a:lnTo>
                  <a:lnTo>
                    <a:pt x="490728" y="7607"/>
                  </a:lnTo>
                  <a:lnTo>
                    <a:pt x="490728" y="15240"/>
                  </a:lnTo>
                  <a:lnTo>
                    <a:pt x="484632" y="15240"/>
                  </a:lnTo>
                  <a:lnTo>
                    <a:pt x="484632" y="16764"/>
                  </a:lnTo>
                  <a:lnTo>
                    <a:pt x="490728" y="16764"/>
                  </a:lnTo>
                  <a:lnTo>
                    <a:pt x="490728" y="42672"/>
                  </a:lnTo>
                  <a:lnTo>
                    <a:pt x="493763" y="45707"/>
                  </a:lnTo>
                  <a:lnTo>
                    <a:pt x="501396" y="45707"/>
                  </a:lnTo>
                  <a:lnTo>
                    <a:pt x="501396" y="44196"/>
                  </a:lnTo>
                  <a:lnTo>
                    <a:pt x="501396" y="42672"/>
                  </a:lnTo>
                  <a:lnTo>
                    <a:pt x="499872" y="42672"/>
                  </a:lnTo>
                  <a:lnTo>
                    <a:pt x="499872" y="44196"/>
                  </a:lnTo>
                  <a:lnTo>
                    <a:pt x="496824" y="44196"/>
                  </a:lnTo>
                  <a:lnTo>
                    <a:pt x="493763" y="41148"/>
                  </a:lnTo>
                  <a:lnTo>
                    <a:pt x="493763" y="16764"/>
                  </a:lnTo>
                  <a:lnTo>
                    <a:pt x="501396" y="16764"/>
                  </a:lnTo>
                  <a:lnTo>
                    <a:pt x="501396" y="15240"/>
                  </a:lnTo>
                  <a:close/>
                </a:path>
                <a:path w="948054" h="59689">
                  <a:moveTo>
                    <a:pt x="510540" y="15240"/>
                  </a:moveTo>
                  <a:lnTo>
                    <a:pt x="507492" y="15240"/>
                  </a:lnTo>
                  <a:lnTo>
                    <a:pt x="507492" y="45707"/>
                  </a:lnTo>
                  <a:lnTo>
                    <a:pt x="510540" y="45707"/>
                  </a:lnTo>
                  <a:lnTo>
                    <a:pt x="510540" y="15240"/>
                  </a:lnTo>
                  <a:close/>
                </a:path>
                <a:path w="948054" h="59689">
                  <a:moveTo>
                    <a:pt x="512064" y="4572"/>
                  </a:moveTo>
                  <a:lnTo>
                    <a:pt x="510540" y="3048"/>
                  </a:lnTo>
                  <a:lnTo>
                    <a:pt x="507492" y="3048"/>
                  </a:lnTo>
                  <a:lnTo>
                    <a:pt x="507492" y="7607"/>
                  </a:lnTo>
                  <a:lnTo>
                    <a:pt x="510540" y="7607"/>
                  </a:lnTo>
                  <a:lnTo>
                    <a:pt x="510540" y="6096"/>
                  </a:lnTo>
                  <a:lnTo>
                    <a:pt x="512064" y="6096"/>
                  </a:lnTo>
                  <a:lnTo>
                    <a:pt x="512064" y="4572"/>
                  </a:lnTo>
                  <a:close/>
                </a:path>
                <a:path w="948054" h="59689">
                  <a:moveTo>
                    <a:pt x="547116" y="25908"/>
                  </a:moveTo>
                  <a:lnTo>
                    <a:pt x="545592" y="21323"/>
                  </a:lnTo>
                  <a:lnTo>
                    <a:pt x="544055" y="18288"/>
                  </a:lnTo>
                  <a:lnTo>
                    <a:pt x="544055" y="22860"/>
                  </a:lnTo>
                  <a:lnTo>
                    <a:pt x="544055" y="38100"/>
                  </a:lnTo>
                  <a:lnTo>
                    <a:pt x="541020" y="39624"/>
                  </a:lnTo>
                  <a:lnTo>
                    <a:pt x="539496" y="42672"/>
                  </a:lnTo>
                  <a:lnTo>
                    <a:pt x="536448" y="44196"/>
                  </a:lnTo>
                  <a:lnTo>
                    <a:pt x="528828" y="44196"/>
                  </a:lnTo>
                  <a:lnTo>
                    <a:pt x="525780" y="42672"/>
                  </a:lnTo>
                  <a:lnTo>
                    <a:pt x="524256" y="39624"/>
                  </a:lnTo>
                  <a:lnTo>
                    <a:pt x="522732" y="38100"/>
                  </a:lnTo>
                  <a:lnTo>
                    <a:pt x="521208" y="35052"/>
                  </a:lnTo>
                  <a:lnTo>
                    <a:pt x="521208" y="25908"/>
                  </a:lnTo>
                  <a:lnTo>
                    <a:pt x="524256" y="19812"/>
                  </a:lnTo>
                  <a:lnTo>
                    <a:pt x="525780" y="18288"/>
                  </a:lnTo>
                  <a:lnTo>
                    <a:pt x="528828" y="16764"/>
                  </a:lnTo>
                  <a:lnTo>
                    <a:pt x="536448" y="16764"/>
                  </a:lnTo>
                  <a:lnTo>
                    <a:pt x="539496" y="18288"/>
                  </a:lnTo>
                  <a:lnTo>
                    <a:pt x="544055" y="22860"/>
                  </a:lnTo>
                  <a:lnTo>
                    <a:pt x="544055" y="18288"/>
                  </a:lnTo>
                  <a:lnTo>
                    <a:pt x="542544" y="16764"/>
                  </a:lnTo>
                  <a:lnTo>
                    <a:pt x="541020" y="15240"/>
                  </a:lnTo>
                  <a:lnTo>
                    <a:pt x="537972" y="13716"/>
                  </a:lnTo>
                  <a:lnTo>
                    <a:pt x="528828" y="13716"/>
                  </a:lnTo>
                  <a:lnTo>
                    <a:pt x="525780" y="15240"/>
                  </a:lnTo>
                  <a:lnTo>
                    <a:pt x="519684" y="21323"/>
                  </a:lnTo>
                  <a:lnTo>
                    <a:pt x="518147" y="25908"/>
                  </a:lnTo>
                  <a:lnTo>
                    <a:pt x="518147" y="35052"/>
                  </a:lnTo>
                  <a:lnTo>
                    <a:pt x="519684" y="39624"/>
                  </a:lnTo>
                  <a:lnTo>
                    <a:pt x="522732" y="41148"/>
                  </a:lnTo>
                  <a:lnTo>
                    <a:pt x="524256" y="44196"/>
                  </a:lnTo>
                  <a:lnTo>
                    <a:pt x="528828" y="45707"/>
                  </a:lnTo>
                  <a:lnTo>
                    <a:pt x="537972" y="45707"/>
                  </a:lnTo>
                  <a:lnTo>
                    <a:pt x="541020" y="44196"/>
                  </a:lnTo>
                  <a:lnTo>
                    <a:pt x="545592" y="39624"/>
                  </a:lnTo>
                  <a:lnTo>
                    <a:pt x="547116" y="35052"/>
                  </a:lnTo>
                  <a:lnTo>
                    <a:pt x="547116" y="25908"/>
                  </a:lnTo>
                  <a:close/>
                </a:path>
                <a:path w="948054" h="59689">
                  <a:moveTo>
                    <a:pt x="579120" y="22860"/>
                  </a:moveTo>
                  <a:lnTo>
                    <a:pt x="576072" y="16764"/>
                  </a:lnTo>
                  <a:lnTo>
                    <a:pt x="574548" y="15240"/>
                  </a:lnTo>
                  <a:lnTo>
                    <a:pt x="571500" y="13716"/>
                  </a:lnTo>
                  <a:lnTo>
                    <a:pt x="563880" y="13716"/>
                  </a:lnTo>
                  <a:lnTo>
                    <a:pt x="557784" y="19812"/>
                  </a:lnTo>
                  <a:lnTo>
                    <a:pt x="557784" y="15240"/>
                  </a:lnTo>
                  <a:lnTo>
                    <a:pt x="554736" y="15240"/>
                  </a:lnTo>
                  <a:lnTo>
                    <a:pt x="554736" y="45707"/>
                  </a:lnTo>
                  <a:lnTo>
                    <a:pt x="557784" y="45707"/>
                  </a:lnTo>
                  <a:lnTo>
                    <a:pt x="557784" y="24384"/>
                  </a:lnTo>
                  <a:lnTo>
                    <a:pt x="559308" y="22860"/>
                  </a:lnTo>
                  <a:lnTo>
                    <a:pt x="560832" y="19812"/>
                  </a:lnTo>
                  <a:lnTo>
                    <a:pt x="562356" y="18288"/>
                  </a:lnTo>
                  <a:lnTo>
                    <a:pt x="565404" y="16764"/>
                  </a:lnTo>
                  <a:lnTo>
                    <a:pt x="573024" y="16764"/>
                  </a:lnTo>
                  <a:lnTo>
                    <a:pt x="576072" y="19812"/>
                  </a:lnTo>
                  <a:lnTo>
                    <a:pt x="576072" y="45707"/>
                  </a:lnTo>
                  <a:lnTo>
                    <a:pt x="579120" y="45707"/>
                  </a:lnTo>
                  <a:lnTo>
                    <a:pt x="579120" y="22860"/>
                  </a:lnTo>
                  <a:close/>
                </a:path>
                <a:path w="948054" h="59689">
                  <a:moveTo>
                    <a:pt x="603504" y="25895"/>
                  </a:moveTo>
                  <a:lnTo>
                    <a:pt x="586740" y="25895"/>
                  </a:lnTo>
                  <a:lnTo>
                    <a:pt x="586740" y="28956"/>
                  </a:lnTo>
                  <a:lnTo>
                    <a:pt x="603504" y="28956"/>
                  </a:lnTo>
                  <a:lnTo>
                    <a:pt x="603504" y="25895"/>
                  </a:lnTo>
                  <a:close/>
                </a:path>
                <a:path w="948054" h="59689">
                  <a:moveTo>
                    <a:pt x="644639" y="45707"/>
                  </a:moveTo>
                  <a:lnTo>
                    <a:pt x="639254" y="32004"/>
                  </a:lnTo>
                  <a:lnTo>
                    <a:pt x="638060" y="28956"/>
                  </a:lnTo>
                  <a:lnTo>
                    <a:pt x="635508" y="22466"/>
                  </a:lnTo>
                  <a:lnTo>
                    <a:pt x="635508" y="28956"/>
                  </a:lnTo>
                  <a:lnTo>
                    <a:pt x="618731" y="28956"/>
                  </a:lnTo>
                  <a:lnTo>
                    <a:pt x="626364" y="9131"/>
                  </a:lnTo>
                  <a:lnTo>
                    <a:pt x="626364" y="6096"/>
                  </a:lnTo>
                  <a:lnTo>
                    <a:pt x="627888" y="7607"/>
                  </a:lnTo>
                  <a:lnTo>
                    <a:pt x="627888" y="9131"/>
                  </a:lnTo>
                  <a:lnTo>
                    <a:pt x="635508" y="28956"/>
                  </a:lnTo>
                  <a:lnTo>
                    <a:pt x="635508" y="22466"/>
                  </a:lnTo>
                  <a:lnTo>
                    <a:pt x="629081" y="6096"/>
                  </a:lnTo>
                  <a:lnTo>
                    <a:pt x="627888" y="3048"/>
                  </a:lnTo>
                  <a:lnTo>
                    <a:pt x="626364" y="3048"/>
                  </a:lnTo>
                  <a:lnTo>
                    <a:pt x="609600" y="45707"/>
                  </a:lnTo>
                  <a:lnTo>
                    <a:pt x="612648" y="45707"/>
                  </a:lnTo>
                  <a:lnTo>
                    <a:pt x="617220" y="32004"/>
                  </a:lnTo>
                  <a:lnTo>
                    <a:pt x="637032" y="32004"/>
                  </a:lnTo>
                  <a:lnTo>
                    <a:pt x="641604" y="45707"/>
                  </a:lnTo>
                  <a:lnTo>
                    <a:pt x="644639" y="45707"/>
                  </a:lnTo>
                  <a:close/>
                </a:path>
                <a:path w="948054" h="59689">
                  <a:moveTo>
                    <a:pt x="675132" y="0"/>
                  </a:moveTo>
                  <a:lnTo>
                    <a:pt x="673608" y="0"/>
                  </a:lnTo>
                  <a:lnTo>
                    <a:pt x="673608" y="19812"/>
                  </a:lnTo>
                  <a:lnTo>
                    <a:pt x="673608" y="24384"/>
                  </a:lnTo>
                  <a:lnTo>
                    <a:pt x="673608" y="35052"/>
                  </a:lnTo>
                  <a:lnTo>
                    <a:pt x="670547" y="41148"/>
                  </a:lnTo>
                  <a:lnTo>
                    <a:pt x="669036" y="42672"/>
                  </a:lnTo>
                  <a:lnTo>
                    <a:pt x="665988" y="44196"/>
                  </a:lnTo>
                  <a:lnTo>
                    <a:pt x="658355" y="44196"/>
                  </a:lnTo>
                  <a:lnTo>
                    <a:pt x="656831" y="42672"/>
                  </a:lnTo>
                  <a:lnTo>
                    <a:pt x="655320" y="39624"/>
                  </a:lnTo>
                  <a:lnTo>
                    <a:pt x="652272" y="38100"/>
                  </a:lnTo>
                  <a:lnTo>
                    <a:pt x="652272" y="22860"/>
                  </a:lnTo>
                  <a:lnTo>
                    <a:pt x="656831" y="18288"/>
                  </a:lnTo>
                  <a:lnTo>
                    <a:pt x="659892" y="16764"/>
                  </a:lnTo>
                  <a:lnTo>
                    <a:pt x="665988" y="16764"/>
                  </a:lnTo>
                  <a:lnTo>
                    <a:pt x="669036" y="18288"/>
                  </a:lnTo>
                  <a:lnTo>
                    <a:pt x="672084" y="21323"/>
                  </a:lnTo>
                  <a:lnTo>
                    <a:pt x="673608" y="24384"/>
                  </a:lnTo>
                  <a:lnTo>
                    <a:pt x="673608" y="19812"/>
                  </a:lnTo>
                  <a:lnTo>
                    <a:pt x="670560" y="16764"/>
                  </a:lnTo>
                  <a:lnTo>
                    <a:pt x="667512" y="13716"/>
                  </a:lnTo>
                  <a:lnTo>
                    <a:pt x="658355" y="13716"/>
                  </a:lnTo>
                  <a:lnTo>
                    <a:pt x="655320" y="15240"/>
                  </a:lnTo>
                  <a:lnTo>
                    <a:pt x="652272" y="18288"/>
                  </a:lnTo>
                  <a:lnTo>
                    <a:pt x="650748" y="21323"/>
                  </a:lnTo>
                  <a:lnTo>
                    <a:pt x="649224" y="25908"/>
                  </a:lnTo>
                  <a:lnTo>
                    <a:pt x="649224" y="35052"/>
                  </a:lnTo>
                  <a:lnTo>
                    <a:pt x="650748" y="39624"/>
                  </a:lnTo>
                  <a:lnTo>
                    <a:pt x="652272" y="42672"/>
                  </a:lnTo>
                  <a:lnTo>
                    <a:pt x="658355" y="45707"/>
                  </a:lnTo>
                  <a:lnTo>
                    <a:pt x="665988" y="45707"/>
                  </a:lnTo>
                  <a:lnTo>
                    <a:pt x="669036" y="44196"/>
                  </a:lnTo>
                  <a:lnTo>
                    <a:pt x="673608" y="39624"/>
                  </a:lnTo>
                  <a:lnTo>
                    <a:pt x="673608" y="45707"/>
                  </a:lnTo>
                  <a:lnTo>
                    <a:pt x="675132" y="45707"/>
                  </a:lnTo>
                  <a:lnTo>
                    <a:pt x="675132" y="39624"/>
                  </a:lnTo>
                  <a:lnTo>
                    <a:pt x="675132" y="19812"/>
                  </a:lnTo>
                  <a:lnTo>
                    <a:pt x="675132" y="0"/>
                  </a:lnTo>
                  <a:close/>
                </a:path>
                <a:path w="948054" h="59689">
                  <a:moveTo>
                    <a:pt x="688848" y="15240"/>
                  </a:moveTo>
                  <a:lnTo>
                    <a:pt x="685800" y="15240"/>
                  </a:lnTo>
                  <a:lnTo>
                    <a:pt x="685800" y="53340"/>
                  </a:lnTo>
                  <a:lnTo>
                    <a:pt x="682739" y="57912"/>
                  </a:lnTo>
                  <a:lnTo>
                    <a:pt x="676656" y="57912"/>
                  </a:lnTo>
                  <a:lnTo>
                    <a:pt x="675132" y="56388"/>
                  </a:lnTo>
                  <a:lnTo>
                    <a:pt x="673608" y="56388"/>
                  </a:lnTo>
                  <a:lnTo>
                    <a:pt x="673608" y="59423"/>
                  </a:lnTo>
                  <a:lnTo>
                    <a:pt x="684276" y="59423"/>
                  </a:lnTo>
                  <a:lnTo>
                    <a:pt x="685787" y="57912"/>
                  </a:lnTo>
                  <a:lnTo>
                    <a:pt x="688848" y="54864"/>
                  </a:lnTo>
                  <a:lnTo>
                    <a:pt x="688848" y="15240"/>
                  </a:lnTo>
                  <a:close/>
                </a:path>
                <a:path w="948054" h="59689">
                  <a:moveTo>
                    <a:pt x="688848" y="3048"/>
                  </a:moveTo>
                  <a:lnTo>
                    <a:pt x="684276" y="3048"/>
                  </a:lnTo>
                  <a:lnTo>
                    <a:pt x="684276" y="6096"/>
                  </a:lnTo>
                  <a:lnTo>
                    <a:pt x="685800" y="6096"/>
                  </a:lnTo>
                  <a:lnTo>
                    <a:pt x="685800" y="7607"/>
                  </a:lnTo>
                  <a:lnTo>
                    <a:pt x="688848" y="7607"/>
                  </a:lnTo>
                  <a:lnTo>
                    <a:pt x="688848" y="3048"/>
                  </a:lnTo>
                  <a:close/>
                </a:path>
                <a:path w="948054" h="59689">
                  <a:moveTo>
                    <a:pt x="720839" y="15240"/>
                  </a:moveTo>
                  <a:lnTo>
                    <a:pt x="719328" y="15240"/>
                  </a:lnTo>
                  <a:lnTo>
                    <a:pt x="719328" y="35052"/>
                  </a:lnTo>
                  <a:lnTo>
                    <a:pt x="716280" y="41148"/>
                  </a:lnTo>
                  <a:lnTo>
                    <a:pt x="714756" y="42672"/>
                  </a:lnTo>
                  <a:lnTo>
                    <a:pt x="711708" y="44196"/>
                  </a:lnTo>
                  <a:lnTo>
                    <a:pt x="705612" y="44196"/>
                  </a:lnTo>
                  <a:lnTo>
                    <a:pt x="701040" y="39624"/>
                  </a:lnTo>
                  <a:lnTo>
                    <a:pt x="701040" y="15240"/>
                  </a:lnTo>
                  <a:lnTo>
                    <a:pt x="697992" y="15240"/>
                  </a:lnTo>
                  <a:lnTo>
                    <a:pt x="697992" y="41148"/>
                  </a:lnTo>
                  <a:lnTo>
                    <a:pt x="701040" y="45707"/>
                  </a:lnTo>
                  <a:lnTo>
                    <a:pt x="713232" y="45707"/>
                  </a:lnTo>
                  <a:lnTo>
                    <a:pt x="716280" y="44196"/>
                  </a:lnTo>
                  <a:lnTo>
                    <a:pt x="717804" y="39624"/>
                  </a:lnTo>
                  <a:lnTo>
                    <a:pt x="719328" y="39624"/>
                  </a:lnTo>
                  <a:lnTo>
                    <a:pt x="719328" y="45707"/>
                  </a:lnTo>
                  <a:lnTo>
                    <a:pt x="720839" y="45707"/>
                  </a:lnTo>
                  <a:lnTo>
                    <a:pt x="720839" y="39624"/>
                  </a:lnTo>
                  <a:lnTo>
                    <a:pt x="720839" y="15240"/>
                  </a:lnTo>
                  <a:close/>
                </a:path>
                <a:path w="948054" h="59689">
                  <a:moveTo>
                    <a:pt x="746747" y="15240"/>
                  </a:moveTo>
                  <a:lnTo>
                    <a:pt x="745236" y="15240"/>
                  </a:lnTo>
                  <a:lnTo>
                    <a:pt x="742188" y="13716"/>
                  </a:lnTo>
                  <a:lnTo>
                    <a:pt x="737616" y="13716"/>
                  </a:lnTo>
                  <a:lnTo>
                    <a:pt x="734555" y="15240"/>
                  </a:lnTo>
                  <a:lnTo>
                    <a:pt x="729996" y="19812"/>
                  </a:lnTo>
                  <a:lnTo>
                    <a:pt x="729996" y="25908"/>
                  </a:lnTo>
                  <a:lnTo>
                    <a:pt x="734555" y="30480"/>
                  </a:lnTo>
                  <a:lnTo>
                    <a:pt x="737616" y="32004"/>
                  </a:lnTo>
                  <a:lnTo>
                    <a:pt x="740664" y="32004"/>
                  </a:lnTo>
                  <a:lnTo>
                    <a:pt x="745236" y="36576"/>
                  </a:lnTo>
                  <a:lnTo>
                    <a:pt x="745236" y="41148"/>
                  </a:lnTo>
                  <a:lnTo>
                    <a:pt x="742188" y="44196"/>
                  </a:lnTo>
                  <a:lnTo>
                    <a:pt x="734555" y="44196"/>
                  </a:lnTo>
                  <a:lnTo>
                    <a:pt x="733031" y="42672"/>
                  </a:lnTo>
                  <a:lnTo>
                    <a:pt x="731520" y="42672"/>
                  </a:lnTo>
                  <a:lnTo>
                    <a:pt x="729996" y="41148"/>
                  </a:lnTo>
                  <a:lnTo>
                    <a:pt x="729996" y="44196"/>
                  </a:lnTo>
                  <a:lnTo>
                    <a:pt x="731520" y="45707"/>
                  </a:lnTo>
                  <a:lnTo>
                    <a:pt x="742188" y="45707"/>
                  </a:lnTo>
                  <a:lnTo>
                    <a:pt x="745236" y="44196"/>
                  </a:lnTo>
                  <a:lnTo>
                    <a:pt x="746747" y="42672"/>
                  </a:lnTo>
                  <a:lnTo>
                    <a:pt x="746747" y="33515"/>
                  </a:lnTo>
                  <a:lnTo>
                    <a:pt x="745236" y="33515"/>
                  </a:lnTo>
                  <a:lnTo>
                    <a:pt x="742188" y="30480"/>
                  </a:lnTo>
                  <a:lnTo>
                    <a:pt x="736092" y="27432"/>
                  </a:lnTo>
                  <a:lnTo>
                    <a:pt x="734555" y="27432"/>
                  </a:lnTo>
                  <a:lnTo>
                    <a:pt x="734555" y="25908"/>
                  </a:lnTo>
                  <a:lnTo>
                    <a:pt x="733031" y="24384"/>
                  </a:lnTo>
                  <a:lnTo>
                    <a:pt x="733031" y="19812"/>
                  </a:lnTo>
                  <a:lnTo>
                    <a:pt x="736092" y="16764"/>
                  </a:lnTo>
                  <a:lnTo>
                    <a:pt x="743712" y="16764"/>
                  </a:lnTo>
                  <a:lnTo>
                    <a:pt x="746747" y="18288"/>
                  </a:lnTo>
                  <a:lnTo>
                    <a:pt x="746747" y="16764"/>
                  </a:lnTo>
                  <a:lnTo>
                    <a:pt x="746747" y="15240"/>
                  </a:lnTo>
                  <a:close/>
                </a:path>
                <a:path w="948054" h="59689">
                  <a:moveTo>
                    <a:pt x="768096" y="15240"/>
                  </a:moveTo>
                  <a:lnTo>
                    <a:pt x="758939" y="15240"/>
                  </a:lnTo>
                  <a:lnTo>
                    <a:pt x="758939" y="6096"/>
                  </a:lnTo>
                  <a:lnTo>
                    <a:pt x="757428" y="6096"/>
                  </a:lnTo>
                  <a:lnTo>
                    <a:pt x="757428" y="7607"/>
                  </a:lnTo>
                  <a:lnTo>
                    <a:pt x="755904" y="7607"/>
                  </a:lnTo>
                  <a:lnTo>
                    <a:pt x="755904" y="15240"/>
                  </a:lnTo>
                  <a:lnTo>
                    <a:pt x="751332" y="15240"/>
                  </a:lnTo>
                  <a:lnTo>
                    <a:pt x="751332" y="16764"/>
                  </a:lnTo>
                  <a:lnTo>
                    <a:pt x="755904" y="16764"/>
                  </a:lnTo>
                  <a:lnTo>
                    <a:pt x="755904" y="42672"/>
                  </a:lnTo>
                  <a:lnTo>
                    <a:pt x="758939" y="45707"/>
                  </a:lnTo>
                  <a:lnTo>
                    <a:pt x="768096" y="45707"/>
                  </a:lnTo>
                  <a:lnTo>
                    <a:pt x="768096" y="44196"/>
                  </a:lnTo>
                  <a:lnTo>
                    <a:pt x="768096" y="42672"/>
                  </a:lnTo>
                  <a:lnTo>
                    <a:pt x="766572" y="42672"/>
                  </a:lnTo>
                  <a:lnTo>
                    <a:pt x="765048" y="44196"/>
                  </a:lnTo>
                  <a:lnTo>
                    <a:pt x="762000" y="44196"/>
                  </a:lnTo>
                  <a:lnTo>
                    <a:pt x="758939" y="41148"/>
                  </a:lnTo>
                  <a:lnTo>
                    <a:pt x="758939" y="16764"/>
                  </a:lnTo>
                  <a:lnTo>
                    <a:pt x="768096" y="16764"/>
                  </a:lnTo>
                  <a:lnTo>
                    <a:pt x="768096" y="15240"/>
                  </a:lnTo>
                  <a:close/>
                </a:path>
                <a:path w="948054" h="59689">
                  <a:moveTo>
                    <a:pt x="797039" y="24384"/>
                  </a:moveTo>
                  <a:lnTo>
                    <a:pt x="794004" y="18300"/>
                  </a:lnTo>
                  <a:lnTo>
                    <a:pt x="794004" y="24384"/>
                  </a:lnTo>
                  <a:lnTo>
                    <a:pt x="794004" y="27432"/>
                  </a:lnTo>
                  <a:lnTo>
                    <a:pt x="774192" y="27432"/>
                  </a:lnTo>
                  <a:lnTo>
                    <a:pt x="774192" y="24384"/>
                  </a:lnTo>
                  <a:lnTo>
                    <a:pt x="775716" y="21323"/>
                  </a:lnTo>
                  <a:lnTo>
                    <a:pt x="777240" y="19812"/>
                  </a:lnTo>
                  <a:lnTo>
                    <a:pt x="780288" y="18288"/>
                  </a:lnTo>
                  <a:lnTo>
                    <a:pt x="781812" y="16764"/>
                  </a:lnTo>
                  <a:lnTo>
                    <a:pt x="787908" y="16764"/>
                  </a:lnTo>
                  <a:lnTo>
                    <a:pt x="792480" y="21323"/>
                  </a:lnTo>
                  <a:lnTo>
                    <a:pt x="794004" y="24384"/>
                  </a:lnTo>
                  <a:lnTo>
                    <a:pt x="794004" y="18300"/>
                  </a:lnTo>
                  <a:lnTo>
                    <a:pt x="793242" y="16764"/>
                  </a:lnTo>
                  <a:lnTo>
                    <a:pt x="792480" y="15240"/>
                  </a:lnTo>
                  <a:lnTo>
                    <a:pt x="789432" y="13716"/>
                  </a:lnTo>
                  <a:lnTo>
                    <a:pt x="780288" y="13716"/>
                  </a:lnTo>
                  <a:lnTo>
                    <a:pt x="777240" y="15240"/>
                  </a:lnTo>
                  <a:lnTo>
                    <a:pt x="775716" y="18288"/>
                  </a:lnTo>
                  <a:lnTo>
                    <a:pt x="772655" y="21323"/>
                  </a:lnTo>
                  <a:lnTo>
                    <a:pt x="771131" y="25908"/>
                  </a:lnTo>
                  <a:lnTo>
                    <a:pt x="771131" y="35052"/>
                  </a:lnTo>
                  <a:lnTo>
                    <a:pt x="772655" y="39624"/>
                  </a:lnTo>
                  <a:lnTo>
                    <a:pt x="774192" y="42672"/>
                  </a:lnTo>
                  <a:lnTo>
                    <a:pt x="780288" y="45707"/>
                  </a:lnTo>
                  <a:lnTo>
                    <a:pt x="792480" y="45707"/>
                  </a:lnTo>
                  <a:lnTo>
                    <a:pt x="794004" y="44196"/>
                  </a:lnTo>
                  <a:lnTo>
                    <a:pt x="795528" y="42672"/>
                  </a:lnTo>
                  <a:lnTo>
                    <a:pt x="795528" y="39624"/>
                  </a:lnTo>
                  <a:lnTo>
                    <a:pt x="792480" y="42672"/>
                  </a:lnTo>
                  <a:lnTo>
                    <a:pt x="787908" y="44196"/>
                  </a:lnTo>
                  <a:lnTo>
                    <a:pt x="781812" y="44196"/>
                  </a:lnTo>
                  <a:lnTo>
                    <a:pt x="778764" y="42672"/>
                  </a:lnTo>
                  <a:lnTo>
                    <a:pt x="777240" y="39624"/>
                  </a:lnTo>
                  <a:lnTo>
                    <a:pt x="775716" y="38100"/>
                  </a:lnTo>
                  <a:lnTo>
                    <a:pt x="774192" y="35052"/>
                  </a:lnTo>
                  <a:lnTo>
                    <a:pt x="774192" y="30480"/>
                  </a:lnTo>
                  <a:lnTo>
                    <a:pt x="797039" y="30480"/>
                  </a:lnTo>
                  <a:lnTo>
                    <a:pt x="797039" y="27432"/>
                  </a:lnTo>
                  <a:lnTo>
                    <a:pt x="797039" y="24384"/>
                  </a:lnTo>
                  <a:close/>
                </a:path>
                <a:path w="948054" h="59689">
                  <a:moveTo>
                    <a:pt x="829056" y="0"/>
                  </a:moveTo>
                  <a:lnTo>
                    <a:pt x="826008" y="0"/>
                  </a:lnTo>
                  <a:lnTo>
                    <a:pt x="826008" y="19812"/>
                  </a:lnTo>
                  <a:lnTo>
                    <a:pt x="826008" y="21323"/>
                  </a:lnTo>
                  <a:lnTo>
                    <a:pt x="826008" y="38100"/>
                  </a:lnTo>
                  <a:lnTo>
                    <a:pt x="821436" y="42672"/>
                  </a:lnTo>
                  <a:lnTo>
                    <a:pt x="818388" y="44196"/>
                  </a:lnTo>
                  <a:lnTo>
                    <a:pt x="812292" y="44196"/>
                  </a:lnTo>
                  <a:lnTo>
                    <a:pt x="809231" y="42672"/>
                  </a:lnTo>
                  <a:lnTo>
                    <a:pt x="807720" y="39624"/>
                  </a:lnTo>
                  <a:lnTo>
                    <a:pt x="806196" y="38100"/>
                  </a:lnTo>
                  <a:lnTo>
                    <a:pt x="804672" y="35052"/>
                  </a:lnTo>
                  <a:lnTo>
                    <a:pt x="804672" y="25908"/>
                  </a:lnTo>
                  <a:lnTo>
                    <a:pt x="807720" y="19812"/>
                  </a:lnTo>
                  <a:lnTo>
                    <a:pt x="813816" y="16764"/>
                  </a:lnTo>
                  <a:lnTo>
                    <a:pt x="819912" y="16764"/>
                  </a:lnTo>
                  <a:lnTo>
                    <a:pt x="822947" y="19812"/>
                  </a:lnTo>
                  <a:lnTo>
                    <a:pt x="826008" y="21323"/>
                  </a:lnTo>
                  <a:lnTo>
                    <a:pt x="826008" y="19812"/>
                  </a:lnTo>
                  <a:lnTo>
                    <a:pt x="824484" y="16764"/>
                  </a:lnTo>
                  <a:lnTo>
                    <a:pt x="821436" y="13716"/>
                  </a:lnTo>
                  <a:lnTo>
                    <a:pt x="812292" y="13716"/>
                  </a:lnTo>
                  <a:lnTo>
                    <a:pt x="809231" y="15240"/>
                  </a:lnTo>
                  <a:lnTo>
                    <a:pt x="803148" y="21323"/>
                  </a:lnTo>
                  <a:lnTo>
                    <a:pt x="801624" y="25908"/>
                  </a:lnTo>
                  <a:lnTo>
                    <a:pt x="801624" y="35052"/>
                  </a:lnTo>
                  <a:lnTo>
                    <a:pt x="803148" y="39624"/>
                  </a:lnTo>
                  <a:lnTo>
                    <a:pt x="807720" y="44196"/>
                  </a:lnTo>
                  <a:lnTo>
                    <a:pt x="810755" y="45707"/>
                  </a:lnTo>
                  <a:lnTo>
                    <a:pt x="819912" y="45707"/>
                  </a:lnTo>
                  <a:lnTo>
                    <a:pt x="821436" y="44196"/>
                  </a:lnTo>
                  <a:lnTo>
                    <a:pt x="824484" y="42672"/>
                  </a:lnTo>
                  <a:lnTo>
                    <a:pt x="826008" y="41148"/>
                  </a:lnTo>
                  <a:lnTo>
                    <a:pt x="826008" y="45707"/>
                  </a:lnTo>
                  <a:lnTo>
                    <a:pt x="829056" y="45707"/>
                  </a:lnTo>
                  <a:lnTo>
                    <a:pt x="829056" y="39624"/>
                  </a:lnTo>
                  <a:lnTo>
                    <a:pt x="829056" y="19812"/>
                  </a:lnTo>
                  <a:lnTo>
                    <a:pt x="829056" y="0"/>
                  </a:lnTo>
                  <a:close/>
                </a:path>
                <a:path w="948054" h="59689">
                  <a:moveTo>
                    <a:pt x="847331" y="28956"/>
                  </a:moveTo>
                  <a:lnTo>
                    <a:pt x="846759" y="21259"/>
                  </a:lnTo>
                  <a:lnTo>
                    <a:pt x="845058" y="14287"/>
                  </a:lnTo>
                  <a:lnTo>
                    <a:pt x="842200" y="8166"/>
                  </a:lnTo>
                  <a:lnTo>
                    <a:pt x="838200" y="3048"/>
                  </a:lnTo>
                  <a:lnTo>
                    <a:pt x="835139" y="3048"/>
                  </a:lnTo>
                  <a:lnTo>
                    <a:pt x="839152" y="8166"/>
                  </a:lnTo>
                  <a:lnTo>
                    <a:pt x="842010" y="14287"/>
                  </a:lnTo>
                  <a:lnTo>
                    <a:pt x="843724" y="21259"/>
                  </a:lnTo>
                  <a:lnTo>
                    <a:pt x="844296" y="28956"/>
                  </a:lnTo>
                  <a:lnTo>
                    <a:pt x="843724" y="36423"/>
                  </a:lnTo>
                  <a:lnTo>
                    <a:pt x="843661" y="36639"/>
                  </a:lnTo>
                  <a:lnTo>
                    <a:pt x="842010" y="43053"/>
                  </a:lnTo>
                  <a:lnTo>
                    <a:pt x="839152" y="49098"/>
                  </a:lnTo>
                  <a:lnTo>
                    <a:pt x="835139" y="54864"/>
                  </a:lnTo>
                  <a:lnTo>
                    <a:pt x="838200" y="54864"/>
                  </a:lnTo>
                  <a:lnTo>
                    <a:pt x="842200" y="49733"/>
                  </a:lnTo>
                  <a:lnTo>
                    <a:pt x="845058" y="43624"/>
                  </a:lnTo>
                  <a:lnTo>
                    <a:pt x="846759" y="36639"/>
                  </a:lnTo>
                  <a:lnTo>
                    <a:pt x="846785" y="36423"/>
                  </a:lnTo>
                  <a:lnTo>
                    <a:pt x="847331" y="28956"/>
                  </a:lnTo>
                  <a:close/>
                </a:path>
                <a:path w="948054" h="59689">
                  <a:moveTo>
                    <a:pt x="861047" y="38100"/>
                  </a:moveTo>
                  <a:lnTo>
                    <a:pt x="858012" y="38100"/>
                  </a:lnTo>
                  <a:lnTo>
                    <a:pt x="853440" y="53340"/>
                  </a:lnTo>
                  <a:lnTo>
                    <a:pt x="854964" y="53340"/>
                  </a:lnTo>
                  <a:lnTo>
                    <a:pt x="861047" y="38100"/>
                  </a:lnTo>
                  <a:close/>
                </a:path>
                <a:path w="948054" h="59689">
                  <a:moveTo>
                    <a:pt x="890016" y="0"/>
                  </a:moveTo>
                  <a:lnTo>
                    <a:pt x="886968" y="0"/>
                  </a:lnTo>
                  <a:lnTo>
                    <a:pt x="886968" y="45707"/>
                  </a:lnTo>
                  <a:lnTo>
                    <a:pt x="890016" y="45707"/>
                  </a:lnTo>
                  <a:lnTo>
                    <a:pt x="890016" y="0"/>
                  </a:lnTo>
                  <a:close/>
                </a:path>
                <a:path w="948054" h="59689">
                  <a:moveTo>
                    <a:pt x="923531" y="22860"/>
                  </a:moveTo>
                  <a:lnTo>
                    <a:pt x="920496" y="16764"/>
                  </a:lnTo>
                  <a:lnTo>
                    <a:pt x="918972" y="15240"/>
                  </a:lnTo>
                  <a:lnTo>
                    <a:pt x="915924" y="13716"/>
                  </a:lnTo>
                  <a:lnTo>
                    <a:pt x="908304" y="13716"/>
                  </a:lnTo>
                  <a:lnTo>
                    <a:pt x="902208" y="19812"/>
                  </a:lnTo>
                  <a:lnTo>
                    <a:pt x="902208" y="0"/>
                  </a:lnTo>
                  <a:lnTo>
                    <a:pt x="899147" y="0"/>
                  </a:lnTo>
                  <a:lnTo>
                    <a:pt x="899147" y="45707"/>
                  </a:lnTo>
                  <a:lnTo>
                    <a:pt x="902208" y="45707"/>
                  </a:lnTo>
                  <a:lnTo>
                    <a:pt x="902208" y="24384"/>
                  </a:lnTo>
                  <a:lnTo>
                    <a:pt x="903732" y="21323"/>
                  </a:lnTo>
                  <a:lnTo>
                    <a:pt x="905243" y="19812"/>
                  </a:lnTo>
                  <a:lnTo>
                    <a:pt x="906780" y="18288"/>
                  </a:lnTo>
                  <a:lnTo>
                    <a:pt x="909828" y="16764"/>
                  </a:lnTo>
                  <a:lnTo>
                    <a:pt x="914400" y="16764"/>
                  </a:lnTo>
                  <a:lnTo>
                    <a:pt x="917448" y="18288"/>
                  </a:lnTo>
                  <a:lnTo>
                    <a:pt x="920496" y="21323"/>
                  </a:lnTo>
                  <a:lnTo>
                    <a:pt x="920496" y="45707"/>
                  </a:lnTo>
                  <a:lnTo>
                    <a:pt x="923531" y="45707"/>
                  </a:lnTo>
                  <a:lnTo>
                    <a:pt x="923531" y="22860"/>
                  </a:lnTo>
                  <a:close/>
                </a:path>
                <a:path w="948054" h="59689">
                  <a:moveTo>
                    <a:pt x="947928" y="15240"/>
                  </a:moveTo>
                  <a:lnTo>
                    <a:pt x="946404" y="15240"/>
                  </a:lnTo>
                  <a:lnTo>
                    <a:pt x="943356" y="13716"/>
                  </a:lnTo>
                  <a:lnTo>
                    <a:pt x="938784" y="13716"/>
                  </a:lnTo>
                  <a:lnTo>
                    <a:pt x="935736" y="15240"/>
                  </a:lnTo>
                  <a:lnTo>
                    <a:pt x="931164" y="19812"/>
                  </a:lnTo>
                  <a:lnTo>
                    <a:pt x="931164" y="25908"/>
                  </a:lnTo>
                  <a:lnTo>
                    <a:pt x="935736" y="30480"/>
                  </a:lnTo>
                  <a:lnTo>
                    <a:pt x="938784" y="32004"/>
                  </a:lnTo>
                  <a:lnTo>
                    <a:pt x="941832" y="32004"/>
                  </a:lnTo>
                  <a:lnTo>
                    <a:pt x="946404" y="36576"/>
                  </a:lnTo>
                  <a:lnTo>
                    <a:pt x="946404" y="41148"/>
                  </a:lnTo>
                  <a:lnTo>
                    <a:pt x="943356" y="44196"/>
                  </a:lnTo>
                  <a:lnTo>
                    <a:pt x="935736" y="44196"/>
                  </a:lnTo>
                  <a:lnTo>
                    <a:pt x="934212" y="42672"/>
                  </a:lnTo>
                  <a:lnTo>
                    <a:pt x="932688" y="42672"/>
                  </a:lnTo>
                  <a:lnTo>
                    <a:pt x="931164" y="41148"/>
                  </a:lnTo>
                  <a:lnTo>
                    <a:pt x="931164" y="44196"/>
                  </a:lnTo>
                  <a:lnTo>
                    <a:pt x="932688" y="45707"/>
                  </a:lnTo>
                  <a:lnTo>
                    <a:pt x="943356" y="45707"/>
                  </a:lnTo>
                  <a:lnTo>
                    <a:pt x="946404" y="44196"/>
                  </a:lnTo>
                  <a:lnTo>
                    <a:pt x="947928" y="42672"/>
                  </a:lnTo>
                  <a:lnTo>
                    <a:pt x="947928" y="33515"/>
                  </a:lnTo>
                  <a:lnTo>
                    <a:pt x="946404" y="33515"/>
                  </a:lnTo>
                  <a:lnTo>
                    <a:pt x="943356" y="30480"/>
                  </a:lnTo>
                  <a:lnTo>
                    <a:pt x="937247" y="27432"/>
                  </a:lnTo>
                  <a:lnTo>
                    <a:pt x="935736" y="27432"/>
                  </a:lnTo>
                  <a:lnTo>
                    <a:pt x="935736" y="25908"/>
                  </a:lnTo>
                  <a:lnTo>
                    <a:pt x="934212" y="24384"/>
                  </a:lnTo>
                  <a:lnTo>
                    <a:pt x="934212" y="19812"/>
                  </a:lnTo>
                  <a:lnTo>
                    <a:pt x="937247" y="16764"/>
                  </a:lnTo>
                  <a:lnTo>
                    <a:pt x="944880" y="16764"/>
                  </a:lnTo>
                  <a:lnTo>
                    <a:pt x="947928" y="18288"/>
                  </a:lnTo>
                  <a:lnTo>
                    <a:pt x="947928" y="16764"/>
                  </a:lnTo>
                  <a:lnTo>
                    <a:pt x="947928" y="1524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3727703" y="3300984"/>
            <a:ext cx="1466215" cy="59690"/>
            <a:chOff x="3727703" y="3300984"/>
            <a:chExt cx="1466215" cy="59690"/>
          </a:xfrm>
        </p:grpSpPr>
        <p:sp>
          <p:nvSpPr>
            <p:cNvPr id="19" name="object 19" descr=""/>
            <p:cNvSpPr/>
            <p:nvPr/>
          </p:nvSpPr>
          <p:spPr>
            <a:xfrm>
              <a:off x="3727703" y="3320796"/>
              <a:ext cx="70485" cy="0"/>
            </a:xfrm>
            <a:custGeom>
              <a:avLst/>
              <a:gdLst/>
              <a:ahLst/>
              <a:cxnLst/>
              <a:rect l="l" t="t" r="r" b="b"/>
              <a:pathLst>
                <a:path w="70485" h="0">
                  <a:moveTo>
                    <a:pt x="0" y="0"/>
                  </a:moveTo>
                  <a:lnTo>
                    <a:pt x="70104" y="0"/>
                  </a:lnTo>
                </a:path>
              </a:pathLst>
            </a:custGeom>
            <a:ln w="1371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16096" y="3300984"/>
              <a:ext cx="1377950" cy="59690"/>
            </a:xfrm>
            <a:custGeom>
              <a:avLst/>
              <a:gdLst/>
              <a:ahLst/>
              <a:cxnLst/>
              <a:rect l="l" t="t" r="r" b="b"/>
              <a:pathLst>
                <a:path w="1377950" h="59689">
                  <a:moveTo>
                    <a:pt x="24383" y="45719"/>
                  </a:moveTo>
                  <a:lnTo>
                    <a:pt x="4571" y="45719"/>
                  </a:lnTo>
                  <a:lnTo>
                    <a:pt x="0" y="41148"/>
                  </a:lnTo>
                  <a:lnTo>
                    <a:pt x="0" y="3048"/>
                  </a:lnTo>
                  <a:lnTo>
                    <a:pt x="3047" y="3048"/>
                  </a:lnTo>
                  <a:lnTo>
                    <a:pt x="3047" y="38100"/>
                  </a:lnTo>
                  <a:lnTo>
                    <a:pt x="7619" y="44196"/>
                  </a:lnTo>
                  <a:lnTo>
                    <a:pt x="25907" y="44196"/>
                  </a:lnTo>
                  <a:lnTo>
                    <a:pt x="24383" y="45719"/>
                  </a:lnTo>
                  <a:close/>
                </a:path>
                <a:path w="1377950" h="59689">
                  <a:moveTo>
                    <a:pt x="25907" y="44196"/>
                  </a:moveTo>
                  <a:lnTo>
                    <a:pt x="22859" y="44196"/>
                  </a:lnTo>
                  <a:lnTo>
                    <a:pt x="27431" y="38100"/>
                  </a:lnTo>
                  <a:lnTo>
                    <a:pt x="27431" y="3048"/>
                  </a:lnTo>
                  <a:lnTo>
                    <a:pt x="30479" y="3048"/>
                  </a:lnTo>
                  <a:lnTo>
                    <a:pt x="30479" y="39624"/>
                  </a:lnTo>
                  <a:lnTo>
                    <a:pt x="25907" y="44196"/>
                  </a:lnTo>
                  <a:close/>
                </a:path>
                <a:path w="1377950" h="59689">
                  <a:moveTo>
                    <a:pt x="45719" y="19812"/>
                  </a:moveTo>
                  <a:lnTo>
                    <a:pt x="42671" y="19812"/>
                  </a:lnTo>
                  <a:lnTo>
                    <a:pt x="44195" y="16764"/>
                  </a:lnTo>
                  <a:lnTo>
                    <a:pt x="48767" y="13716"/>
                  </a:lnTo>
                  <a:lnTo>
                    <a:pt x="56387" y="13716"/>
                  </a:lnTo>
                  <a:lnTo>
                    <a:pt x="59435" y="15240"/>
                  </a:lnTo>
                  <a:lnTo>
                    <a:pt x="60959" y="16764"/>
                  </a:lnTo>
                  <a:lnTo>
                    <a:pt x="50291" y="16764"/>
                  </a:lnTo>
                  <a:lnTo>
                    <a:pt x="47243" y="18288"/>
                  </a:lnTo>
                  <a:lnTo>
                    <a:pt x="45719" y="19812"/>
                  </a:lnTo>
                  <a:close/>
                </a:path>
                <a:path w="1377950" h="59689">
                  <a:moveTo>
                    <a:pt x="42671" y="45719"/>
                  </a:moveTo>
                  <a:lnTo>
                    <a:pt x="39623" y="45719"/>
                  </a:lnTo>
                  <a:lnTo>
                    <a:pt x="39623" y="15240"/>
                  </a:lnTo>
                  <a:lnTo>
                    <a:pt x="42671" y="15240"/>
                  </a:lnTo>
                  <a:lnTo>
                    <a:pt x="42671" y="19812"/>
                  </a:lnTo>
                  <a:lnTo>
                    <a:pt x="45719" y="19812"/>
                  </a:lnTo>
                  <a:lnTo>
                    <a:pt x="44195" y="22859"/>
                  </a:lnTo>
                  <a:lnTo>
                    <a:pt x="42671" y="24383"/>
                  </a:lnTo>
                  <a:lnTo>
                    <a:pt x="42671" y="45719"/>
                  </a:lnTo>
                  <a:close/>
                </a:path>
                <a:path w="1377950" h="59689">
                  <a:moveTo>
                    <a:pt x="64007" y="45719"/>
                  </a:moveTo>
                  <a:lnTo>
                    <a:pt x="60959" y="45719"/>
                  </a:lnTo>
                  <a:lnTo>
                    <a:pt x="60959" y="19812"/>
                  </a:lnTo>
                  <a:lnTo>
                    <a:pt x="57911" y="16764"/>
                  </a:lnTo>
                  <a:lnTo>
                    <a:pt x="60959" y="16764"/>
                  </a:lnTo>
                  <a:lnTo>
                    <a:pt x="64007" y="22859"/>
                  </a:lnTo>
                  <a:lnTo>
                    <a:pt x="64007" y="45719"/>
                  </a:lnTo>
                  <a:close/>
                </a:path>
                <a:path w="1377950" h="59689">
                  <a:moveTo>
                    <a:pt x="76200" y="45719"/>
                  </a:moveTo>
                  <a:lnTo>
                    <a:pt x="73151" y="45719"/>
                  </a:lnTo>
                  <a:lnTo>
                    <a:pt x="73151" y="15240"/>
                  </a:lnTo>
                  <a:lnTo>
                    <a:pt x="76200" y="15240"/>
                  </a:lnTo>
                  <a:lnTo>
                    <a:pt x="76200" y="45719"/>
                  </a:lnTo>
                  <a:close/>
                </a:path>
                <a:path w="1377950" h="59689">
                  <a:moveTo>
                    <a:pt x="74675" y="7619"/>
                  </a:moveTo>
                  <a:lnTo>
                    <a:pt x="73151" y="7619"/>
                  </a:lnTo>
                  <a:lnTo>
                    <a:pt x="73151" y="6096"/>
                  </a:lnTo>
                  <a:lnTo>
                    <a:pt x="71627" y="6096"/>
                  </a:lnTo>
                  <a:lnTo>
                    <a:pt x="71627" y="3048"/>
                  </a:lnTo>
                  <a:lnTo>
                    <a:pt x="76200" y="3048"/>
                  </a:lnTo>
                  <a:lnTo>
                    <a:pt x="76200" y="6096"/>
                  </a:lnTo>
                  <a:lnTo>
                    <a:pt x="74675" y="7619"/>
                  </a:lnTo>
                  <a:close/>
                </a:path>
                <a:path w="1377950" h="59689">
                  <a:moveTo>
                    <a:pt x="96011" y="45719"/>
                  </a:moveTo>
                  <a:lnTo>
                    <a:pt x="92963" y="45719"/>
                  </a:lnTo>
                  <a:lnTo>
                    <a:pt x="80771" y="15240"/>
                  </a:lnTo>
                  <a:lnTo>
                    <a:pt x="83819" y="15240"/>
                  </a:lnTo>
                  <a:lnTo>
                    <a:pt x="92963" y="39624"/>
                  </a:lnTo>
                  <a:lnTo>
                    <a:pt x="92963" y="41148"/>
                  </a:lnTo>
                  <a:lnTo>
                    <a:pt x="94487" y="41148"/>
                  </a:lnTo>
                  <a:lnTo>
                    <a:pt x="94487" y="42672"/>
                  </a:lnTo>
                  <a:lnTo>
                    <a:pt x="97230" y="42672"/>
                  </a:lnTo>
                  <a:lnTo>
                    <a:pt x="96011" y="45719"/>
                  </a:lnTo>
                  <a:close/>
                </a:path>
                <a:path w="1377950" h="59689">
                  <a:moveTo>
                    <a:pt x="97230" y="42672"/>
                  </a:moveTo>
                  <a:lnTo>
                    <a:pt x="94487" y="42672"/>
                  </a:lnTo>
                  <a:lnTo>
                    <a:pt x="94487" y="39624"/>
                  </a:lnTo>
                  <a:lnTo>
                    <a:pt x="105155" y="15240"/>
                  </a:lnTo>
                  <a:lnTo>
                    <a:pt x="108203" y="15240"/>
                  </a:lnTo>
                  <a:lnTo>
                    <a:pt x="97230" y="42672"/>
                  </a:lnTo>
                  <a:close/>
                </a:path>
                <a:path w="1377950" h="59689">
                  <a:moveTo>
                    <a:pt x="131063" y="45719"/>
                  </a:moveTo>
                  <a:lnTo>
                    <a:pt x="120395" y="45719"/>
                  </a:lnTo>
                  <a:lnTo>
                    <a:pt x="114300" y="42672"/>
                  </a:lnTo>
                  <a:lnTo>
                    <a:pt x="112775" y="39624"/>
                  </a:lnTo>
                  <a:lnTo>
                    <a:pt x="111251" y="35051"/>
                  </a:lnTo>
                  <a:lnTo>
                    <a:pt x="111251" y="25908"/>
                  </a:lnTo>
                  <a:lnTo>
                    <a:pt x="112775" y="21335"/>
                  </a:lnTo>
                  <a:lnTo>
                    <a:pt x="114300" y="18288"/>
                  </a:lnTo>
                  <a:lnTo>
                    <a:pt x="117347" y="15240"/>
                  </a:lnTo>
                  <a:lnTo>
                    <a:pt x="120395" y="13716"/>
                  </a:lnTo>
                  <a:lnTo>
                    <a:pt x="128015" y="13716"/>
                  </a:lnTo>
                  <a:lnTo>
                    <a:pt x="131063" y="15240"/>
                  </a:lnTo>
                  <a:lnTo>
                    <a:pt x="132587" y="16764"/>
                  </a:lnTo>
                  <a:lnTo>
                    <a:pt x="121919" y="16764"/>
                  </a:lnTo>
                  <a:lnTo>
                    <a:pt x="118871" y="18288"/>
                  </a:lnTo>
                  <a:lnTo>
                    <a:pt x="115823" y="21335"/>
                  </a:lnTo>
                  <a:lnTo>
                    <a:pt x="114300" y="24383"/>
                  </a:lnTo>
                  <a:lnTo>
                    <a:pt x="114300" y="27432"/>
                  </a:lnTo>
                  <a:lnTo>
                    <a:pt x="137159" y="27432"/>
                  </a:lnTo>
                  <a:lnTo>
                    <a:pt x="137159" y="30480"/>
                  </a:lnTo>
                  <a:lnTo>
                    <a:pt x="114300" y="30480"/>
                  </a:lnTo>
                  <a:lnTo>
                    <a:pt x="114300" y="38100"/>
                  </a:lnTo>
                  <a:lnTo>
                    <a:pt x="117347" y="39624"/>
                  </a:lnTo>
                  <a:lnTo>
                    <a:pt x="118871" y="42672"/>
                  </a:lnTo>
                  <a:lnTo>
                    <a:pt x="121919" y="44196"/>
                  </a:lnTo>
                  <a:lnTo>
                    <a:pt x="133349" y="44196"/>
                  </a:lnTo>
                  <a:lnTo>
                    <a:pt x="131063" y="45719"/>
                  </a:lnTo>
                  <a:close/>
                </a:path>
                <a:path w="1377950" h="59689">
                  <a:moveTo>
                    <a:pt x="137159" y="27432"/>
                  </a:moveTo>
                  <a:lnTo>
                    <a:pt x="134111" y="27432"/>
                  </a:lnTo>
                  <a:lnTo>
                    <a:pt x="134111" y="24383"/>
                  </a:lnTo>
                  <a:lnTo>
                    <a:pt x="132587" y="21335"/>
                  </a:lnTo>
                  <a:lnTo>
                    <a:pt x="128015" y="16764"/>
                  </a:lnTo>
                  <a:lnTo>
                    <a:pt x="132587" y="16764"/>
                  </a:lnTo>
                  <a:lnTo>
                    <a:pt x="134111" y="18288"/>
                  </a:lnTo>
                  <a:lnTo>
                    <a:pt x="137159" y="24383"/>
                  </a:lnTo>
                  <a:lnTo>
                    <a:pt x="137159" y="27432"/>
                  </a:lnTo>
                  <a:close/>
                </a:path>
                <a:path w="1377950" h="59689">
                  <a:moveTo>
                    <a:pt x="133349" y="44196"/>
                  </a:moveTo>
                  <a:lnTo>
                    <a:pt x="128015" y="44196"/>
                  </a:lnTo>
                  <a:lnTo>
                    <a:pt x="131063" y="42672"/>
                  </a:lnTo>
                  <a:lnTo>
                    <a:pt x="135635" y="39624"/>
                  </a:lnTo>
                  <a:lnTo>
                    <a:pt x="135635" y="42672"/>
                  </a:lnTo>
                  <a:lnTo>
                    <a:pt x="133349" y="44196"/>
                  </a:lnTo>
                  <a:close/>
                </a:path>
                <a:path w="1377950" h="59689">
                  <a:moveTo>
                    <a:pt x="148590" y="21335"/>
                  </a:moveTo>
                  <a:lnTo>
                    <a:pt x="147827" y="21335"/>
                  </a:lnTo>
                  <a:lnTo>
                    <a:pt x="147827" y="19812"/>
                  </a:lnTo>
                  <a:lnTo>
                    <a:pt x="153923" y="13716"/>
                  </a:lnTo>
                  <a:lnTo>
                    <a:pt x="156971" y="13716"/>
                  </a:lnTo>
                  <a:lnTo>
                    <a:pt x="158495" y="15240"/>
                  </a:lnTo>
                  <a:lnTo>
                    <a:pt x="158495" y="16764"/>
                  </a:lnTo>
                  <a:lnTo>
                    <a:pt x="152400" y="16764"/>
                  </a:lnTo>
                  <a:lnTo>
                    <a:pt x="149351" y="19812"/>
                  </a:lnTo>
                  <a:lnTo>
                    <a:pt x="148590" y="21335"/>
                  </a:lnTo>
                  <a:close/>
                </a:path>
                <a:path w="1377950" h="59689">
                  <a:moveTo>
                    <a:pt x="146303" y="45719"/>
                  </a:moveTo>
                  <a:lnTo>
                    <a:pt x="144779" y="45719"/>
                  </a:lnTo>
                  <a:lnTo>
                    <a:pt x="144779" y="15240"/>
                  </a:lnTo>
                  <a:lnTo>
                    <a:pt x="146303" y="15240"/>
                  </a:lnTo>
                  <a:lnTo>
                    <a:pt x="146303" y="21335"/>
                  </a:lnTo>
                  <a:lnTo>
                    <a:pt x="148590" y="21335"/>
                  </a:lnTo>
                  <a:lnTo>
                    <a:pt x="146303" y="25908"/>
                  </a:lnTo>
                  <a:lnTo>
                    <a:pt x="146303" y="45719"/>
                  </a:lnTo>
                  <a:close/>
                </a:path>
                <a:path w="1377950" h="59689">
                  <a:moveTo>
                    <a:pt x="178307" y="44196"/>
                  </a:moveTo>
                  <a:lnTo>
                    <a:pt x="176783" y="44196"/>
                  </a:lnTo>
                  <a:lnTo>
                    <a:pt x="178307" y="41148"/>
                  </a:lnTo>
                  <a:lnTo>
                    <a:pt x="178307" y="35051"/>
                  </a:lnTo>
                  <a:lnTo>
                    <a:pt x="176783" y="35051"/>
                  </a:lnTo>
                  <a:lnTo>
                    <a:pt x="173735" y="32004"/>
                  </a:lnTo>
                  <a:lnTo>
                    <a:pt x="172211" y="32004"/>
                  </a:lnTo>
                  <a:lnTo>
                    <a:pt x="166115" y="28956"/>
                  </a:lnTo>
                  <a:lnTo>
                    <a:pt x="166115" y="27432"/>
                  </a:lnTo>
                  <a:lnTo>
                    <a:pt x="163067" y="24383"/>
                  </a:lnTo>
                  <a:lnTo>
                    <a:pt x="163067" y="19812"/>
                  </a:lnTo>
                  <a:lnTo>
                    <a:pt x="166115" y="16764"/>
                  </a:lnTo>
                  <a:lnTo>
                    <a:pt x="169163" y="15240"/>
                  </a:lnTo>
                  <a:lnTo>
                    <a:pt x="170687" y="13716"/>
                  </a:lnTo>
                  <a:lnTo>
                    <a:pt x="176783" y="13716"/>
                  </a:lnTo>
                  <a:lnTo>
                    <a:pt x="178307" y="15240"/>
                  </a:lnTo>
                  <a:lnTo>
                    <a:pt x="179831" y="15240"/>
                  </a:lnTo>
                  <a:lnTo>
                    <a:pt x="179831" y="16764"/>
                  </a:lnTo>
                  <a:lnTo>
                    <a:pt x="169163" y="16764"/>
                  </a:lnTo>
                  <a:lnTo>
                    <a:pt x="169163" y="18288"/>
                  </a:lnTo>
                  <a:lnTo>
                    <a:pt x="166115" y="21335"/>
                  </a:lnTo>
                  <a:lnTo>
                    <a:pt x="166115" y="24383"/>
                  </a:lnTo>
                  <a:lnTo>
                    <a:pt x="167639" y="24383"/>
                  </a:lnTo>
                  <a:lnTo>
                    <a:pt x="167639" y="25908"/>
                  </a:lnTo>
                  <a:lnTo>
                    <a:pt x="169163" y="27432"/>
                  </a:lnTo>
                  <a:lnTo>
                    <a:pt x="170687" y="27432"/>
                  </a:lnTo>
                  <a:lnTo>
                    <a:pt x="176783" y="30480"/>
                  </a:lnTo>
                  <a:lnTo>
                    <a:pt x="179831" y="33527"/>
                  </a:lnTo>
                  <a:lnTo>
                    <a:pt x="181355" y="33527"/>
                  </a:lnTo>
                  <a:lnTo>
                    <a:pt x="181355" y="39624"/>
                  </a:lnTo>
                  <a:lnTo>
                    <a:pt x="179831" y="42672"/>
                  </a:lnTo>
                  <a:lnTo>
                    <a:pt x="178307" y="44196"/>
                  </a:lnTo>
                  <a:close/>
                </a:path>
                <a:path w="1377950" h="59689">
                  <a:moveTo>
                    <a:pt x="179831" y="18288"/>
                  </a:moveTo>
                  <a:lnTo>
                    <a:pt x="178307" y="16764"/>
                  </a:lnTo>
                  <a:lnTo>
                    <a:pt x="179831" y="16764"/>
                  </a:lnTo>
                  <a:lnTo>
                    <a:pt x="179831" y="18288"/>
                  </a:lnTo>
                  <a:close/>
                </a:path>
                <a:path w="1377950" h="59689">
                  <a:moveTo>
                    <a:pt x="176783" y="45719"/>
                  </a:moveTo>
                  <a:lnTo>
                    <a:pt x="166115" y="45719"/>
                  </a:lnTo>
                  <a:lnTo>
                    <a:pt x="163067" y="44196"/>
                  </a:lnTo>
                  <a:lnTo>
                    <a:pt x="163067" y="41148"/>
                  </a:lnTo>
                  <a:lnTo>
                    <a:pt x="164591" y="41148"/>
                  </a:lnTo>
                  <a:lnTo>
                    <a:pt x="166115" y="42672"/>
                  </a:lnTo>
                  <a:lnTo>
                    <a:pt x="167639" y="42672"/>
                  </a:lnTo>
                  <a:lnTo>
                    <a:pt x="169163" y="44196"/>
                  </a:lnTo>
                  <a:lnTo>
                    <a:pt x="178307" y="44196"/>
                  </a:lnTo>
                  <a:lnTo>
                    <a:pt x="176783" y="45719"/>
                  </a:lnTo>
                  <a:close/>
                </a:path>
                <a:path w="1377950" h="59689">
                  <a:moveTo>
                    <a:pt x="192023" y="45719"/>
                  </a:moveTo>
                  <a:lnTo>
                    <a:pt x="188975" y="45719"/>
                  </a:lnTo>
                  <a:lnTo>
                    <a:pt x="188975" y="15240"/>
                  </a:lnTo>
                  <a:lnTo>
                    <a:pt x="192023" y="15240"/>
                  </a:lnTo>
                  <a:lnTo>
                    <a:pt x="192023" y="45719"/>
                  </a:lnTo>
                  <a:close/>
                </a:path>
                <a:path w="1377950" h="59689">
                  <a:moveTo>
                    <a:pt x="193547" y="6096"/>
                  </a:moveTo>
                  <a:lnTo>
                    <a:pt x="187451" y="6096"/>
                  </a:lnTo>
                  <a:lnTo>
                    <a:pt x="187451" y="4572"/>
                  </a:lnTo>
                  <a:lnTo>
                    <a:pt x="188975" y="3048"/>
                  </a:lnTo>
                  <a:lnTo>
                    <a:pt x="192023" y="3048"/>
                  </a:lnTo>
                  <a:lnTo>
                    <a:pt x="193547" y="4572"/>
                  </a:lnTo>
                  <a:lnTo>
                    <a:pt x="193547" y="6096"/>
                  </a:lnTo>
                  <a:close/>
                </a:path>
                <a:path w="1377950" h="59689">
                  <a:moveTo>
                    <a:pt x="192023" y="7619"/>
                  </a:moveTo>
                  <a:lnTo>
                    <a:pt x="188975" y="7619"/>
                  </a:lnTo>
                  <a:lnTo>
                    <a:pt x="188975" y="6096"/>
                  </a:lnTo>
                  <a:lnTo>
                    <a:pt x="192023" y="6096"/>
                  </a:lnTo>
                  <a:lnTo>
                    <a:pt x="192023" y="7619"/>
                  </a:lnTo>
                  <a:close/>
                </a:path>
                <a:path w="1377950" h="59689">
                  <a:moveTo>
                    <a:pt x="205739" y="15240"/>
                  </a:moveTo>
                  <a:lnTo>
                    <a:pt x="202691" y="15240"/>
                  </a:lnTo>
                  <a:lnTo>
                    <a:pt x="202691" y="7619"/>
                  </a:lnTo>
                  <a:lnTo>
                    <a:pt x="204215" y="7619"/>
                  </a:lnTo>
                  <a:lnTo>
                    <a:pt x="204215" y="6096"/>
                  </a:lnTo>
                  <a:lnTo>
                    <a:pt x="205739" y="6096"/>
                  </a:lnTo>
                  <a:lnTo>
                    <a:pt x="205739" y="15240"/>
                  </a:lnTo>
                  <a:close/>
                </a:path>
                <a:path w="1377950" h="59689">
                  <a:moveTo>
                    <a:pt x="213359" y="16764"/>
                  </a:moveTo>
                  <a:lnTo>
                    <a:pt x="198119" y="16764"/>
                  </a:lnTo>
                  <a:lnTo>
                    <a:pt x="198119" y="15240"/>
                  </a:lnTo>
                  <a:lnTo>
                    <a:pt x="213359" y="15240"/>
                  </a:lnTo>
                  <a:lnTo>
                    <a:pt x="213359" y="16764"/>
                  </a:lnTo>
                  <a:close/>
                </a:path>
                <a:path w="1377950" h="59689">
                  <a:moveTo>
                    <a:pt x="213359" y="45719"/>
                  </a:moveTo>
                  <a:lnTo>
                    <a:pt x="205739" y="45719"/>
                  </a:lnTo>
                  <a:lnTo>
                    <a:pt x="202691" y="42672"/>
                  </a:lnTo>
                  <a:lnTo>
                    <a:pt x="202691" y="16764"/>
                  </a:lnTo>
                  <a:lnTo>
                    <a:pt x="205739" y="16764"/>
                  </a:lnTo>
                  <a:lnTo>
                    <a:pt x="205739" y="41148"/>
                  </a:lnTo>
                  <a:lnTo>
                    <a:pt x="208787" y="44196"/>
                  </a:lnTo>
                  <a:lnTo>
                    <a:pt x="213359" y="44196"/>
                  </a:lnTo>
                  <a:lnTo>
                    <a:pt x="213359" y="45719"/>
                  </a:lnTo>
                  <a:close/>
                </a:path>
                <a:path w="1377950" h="59689">
                  <a:moveTo>
                    <a:pt x="213359" y="44196"/>
                  </a:moveTo>
                  <a:lnTo>
                    <a:pt x="211835" y="44196"/>
                  </a:lnTo>
                  <a:lnTo>
                    <a:pt x="211835" y="42672"/>
                  </a:lnTo>
                  <a:lnTo>
                    <a:pt x="213359" y="42672"/>
                  </a:lnTo>
                  <a:lnTo>
                    <a:pt x="213359" y="44196"/>
                  </a:lnTo>
                  <a:close/>
                </a:path>
                <a:path w="1377950" h="59689">
                  <a:moveTo>
                    <a:pt x="222503" y="59435"/>
                  </a:moveTo>
                  <a:lnTo>
                    <a:pt x="216407" y="59435"/>
                  </a:lnTo>
                  <a:lnTo>
                    <a:pt x="216407" y="56388"/>
                  </a:lnTo>
                  <a:lnTo>
                    <a:pt x="220979" y="56388"/>
                  </a:lnTo>
                  <a:lnTo>
                    <a:pt x="222503" y="54864"/>
                  </a:lnTo>
                  <a:lnTo>
                    <a:pt x="227075" y="45719"/>
                  </a:lnTo>
                  <a:lnTo>
                    <a:pt x="216407" y="15240"/>
                  </a:lnTo>
                  <a:lnTo>
                    <a:pt x="219455" y="15240"/>
                  </a:lnTo>
                  <a:lnTo>
                    <a:pt x="228600" y="39624"/>
                  </a:lnTo>
                  <a:lnTo>
                    <a:pt x="228600" y="42672"/>
                  </a:lnTo>
                  <a:lnTo>
                    <a:pt x="230885" y="42672"/>
                  </a:lnTo>
                  <a:lnTo>
                    <a:pt x="227075" y="51816"/>
                  </a:lnTo>
                  <a:lnTo>
                    <a:pt x="227075" y="54864"/>
                  </a:lnTo>
                  <a:lnTo>
                    <a:pt x="222503" y="59435"/>
                  </a:lnTo>
                  <a:close/>
                </a:path>
                <a:path w="1377950" h="59689">
                  <a:moveTo>
                    <a:pt x="230885" y="42672"/>
                  </a:moveTo>
                  <a:lnTo>
                    <a:pt x="228600" y="42672"/>
                  </a:lnTo>
                  <a:lnTo>
                    <a:pt x="230123" y="39624"/>
                  </a:lnTo>
                  <a:lnTo>
                    <a:pt x="239267" y="15240"/>
                  </a:lnTo>
                  <a:lnTo>
                    <a:pt x="242315" y="15240"/>
                  </a:lnTo>
                  <a:lnTo>
                    <a:pt x="230885" y="42672"/>
                  </a:lnTo>
                  <a:close/>
                </a:path>
                <a:path w="1377950" h="59689">
                  <a:moveTo>
                    <a:pt x="281939" y="45719"/>
                  </a:moveTo>
                  <a:lnTo>
                    <a:pt x="272795" y="45719"/>
                  </a:lnTo>
                  <a:lnTo>
                    <a:pt x="269747" y="44196"/>
                  </a:lnTo>
                  <a:lnTo>
                    <a:pt x="266700" y="41148"/>
                  </a:lnTo>
                  <a:lnTo>
                    <a:pt x="263651" y="39624"/>
                  </a:lnTo>
                  <a:lnTo>
                    <a:pt x="262127" y="35051"/>
                  </a:lnTo>
                  <a:lnTo>
                    <a:pt x="262127" y="25908"/>
                  </a:lnTo>
                  <a:lnTo>
                    <a:pt x="263651" y="21335"/>
                  </a:lnTo>
                  <a:lnTo>
                    <a:pt x="269747" y="15240"/>
                  </a:lnTo>
                  <a:lnTo>
                    <a:pt x="272795" y="13716"/>
                  </a:lnTo>
                  <a:lnTo>
                    <a:pt x="281939" y="13716"/>
                  </a:lnTo>
                  <a:lnTo>
                    <a:pt x="284987" y="15240"/>
                  </a:lnTo>
                  <a:lnTo>
                    <a:pt x="286511" y="16764"/>
                  </a:lnTo>
                  <a:lnTo>
                    <a:pt x="274319" y="16764"/>
                  </a:lnTo>
                  <a:lnTo>
                    <a:pt x="268223" y="19812"/>
                  </a:lnTo>
                  <a:lnTo>
                    <a:pt x="265175" y="25908"/>
                  </a:lnTo>
                  <a:lnTo>
                    <a:pt x="265175" y="35051"/>
                  </a:lnTo>
                  <a:lnTo>
                    <a:pt x="266700" y="38100"/>
                  </a:lnTo>
                  <a:lnTo>
                    <a:pt x="271271" y="42672"/>
                  </a:lnTo>
                  <a:lnTo>
                    <a:pt x="274319" y="44196"/>
                  </a:lnTo>
                  <a:lnTo>
                    <a:pt x="284987" y="44196"/>
                  </a:lnTo>
                  <a:lnTo>
                    <a:pt x="281939" y="45719"/>
                  </a:lnTo>
                  <a:close/>
                </a:path>
                <a:path w="1377950" h="59689">
                  <a:moveTo>
                    <a:pt x="284987" y="44196"/>
                  </a:moveTo>
                  <a:lnTo>
                    <a:pt x="280415" y="44196"/>
                  </a:lnTo>
                  <a:lnTo>
                    <a:pt x="283463" y="42672"/>
                  </a:lnTo>
                  <a:lnTo>
                    <a:pt x="288035" y="38100"/>
                  </a:lnTo>
                  <a:lnTo>
                    <a:pt x="288035" y="22859"/>
                  </a:lnTo>
                  <a:lnTo>
                    <a:pt x="286511" y="19812"/>
                  </a:lnTo>
                  <a:lnTo>
                    <a:pt x="280415" y="16764"/>
                  </a:lnTo>
                  <a:lnTo>
                    <a:pt x="286511" y="16764"/>
                  </a:lnTo>
                  <a:lnTo>
                    <a:pt x="291083" y="21335"/>
                  </a:lnTo>
                  <a:lnTo>
                    <a:pt x="291083" y="39624"/>
                  </a:lnTo>
                  <a:lnTo>
                    <a:pt x="288035" y="41148"/>
                  </a:lnTo>
                  <a:lnTo>
                    <a:pt x="284987" y="44196"/>
                  </a:lnTo>
                  <a:close/>
                </a:path>
                <a:path w="1377950" h="59689">
                  <a:moveTo>
                    <a:pt x="301751" y="15240"/>
                  </a:moveTo>
                  <a:lnTo>
                    <a:pt x="298703" y="15240"/>
                  </a:lnTo>
                  <a:lnTo>
                    <a:pt x="298703" y="6096"/>
                  </a:lnTo>
                  <a:lnTo>
                    <a:pt x="301751" y="3048"/>
                  </a:lnTo>
                  <a:lnTo>
                    <a:pt x="303275" y="0"/>
                  </a:lnTo>
                  <a:lnTo>
                    <a:pt x="310895" y="0"/>
                  </a:lnTo>
                  <a:lnTo>
                    <a:pt x="310895" y="3048"/>
                  </a:lnTo>
                  <a:lnTo>
                    <a:pt x="303275" y="3048"/>
                  </a:lnTo>
                  <a:lnTo>
                    <a:pt x="301751" y="4572"/>
                  </a:lnTo>
                  <a:lnTo>
                    <a:pt x="301751" y="15240"/>
                  </a:lnTo>
                  <a:close/>
                </a:path>
                <a:path w="1377950" h="59689">
                  <a:moveTo>
                    <a:pt x="310895" y="16764"/>
                  </a:moveTo>
                  <a:lnTo>
                    <a:pt x="294131" y="16764"/>
                  </a:lnTo>
                  <a:lnTo>
                    <a:pt x="294131" y="15240"/>
                  </a:lnTo>
                  <a:lnTo>
                    <a:pt x="310895" y="15240"/>
                  </a:lnTo>
                  <a:lnTo>
                    <a:pt x="310895" y="16764"/>
                  </a:lnTo>
                  <a:close/>
                </a:path>
                <a:path w="1377950" h="59689">
                  <a:moveTo>
                    <a:pt x="301751" y="45719"/>
                  </a:moveTo>
                  <a:lnTo>
                    <a:pt x="298703" y="45719"/>
                  </a:lnTo>
                  <a:lnTo>
                    <a:pt x="298703" y="16764"/>
                  </a:lnTo>
                  <a:lnTo>
                    <a:pt x="301751" y="16764"/>
                  </a:lnTo>
                  <a:lnTo>
                    <a:pt x="301751" y="45719"/>
                  </a:lnTo>
                  <a:close/>
                </a:path>
                <a:path w="1377950" h="59689">
                  <a:moveTo>
                    <a:pt x="335279" y="45719"/>
                  </a:moveTo>
                  <a:lnTo>
                    <a:pt x="332231" y="45719"/>
                  </a:lnTo>
                  <a:lnTo>
                    <a:pt x="332231" y="3048"/>
                  </a:lnTo>
                  <a:lnTo>
                    <a:pt x="335279" y="3048"/>
                  </a:lnTo>
                  <a:lnTo>
                    <a:pt x="338050" y="9143"/>
                  </a:lnTo>
                  <a:lnTo>
                    <a:pt x="335279" y="9143"/>
                  </a:lnTo>
                  <a:lnTo>
                    <a:pt x="335279" y="45719"/>
                  </a:lnTo>
                  <a:close/>
                </a:path>
                <a:path w="1377950" h="59689">
                  <a:moveTo>
                    <a:pt x="354329" y="41148"/>
                  </a:moveTo>
                  <a:lnTo>
                    <a:pt x="352043" y="41148"/>
                  </a:lnTo>
                  <a:lnTo>
                    <a:pt x="353567" y="39624"/>
                  </a:lnTo>
                  <a:lnTo>
                    <a:pt x="353567" y="36575"/>
                  </a:lnTo>
                  <a:lnTo>
                    <a:pt x="370331" y="3048"/>
                  </a:lnTo>
                  <a:lnTo>
                    <a:pt x="371855" y="3048"/>
                  </a:lnTo>
                  <a:lnTo>
                    <a:pt x="371855" y="9143"/>
                  </a:lnTo>
                  <a:lnTo>
                    <a:pt x="370331" y="9143"/>
                  </a:lnTo>
                  <a:lnTo>
                    <a:pt x="368807" y="10667"/>
                  </a:lnTo>
                  <a:lnTo>
                    <a:pt x="368807" y="12191"/>
                  </a:lnTo>
                  <a:lnTo>
                    <a:pt x="354329" y="41148"/>
                  </a:lnTo>
                  <a:close/>
                </a:path>
                <a:path w="1377950" h="59689">
                  <a:moveTo>
                    <a:pt x="352043" y="45719"/>
                  </a:moveTo>
                  <a:lnTo>
                    <a:pt x="336803" y="12191"/>
                  </a:lnTo>
                  <a:lnTo>
                    <a:pt x="335279" y="12191"/>
                  </a:lnTo>
                  <a:lnTo>
                    <a:pt x="335279" y="9143"/>
                  </a:lnTo>
                  <a:lnTo>
                    <a:pt x="338050" y="9143"/>
                  </a:lnTo>
                  <a:lnTo>
                    <a:pt x="350519" y="36575"/>
                  </a:lnTo>
                  <a:lnTo>
                    <a:pt x="350519" y="38100"/>
                  </a:lnTo>
                  <a:lnTo>
                    <a:pt x="352043" y="38100"/>
                  </a:lnTo>
                  <a:lnTo>
                    <a:pt x="352043" y="41148"/>
                  </a:lnTo>
                  <a:lnTo>
                    <a:pt x="354329" y="41148"/>
                  </a:lnTo>
                  <a:lnTo>
                    <a:pt x="352043" y="45719"/>
                  </a:lnTo>
                  <a:close/>
                </a:path>
                <a:path w="1377950" h="59689">
                  <a:moveTo>
                    <a:pt x="371855" y="45719"/>
                  </a:moveTo>
                  <a:lnTo>
                    <a:pt x="368807" y="45719"/>
                  </a:lnTo>
                  <a:lnTo>
                    <a:pt x="368807" y="13716"/>
                  </a:lnTo>
                  <a:lnTo>
                    <a:pt x="370331" y="12191"/>
                  </a:lnTo>
                  <a:lnTo>
                    <a:pt x="370331" y="9143"/>
                  </a:lnTo>
                  <a:lnTo>
                    <a:pt x="371855" y="9143"/>
                  </a:lnTo>
                  <a:lnTo>
                    <a:pt x="371855" y="45719"/>
                  </a:lnTo>
                  <a:close/>
                </a:path>
                <a:path w="1377950" h="59689">
                  <a:moveTo>
                    <a:pt x="385571" y="45719"/>
                  </a:moveTo>
                  <a:lnTo>
                    <a:pt x="382523" y="45719"/>
                  </a:lnTo>
                  <a:lnTo>
                    <a:pt x="382523" y="15240"/>
                  </a:lnTo>
                  <a:lnTo>
                    <a:pt x="385571" y="15240"/>
                  </a:lnTo>
                  <a:lnTo>
                    <a:pt x="385571" y="45719"/>
                  </a:lnTo>
                  <a:close/>
                </a:path>
                <a:path w="1377950" h="59689">
                  <a:moveTo>
                    <a:pt x="385571" y="7619"/>
                  </a:moveTo>
                  <a:lnTo>
                    <a:pt x="382523" y="7619"/>
                  </a:lnTo>
                  <a:lnTo>
                    <a:pt x="382523" y="3048"/>
                  </a:lnTo>
                  <a:lnTo>
                    <a:pt x="385571" y="3048"/>
                  </a:lnTo>
                  <a:lnTo>
                    <a:pt x="387095" y="4572"/>
                  </a:lnTo>
                  <a:lnTo>
                    <a:pt x="387095" y="6096"/>
                  </a:lnTo>
                  <a:lnTo>
                    <a:pt x="385571" y="6096"/>
                  </a:lnTo>
                  <a:lnTo>
                    <a:pt x="385571" y="7619"/>
                  </a:lnTo>
                  <a:close/>
                </a:path>
                <a:path w="1377950" h="59689">
                  <a:moveTo>
                    <a:pt x="413003" y="45719"/>
                  </a:moveTo>
                  <a:lnTo>
                    <a:pt x="402335" y="45719"/>
                  </a:lnTo>
                  <a:lnTo>
                    <a:pt x="399287" y="44196"/>
                  </a:lnTo>
                  <a:lnTo>
                    <a:pt x="394715" y="39624"/>
                  </a:lnTo>
                  <a:lnTo>
                    <a:pt x="393191" y="35051"/>
                  </a:lnTo>
                  <a:lnTo>
                    <a:pt x="393191" y="25908"/>
                  </a:lnTo>
                  <a:lnTo>
                    <a:pt x="394715" y="21335"/>
                  </a:lnTo>
                  <a:lnTo>
                    <a:pt x="400811" y="15240"/>
                  </a:lnTo>
                  <a:lnTo>
                    <a:pt x="403859" y="13716"/>
                  </a:lnTo>
                  <a:lnTo>
                    <a:pt x="411479" y="13716"/>
                  </a:lnTo>
                  <a:lnTo>
                    <a:pt x="413003" y="15240"/>
                  </a:lnTo>
                  <a:lnTo>
                    <a:pt x="416051" y="15240"/>
                  </a:lnTo>
                  <a:lnTo>
                    <a:pt x="416051" y="16764"/>
                  </a:lnTo>
                  <a:lnTo>
                    <a:pt x="403859" y="16764"/>
                  </a:lnTo>
                  <a:lnTo>
                    <a:pt x="402335" y="18288"/>
                  </a:lnTo>
                  <a:lnTo>
                    <a:pt x="399287" y="19812"/>
                  </a:lnTo>
                  <a:lnTo>
                    <a:pt x="396239" y="25908"/>
                  </a:lnTo>
                  <a:lnTo>
                    <a:pt x="396239" y="35051"/>
                  </a:lnTo>
                  <a:lnTo>
                    <a:pt x="397763" y="38100"/>
                  </a:lnTo>
                  <a:lnTo>
                    <a:pt x="399287" y="39624"/>
                  </a:lnTo>
                  <a:lnTo>
                    <a:pt x="400811" y="42672"/>
                  </a:lnTo>
                  <a:lnTo>
                    <a:pt x="403859" y="44196"/>
                  </a:lnTo>
                  <a:lnTo>
                    <a:pt x="416051" y="44196"/>
                  </a:lnTo>
                  <a:lnTo>
                    <a:pt x="413003" y="45719"/>
                  </a:lnTo>
                  <a:close/>
                </a:path>
                <a:path w="1377950" h="59689">
                  <a:moveTo>
                    <a:pt x="416051" y="18288"/>
                  </a:moveTo>
                  <a:lnTo>
                    <a:pt x="413003" y="16764"/>
                  </a:lnTo>
                  <a:lnTo>
                    <a:pt x="416051" y="16764"/>
                  </a:lnTo>
                  <a:lnTo>
                    <a:pt x="416051" y="18288"/>
                  </a:lnTo>
                  <a:close/>
                </a:path>
                <a:path w="1377950" h="59689">
                  <a:moveTo>
                    <a:pt x="416051" y="44196"/>
                  </a:moveTo>
                  <a:lnTo>
                    <a:pt x="409955" y="44196"/>
                  </a:lnTo>
                  <a:lnTo>
                    <a:pt x="416051" y="41148"/>
                  </a:lnTo>
                  <a:lnTo>
                    <a:pt x="416051" y="44196"/>
                  </a:lnTo>
                  <a:close/>
                </a:path>
                <a:path w="1377950" h="59689">
                  <a:moveTo>
                    <a:pt x="425195" y="45719"/>
                  </a:moveTo>
                  <a:lnTo>
                    <a:pt x="422147" y="45719"/>
                  </a:lnTo>
                  <a:lnTo>
                    <a:pt x="422147" y="0"/>
                  </a:lnTo>
                  <a:lnTo>
                    <a:pt x="425195" y="0"/>
                  </a:lnTo>
                  <a:lnTo>
                    <a:pt x="425195" y="19812"/>
                  </a:lnTo>
                  <a:lnTo>
                    <a:pt x="428243" y="19812"/>
                  </a:lnTo>
                  <a:lnTo>
                    <a:pt x="426719" y="21335"/>
                  </a:lnTo>
                  <a:lnTo>
                    <a:pt x="425195" y="24383"/>
                  </a:lnTo>
                  <a:lnTo>
                    <a:pt x="425195" y="45719"/>
                  </a:lnTo>
                  <a:close/>
                </a:path>
                <a:path w="1377950" h="59689">
                  <a:moveTo>
                    <a:pt x="428243" y="19812"/>
                  </a:moveTo>
                  <a:lnTo>
                    <a:pt x="425195" y="19812"/>
                  </a:lnTo>
                  <a:lnTo>
                    <a:pt x="431291" y="13716"/>
                  </a:lnTo>
                  <a:lnTo>
                    <a:pt x="438911" y="13716"/>
                  </a:lnTo>
                  <a:lnTo>
                    <a:pt x="441959" y="15240"/>
                  </a:lnTo>
                  <a:lnTo>
                    <a:pt x="443483" y="16764"/>
                  </a:lnTo>
                  <a:lnTo>
                    <a:pt x="432815" y="16764"/>
                  </a:lnTo>
                  <a:lnTo>
                    <a:pt x="429767" y="18288"/>
                  </a:lnTo>
                  <a:lnTo>
                    <a:pt x="428243" y="19812"/>
                  </a:lnTo>
                  <a:close/>
                </a:path>
                <a:path w="1377950" h="59689">
                  <a:moveTo>
                    <a:pt x="446531" y="45719"/>
                  </a:moveTo>
                  <a:lnTo>
                    <a:pt x="443483" y="45719"/>
                  </a:lnTo>
                  <a:lnTo>
                    <a:pt x="443483" y="21335"/>
                  </a:lnTo>
                  <a:lnTo>
                    <a:pt x="438911" y="16764"/>
                  </a:lnTo>
                  <a:lnTo>
                    <a:pt x="443483" y="16764"/>
                  </a:lnTo>
                  <a:lnTo>
                    <a:pt x="446531" y="22859"/>
                  </a:lnTo>
                  <a:lnTo>
                    <a:pt x="446531" y="45719"/>
                  </a:lnTo>
                  <a:close/>
                </a:path>
                <a:path w="1377950" h="59689">
                  <a:moveTo>
                    <a:pt x="458723" y="45719"/>
                  </a:moveTo>
                  <a:lnTo>
                    <a:pt x="455675" y="45719"/>
                  </a:lnTo>
                  <a:lnTo>
                    <a:pt x="455675" y="15240"/>
                  </a:lnTo>
                  <a:lnTo>
                    <a:pt x="458723" y="15240"/>
                  </a:lnTo>
                  <a:lnTo>
                    <a:pt x="458723" y="45719"/>
                  </a:lnTo>
                  <a:close/>
                </a:path>
                <a:path w="1377950" h="59689">
                  <a:moveTo>
                    <a:pt x="458723" y="7619"/>
                  </a:moveTo>
                  <a:lnTo>
                    <a:pt x="455675" y="7619"/>
                  </a:lnTo>
                  <a:lnTo>
                    <a:pt x="455675" y="6096"/>
                  </a:lnTo>
                  <a:lnTo>
                    <a:pt x="454151" y="6096"/>
                  </a:lnTo>
                  <a:lnTo>
                    <a:pt x="454151" y="4572"/>
                  </a:lnTo>
                  <a:lnTo>
                    <a:pt x="455675" y="3048"/>
                  </a:lnTo>
                  <a:lnTo>
                    <a:pt x="458723" y="3048"/>
                  </a:lnTo>
                  <a:lnTo>
                    <a:pt x="458723" y="7619"/>
                  </a:lnTo>
                  <a:close/>
                </a:path>
                <a:path w="1377950" h="59689">
                  <a:moveTo>
                    <a:pt x="484631" y="45719"/>
                  </a:moveTo>
                  <a:lnTo>
                    <a:pt x="475487" y="45719"/>
                  </a:lnTo>
                  <a:lnTo>
                    <a:pt x="469391" y="42672"/>
                  </a:lnTo>
                  <a:lnTo>
                    <a:pt x="467867" y="39624"/>
                  </a:lnTo>
                  <a:lnTo>
                    <a:pt x="466343" y="35051"/>
                  </a:lnTo>
                  <a:lnTo>
                    <a:pt x="466343" y="25908"/>
                  </a:lnTo>
                  <a:lnTo>
                    <a:pt x="467867" y="21335"/>
                  </a:lnTo>
                  <a:lnTo>
                    <a:pt x="469391" y="18288"/>
                  </a:lnTo>
                  <a:lnTo>
                    <a:pt x="472439" y="15240"/>
                  </a:lnTo>
                  <a:lnTo>
                    <a:pt x="475487" y="13716"/>
                  </a:lnTo>
                  <a:lnTo>
                    <a:pt x="484631" y="13716"/>
                  </a:lnTo>
                  <a:lnTo>
                    <a:pt x="487679" y="16764"/>
                  </a:lnTo>
                  <a:lnTo>
                    <a:pt x="477011" y="16764"/>
                  </a:lnTo>
                  <a:lnTo>
                    <a:pt x="473963" y="18288"/>
                  </a:lnTo>
                  <a:lnTo>
                    <a:pt x="469391" y="22859"/>
                  </a:lnTo>
                  <a:lnTo>
                    <a:pt x="469391" y="38100"/>
                  </a:lnTo>
                  <a:lnTo>
                    <a:pt x="472439" y="39624"/>
                  </a:lnTo>
                  <a:lnTo>
                    <a:pt x="473963" y="42672"/>
                  </a:lnTo>
                  <a:lnTo>
                    <a:pt x="475487" y="44196"/>
                  </a:lnTo>
                  <a:lnTo>
                    <a:pt x="487679" y="44196"/>
                  </a:lnTo>
                  <a:lnTo>
                    <a:pt x="484631" y="45719"/>
                  </a:lnTo>
                  <a:close/>
                </a:path>
                <a:path w="1377950" h="59689">
                  <a:moveTo>
                    <a:pt x="492251" y="19812"/>
                  </a:moveTo>
                  <a:lnTo>
                    <a:pt x="490727" y="19812"/>
                  </a:lnTo>
                  <a:lnTo>
                    <a:pt x="490727" y="15240"/>
                  </a:lnTo>
                  <a:lnTo>
                    <a:pt x="492251" y="15240"/>
                  </a:lnTo>
                  <a:lnTo>
                    <a:pt x="492251" y="19812"/>
                  </a:lnTo>
                  <a:close/>
                </a:path>
                <a:path w="1377950" h="59689">
                  <a:moveTo>
                    <a:pt x="487679" y="44196"/>
                  </a:moveTo>
                  <a:lnTo>
                    <a:pt x="483107" y="44196"/>
                  </a:lnTo>
                  <a:lnTo>
                    <a:pt x="484631" y="42672"/>
                  </a:lnTo>
                  <a:lnTo>
                    <a:pt x="487679" y="41148"/>
                  </a:lnTo>
                  <a:lnTo>
                    <a:pt x="490727" y="35051"/>
                  </a:lnTo>
                  <a:lnTo>
                    <a:pt x="490727" y="24383"/>
                  </a:lnTo>
                  <a:lnTo>
                    <a:pt x="489203" y="21335"/>
                  </a:lnTo>
                  <a:lnTo>
                    <a:pt x="486155" y="18288"/>
                  </a:lnTo>
                  <a:lnTo>
                    <a:pt x="483107" y="16764"/>
                  </a:lnTo>
                  <a:lnTo>
                    <a:pt x="487679" y="16764"/>
                  </a:lnTo>
                  <a:lnTo>
                    <a:pt x="490727" y="19812"/>
                  </a:lnTo>
                  <a:lnTo>
                    <a:pt x="492251" y="19812"/>
                  </a:lnTo>
                  <a:lnTo>
                    <a:pt x="492251" y="39624"/>
                  </a:lnTo>
                  <a:lnTo>
                    <a:pt x="490727" y="39624"/>
                  </a:lnTo>
                  <a:lnTo>
                    <a:pt x="487679" y="44196"/>
                  </a:lnTo>
                  <a:close/>
                </a:path>
                <a:path w="1377950" h="59689">
                  <a:moveTo>
                    <a:pt x="486155" y="57912"/>
                  </a:moveTo>
                  <a:lnTo>
                    <a:pt x="490727" y="53340"/>
                  </a:lnTo>
                  <a:lnTo>
                    <a:pt x="490727" y="39624"/>
                  </a:lnTo>
                  <a:lnTo>
                    <a:pt x="492251" y="39624"/>
                  </a:lnTo>
                  <a:lnTo>
                    <a:pt x="492251" y="53340"/>
                  </a:lnTo>
                  <a:lnTo>
                    <a:pt x="489203" y="56388"/>
                  </a:lnTo>
                  <a:lnTo>
                    <a:pt x="486155" y="57912"/>
                  </a:lnTo>
                  <a:close/>
                </a:path>
                <a:path w="1377950" h="59689">
                  <a:moveTo>
                    <a:pt x="483107" y="59435"/>
                  </a:moveTo>
                  <a:lnTo>
                    <a:pt x="470915" y="59435"/>
                  </a:lnTo>
                  <a:lnTo>
                    <a:pt x="467867" y="57912"/>
                  </a:lnTo>
                  <a:lnTo>
                    <a:pt x="467867" y="54864"/>
                  </a:lnTo>
                  <a:lnTo>
                    <a:pt x="473963" y="57912"/>
                  </a:lnTo>
                  <a:lnTo>
                    <a:pt x="486155" y="57912"/>
                  </a:lnTo>
                  <a:lnTo>
                    <a:pt x="483107" y="59435"/>
                  </a:lnTo>
                  <a:close/>
                </a:path>
                <a:path w="1377950" h="59689">
                  <a:moveTo>
                    <a:pt x="504443" y="21335"/>
                  </a:moveTo>
                  <a:lnTo>
                    <a:pt x="504443" y="16764"/>
                  </a:lnTo>
                  <a:lnTo>
                    <a:pt x="505967" y="15240"/>
                  </a:lnTo>
                  <a:lnTo>
                    <a:pt x="510539" y="15240"/>
                  </a:lnTo>
                  <a:lnTo>
                    <a:pt x="512063" y="13716"/>
                  </a:lnTo>
                  <a:lnTo>
                    <a:pt x="516635" y="13716"/>
                  </a:lnTo>
                  <a:lnTo>
                    <a:pt x="519683" y="15240"/>
                  </a:lnTo>
                  <a:lnTo>
                    <a:pt x="521207" y="16764"/>
                  </a:lnTo>
                  <a:lnTo>
                    <a:pt x="510539" y="16764"/>
                  </a:lnTo>
                  <a:lnTo>
                    <a:pt x="507491" y="18288"/>
                  </a:lnTo>
                  <a:lnTo>
                    <a:pt x="504443" y="21335"/>
                  </a:lnTo>
                  <a:close/>
                </a:path>
                <a:path w="1377950" h="59689">
                  <a:moveTo>
                    <a:pt x="515111" y="45719"/>
                  </a:moveTo>
                  <a:lnTo>
                    <a:pt x="505967" y="45719"/>
                  </a:lnTo>
                  <a:lnTo>
                    <a:pt x="502919" y="44196"/>
                  </a:lnTo>
                  <a:lnTo>
                    <a:pt x="501395" y="42672"/>
                  </a:lnTo>
                  <a:lnTo>
                    <a:pt x="501395" y="32004"/>
                  </a:lnTo>
                  <a:lnTo>
                    <a:pt x="504443" y="28956"/>
                  </a:lnTo>
                  <a:lnTo>
                    <a:pt x="512063" y="27432"/>
                  </a:lnTo>
                  <a:lnTo>
                    <a:pt x="521207" y="25908"/>
                  </a:lnTo>
                  <a:lnTo>
                    <a:pt x="521207" y="19812"/>
                  </a:lnTo>
                  <a:lnTo>
                    <a:pt x="518159" y="16764"/>
                  </a:lnTo>
                  <a:lnTo>
                    <a:pt x="521207" y="16764"/>
                  </a:lnTo>
                  <a:lnTo>
                    <a:pt x="522731" y="19812"/>
                  </a:lnTo>
                  <a:lnTo>
                    <a:pt x="524255" y="21335"/>
                  </a:lnTo>
                  <a:lnTo>
                    <a:pt x="524255" y="28956"/>
                  </a:lnTo>
                  <a:lnTo>
                    <a:pt x="521207" y="28956"/>
                  </a:lnTo>
                  <a:lnTo>
                    <a:pt x="512063" y="30480"/>
                  </a:lnTo>
                  <a:lnTo>
                    <a:pt x="509015" y="30480"/>
                  </a:lnTo>
                  <a:lnTo>
                    <a:pt x="507491" y="32004"/>
                  </a:lnTo>
                  <a:lnTo>
                    <a:pt x="505967" y="32004"/>
                  </a:lnTo>
                  <a:lnTo>
                    <a:pt x="504443" y="33527"/>
                  </a:lnTo>
                  <a:lnTo>
                    <a:pt x="504443" y="41148"/>
                  </a:lnTo>
                  <a:lnTo>
                    <a:pt x="505967" y="42672"/>
                  </a:lnTo>
                  <a:lnTo>
                    <a:pt x="507491" y="42672"/>
                  </a:lnTo>
                  <a:lnTo>
                    <a:pt x="509015" y="44196"/>
                  </a:lnTo>
                  <a:lnTo>
                    <a:pt x="516635" y="44196"/>
                  </a:lnTo>
                  <a:lnTo>
                    <a:pt x="515111" y="45719"/>
                  </a:lnTo>
                  <a:close/>
                </a:path>
                <a:path w="1377950" h="59689">
                  <a:moveTo>
                    <a:pt x="516635" y="44196"/>
                  </a:moveTo>
                  <a:lnTo>
                    <a:pt x="513587" y="44196"/>
                  </a:lnTo>
                  <a:lnTo>
                    <a:pt x="516635" y="42672"/>
                  </a:lnTo>
                  <a:lnTo>
                    <a:pt x="518159" y="41148"/>
                  </a:lnTo>
                  <a:lnTo>
                    <a:pt x="521207" y="35051"/>
                  </a:lnTo>
                  <a:lnTo>
                    <a:pt x="521207" y="28956"/>
                  </a:lnTo>
                  <a:lnTo>
                    <a:pt x="524255" y="28956"/>
                  </a:lnTo>
                  <a:lnTo>
                    <a:pt x="524255" y="39624"/>
                  </a:lnTo>
                  <a:lnTo>
                    <a:pt x="521207" y="39624"/>
                  </a:lnTo>
                  <a:lnTo>
                    <a:pt x="516635" y="44196"/>
                  </a:lnTo>
                  <a:close/>
                </a:path>
                <a:path w="1377950" h="59689">
                  <a:moveTo>
                    <a:pt x="524255" y="45719"/>
                  </a:moveTo>
                  <a:lnTo>
                    <a:pt x="521207" y="45719"/>
                  </a:lnTo>
                  <a:lnTo>
                    <a:pt x="521207" y="39624"/>
                  </a:lnTo>
                  <a:lnTo>
                    <a:pt x="524255" y="39624"/>
                  </a:lnTo>
                  <a:lnTo>
                    <a:pt x="524255" y="45719"/>
                  </a:lnTo>
                  <a:close/>
                </a:path>
                <a:path w="1377950" h="59689">
                  <a:moveTo>
                    <a:pt x="539495" y="19812"/>
                  </a:moveTo>
                  <a:lnTo>
                    <a:pt x="536447" y="19812"/>
                  </a:lnTo>
                  <a:lnTo>
                    <a:pt x="537971" y="16764"/>
                  </a:lnTo>
                  <a:lnTo>
                    <a:pt x="542543" y="13716"/>
                  </a:lnTo>
                  <a:lnTo>
                    <a:pt x="550163" y="13716"/>
                  </a:lnTo>
                  <a:lnTo>
                    <a:pt x="553211" y="15240"/>
                  </a:lnTo>
                  <a:lnTo>
                    <a:pt x="554735" y="16764"/>
                  </a:lnTo>
                  <a:lnTo>
                    <a:pt x="542543" y="16764"/>
                  </a:lnTo>
                  <a:lnTo>
                    <a:pt x="539495" y="19812"/>
                  </a:lnTo>
                  <a:close/>
                </a:path>
                <a:path w="1377950" h="59689">
                  <a:moveTo>
                    <a:pt x="536447" y="45719"/>
                  </a:moveTo>
                  <a:lnTo>
                    <a:pt x="533400" y="45719"/>
                  </a:lnTo>
                  <a:lnTo>
                    <a:pt x="533400" y="15240"/>
                  </a:lnTo>
                  <a:lnTo>
                    <a:pt x="536447" y="15240"/>
                  </a:lnTo>
                  <a:lnTo>
                    <a:pt x="536447" y="19812"/>
                  </a:lnTo>
                  <a:lnTo>
                    <a:pt x="539495" y="19812"/>
                  </a:lnTo>
                  <a:lnTo>
                    <a:pt x="536447" y="22859"/>
                  </a:lnTo>
                  <a:lnTo>
                    <a:pt x="536447" y="45719"/>
                  </a:lnTo>
                  <a:close/>
                </a:path>
                <a:path w="1377950" h="59689">
                  <a:moveTo>
                    <a:pt x="556259" y="45719"/>
                  </a:moveTo>
                  <a:lnTo>
                    <a:pt x="554735" y="45719"/>
                  </a:lnTo>
                  <a:lnTo>
                    <a:pt x="554735" y="19812"/>
                  </a:lnTo>
                  <a:lnTo>
                    <a:pt x="551687" y="16764"/>
                  </a:lnTo>
                  <a:lnTo>
                    <a:pt x="554735" y="16764"/>
                  </a:lnTo>
                  <a:lnTo>
                    <a:pt x="556259" y="19812"/>
                  </a:lnTo>
                  <a:lnTo>
                    <a:pt x="556259" y="45719"/>
                  </a:lnTo>
                  <a:close/>
                </a:path>
                <a:path w="1377950" h="59689">
                  <a:moveTo>
                    <a:pt x="608075" y="45719"/>
                  </a:moveTo>
                  <a:lnTo>
                    <a:pt x="595883" y="45719"/>
                  </a:lnTo>
                  <a:lnTo>
                    <a:pt x="591311" y="44196"/>
                  </a:lnTo>
                  <a:lnTo>
                    <a:pt x="583691" y="36575"/>
                  </a:lnTo>
                  <a:lnTo>
                    <a:pt x="580643" y="32004"/>
                  </a:lnTo>
                  <a:lnTo>
                    <a:pt x="580643" y="18288"/>
                  </a:lnTo>
                  <a:lnTo>
                    <a:pt x="583691" y="12191"/>
                  </a:lnTo>
                  <a:lnTo>
                    <a:pt x="586739" y="7619"/>
                  </a:lnTo>
                  <a:lnTo>
                    <a:pt x="595883" y="1524"/>
                  </a:lnTo>
                  <a:lnTo>
                    <a:pt x="606551" y="1524"/>
                  </a:lnTo>
                  <a:lnTo>
                    <a:pt x="609600" y="3048"/>
                  </a:lnTo>
                  <a:lnTo>
                    <a:pt x="612647" y="3048"/>
                  </a:lnTo>
                  <a:lnTo>
                    <a:pt x="612647" y="4572"/>
                  </a:lnTo>
                  <a:lnTo>
                    <a:pt x="597407" y="4572"/>
                  </a:lnTo>
                  <a:lnTo>
                    <a:pt x="592835" y="6096"/>
                  </a:lnTo>
                  <a:lnTo>
                    <a:pt x="589787" y="10667"/>
                  </a:lnTo>
                  <a:lnTo>
                    <a:pt x="586739" y="13716"/>
                  </a:lnTo>
                  <a:lnTo>
                    <a:pt x="583691" y="18288"/>
                  </a:lnTo>
                  <a:lnTo>
                    <a:pt x="583691" y="30480"/>
                  </a:lnTo>
                  <a:lnTo>
                    <a:pt x="586739" y="35051"/>
                  </a:lnTo>
                  <a:lnTo>
                    <a:pt x="595883" y="44196"/>
                  </a:lnTo>
                  <a:lnTo>
                    <a:pt x="612647" y="44196"/>
                  </a:lnTo>
                  <a:lnTo>
                    <a:pt x="608075" y="45719"/>
                  </a:lnTo>
                  <a:close/>
                </a:path>
                <a:path w="1377950" h="59689">
                  <a:moveTo>
                    <a:pt x="612647" y="6096"/>
                  </a:moveTo>
                  <a:lnTo>
                    <a:pt x="609600" y="6096"/>
                  </a:lnTo>
                  <a:lnTo>
                    <a:pt x="606551" y="4572"/>
                  </a:lnTo>
                  <a:lnTo>
                    <a:pt x="612647" y="4572"/>
                  </a:lnTo>
                  <a:lnTo>
                    <a:pt x="612647" y="6096"/>
                  </a:lnTo>
                  <a:close/>
                </a:path>
                <a:path w="1377950" h="59689">
                  <a:moveTo>
                    <a:pt x="612647" y="44196"/>
                  </a:moveTo>
                  <a:lnTo>
                    <a:pt x="605027" y="44196"/>
                  </a:lnTo>
                  <a:lnTo>
                    <a:pt x="609600" y="42672"/>
                  </a:lnTo>
                  <a:lnTo>
                    <a:pt x="612647" y="41148"/>
                  </a:lnTo>
                  <a:lnTo>
                    <a:pt x="612647" y="44196"/>
                  </a:lnTo>
                  <a:close/>
                </a:path>
                <a:path w="1377950" h="59689">
                  <a:moveTo>
                    <a:pt x="638555" y="45719"/>
                  </a:moveTo>
                  <a:lnTo>
                    <a:pt x="629411" y="45719"/>
                  </a:lnTo>
                  <a:lnTo>
                    <a:pt x="624839" y="44196"/>
                  </a:lnTo>
                  <a:lnTo>
                    <a:pt x="623315" y="41148"/>
                  </a:lnTo>
                  <a:lnTo>
                    <a:pt x="620267" y="39624"/>
                  </a:lnTo>
                  <a:lnTo>
                    <a:pt x="618743" y="35051"/>
                  </a:lnTo>
                  <a:lnTo>
                    <a:pt x="618743" y="25908"/>
                  </a:lnTo>
                  <a:lnTo>
                    <a:pt x="620267" y="21335"/>
                  </a:lnTo>
                  <a:lnTo>
                    <a:pt x="626363" y="15240"/>
                  </a:lnTo>
                  <a:lnTo>
                    <a:pt x="629411" y="13716"/>
                  </a:lnTo>
                  <a:lnTo>
                    <a:pt x="638555" y="13716"/>
                  </a:lnTo>
                  <a:lnTo>
                    <a:pt x="641603" y="15240"/>
                  </a:lnTo>
                  <a:lnTo>
                    <a:pt x="643127" y="16764"/>
                  </a:lnTo>
                  <a:lnTo>
                    <a:pt x="629411" y="16764"/>
                  </a:lnTo>
                  <a:lnTo>
                    <a:pt x="627887" y="18288"/>
                  </a:lnTo>
                  <a:lnTo>
                    <a:pt x="624839" y="19812"/>
                  </a:lnTo>
                  <a:lnTo>
                    <a:pt x="621791" y="25908"/>
                  </a:lnTo>
                  <a:lnTo>
                    <a:pt x="621791" y="35051"/>
                  </a:lnTo>
                  <a:lnTo>
                    <a:pt x="623315" y="38100"/>
                  </a:lnTo>
                  <a:lnTo>
                    <a:pt x="629411" y="44196"/>
                  </a:lnTo>
                  <a:lnTo>
                    <a:pt x="641603" y="44196"/>
                  </a:lnTo>
                  <a:lnTo>
                    <a:pt x="638555" y="45719"/>
                  </a:lnTo>
                  <a:close/>
                </a:path>
                <a:path w="1377950" h="59689">
                  <a:moveTo>
                    <a:pt x="641603" y="44196"/>
                  </a:moveTo>
                  <a:lnTo>
                    <a:pt x="637031" y="44196"/>
                  </a:lnTo>
                  <a:lnTo>
                    <a:pt x="640079" y="42672"/>
                  </a:lnTo>
                  <a:lnTo>
                    <a:pt x="641603" y="39624"/>
                  </a:lnTo>
                  <a:lnTo>
                    <a:pt x="644651" y="38100"/>
                  </a:lnTo>
                  <a:lnTo>
                    <a:pt x="644651" y="22859"/>
                  </a:lnTo>
                  <a:lnTo>
                    <a:pt x="640079" y="18288"/>
                  </a:lnTo>
                  <a:lnTo>
                    <a:pt x="637031" y="16764"/>
                  </a:lnTo>
                  <a:lnTo>
                    <a:pt x="643127" y="16764"/>
                  </a:lnTo>
                  <a:lnTo>
                    <a:pt x="644651" y="18288"/>
                  </a:lnTo>
                  <a:lnTo>
                    <a:pt x="646175" y="21335"/>
                  </a:lnTo>
                  <a:lnTo>
                    <a:pt x="647700" y="25908"/>
                  </a:lnTo>
                  <a:lnTo>
                    <a:pt x="647700" y="35051"/>
                  </a:lnTo>
                  <a:lnTo>
                    <a:pt x="646175" y="39624"/>
                  </a:lnTo>
                  <a:lnTo>
                    <a:pt x="641603" y="44196"/>
                  </a:lnTo>
                  <a:close/>
                </a:path>
                <a:path w="1377950" h="59689">
                  <a:moveTo>
                    <a:pt x="661415" y="19812"/>
                  </a:moveTo>
                  <a:lnTo>
                    <a:pt x="658367" y="19812"/>
                  </a:lnTo>
                  <a:lnTo>
                    <a:pt x="664463" y="13716"/>
                  </a:lnTo>
                  <a:lnTo>
                    <a:pt x="672083" y="13716"/>
                  </a:lnTo>
                  <a:lnTo>
                    <a:pt x="675131" y="15240"/>
                  </a:lnTo>
                  <a:lnTo>
                    <a:pt x="676655" y="16764"/>
                  </a:lnTo>
                  <a:lnTo>
                    <a:pt x="665987" y="16764"/>
                  </a:lnTo>
                  <a:lnTo>
                    <a:pt x="662939" y="18288"/>
                  </a:lnTo>
                  <a:lnTo>
                    <a:pt x="661415" y="19812"/>
                  </a:lnTo>
                  <a:close/>
                </a:path>
                <a:path w="1377950" h="59689">
                  <a:moveTo>
                    <a:pt x="658367" y="45719"/>
                  </a:moveTo>
                  <a:lnTo>
                    <a:pt x="655319" y="45719"/>
                  </a:lnTo>
                  <a:lnTo>
                    <a:pt x="655319" y="15240"/>
                  </a:lnTo>
                  <a:lnTo>
                    <a:pt x="658367" y="15240"/>
                  </a:lnTo>
                  <a:lnTo>
                    <a:pt x="658367" y="19812"/>
                  </a:lnTo>
                  <a:lnTo>
                    <a:pt x="661415" y="19812"/>
                  </a:lnTo>
                  <a:lnTo>
                    <a:pt x="659892" y="22859"/>
                  </a:lnTo>
                  <a:lnTo>
                    <a:pt x="658367" y="24383"/>
                  </a:lnTo>
                  <a:lnTo>
                    <a:pt x="658367" y="45719"/>
                  </a:lnTo>
                  <a:close/>
                </a:path>
                <a:path w="1377950" h="59689">
                  <a:moveTo>
                    <a:pt x="679703" y="45719"/>
                  </a:moveTo>
                  <a:lnTo>
                    <a:pt x="676655" y="45719"/>
                  </a:lnTo>
                  <a:lnTo>
                    <a:pt x="676655" y="19812"/>
                  </a:lnTo>
                  <a:lnTo>
                    <a:pt x="673607" y="16764"/>
                  </a:lnTo>
                  <a:lnTo>
                    <a:pt x="676655" y="16764"/>
                  </a:lnTo>
                  <a:lnTo>
                    <a:pt x="679703" y="22859"/>
                  </a:lnTo>
                  <a:lnTo>
                    <a:pt x="679703" y="45719"/>
                  </a:lnTo>
                  <a:close/>
                </a:path>
                <a:path w="1377950" h="59689">
                  <a:moveTo>
                    <a:pt x="702563" y="44196"/>
                  </a:moveTo>
                  <a:lnTo>
                    <a:pt x="699515" y="44196"/>
                  </a:lnTo>
                  <a:lnTo>
                    <a:pt x="702563" y="41148"/>
                  </a:lnTo>
                  <a:lnTo>
                    <a:pt x="702563" y="36575"/>
                  </a:lnTo>
                  <a:lnTo>
                    <a:pt x="697992" y="32004"/>
                  </a:lnTo>
                  <a:lnTo>
                    <a:pt x="694943" y="32004"/>
                  </a:lnTo>
                  <a:lnTo>
                    <a:pt x="691895" y="30480"/>
                  </a:lnTo>
                  <a:lnTo>
                    <a:pt x="687323" y="25908"/>
                  </a:lnTo>
                  <a:lnTo>
                    <a:pt x="687323" y="19812"/>
                  </a:lnTo>
                  <a:lnTo>
                    <a:pt x="691895" y="15240"/>
                  </a:lnTo>
                  <a:lnTo>
                    <a:pt x="694943" y="13716"/>
                  </a:lnTo>
                  <a:lnTo>
                    <a:pt x="699515" y="13716"/>
                  </a:lnTo>
                  <a:lnTo>
                    <a:pt x="702563" y="15240"/>
                  </a:lnTo>
                  <a:lnTo>
                    <a:pt x="704087" y="15240"/>
                  </a:lnTo>
                  <a:lnTo>
                    <a:pt x="704087" y="16764"/>
                  </a:lnTo>
                  <a:lnTo>
                    <a:pt x="693419" y="16764"/>
                  </a:lnTo>
                  <a:lnTo>
                    <a:pt x="690371" y="19812"/>
                  </a:lnTo>
                  <a:lnTo>
                    <a:pt x="690371" y="24383"/>
                  </a:lnTo>
                  <a:lnTo>
                    <a:pt x="691895" y="25908"/>
                  </a:lnTo>
                  <a:lnTo>
                    <a:pt x="691895" y="27432"/>
                  </a:lnTo>
                  <a:lnTo>
                    <a:pt x="693419" y="27432"/>
                  </a:lnTo>
                  <a:lnTo>
                    <a:pt x="702563" y="32004"/>
                  </a:lnTo>
                  <a:lnTo>
                    <a:pt x="702563" y="33527"/>
                  </a:lnTo>
                  <a:lnTo>
                    <a:pt x="704087" y="33527"/>
                  </a:lnTo>
                  <a:lnTo>
                    <a:pt x="705611" y="36575"/>
                  </a:lnTo>
                  <a:lnTo>
                    <a:pt x="705611" y="39624"/>
                  </a:lnTo>
                  <a:lnTo>
                    <a:pt x="704087" y="42672"/>
                  </a:lnTo>
                  <a:lnTo>
                    <a:pt x="702563" y="44196"/>
                  </a:lnTo>
                  <a:close/>
                </a:path>
                <a:path w="1377950" h="59689">
                  <a:moveTo>
                    <a:pt x="704087" y="18288"/>
                  </a:moveTo>
                  <a:lnTo>
                    <a:pt x="701039" y="16764"/>
                  </a:lnTo>
                  <a:lnTo>
                    <a:pt x="704087" y="16764"/>
                  </a:lnTo>
                  <a:lnTo>
                    <a:pt x="704087" y="18288"/>
                  </a:lnTo>
                  <a:close/>
                </a:path>
                <a:path w="1377950" h="59689">
                  <a:moveTo>
                    <a:pt x="699515" y="45719"/>
                  </a:moveTo>
                  <a:lnTo>
                    <a:pt x="688847" y="45719"/>
                  </a:lnTo>
                  <a:lnTo>
                    <a:pt x="687323" y="44196"/>
                  </a:lnTo>
                  <a:lnTo>
                    <a:pt x="687323" y="41148"/>
                  </a:lnTo>
                  <a:lnTo>
                    <a:pt x="688847" y="41148"/>
                  </a:lnTo>
                  <a:lnTo>
                    <a:pt x="688847" y="42672"/>
                  </a:lnTo>
                  <a:lnTo>
                    <a:pt x="690371" y="42672"/>
                  </a:lnTo>
                  <a:lnTo>
                    <a:pt x="691895" y="44196"/>
                  </a:lnTo>
                  <a:lnTo>
                    <a:pt x="702563" y="44196"/>
                  </a:lnTo>
                  <a:lnTo>
                    <a:pt x="699515" y="45719"/>
                  </a:lnTo>
                  <a:close/>
                </a:path>
                <a:path w="1377950" h="59689">
                  <a:moveTo>
                    <a:pt x="726947" y="45719"/>
                  </a:moveTo>
                  <a:lnTo>
                    <a:pt x="716279" y="45719"/>
                  </a:lnTo>
                  <a:lnTo>
                    <a:pt x="711707" y="41148"/>
                  </a:lnTo>
                  <a:lnTo>
                    <a:pt x="711707" y="15240"/>
                  </a:lnTo>
                  <a:lnTo>
                    <a:pt x="714755" y="15240"/>
                  </a:lnTo>
                  <a:lnTo>
                    <a:pt x="714755" y="39624"/>
                  </a:lnTo>
                  <a:lnTo>
                    <a:pt x="717803" y="42672"/>
                  </a:lnTo>
                  <a:lnTo>
                    <a:pt x="720851" y="44196"/>
                  </a:lnTo>
                  <a:lnTo>
                    <a:pt x="729995" y="44196"/>
                  </a:lnTo>
                  <a:lnTo>
                    <a:pt x="726947" y="45719"/>
                  </a:lnTo>
                  <a:close/>
                </a:path>
                <a:path w="1377950" h="59689">
                  <a:moveTo>
                    <a:pt x="729995" y="44196"/>
                  </a:moveTo>
                  <a:lnTo>
                    <a:pt x="725423" y="44196"/>
                  </a:lnTo>
                  <a:lnTo>
                    <a:pt x="728471" y="42672"/>
                  </a:lnTo>
                  <a:lnTo>
                    <a:pt x="729995" y="41148"/>
                  </a:lnTo>
                  <a:lnTo>
                    <a:pt x="733043" y="35051"/>
                  </a:lnTo>
                  <a:lnTo>
                    <a:pt x="733043" y="15240"/>
                  </a:lnTo>
                  <a:lnTo>
                    <a:pt x="736092" y="15240"/>
                  </a:lnTo>
                  <a:lnTo>
                    <a:pt x="736092" y="39624"/>
                  </a:lnTo>
                  <a:lnTo>
                    <a:pt x="733043" y="39624"/>
                  </a:lnTo>
                  <a:lnTo>
                    <a:pt x="729995" y="44196"/>
                  </a:lnTo>
                  <a:close/>
                </a:path>
                <a:path w="1377950" h="59689">
                  <a:moveTo>
                    <a:pt x="736092" y="45719"/>
                  </a:moveTo>
                  <a:lnTo>
                    <a:pt x="733043" y="45719"/>
                  </a:lnTo>
                  <a:lnTo>
                    <a:pt x="733043" y="39624"/>
                  </a:lnTo>
                  <a:lnTo>
                    <a:pt x="736092" y="39624"/>
                  </a:lnTo>
                  <a:lnTo>
                    <a:pt x="736092" y="45719"/>
                  </a:lnTo>
                  <a:close/>
                </a:path>
                <a:path w="1377950" h="59689">
                  <a:moveTo>
                    <a:pt x="751331" y="19812"/>
                  </a:moveTo>
                  <a:lnTo>
                    <a:pt x="748283" y="19812"/>
                  </a:lnTo>
                  <a:lnTo>
                    <a:pt x="749807" y="16764"/>
                  </a:lnTo>
                  <a:lnTo>
                    <a:pt x="754379" y="13716"/>
                  </a:lnTo>
                  <a:lnTo>
                    <a:pt x="760475" y="13716"/>
                  </a:lnTo>
                  <a:lnTo>
                    <a:pt x="763523" y="16764"/>
                  </a:lnTo>
                  <a:lnTo>
                    <a:pt x="754379" y="16764"/>
                  </a:lnTo>
                  <a:lnTo>
                    <a:pt x="751331" y="19812"/>
                  </a:lnTo>
                  <a:close/>
                </a:path>
                <a:path w="1377950" h="59689">
                  <a:moveTo>
                    <a:pt x="786383" y="45719"/>
                  </a:moveTo>
                  <a:lnTo>
                    <a:pt x="783335" y="45719"/>
                  </a:lnTo>
                  <a:lnTo>
                    <a:pt x="783335" y="21335"/>
                  </a:lnTo>
                  <a:lnTo>
                    <a:pt x="781811" y="18288"/>
                  </a:lnTo>
                  <a:lnTo>
                    <a:pt x="781811" y="16764"/>
                  </a:lnTo>
                  <a:lnTo>
                    <a:pt x="771143" y="16764"/>
                  </a:lnTo>
                  <a:lnTo>
                    <a:pt x="774192" y="13716"/>
                  </a:lnTo>
                  <a:lnTo>
                    <a:pt x="783335" y="13716"/>
                  </a:lnTo>
                  <a:lnTo>
                    <a:pt x="786383" y="18288"/>
                  </a:lnTo>
                  <a:lnTo>
                    <a:pt x="786383" y="45719"/>
                  </a:lnTo>
                  <a:close/>
                </a:path>
                <a:path w="1377950" h="59689">
                  <a:moveTo>
                    <a:pt x="748283" y="45719"/>
                  </a:moveTo>
                  <a:lnTo>
                    <a:pt x="745235" y="45719"/>
                  </a:lnTo>
                  <a:lnTo>
                    <a:pt x="745235" y="15240"/>
                  </a:lnTo>
                  <a:lnTo>
                    <a:pt x="748283" y="15240"/>
                  </a:lnTo>
                  <a:lnTo>
                    <a:pt x="748283" y="19812"/>
                  </a:lnTo>
                  <a:lnTo>
                    <a:pt x="751331" y="19812"/>
                  </a:lnTo>
                  <a:lnTo>
                    <a:pt x="749807" y="21335"/>
                  </a:lnTo>
                  <a:lnTo>
                    <a:pt x="748283" y="24383"/>
                  </a:lnTo>
                  <a:lnTo>
                    <a:pt x="748283" y="45719"/>
                  </a:lnTo>
                  <a:close/>
                </a:path>
                <a:path w="1377950" h="59689">
                  <a:moveTo>
                    <a:pt x="768095" y="45719"/>
                  </a:moveTo>
                  <a:lnTo>
                    <a:pt x="765047" y="45719"/>
                  </a:lnTo>
                  <a:lnTo>
                    <a:pt x="765047" y="19812"/>
                  </a:lnTo>
                  <a:lnTo>
                    <a:pt x="762000" y="16764"/>
                  </a:lnTo>
                  <a:lnTo>
                    <a:pt x="765047" y="16764"/>
                  </a:lnTo>
                  <a:lnTo>
                    <a:pt x="766571" y="19812"/>
                  </a:lnTo>
                  <a:lnTo>
                    <a:pt x="766571" y="21335"/>
                  </a:lnTo>
                  <a:lnTo>
                    <a:pt x="768095" y="21335"/>
                  </a:lnTo>
                  <a:lnTo>
                    <a:pt x="768095" y="45719"/>
                  </a:lnTo>
                  <a:close/>
                </a:path>
                <a:path w="1377950" h="59689">
                  <a:moveTo>
                    <a:pt x="768095" y="21335"/>
                  </a:moveTo>
                  <a:lnTo>
                    <a:pt x="766571" y="21335"/>
                  </a:lnTo>
                  <a:lnTo>
                    <a:pt x="768095" y="18288"/>
                  </a:lnTo>
                  <a:lnTo>
                    <a:pt x="769619" y="16764"/>
                  </a:lnTo>
                  <a:lnTo>
                    <a:pt x="774192" y="16764"/>
                  </a:lnTo>
                  <a:lnTo>
                    <a:pt x="772667" y="18288"/>
                  </a:lnTo>
                  <a:lnTo>
                    <a:pt x="769619" y="19812"/>
                  </a:lnTo>
                  <a:lnTo>
                    <a:pt x="768095" y="21335"/>
                  </a:lnTo>
                  <a:close/>
                </a:path>
                <a:path w="1377950" h="59689">
                  <a:moveTo>
                    <a:pt x="815339" y="45719"/>
                  </a:moveTo>
                  <a:lnTo>
                    <a:pt x="803147" y="45719"/>
                  </a:lnTo>
                  <a:lnTo>
                    <a:pt x="797051" y="42672"/>
                  </a:lnTo>
                  <a:lnTo>
                    <a:pt x="795527" y="39624"/>
                  </a:lnTo>
                  <a:lnTo>
                    <a:pt x="794003" y="35051"/>
                  </a:lnTo>
                  <a:lnTo>
                    <a:pt x="794003" y="25908"/>
                  </a:lnTo>
                  <a:lnTo>
                    <a:pt x="795527" y="21335"/>
                  </a:lnTo>
                  <a:lnTo>
                    <a:pt x="797051" y="18288"/>
                  </a:lnTo>
                  <a:lnTo>
                    <a:pt x="800100" y="15240"/>
                  </a:lnTo>
                  <a:lnTo>
                    <a:pt x="803147" y="13716"/>
                  </a:lnTo>
                  <a:lnTo>
                    <a:pt x="810767" y="13716"/>
                  </a:lnTo>
                  <a:lnTo>
                    <a:pt x="813815" y="15240"/>
                  </a:lnTo>
                  <a:lnTo>
                    <a:pt x="815339" y="16764"/>
                  </a:lnTo>
                  <a:lnTo>
                    <a:pt x="804671" y="16764"/>
                  </a:lnTo>
                  <a:lnTo>
                    <a:pt x="801623" y="18288"/>
                  </a:lnTo>
                  <a:lnTo>
                    <a:pt x="798575" y="21335"/>
                  </a:lnTo>
                  <a:lnTo>
                    <a:pt x="797051" y="24383"/>
                  </a:lnTo>
                  <a:lnTo>
                    <a:pt x="797051" y="27432"/>
                  </a:lnTo>
                  <a:lnTo>
                    <a:pt x="819911" y="27432"/>
                  </a:lnTo>
                  <a:lnTo>
                    <a:pt x="819911" y="30480"/>
                  </a:lnTo>
                  <a:lnTo>
                    <a:pt x="797051" y="30480"/>
                  </a:lnTo>
                  <a:lnTo>
                    <a:pt x="797051" y="38100"/>
                  </a:lnTo>
                  <a:lnTo>
                    <a:pt x="800100" y="39624"/>
                  </a:lnTo>
                  <a:lnTo>
                    <a:pt x="801623" y="42672"/>
                  </a:lnTo>
                  <a:lnTo>
                    <a:pt x="804671" y="44196"/>
                  </a:lnTo>
                  <a:lnTo>
                    <a:pt x="816863" y="44196"/>
                  </a:lnTo>
                  <a:lnTo>
                    <a:pt x="815339" y="45719"/>
                  </a:lnTo>
                  <a:close/>
                </a:path>
                <a:path w="1377950" h="59689">
                  <a:moveTo>
                    <a:pt x="819911" y="27432"/>
                  </a:moveTo>
                  <a:lnTo>
                    <a:pt x="816863" y="27432"/>
                  </a:lnTo>
                  <a:lnTo>
                    <a:pt x="816863" y="24383"/>
                  </a:lnTo>
                  <a:lnTo>
                    <a:pt x="815339" y="21335"/>
                  </a:lnTo>
                  <a:lnTo>
                    <a:pt x="810767" y="16764"/>
                  </a:lnTo>
                  <a:lnTo>
                    <a:pt x="815339" y="16764"/>
                  </a:lnTo>
                  <a:lnTo>
                    <a:pt x="816863" y="18288"/>
                  </a:lnTo>
                  <a:lnTo>
                    <a:pt x="819911" y="24383"/>
                  </a:lnTo>
                  <a:lnTo>
                    <a:pt x="819911" y="27432"/>
                  </a:lnTo>
                  <a:close/>
                </a:path>
                <a:path w="1377950" h="59689">
                  <a:moveTo>
                    <a:pt x="816863" y="44196"/>
                  </a:moveTo>
                  <a:lnTo>
                    <a:pt x="810767" y="44196"/>
                  </a:lnTo>
                  <a:lnTo>
                    <a:pt x="813815" y="42672"/>
                  </a:lnTo>
                  <a:lnTo>
                    <a:pt x="818387" y="39624"/>
                  </a:lnTo>
                  <a:lnTo>
                    <a:pt x="818387" y="42672"/>
                  </a:lnTo>
                  <a:lnTo>
                    <a:pt x="816863" y="44196"/>
                  </a:lnTo>
                  <a:close/>
                </a:path>
                <a:path w="1377950" h="59689">
                  <a:moveTo>
                    <a:pt x="831341" y="21335"/>
                  </a:moveTo>
                  <a:lnTo>
                    <a:pt x="830579" y="21335"/>
                  </a:lnTo>
                  <a:lnTo>
                    <a:pt x="830579" y="19812"/>
                  </a:lnTo>
                  <a:lnTo>
                    <a:pt x="836675" y="13716"/>
                  </a:lnTo>
                  <a:lnTo>
                    <a:pt x="839723" y="13716"/>
                  </a:lnTo>
                  <a:lnTo>
                    <a:pt x="841247" y="15240"/>
                  </a:lnTo>
                  <a:lnTo>
                    <a:pt x="841247" y="16764"/>
                  </a:lnTo>
                  <a:lnTo>
                    <a:pt x="836675" y="16764"/>
                  </a:lnTo>
                  <a:lnTo>
                    <a:pt x="833627" y="18288"/>
                  </a:lnTo>
                  <a:lnTo>
                    <a:pt x="832103" y="19812"/>
                  </a:lnTo>
                  <a:lnTo>
                    <a:pt x="831341" y="21335"/>
                  </a:lnTo>
                  <a:close/>
                </a:path>
                <a:path w="1377950" h="59689">
                  <a:moveTo>
                    <a:pt x="830579" y="45719"/>
                  </a:moveTo>
                  <a:lnTo>
                    <a:pt x="827531" y="45719"/>
                  </a:lnTo>
                  <a:lnTo>
                    <a:pt x="827531" y="15240"/>
                  </a:lnTo>
                  <a:lnTo>
                    <a:pt x="830579" y="15240"/>
                  </a:lnTo>
                  <a:lnTo>
                    <a:pt x="830579" y="21335"/>
                  </a:lnTo>
                  <a:lnTo>
                    <a:pt x="831341" y="21335"/>
                  </a:lnTo>
                  <a:lnTo>
                    <a:pt x="830579" y="22859"/>
                  </a:lnTo>
                  <a:lnTo>
                    <a:pt x="830579" y="45719"/>
                  </a:lnTo>
                  <a:close/>
                </a:path>
                <a:path w="1377950" h="59689">
                  <a:moveTo>
                    <a:pt x="881633" y="44196"/>
                  </a:moveTo>
                  <a:lnTo>
                    <a:pt x="876300" y="44196"/>
                  </a:lnTo>
                  <a:lnTo>
                    <a:pt x="879347" y="42672"/>
                  </a:lnTo>
                  <a:lnTo>
                    <a:pt x="883919" y="38100"/>
                  </a:lnTo>
                  <a:lnTo>
                    <a:pt x="883919" y="33527"/>
                  </a:lnTo>
                  <a:lnTo>
                    <a:pt x="880871" y="30480"/>
                  </a:lnTo>
                  <a:lnTo>
                    <a:pt x="880871" y="28956"/>
                  </a:lnTo>
                  <a:lnTo>
                    <a:pt x="877823" y="27432"/>
                  </a:lnTo>
                  <a:lnTo>
                    <a:pt x="873251" y="24383"/>
                  </a:lnTo>
                  <a:lnTo>
                    <a:pt x="870203" y="22859"/>
                  </a:lnTo>
                  <a:lnTo>
                    <a:pt x="864107" y="16764"/>
                  </a:lnTo>
                  <a:lnTo>
                    <a:pt x="864107" y="9143"/>
                  </a:lnTo>
                  <a:lnTo>
                    <a:pt x="865631" y="7619"/>
                  </a:lnTo>
                  <a:lnTo>
                    <a:pt x="867155" y="4572"/>
                  </a:lnTo>
                  <a:lnTo>
                    <a:pt x="873251" y="1524"/>
                  </a:lnTo>
                  <a:lnTo>
                    <a:pt x="879347" y="1524"/>
                  </a:lnTo>
                  <a:lnTo>
                    <a:pt x="882395" y="3048"/>
                  </a:lnTo>
                  <a:lnTo>
                    <a:pt x="883919" y="3048"/>
                  </a:lnTo>
                  <a:lnTo>
                    <a:pt x="883919" y="4572"/>
                  </a:lnTo>
                  <a:lnTo>
                    <a:pt x="873251" y="4572"/>
                  </a:lnTo>
                  <a:lnTo>
                    <a:pt x="870203" y="7619"/>
                  </a:lnTo>
                  <a:lnTo>
                    <a:pt x="867155" y="7619"/>
                  </a:lnTo>
                  <a:lnTo>
                    <a:pt x="867155" y="16764"/>
                  </a:lnTo>
                  <a:lnTo>
                    <a:pt x="868679" y="18288"/>
                  </a:lnTo>
                  <a:lnTo>
                    <a:pt x="870203" y="18288"/>
                  </a:lnTo>
                  <a:lnTo>
                    <a:pt x="871727" y="21335"/>
                  </a:lnTo>
                  <a:lnTo>
                    <a:pt x="876300" y="22859"/>
                  </a:lnTo>
                  <a:lnTo>
                    <a:pt x="880871" y="25908"/>
                  </a:lnTo>
                  <a:lnTo>
                    <a:pt x="885443" y="30480"/>
                  </a:lnTo>
                  <a:lnTo>
                    <a:pt x="886967" y="33527"/>
                  </a:lnTo>
                  <a:lnTo>
                    <a:pt x="886967" y="38100"/>
                  </a:lnTo>
                  <a:lnTo>
                    <a:pt x="885443" y="41148"/>
                  </a:lnTo>
                  <a:lnTo>
                    <a:pt x="882395" y="42672"/>
                  </a:lnTo>
                  <a:lnTo>
                    <a:pt x="881633" y="44196"/>
                  </a:lnTo>
                  <a:close/>
                </a:path>
                <a:path w="1377950" h="59689">
                  <a:moveTo>
                    <a:pt x="883919" y="6096"/>
                  </a:moveTo>
                  <a:lnTo>
                    <a:pt x="882395" y="4572"/>
                  </a:lnTo>
                  <a:lnTo>
                    <a:pt x="883919" y="4572"/>
                  </a:lnTo>
                  <a:lnTo>
                    <a:pt x="883919" y="6096"/>
                  </a:lnTo>
                  <a:close/>
                </a:path>
                <a:path w="1377950" h="59689">
                  <a:moveTo>
                    <a:pt x="880871" y="45719"/>
                  </a:moveTo>
                  <a:lnTo>
                    <a:pt x="865631" y="45719"/>
                  </a:lnTo>
                  <a:lnTo>
                    <a:pt x="864107" y="44196"/>
                  </a:lnTo>
                  <a:lnTo>
                    <a:pt x="864107" y="41148"/>
                  </a:lnTo>
                  <a:lnTo>
                    <a:pt x="870203" y="44196"/>
                  </a:lnTo>
                  <a:lnTo>
                    <a:pt x="881633" y="44196"/>
                  </a:lnTo>
                  <a:lnTo>
                    <a:pt x="880871" y="45719"/>
                  </a:lnTo>
                  <a:close/>
                </a:path>
                <a:path w="1377950" h="59689">
                  <a:moveTo>
                    <a:pt x="912875" y="45719"/>
                  </a:moveTo>
                  <a:lnTo>
                    <a:pt x="902207" y="45719"/>
                  </a:lnTo>
                  <a:lnTo>
                    <a:pt x="896111" y="42672"/>
                  </a:lnTo>
                  <a:lnTo>
                    <a:pt x="894587" y="39624"/>
                  </a:lnTo>
                  <a:lnTo>
                    <a:pt x="893063" y="35051"/>
                  </a:lnTo>
                  <a:lnTo>
                    <a:pt x="893063" y="25908"/>
                  </a:lnTo>
                  <a:lnTo>
                    <a:pt x="894587" y="21335"/>
                  </a:lnTo>
                  <a:lnTo>
                    <a:pt x="896111" y="18288"/>
                  </a:lnTo>
                  <a:lnTo>
                    <a:pt x="899159" y="15240"/>
                  </a:lnTo>
                  <a:lnTo>
                    <a:pt x="902207" y="13716"/>
                  </a:lnTo>
                  <a:lnTo>
                    <a:pt x="909827" y="13716"/>
                  </a:lnTo>
                  <a:lnTo>
                    <a:pt x="912875" y="15240"/>
                  </a:lnTo>
                  <a:lnTo>
                    <a:pt x="914399" y="16764"/>
                  </a:lnTo>
                  <a:lnTo>
                    <a:pt x="903731" y="16764"/>
                  </a:lnTo>
                  <a:lnTo>
                    <a:pt x="900683" y="18288"/>
                  </a:lnTo>
                  <a:lnTo>
                    <a:pt x="897635" y="21335"/>
                  </a:lnTo>
                  <a:lnTo>
                    <a:pt x="896111" y="24383"/>
                  </a:lnTo>
                  <a:lnTo>
                    <a:pt x="896111" y="27432"/>
                  </a:lnTo>
                  <a:lnTo>
                    <a:pt x="918971" y="27432"/>
                  </a:lnTo>
                  <a:lnTo>
                    <a:pt x="918971" y="30480"/>
                  </a:lnTo>
                  <a:lnTo>
                    <a:pt x="896111" y="30480"/>
                  </a:lnTo>
                  <a:lnTo>
                    <a:pt x="896111" y="38100"/>
                  </a:lnTo>
                  <a:lnTo>
                    <a:pt x="899159" y="39624"/>
                  </a:lnTo>
                  <a:lnTo>
                    <a:pt x="900683" y="42672"/>
                  </a:lnTo>
                  <a:lnTo>
                    <a:pt x="903731" y="44196"/>
                  </a:lnTo>
                  <a:lnTo>
                    <a:pt x="915161" y="44196"/>
                  </a:lnTo>
                  <a:lnTo>
                    <a:pt x="912875" y="45719"/>
                  </a:lnTo>
                  <a:close/>
                </a:path>
                <a:path w="1377950" h="59689">
                  <a:moveTo>
                    <a:pt x="918971" y="27432"/>
                  </a:moveTo>
                  <a:lnTo>
                    <a:pt x="915923" y="27432"/>
                  </a:lnTo>
                  <a:lnTo>
                    <a:pt x="915923" y="24383"/>
                  </a:lnTo>
                  <a:lnTo>
                    <a:pt x="914400" y="21335"/>
                  </a:lnTo>
                  <a:lnTo>
                    <a:pt x="909827" y="16764"/>
                  </a:lnTo>
                  <a:lnTo>
                    <a:pt x="914399" y="16764"/>
                  </a:lnTo>
                  <a:lnTo>
                    <a:pt x="915923" y="18288"/>
                  </a:lnTo>
                  <a:lnTo>
                    <a:pt x="918971" y="24383"/>
                  </a:lnTo>
                  <a:lnTo>
                    <a:pt x="918971" y="27432"/>
                  </a:lnTo>
                  <a:close/>
                </a:path>
                <a:path w="1377950" h="59689">
                  <a:moveTo>
                    <a:pt x="915161" y="44196"/>
                  </a:moveTo>
                  <a:lnTo>
                    <a:pt x="909827" y="44196"/>
                  </a:lnTo>
                  <a:lnTo>
                    <a:pt x="912875" y="42672"/>
                  </a:lnTo>
                  <a:lnTo>
                    <a:pt x="917447" y="39624"/>
                  </a:lnTo>
                  <a:lnTo>
                    <a:pt x="917447" y="42672"/>
                  </a:lnTo>
                  <a:lnTo>
                    <a:pt x="915161" y="44196"/>
                  </a:lnTo>
                  <a:close/>
                </a:path>
                <a:path w="1377950" h="59689">
                  <a:moveTo>
                    <a:pt x="931163" y="19812"/>
                  </a:moveTo>
                  <a:lnTo>
                    <a:pt x="929639" y="19812"/>
                  </a:lnTo>
                  <a:lnTo>
                    <a:pt x="931163" y="16764"/>
                  </a:lnTo>
                  <a:lnTo>
                    <a:pt x="934211" y="13716"/>
                  </a:lnTo>
                  <a:lnTo>
                    <a:pt x="943355" y="13716"/>
                  </a:lnTo>
                  <a:lnTo>
                    <a:pt x="946403" y="16764"/>
                  </a:lnTo>
                  <a:lnTo>
                    <a:pt x="935735" y="16764"/>
                  </a:lnTo>
                  <a:lnTo>
                    <a:pt x="934211" y="18288"/>
                  </a:lnTo>
                  <a:lnTo>
                    <a:pt x="931163" y="19812"/>
                  </a:lnTo>
                  <a:close/>
                </a:path>
                <a:path w="1377950" h="59689">
                  <a:moveTo>
                    <a:pt x="928115" y="45719"/>
                  </a:moveTo>
                  <a:lnTo>
                    <a:pt x="926592" y="45719"/>
                  </a:lnTo>
                  <a:lnTo>
                    <a:pt x="926592" y="15240"/>
                  </a:lnTo>
                  <a:lnTo>
                    <a:pt x="928115" y="15240"/>
                  </a:lnTo>
                  <a:lnTo>
                    <a:pt x="928115" y="19812"/>
                  </a:lnTo>
                  <a:lnTo>
                    <a:pt x="931163" y="19812"/>
                  </a:lnTo>
                  <a:lnTo>
                    <a:pt x="929639" y="22859"/>
                  </a:lnTo>
                  <a:lnTo>
                    <a:pt x="928115" y="24383"/>
                  </a:lnTo>
                  <a:lnTo>
                    <a:pt x="928115" y="45719"/>
                  </a:lnTo>
                  <a:close/>
                </a:path>
                <a:path w="1377950" h="59689">
                  <a:moveTo>
                    <a:pt x="949451" y="45719"/>
                  </a:moveTo>
                  <a:lnTo>
                    <a:pt x="946403" y="45719"/>
                  </a:lnTo>
                  <a:lnTo>
                    <a:pt x="946403" y="19812"/>
                  </a:lnTo>
                  <a:lnTo>
                    <a:pt x="944879" y="16764"/>
                  </a:lnTo>
                  <a:lnTo>
                    <a:pt x="946403" y="16764"/>
                  </a:lnTo>
                  <a:lnTo>
                    <a:pt x="949451" y="19812"/>
                  </a:lnTo>
                  <a:lnTo>
                    <a:pt x="949451" y="45719"/>
                  </a:lnTo>
                  <a:close/>
                </a:path>
                <a:path w="1377950" h="59689">
                  <a:moveTo>
                    <a:pt x="963167" y="15240"/>
                  </a:moveTo>
                  <a:lnTo>
                    <a:pt x="960119" y="15240"/>
                  </a:lnTo>
                  <a:lnTo>
                    <a:pt x="960119" y="7619"/>
                  </a:lnTo>
                  <a:lnTo>
                    <a:pt x="961643" y="6096"/>
                  </a:lnTo>
                  <a:lnTo>
                    <a:pt x="963167" y="6096"/>
                  </a:lnTo>
                  <a:lnTo>
                    <a:pt x="963167" y="15240"/>
                  </a:lnTo>
                  <a:close/>
                </a:path>
                <a:path w="1377950" h="59689">
                  <a:moveTo>
                    <a:pt x="970787" y="16764"/>
                  </a:moveTo>
                  <a:lnTo>
                    <a:pt x="954023" y="16764"/>
                  </a:lnTo>
                  <a:lnTo>
                    <a:pt x="954023" y="15240"/>
                  </a:lnTo>
                  <a:lnTo>
                    <a:pt x="970787" y="15240"/>
                  </a:lnTo>
                  <a:lnTo>
                    <a:pt x="970787" y="16764"/>
                  </a:lnTo>
                  <a:close/>
                </a:path>
                <a:path w="1377950" h="59689">
                  <a:moveTo>
                    <a:pt x="970787" y="45719"/>
                  </a:moveTo>
                  <a:lnTo>
                    <a:pt x="963167" y="45719"/>
                  </a:lnTo>
                  <a:lnTo>
                    <a:pt x="960119" y="42672"/>
                  </a:lnTo>
                  <a:lnTo>
                    <a:pt x="960119" y="16764"/>
                  </a:lnTo>
                  <a:lnTo>
                    <a:pt x="963167" y="16764"/>
                  </a:lnTo>
                  <a:lnTo>
                    <a:pt x="963167" y="41148"/>
                  </a:lnTo>
                  <a:lnTo>
                    <a:pt x="966215" y="44196"/>
                  </a:lnTo>
                  <a:lnTo>
                    <a:pt x="970787" y="44196"/>
                  </a:lnTo>
                  <a:lnTo>
                    <a:pt x="970787" y="45719"/>
                  </a:lnTo>
                  <a:close/>
                </a:path>
                <a:path w="1377950" h="59689">
                  <a:moveTo>
                    <a:pt x="970787" y="44196"/>
                  </a:moveTo>
                  <a:lnTo>
                    <a:pt x="969263" y="44196"/>
                  </a:lnTo>
                  <a:lnTo>
                    <a:pt x="969263" y="42672"/>
                  </a:lnTo>
                  <a:lnTo>
                    <a:pt x="970787" y="42672"/>
                  </a:lnTo>
                  <a:lnTo>
                    <a:pt x="970787" y="44196"/>
                  </a:lnTo>
                  <a:close/>
                </a:path>
                <a:path w="1377950" h="59689">
                  <a:moveTo>
                    <a:pt x="979931" y="45719"/>
                  </a:moveTo>
                  <a:lnTo>
                    <a:pt x="976884" y="45719"/>
                  </a:lnTo>
                  <a:lnTo>
                    <a:pt x="976884" y="15240"/>
                  </a:lnTo>
                  <a:lnTo>
                    <a:pt x="979931" y="15240"/>
                  </a:lnTo>
                  <a:lnTo>
                    <a:pt x="979931" y="45719"/>
                  </a:lnTo>
                  <a:close/>
                </a:path>
                <a:path w="1377950" h="59689">
                  <a:moveTo>
                    <a:pt x="979931" y="7619"/>
                  </a:moveTo>
                  <a:lnTo>
                    <a:pt x="976884" y="7619"/>
                  </a:lnTo>
                  <a:lnTo>
                    <a:pt x="976884" y="3048"/>
                  </a:lnTo>
                  <a:lnTo>
                    <a:pt x="981455" y="3048"/>
                  </a:lnTo>
                  <a:lnTo>
                    <a:pt x="981455" y="6096"/>
                  </a:lnTo>
                  <a:lnTo>
                    <a:pt x="979931" y="6096"/>
                  </a:lnTo>
                  <a:lnTo>
                    <a:pt x="979931" y="7619"/>
                  </a:lnTo>
                  <a:close/>
                </a:path>
                <a:path w="1377950" h="59689">
                  <a:moveTo>
                    <a:pt x="995171" y="19812"/>
                  </a:moveTo>
                  <a:lnTo>
                    <a:pt x="992123" y="19812"/>
                  </a:lnTo>
                  <a:lnTo>
                    <a:pt x="998219" y="13716"/>
                  </a:lnTo>
                  <a:lnTo>
                    <a:pt x="1004315" y="13716"/>
                  </a:lnTo>
                  <a:lnTo>
                    <a:pt x="1007363" y="16764"/>
                  </a:lnTo>
                  <a:lnTo>
                    <a:pt x="998219" y="16764"/>
                  </a:lnTo>
                  <a:lnTo>
                    <a:pt x="995171" y="19812"/>
                  </a:lnTo>
                  <a:close/>
                </a:path>
                <a:path w="1377950" h="59689">
                  <a:moveTo>
                    <a:pt x="1031747" y="45719"/>
                  </a:moveTo>
                  <a:lnTo>
                    <a:pt x="1028700" y="45719"/>
                  </a:lnTo>
                  <a:lnTo>
                    <a:pt x="1028700" y="22859"/>
                  </a:lnTo>
                  <a:lnTo>
                    <a:pt x="1027175" y="21335"/>
                  </a:lnTo>
                  <a:lnTo>
                    <a:pt x="1027175" y="18288"/>
                  </a:lnTo>
                  <a:lnTo>
                    <a:pt x="1025651" y="16764"/>
                  </a:lnTo>
                  <a:lnTo>
                    <a:pt x="1014984" y="16764"/>
                  </a:lnTo>
                  <a:lnTo>
                    <a:pt x="1016507" y="15240"/>
                  </a:lnTo>
                  <a:lnTo>
                    <a:pt x="1019555" y="13716"/>
                  </a:lnTo>
                  <a:lnTo>
                    <a:pt x="1027175" y="13716"/>
                  </a:lnTo>
                  <a:lnTo>
                    <a:pt x="1031747" y="18288"/>
                  </a:lnTo>
                  <a:lnTo>
                    <a:pt x="1031747" y="45719"/>
                  </a:lnTo>
                  <a:close/>
                </a:path>
                <a:path w="1377950" h="59689">
                  <a:moveTo>
                    <a:pt x="992123" y="45719"/>
                  </a:moveTo>
                  <a:lnTo>
                    <a:pt x="990600" y="45719"/>
                  </a:lnTo>
                  <a:lnTo>
                    <a:pt x="990600" y="15240"/>
                  </a:lnTo>
                  <a:lnTo>
                    <a:pt x="992123" y="15240"/>
                  </a:lnTo>
                  <a:lnTo>
                    <a:pt x="992123" y="19812"/>
                  </a:lnTo>
                  <a:lnTo>
                    <a:pt x="995171" y="19812"/>
                  </a:lnTo>
                  <a:lnTo>
                    <a:pt x="993647" y="21335"/>
                  </a:lnTo>
                  <a:lnTo>
                    <a:pt x="992123" y="24383"/>
                  </a:lnTo>
                  <a:lnTo>
                    <a:pt x="992123" y="45719"/>
                  </a:lnTo>
                  <a:close/>
                </a:path>
                <a:path w="1377950" h="59689">
                  <a:moveTo>
                    <a:pt x="1011935" y="45719"/>
                  </a:moveTo>
                  <a:lnTo>
                    <a:pt x="1008887" y="45719"/>
                  </a:lnTo>
                  <a:lnTo>
                    <a:pt x="1008887" y="19812"/>
                  </a:lnTo>
                  <a:lnTo>
                    <a:pt x="1007363" y="16764"/>
                  </a:lnTo>
                  <a:lnTo>
                    <a:pt x="1008887" y="16764"/>
                  </a:lnTo>
                  <a:lnTo>
                    <a:pt x="1010411" y="19812"/>
                  </a:lnTo>
                  <a:lnTo>
                    <a:pt x="1011935" y="21335"/>
                  </a:lnTo>
                  <a:lnTo>
                    <a:pt x="1013459" y="21335"/>
                  </a:lnTo>
                  <a:lnTo>
                    <a:pt x="1011935" y="24383"/>
                  </a:lnTo>
                  <a:lnTo>
                    <a:pt x="1011935" y="45719"/>
                  </a:lnTo>
                  <a:close/>
                </a:path>
                <a:path w="1377950" h="59689">
                  <a:moveTo>
                    <a:pt x="1013459" y="21335"/>
                  </a:moveTo>
                  <a:lnTo>
                    <a:pt x="1011935" y="21335"/>
                  </a:lnTo>
                  <a:lnTo>
                    <a:pt x="1011935" y="18288"/>
                  </a:lnTo>
                  <a:lnTo>
                    <a:pt x="1013459" y="16764"/>
                  </a:lnTo>
                  <a:lnTo>
                    <a:pt x="1018031" y="16764"/>
                  </a:lnTo>
                  <a:lnTo>
                    <a:pt x="1013459" y="21335"/>
                  </a:lnTo>
                  <a:close/>
                </a:path>
                <a:path w="1377950" h="59689">
                  <a:moveTo>
                    <a:pt x="1059179" y="45719"/>
                  </a:moveTo>
                  <a:lnTo>
                    <a:pt x="1046987" y="45719"/>
                  </a:lnTo>
                  <a:lnTo>
                    <a:pt x="1043939" y="44196"/>
                  </a:lnTo>
                  <a:lnTo>
                    <a:pt x="1039367" y="39624"/>
                  </a:lnTo>
                  <a:lnTo>
                    <a:pt x="1037843" y="35051"/>
                  </a:lnTo>
                  <a:lnTo>
                    <a:pt x="1037843" y="25908"/>
                  </a:lnTo>
                  <a:lnTo>
                    <a:pt x="1039367" y="21335"/>
                  </a:lnTo>
                  <a:lnTo>
                    <a:pt x="1042415" y="18288"/>
                  </a:lnTo>
                  <a:lnTo>
                    <a:pt x="1043939" y="15240"/>
                  </a:lnTo>
                  <a:lnTo>
                    <a:pt x="1048511" y="13716"/>
                  </a:lnTo>
                  <a:lnTo>
                    <a:pt x="1056131" y="13716"/>
                  </a:lnTo>
                  <a:lnTo>
                    <a:pt x="1059179" y="15240"/>
                  </a:lnTo>
                  <a:lnTo>
                    <a:pt x="1059941" y="16764"/>
                  </a:lnTo>
                  <a:lnTo>
                    <a:pt x="1048511" y="16764"/>
                  </a:lnTo>
                  <a:lnTo>
                    <a:pt x="1045463" y="19812"/>
                  </a:lnTo>
                  <a:lnTo>
                    <a:pt x="1042415" y="21335"/>
                  </a:lnTo>
                  <a:lnTo>
                    <a:pt x="1042415" y="24383"/>
                  </a:lnTo>
                  <a:lnTo>
                    <a:pt x="1040892" y="27432"/>
                  </a:lnTo>
                  <a:lnTo>
                    <a:pt x="1063751" y="27432"/>
                  </a:lnTo>
                  <a:lnTo>
                    <a:pt x="1063751" y="30480"/>
                  </a:lnTo>
                  <a:lnTo>
                    <a:pt x="1040892" y="30480"/>
                  </a:lnTo>
                  <a:lnTo>
                    <a:pt x="1040892" y="35051"/>
                  </a:lnTo>
                  <a:lnTo>
                    <a:pt x="1042415" y="38100"/>
                  </a:lnTo>
                  <a:lnTo>
                    <a:pt x="1043939" y="39624"/>
                  </a:lnTo>
                  <a:lnTo>
                    <a:pt x="1045463" y="42672"/>
                  </a:lnTo>
                  <a:lnTo>
                    <a:pt x="1048511" y="44196"/>
                  </a:lnTo>
                  <a:lnTo>
                    <a:pt x="1060703" y="44196"/>
                  </a:lnTo>
                  <a:lnTo>
                    <a:pt x="1059179" y="45719"/>
                  </a:lnTo>
                  <a:close/>
                </a:path>
                <a:path w="1377950" h="59689">
                  <a:moveTo>
                    <a:pt x="1063751" y="27432"/>
                  </a:moveTo>
                  <a:lnTo>
                    <a:pt x="1060703" y="27432"/>
                  </a:lnTo>
                  <a:lnTo>
                    <a:pt x="1060703" y="21335"/>
                  </a:lnTo>
                  <a:lnTo>
                    <a:pt x="1057655" y="18288"/>
                  </a:lnTo>
                  <a:lnTo>
                    <a:pt x="1054607" y="16764"/>
                  </a:lnTo>
                  <a:lnTo>
                    <a:pt x="1059941" y="16764"/>
                  </a:lnTo>
                  <a:lnTo>
                    <a:pt x="1063751" y="24383"/>
                  </a:lnTo>
                  <a:lnTo>
                    <a:pt x="1063751" y="27432"/>
                  </a:lnTo>
                  <a:close/>
                </a:path>
                <a:path w="1377950" h="59689">
                  <a:moveTo>
                    <a:pt x="1060703" y="44196"/>
                  </a:moveTo>
                  <a:lnTo>
                    <a:pt x="1056131" y="44196"/>
                  </a:lnTo>
                  <a:lnTo>
                    <a:pt x="1059179" y="42672"/>
                  </a:lnTo>
                  <a:lnTo>
                    <a:pt x="1062227" y="39624"/>
                  </a:lnTo>
                  <a:lnTo>
                    <a:pt x="1062227" y="42672"/>
                  </a:lnTo>
                  <a:lnTo>
                    <a:pt x="1060703" y="44196"/>
                  </a:lnTo>
                  <a:close/>
                </a:path>
                <a:path w="1377950" h="59689">
                  <a:moveTo>
                    <a:pt x="1077467" y="19812"/>
                  </a:moveTo>
                  <a:lnTo>
                    <a:pt x="1074419" y="19812"/>
                  </a:lnTo>
                  <a:lnTo>
                    <a:pt x="1080516" y="13716"/>
                  </a:lnTo>
                  <a:lnTo>
                    <a:pt x="1088135" y="13716"/>
                  </a:lnTo>
                  <a:lnTo>
                    <a:pt x="1091184" y="15240"/>
                  </a:lnTo>
                  <a:lnTo>
                    <a:pt x="1092707" y="16764"/>
                  </a:lnTo>
                  <a:lnTo>
                    <a:pt x="1082039" y="16764"/>
                  </a:lnTo>
                  <a:lnTo>
                    <a:pt x="1078991" y="18288"/>
                  </a:lnTo>
                  <a:lnTo>
                    <a:pt x="1077467" y="19812"/>
                  </a:lnTo>
                  <a:close/>
                </a:path>
                <a:path w="1377950" h="59689">
                  <a:moveTo>
                    <a:pt x="1074419" y="45719"/>
                  </a:moveTo>
                  <a:lnTo>
                    <a:pt x="1071371" y="45719"/>
                  </a:lnTo>
                  <a:lnTo>
                    <a:pt x="1071371" y="15240"/>
                  </a:lnTo>
                  <a:lnTo>
                    <a:pt x="1074419" y="15240"/>
                  </a:lnTo>
                  <a:lnTo>
                    <a:pt x="1074419" y="19812"/>
                  </a:lnTo>
                  <a:lnTo>
                    <a:pt x="1077467" y="19812"/>
                  </a:lnTo>
                  <a:lnTo>
                    <a:pt x="1075943" y="22859"/>
                  </a:lnTo>
                  <a:lnTo>
                    <a:pt x="1074419" y="24383"/>
                  </a:lnTo>
                  <a:lnTo>
                    <a:pt x="1074419" y="45719"/>
                  </a:lnTo>
                  <a:close/>
                </a:path>
                <a:path w="1377950" h="59689">
                  <a:moveTo>
                    <a:pt x="1095755" y="45719"/>
                  </a:moveTo>
                  <a:lnTo>
                    <a:pt x="1092707" y="45719"/>
                  </a:lnTo>
                  <a:lnTo>
                    <a:pt x="1092707" y="19812"/>
                  </a:lnTo>
                  <a:lnTo>
                    <a:pt x="1089659" y="16764"/>
                  </a:lnTo>
                  <a:lnTo>
                    <a:pt x="1092707" y="16764"/>
                  </a:lnTo>
                  <a:lnTo>
                    <a:pt x="1095755" y="22859"/>
                  </a:lnTo>
                  <a:lnTo>
                    <a:pt x="1095755" y="45719"/>
                  </a:lnTo>
                  <a:close/>
                </a:path>
                <a:path w="1377950" h="59689">
                  <a:moveTo>
                    <a:pt x="1107948" y="15240"/>
                  </a:moveTo>
                  <a:lnTo>
                    <a:pt x="1106423" y="15240"/>
                  </a:lnTo>
                  <a:lnTo>
                    <a:pt x="1106423" y="6096"/>
                  </a:lnTo>
                  <a:lnTo>
                    <a:pt x="1107948" y="6096"/>
                  </a:lnTo>
                  <a:lnTo>
                    <a:pt x="1107948" y="15240"/>
                  </a:lnTo>
                  <a:close/>
                </a:path>
                <a:path w="1377950" h="59689">
                  <a:moveTo>
                    <a:pt x="1117091" y="16764"/>
                  </a:moveTo>
                  <a:lnTo>
                    <a:pt x="1100327" y="16764"/>
                  </a:lnTo>
                  <a:lnTo>
                    <a:pt x="1100327" y="15240"/>
                  </a:lnTo>
                  <a:lnTo>
                    <a:pt x="1117091" y="15240"/>
                  </a:lnTo>
                  <a:lnTo>
                    <a:pt x="1117091" y="16764"/>
                  </a:lnTo>
                  <a:close/>
                </a:path>
                <a:path w="1377950" h="59689">
                  <a:moveTo>
                    <a:pt x="1117091" y="45719"/>
                  </a:moveTo>
                  <a:lnTo>
                    <a:pt x="1107948" y="45719"/>
                  </a:lnTo>
                  <a:lnTo>
                    <a:pt x="1106423" y="42672"/>
                  </a:lnTo>
                  <a:lnTo>
                    <a:pt x="1106423" y="16764"/>
                  </a:lnTo>
                  <a:lnTo>
                    <a:pt x="1107948" y="16764"/>
                  </a:lnTo>
                  <a:lnTo>
                    <a:pt x="1107948" y="39624"/>
                  </a:lnTo>
                  <a:lnTo>
                    <a:pt x="1109471" y="41148"/>
                  </a:lnTo>
                  <a:lnTo>
                    <a:pt x="1109471" y="42672"/>
                  </a:lnTo>
                  <a:lnTo>
                    <a:pt x="1110996" y="42672"/>
                  </a:lnTo>
                  <a:lnTo>
                    <a:pt x="1110996" y="44196"/>
                  </a:lnTo>
                  <a:lnTo>
                    <a:pt x="1117091" y="44196"/>
                  </a:lnTo>
                  <a:lnTo>
                    <a:pt x="1117091" y="45719"/>
                  </a:lnTo>
                  <a:close/>
                </a:path>
                <a:path w="1377950" h="59689">
                  <a:moveTo>
                    <a:pt x="1117091" y="44196"/>
                  </a:moveTo>
                  <a:lnTo>
                    <a:pt x="1114043" y="44196"/>
                  </a:lnTo>
                  <a:lnTo>
                    <a:pt x="1115567" y="42672"/>
                  </a:lnTo>
                  <a:lnTo>
                    <a:pt x="1117091" y="42672"/>
                  </a:lnTo>
                  <a:lnTo>
                    <a:pt x="1117091" y="44196"/>
                  </a:lnTo>
                  <a:close/>
                </a:path>
                <a:path w="1377950" h="59689">
                  <a:moveTo>
                    <a:pt x="1143000" y="45719"/>
                  </a:moveTo>
                  <a:lnTo>
                    <a:pt x="1139951" y="45719"/>
                  </a:lnTo>
                  <a:lnTo>
                    <a:pt x="1139951" y="3048"/>
                  </a:lnTo>
                  <a:lnTo>
                    <a:pt x="1143000" y="3048"/>
                  </a:lnTo>
                  <a:lnTo>
                    <a:pt x="1143000" y="45719"/>
                  </a:lnTo>
                  <a:close/>
                </a:path>
                <a:path w="1377950" h="59689">
                  <a:moveTo>
                    <a:pt x="1159763" y="19812"/>
                  </a:moveTo>
                  <a:lnTo>
                    <a:pt x="1156716" y="19812"/>
                  </a:lnTo>
                  <a:lnTo>
                    <a:pt x="1158239" y="16764"/>
                  </a:lnTo>
                  <a:lnTo>
                    <a:pt x="1162811" y="13716"/>
                  </a:lnTo>
                  <a:lnTo>
                    <a:pt x="1170432" y="13716"/>
                  </a:lnTo>
                  <a:lnTo>
                    <a:pt x="1173480" y="15240"/>
                  </a:lnTo>
                  <a:lnTo>
                    <a:pt x="1175003" y="16764"/>
                  </a:lnTo>
                  <a:lnTo>
                    <a:pt x="1164335" y="16764"/>
                  </a:lnTo>
                  <a:lnTo>
                    <a:pt x="1161287" y="18288"/>
                  </a:lnTo>
                  <a:lnTo>
                    <a:pt x="1159763" y="19812"/>
                  </a:lnTo>
                  <a:close/>
                </a:path>
                <a:path w="1377950" h="59689">
                  <a:moveTo>
                    <a:pt x="1156716" y="45719"/>
                  </a:moveTo>
                  <a:lnTo>
                    <a:pt x="1153667" y="45719"/>
                  </a:lnTo>
                  <a:lnTo>
                    <a:pt x="1153667" y="15240"/>
                  </a:lnTo>
                  <a:lnTo>
                    <a:pt x="1156716" y="15240"/>
                  </a:lnTo>
                  <a:lnTo>
                    <a:pt x="1156716" y="19812"/>
                  </a:lnTo>
                  <a:lnTo>
                    <a:pt x="1159763" y="19812"/>
                  </a:lnTo>
                  <a:lnTo>
                    <a:pt x="1156716" y="22859"/>
                  </a:lnTo>
                  <a:lnTo>
                    <a:pt x="1156716" y="45719"/>
                  </a:lnTo>
                  <a:close/>
                </a:path>
                <a:path w="1377950" h="59689">
                  <a:moveTo>
                    <a:pt x="1178051" y="45719"/>
                  </a:moveTo>
                  <a:lnTo>
                    <a:pt x="1175003" y="45719"/>
                  </a:lnTo>
                  <a:lnTo>
                    <a:pt x="1175003" y="19812"/>
                  </a:lnTo>
                  <a:lnTo>
                    <a:pt x="1171955" y="16764"/>
                  </a:lnTo>
                  <a:lnTo>
                    <a:pt x="1175003" y="16764"/>
                  </a:lnTo>
                  <a:lnTo>
                    <a:pt x="1178051" y="22859"/>
                  </a:lnTo>
                  <a:lnTo>
                    <a:pt x="1178051" y="45719"/>
                  </a:lnTo>
                  <a:close/>
                </a:path>
                <a:path w="1377950" h="59689">
                  <a:moveTo>
                    <a:pt x="1211580" y="19812"/>
                  </a:moveTo>
                  <a:lnTo>
                    <a:pt x="1208532" y="19812"/>
                  </a:lnTo>
                  <a:lnTo>
                    <a:pt x="1208532" y="0"/>
                  </a:lnTo>
                  <a:lnTo>
                    <a:pt x="1211580" y="0"/>
                  </a:lnTo>
                  <a:lnTo>
                    <a:pt x="1211580" y="19812"/>
                  </a:lnTo>
                  <a:close/>
                </a:path>
                <a:path w="1377950" h="59689">
                  <a:moveTo>
                    <a:pt x="1202435" y="45719"/>
                  </a:moveTo>
                  <a:lnTo>
                    <a:pt x="1193291" y="45719"/>
                  </a:lnTo>
                  <a:lnTo>
                    <a:pt x="1190243" y="44196"/>
                  </a:lnTo>
                  <a:lnTo>
                    <a:pt x="1185671" y="39624"/>
                  </a:lnTo>
                  <a:lnTo>
                    <a:pt x="1184148" y="35051"/>
                  </a:lnTo>
                  <a:lnTo>
                    <a:pt x="1184148" y="25908"/>
                  </a:lnTo>
                  <a:lnTo>
                    <a:pt x="1185671" y="21335"/>
                  </a:lnTo>
                  <a:lnTo>
                    <a:pt x="1188719" y="18288"/>
                  </a:lnTo>
                  <a:lnTo>
                    <a:pt x="1190243" y="15240"/>
                  </a:lnTo>
                  <a:lnTo>
                    <a:pt x="1194816" y="13716"/>
                  </a:lnTo>
                  <a:lnTo>
                    <a:pt x="1202435" y="13716"/>
                  </a:lnTo>
                  <a:lnTo>
                    <a:pt x="1207007" y="16764"/>
                  </a:lnTo>
                  <a:lnTo>
                    <a:pt x="1194816" y="16764"/>
                  </a:lnTo>
                  <a:lnTo>
                    <a:pt x="1193291" y="18288"/>
                  </a:lnTo>
                  <a:lnTo>
                    <a:pt x="1190243" y="19812"/>
                  </a:lnTo>
                  <a:lnTo>
                    <a:pt x="1187196" y="25908"/>
                  </a:lnTo>
                  <a:lnTo>
                    <a:pt x="1187196" y="35051"/>
                  </a:lnTo>
                  <a:lnTo>
                    <a:pt x="1188719" y="38100"/>
                  </a:lnTo>
                  <a:lnTo>
                    <a:pt x="1190243" y="39624"/>
                  </a:lnTo>
                  <a:lnTo>
                    <a:pt x="1191767" y="42672"/>
                  </a:lnTo>
                  <a:lnTo>
                    <a:pt x="1194816" y="44196"/>
                  </a:lnTo>
                  <a:lnTo>
                    <a:pt x="1203959" y="44196"/>
                  </a:lnTo>
                  <a:lnTo>
                    <a:pt x="1202435" y="45719"/>
                  </a:lnTo>
                  <a:close/>
                </a:path>
                <a:path w="1377950" h="59689">
                  <a:moveTo>
                    <a:pt x="1203959" y="44196"/>
                  </a:moveTo>
                  <a:lnTo>
                    <a:pt x="1200911" y="44196"/>
                  </a:lnTo>
                  <a:lnTo>
                    <a:pt x="1203959" y="42672"/>
                  </a:lnTo>
                  <a:lnTo>
                    <a:pt x="1205484" y="41148"/>
                  </a:lnTo>
                  <a:lnTo>
                    <a:pt x="1208532" y="35051"/>
                  </a:lnTo>
                  <a:lnTo>
                    <a:pt x="1208532" y="24383"/>
                  </a:lnTo>
                  <a:lnTo>
                    <a:pt x="1207007" y="21335"/>
                  </a:lnTo>
                  <a:lnTo>
                    <a:pt x="1203959" y="18288"/>
                  </a:lnTo>
                  <a:lnTo>
                    <a:pt x="1200911" y="16764"/>
                  </a:lnTo>
                  <a:lnTo>
                    <a:pt x="1207007" y="16764"/>
                  </a:lnTo>
                  <a:lnTo>
                    <a:pt x="1208532" y="19812"/>
                  </a:lnTo>
                  <a:lnTo>
                    <a:pt x="1211580" y="19812"/>
                  </a:lnTo>
                  <a:lnTo>
                    <a:pt x="1211580" y="39624"/>
                  </a:lnTo>
                  <a:lnTo>
                    <a:pt x="1208532" y="39624"/>
                  </a:lnTo>
                  <a:lnTo>
                    <a:pt x="1203959" y="44196"/>
                  </a:lnTo>
                  <a:close/>
                </a:path>
                <a:path w="1377950" h="59689">
                  <a:moveTo>
                    <a:pt x="1211580" y="45719"/>
                  </a:moveTo>
                  <a:lnTo>
                    <a:pt x="1208532" y="45719"/>
                  </a:lnTo>
                  <a:lnTo>
                    <a:pt x="1208532" y="39624"/>
                  </a:lnTo>
                  <a:lnTo>
                    <a:pt x="1211580" y="39624"/>
                  </a:lnTo>
                  <a:lnTo>
                    <a:pt x="1211580" y="45719"/>
                  </a:lnTo>
                  <a:close/>
                </a:path>
                <a:path w="1377950" h="59689">
                  <a:moveTo>
                    <a:pt x="1239011" y="45719"/>
                  </a:moveTo>
                  <a:lnTo>
                    <a:pt x="1228343" y="45719"/>
                  </a:lnTo>
                  <a:lnTo>
                    <a:pt x="1222248" y="42672"/>
                  </a:lnTo>
                  <a:lnTo>
                    <a:pt x="1220723" y="39624"/>
                  </a:lnTo>
                  <a:lnTo>
                    <a:pt x="1219200" y="35051"/>
                  </a:lnTo>
                  <a:lnTo>
                    <a:pt x="1219200" y="25908"/>
                  </a:lnTo>
                  <a:lnTo>
                    <a:pt x="1220723" y="21335"/>
                  </a:lnTo>
                  <a:lnTo>
                    <a:pt x="1222248" y="18288"/>
                  </a:lnTo>
                  <a:lnTo>
                    <a:pt x="1225296" y="15240"/>
                  </a:lnTo>
                  <a:lnTo>
                    <a:pt x="1228343" y="13716"/>
                  </a:lnTo>
                  <a:lnTo>
                    <a:pt x="1235964" y="13716"/>
                  </a:lnTo>
                  <a:lnTo>
                    <a:pt x="1239011" y="15240"/>
                  </a:lnTo>
                  <a:lnTo>
                    <a:pt x="1240535" y="16764"/>
                  </a:lnTo>
                  <a:lnTo>
                    <a:pt x="1229867" y="16764"/>
                  </a:lnTo>
                  <a:lnTo>
                    <a:pt x="1226819" y="18288"/>
                  </a:lnTo>
                  <a:lnTo>
                    <a:pt x="1223771" y="21335"/>
                  </a:lnTo>
                  <a:lnTo>
                    <a:pt x="1222248" y="24383"/>
                  </a:lnTo>
                  <a:lnTo>
                    <a:pt x="1222248" y="27432"/>
                  </a:lnTo>
                  <a:lnTo>
                    <a:pt x="1245107" y="27432"/>
                  </a:lnTo>
                  <a:lnTo>
                    <a:pt x="1245107" y="30480"/>
                  </a:lnTo>
                  <a:lnTo>
                    <a:pt x="1222248" y="30480"/>
                  </a:lnTo>
                  <a:lnTo>
                    <a:pt x="1222248" y="38100"/>
                  </a:lnTo>
                  <a:lnTo>
                    <a:pt x="1225296" y="39624"/>
                  </a:lnTo>
                  <a:lnTo>
                    <a:pt x="1226819" y="42672"/>
                  </a:lnTo>
                  <a:lnTo>
                    <a:pt x="1229867" y="44196"/>
                  </a:lnTo>
                  <a:lnTo>
                    <a:pt x="1241297" y="44196"/>
                  </a:lnTo>
                  <a:lnTo>
                    <a:pt x="1239011" y="45719"/>
                  </a:lnTo>
                  <a:close/>
                </a:path>
                <a:path w="1377950" h="59689">
                  <a:moveTo>
                    <a:pt x="1245107" y="27432"/>
                  </a:moveTo>
                  <a:lnTo>
                    <a:pt x="1242059" y="27432"/>
                  </a:lnTo>
                  <a:lnTo>
                    <a:pt x="1242059" y="24383"/>
                  </a:lnTo>
                  <a:lnTo>
                    <a:pt x="1240535" y="21335"/>
                  </a:lnTo>
                  <a:lnTo>
                    <a:pt x="1235964" y="16764"/>
                  </a:lnTo>
                  <a:lnTo>
                    <a:pt x="1240535" y="16764"/>
                  </a:lnTo>
                  <a:lnTo>
                    <a:pt x="1242059" y="18288"/>
                  </a:lnTo>
                  <a:lnTo>
                    <a:pt x="1245107" y="24383"/>
                  </a:lnTo>
                  <a:lnTo>
                    <a:pt x="1245107" y="27432"/>
                  </a:lnTo>
                  <a:close/>
                </a:path>
                <a:path w="1377950" h="59689">
                  <a:moveTo>
                    <a:pt x="1241297" y="44196"/>
                  </a:moveTo>
                  <a:lnTo>
                    <a:pt x="1235964" y="44196"/>
                  </a:lnTo>
                  <a:lnTo>
                    <a:pt x="1239011" y="42672"/>
                  </a:lnTo>
                  <a:lnTo>
                    <a:pt x="1243584" y="39624"/>
                  </a:lnTo>
                  <a:lnTo>
                    <a:pt x="1243584" y="42672"/>
                  </a:lnTo>
                  <a:lnTo>
                    <a:pt x="1241297" y="44196"/>
                  </a:lnTo>
                  <a:close/>
                </a:path>
                <a:path w="1377950" h="59689">
                  <a:moveTo>
                    <a:pt x="1251203" y="45719"/>
                  </a:moveTo>
                  <a:lnTo>
                    <a:pt x="1248155" y="45719"/>
                  </a:lnTo>
                  <a:lnTo>
                    <a:pt x="1258823" y="30480"/>
                  </a:lnTo>
                  <a:lnTo>
                    <a:pt x="1248155" y="15240"/>
                  </a:lnTo>
                  <a:lnTo>
                    <a:pt x="1251203" y="15240"/>
                  </a:lnTo>
                  <a:lnTo>
                    <a:pt x="1258823" y="25908"/>
                  </a:lnTo>
                  <a:lnTo>
                    <a:pt x="1258823" y="27432"/>
                  </a:lnTo>
                  <a:lnTo>
                    <a:pt x="1260348" y="27432"/>
                  </a:lnTo>
                  <a:lnTo>
                    <a:pt x="1260348" y="28956"/>
                  </a:lnTo>
                  <a:lnTo>
                    <a:pt x="1262938" y="28956"/>
                  </a:lnTo>
                  <a:lnTo>
                    <a:pt x="1261871" y="30480"/>
                  </a:lnTo>
                  <a:lnTo>
                    <a:pt x="1262786" y="32004"/>
                  </a:lnTo>
                  <a:lnTo>
                    <a:pt x="1260348" y="32004"/>
                  </a:lnTo>
                  <a:lnTo>
                    <a:pt x="1258823" y="35051"/>
                  </a:lnTo>
                  <a:lnTo>
                    <a:pt x="1251203" y="45719"/>
                  </a:lnTo>
                  <a:close/>
                </a:path>
                <a:path w="1377950" h="59689">
                  <a:moveTo>
                    <a:pt x="1262938" y="28956"/>
                  </a:moveTo>
                  <a:lnTo>
                    <a:pt x="1260348" y="28956"/>
                  </a:lnTo>
                  <a:lnTo>
                    <a:pt x="1261871" y="25908"/>
                  </a:lnTo>
                  <a:lnTo>
                    <a:pt x="1269491" y="15240"/>
                  </a:lnTo>
                  <a:lnTo>
                    <a:pt x="1272539" y="15240"/>
                  </a:lnTo>
                  <a:lnTo>
                    <a:pt x="1262938" y="28956"/>
                  </a:lnTo>
                  <a:close/>
                </a:path>
                <a:path w="1377950" h="59689">
                  <a:moveTo>
                    <a:pt x="1271016" y="45719"/>
                  </a:moveTo>
                  <a:lnTo>
                    <a:pt x="1267967" y="45719"/>
                  </a:lnTo>
                  <a:lnTo>
                    <a:pt x="1260348" y="32004"/>
                  </a:lnTo>
                  <a:lnTo>
                    <a:pt x="1262786" y="32004"/>
                  </a:lnTo>
                  <a:lnTo>
                    <a:pt x="1271016" y="45719"/>
                  </a:lnTo>
                  <a:close/>
                </a:path>
                <a:path w="1377950" h="59689">
                  <a:moveTo>
                    <a:pt x="1277111" y="53340"/>
                  </a:moveTo>
                  <a:lnTo>
                    <a:pt x="1274064" y="53340"/>
                  </a:lnTo>
                  <a:lnTo>
                    <a:pt x="1278635" y="38100"/>
                  </a:lnTo>
                  <a:lnTo>
                    <a:pt x="1281684" y="38100"/>
                  </a:lnTo>
                  <a:lnTo>
                    <a:pt x="1277111" y="53340"/>
                  </a:lnTo>
                  <a:close/>
                </a:path>
                <a:path w="1377950" h="59689">
                  <a:moveTo>
                    <a:pt x="1312925" y="21335"/>
                  </a:moveTo>
                  <a:lnTo>
                    <a:pt x="1312164" y="21335"/>
                  </a:lnTo>
                  <a:lnTo>
                    <a:pt x="1312164" y="19812"/>
                  </a:lnTo>
                  <a:lnTo>
                    <a:pt x="1318259" y="13716"/>
                  </a:lnTo>
                  <a:lnTo>
                    <a:pt x="1321307" y="13716"/>
                  </a:lnTo>
                  <a:lnTo>
                    <a:pt x="1322832" y="15240"/>
                  </a:lnTo>
                  <a:lnTo>
                    <a:pt x="1322832" y="16764"/>
                  </a:lnTo>
                  <a:lnTo>
                    <a:pt x="1318259" y="16764"/>
                  </a:lnTo>
                  <a:lnTo>
                    <a:pt x="1315211" y="18288"/>
                  </a:lnTo>
                  <a:lnTo>
                    <a:pt x="1313687" y="19812"/>
                  </a:lnTo>
                  <a:lnTo>
                    <a:pt x="1312925" y="21335"/>
                  </a:lnTo>
                  <a:close/>
                </a:path>
                <a:path w="1377950" h="59689">
                  <a:moveTo>
                    <a:pt x="1310639" y="45719"/>
                  </a:moveTo>
                  <a:lnTo>
                    <a:pt x="1309116" y="45719"/>
                  </a:lnTo>
                  <a:lnTo>
                    <a:pt x="1309116" y="15240"/>
                  </a:lnTo>
                  <a:lnTo>
                    <a:pt x="1310639" y="15240"/>
                  </a:lnTo>
                  <a:lnTo>
                    <a:pt x="1310639" y="21335"/>
                  </a:lnTo>
                  <a:lnTo>
                    <a:pt x="1312925" y="21335"/>
                  </a:lnTo>
                  <a:lnTo>
                    <a:pt x="1310639" y="25908"/>
                  </a:lnTo>
                  <a:lnTo>
                    <a:pt x="1310639" y="45719"/>
                  </a:lnTo>
                  <a:close/>
                </a:path>
                <a:path w="1377950" h="59689">
                  <a:moveTo>
                    <a:pt x="1331975" y="45719"/>
                  </a:moveTo>
                  <a:lnTo>
                    <a:pt x="1328927" y="45719"/>
                  </a:lnTo>
                  <a:lnTo>
                    <a:pt x="1328927" y="0"/>
                  </a:lnTo>
                  <a:lnTo>
                    <a:pt x="1331975" y="0"/>
                  </a:lnTo>
                  <a:lnTo>
                    <a:pt x="1331975" y="19812"/>
                  </a:lnTo>
                  <a:lnTo>
                    <a:pt x="1335023" y="19812"/>
                  </a:lnTo>
                  <a:lnTo>
                    <a:pt x="1333500" y="21335"/>
                  </a:lnTo>
                  <a:lnTo>
                    <a:pt x="1331975" y="24383"/>
                  </a:lnTo>
                  <a:lnTo>
                    <a:pt x="1331975" y="45719"/>
                  </a:lnTo>
                  <a:close/>
                </a:path>
                <a:path w="1377950" h="59689">
                  <a:moveTo>
                    <a:pt x="1335023" y="19812"/>
                  </a:moveTo>
                  <a:lnTo>
                    <a:pt x="1331975" y="19812"/>
                  </a:lnTo>
                  <a:lnTo>
                    <a:pt x="1338071" y="13716"/>
                  </a:lnTo>
                  <a:lnTo>
                    <a:pt x="1345691" y="13716"/>
                  </a:lnTo>
                  <a:lnTo>
                    <a:pt x="1348739" y="15240"/>
                  </a:lnTo>
                  <a:lnTo>
                    <a:pt x="1350264" y="16764"/>
                  </a:lnTo>
                  <a:lnTo>
                    <a:pt x="1339596" y="16764"/>
                  </a:lnTo>
                  <a:lnTo>
                    <a:pt x="1336548" y="18288"/>
                  </a:lnTo>
                  <a:lnTo>
                    <a:pt x="1335023" y="19812"/>
                  </a:lnTo>
                  <a:close/>
                </a:path>
                <a:path w="1377950" h="59689">
                  <a:moveTo>
                    <a:pt x="1353311" y="45719"/>
                  </a:moveTo>
                  <a:lnTo>
                    <a:pt x="1350264" y="45719"/>
                  </a:lnTo>
                  <a:lnTo>
                    <a:pt x="1350264" y="22859"/>
                  </a:lnTo>
                  <a:lnTo>
                    <a:pt x="1347216" y="19812"/>
                  </a:lnTo>
                  <a:lnTo>
                    <a:pt x="1347216" y="18288"/>
                  </a:lnTo>
                  <a:lnTo>
                    <a:pt x="1344167" y="16764"/>
                  </a:lnTo>
                  <a:lnTo>
                    <a:pt x="1350264" y="16764"/>
                  </a:lnTo>
                  <a:lnTo>
                    <a:pt x="1353311" y="22859"/>
                  </a:lnTo>
                  <a:lnTo>
                    <a:pt x="1353311" y="45719"/>
                  </a:lnTo>
                  <a:close/>
                </a:path>
                <a:path w="1377950" h="59689">
                  <a:moveTo>
                    <a:pt x="1374648" y="44196"/>
                  </a:moveTo>
                  <a:lnTo>
                    <a:pt x="1373123" y="44196"/>
                  </a:lnTo>
                  <a:lnTo>
                    <a:pt x="1374648" y="41148"/>
                  </a:lnTo>
                  <a:lnTo>
                    <a:pt x="1374648" y="35051"/>
                  </a:lnTo>
                  <a:lnTo>
                    <a:pt x="1373123" y="35051"/>
                  </a:lnTo>
                  <a:lnTo>
                    <a:pt x="1373123" y="33527"/>
                  </a:lnTo>
                  <a:lnTo>
                    <a:pt x="1370075" y="32004"/>
                  </a:lnTo>
                  <a:lnTo>
                    <a:pt x="1368551" y="32004"/>
                  </a:lnTo>
                  <a:lnTo>
                    <a:pt x="1365503" y="30480"/>
                  </a:lnTo>
                  <a:lnTo>
                    <a:pt x="1360932" y="25908"/>
                  </a:lnTo>
                  <a:lnTo>
                    <a:pt x="1360932" y="18288"/>
                  </a:lnTo>
                  <a:lnTo>
                    <a:pt x="1363980" y="16764"/>
                  </a:lnTo>
                  <a:lnTo>
                    <a:pt x="1367027" y="13716"/>
                  </a:lnTo>
                  <a:lnTo>
                    <a:pt x="1373123" y="13716"/>
                  </a:lnTo>
                  <a:lnTo>
                    <a:pt x="1374648" y="15240"/>
                  </a:lnTo>
                  <a:lnTo>
                    <a:pt x="1377696" y="15240"/>
                  </a:lnTo>
                  <a:lnTo>
                    <a:pt x="1377696" y="16764"/>
                  </a:lnTo>
                  <a:lnTo>
                    <a:pt x="1367027" y="16764"/>
                  </a:lnTo>
                  <a:lnTo>
                    <a:pt x="1363980" y="19812"/>
                  </a:lnTo>
                  <a:lnTo>
                    <a:pt x="1363980" y="25908"/>
                  </a:lnTo>
                  <a:lnTo>
                    <a:pt x="1365503" y="27432"/>
                  </a:lnTo>
                  <a:lnTo>
                    <a:pt x="1367027" y="27432"/>
                  </a:lnTo>
                  <a:lnTo>
                    <a:pt x="1373123" y="30480"/>
                  </a:lnTo>
                  <a:lnTo>
                    <a:pt x="1376171" y="33527"/>
                  </a:lnTo>
                  <a:lnTo>
                    <a:pt x="1377696" y="33527"/>
                  </a:lnTo>
                  <a:lnTo>
                    <a:pt x="1377696" y="42672"/>
                  </a:lnTo>
                  <a:lnTo>
                    <a:pt x="1374648" y="44196"/>
                  </a:lnTo>
                  <a:close/>
                </a:path>
                <a:path w="1377950" h="59689">
                  <a:moveTo>
                    <a:pt x="1377696" y="18288"/>
                  </a:moveTo>
                  <a:lnTo>
                    <a:pt x="1374648" y="16764"/>
                  </a:lnTo>
                  <a:lnTo>
                    <a:pt x="1377696" y="16764"/>
                  </a:lnTo>
                  <a:lnTo>
                    <a:pt x="1377696" y="18288"/>
                  </a:lnTo>
                  <a:close/>
                </a:path>
                <a:path w="1377950" h="59689">
                  <a:moveTo>
                    <a:pt x="1373123" y="45719"/>
                  </a:moveTo>
                  <a:lnTo>
                    <a:pt x="1362455" y="45719"/>
                  </a:lnTo>
                  <a:lnTo>
                    <a:pt x="1360932" y="44196"/>
                  </a:lnTo>
                  <a:lnTo>
                    <a:pt x="1360932" y="41148"/>
                  </a:lnTo>
                  <a:lnTo>
                    <a:pt x="1362455" y="42672"/>
                  </a:lnTo>
                  <a:lnTo>
                    <a:pt x="1363980" y="42672"/>
                  </a:lnTo>
                  <a:lnTo>
                    <a:pt x="1365503" y="44196"/>
                  </a:lnTo>
                  <a:lnTo>
                    <a:pt x="1374648" y="44196"/>
                  </a:lnTo>
                  <a:lnTo>
                    <a:pt x="1373123" y="45719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2996" y="3424428"/>
            <a:ext cx="2063496" cy="120396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1871472" y="1373124"/>
            <a:ext cx="3919854" cy="1847214"/>
            <a:chOff x="1871472" y="1373124"/>
            <a:chExt cx="3919854" cy="1847214"/>
          </a:xfrm>
        </p:grpSpPr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2072" y="1373124"/>
              <a:ext cx="2023872" cy="7315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834383" y="1469136"/>
              <a:ext cx="58419" cy="1649095"/>
            </a:xfrm>
            <a:custGeom>
              <a:avLst/>
              <a:gdLst/>
              <a:ahLst/>
              <a:cxnLst/>
              <a:rect l="l" t="t" r="r" b="b"/>
              <a:pathLst>
                <a:path w="58420" h="1649095">
                  <a:moveTo>
                    <a:pt x="57912" y="1648967"/>
                  </a:moveTo>
                  <a:lnTo>
                    <a:pt x="0" y="1648967"/>
                  </a:lnTo>
                  <a:lnTo>
                    <a:pt x="0" y="0"/>
                  </a:lnTo>
                  <a:lnTo>
                    <a:pt x="57912" y="0"/>
                  </a:lnTo>
                  <a:lnTo>
                    <a:pt x="57912" y="1648967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84831" y="1877567"/>
              <a:ext cx="3472179" cy="998219"/>
            </a:xfrm>
            <a:custGeom>
              <a:avLst/>
              <a:gdLst/>
              <a:ahLst/>
              <a:cxnLst/>
              <a:rect l="l" t="t" r="r" b="b"/>
              <a:pathLst>
                <a:path w="3472179" h="998219">
                  <a:moveTo>
                    <a:pt x="3471672" y="862583"/>
                  </a:moveTo>
                  <a:lnTo>
                    <a:pt x="3442716" y="713231"/>
                  </a:lnTo>
                  <a:lnTo>
                    <a:pt x="3413760" y="577595"/>
                  </a:lnTo>
                  <a:lnTo>
                    <a:pt x="3386328" y="531875"/>
                  </a:lnTo>
                  <a:lnTo>
                    <a:pt x="3357372" y="574547"/>
                  </a:lnTo>
                  <a:lnTo>
                    <a:pt x="3328416" y="600455"/>
                  </a:lnTo>
                  <a:lnTo>
                    <a:pt x="3300984" y="608075"/>
                  </a:lnTo>
                  <a:lnTo>
                    <a:pt x="3272028" y="650747"/>
                  </a:lnTo>
                  <a:lnTo>
                    <a:pt x="3243072" y="679703"/>
                  </a:lnTo>
                  <a:lnTo>
                    <a:pt x="3215640" y="644651"/>
                  </a:lnTo>
                  <a:lnTo>
                    <a:pt x="3186684" y="627887"/>
                  </a:lnTo>
                  <a:lnTo>
                    <a:pt x="3157728" y="470915"/>
                  </a:lnTo>
                  <a:lnTo>
                    <a:pt x="3130296" y="428244"/>
                  </a:lnTo>
                  <a:lnTo>
                    <a:pt x="3101340" y="477011"/>
                  </a:lnTo>
                  <a:lnTo>
                    <a:pt x="3072384" y="435863"/>
                  </a:lnTo>
                  <a:lnTo>
                    <a:pt x="3044952" y="615695"/>
                  </a:lnTo>
                  <a:lnTo>
                    <a:pt x="3015996" y="778763"/>
                  </a:lnTo>
                  <a:lnTo>
                    <a:pt x="2987040" y="729995"/>
                  </a:lnTo>
                  <a:lnTo>
                    <a:pt x="2959608" y="652271"/>
                  </a:lnTo>
                  <a:lnTo>
                    <a:pt x="2930652" y="621791"/>
                  </a:lnTo>
                  <a:lnTo>
                    <a:pt x="2901696" y="580643"/>
                  </a:lnTo>
                  <a:lnTo>
                    <a:pt x="2874264" y="722375"/>
                  </a:lnTo>
                  <a:lnTo>
                    <a:pt x="2845308" y="824483"/>
                  </a:lnTo>
                  <a:lnTo>
                    <a:pt x="2816352" y="733043"/>
                  </a:lnTo>
                  <a:lnTo>
                    <a:pt x="2788920" y="765047"/>
                  </a:lnTo>
                  <a:lnTo>
                    <a:pt x="2759964" y="670559"/>
                  </a:lnTo>
                  <a:lnTo>
                    <a:pt x="2731008" y="708659"/>
                  </a:lnTo>
                  <a:lnTo>
                    <a:pt x="2703576" y="807719"/>
                  </a:lnTo>
                  <a:lnTo>
                    <a:pt x="2674620" y="868679"/>
                  </a:lnTo>
                  <a:lnTo>
                    <a:pt x="2645664" y="806195"/>
                  </a:lnTo>
                  <a:lnTo>
                    <a:pt x="2618232" y="832103"/>
                  </a:lnTo>
                  <a:lnTo>
                    <a:pt x="2589276" y="839723"/>
                  </a:lnTo>
                  <a:lnTo>
                    <a:pt x="2560320" y="969263"/>
                  </a:lnTo>
                  <a:lnTo>
                    <a:pt x="2532888" y="998219"/>
                  </a:lnTo>
                  <a:lnTo>
                    <a:pt x="2503932" y="835151"/>
                  </a:lnTo>
                  <a:lnTo>
                    <a:pt x="2474976" y="704087"/>
                  </a:lnTo>
                  <a:lnTo>
                    <a:pt x="2447544" y="815339"/>
                  </a:lnTo>
                  <a:lnTo>
                    <a:pt x="2418588" y="749807"/>
                  </a:lnTo>
                  <a:lnTo>
                    <a:pt x="2389632" y="664463"/>
                  </a:lnTo>
                  <a:lnTo>
                    <a:pt x="2362200" y="598931"/>
                  </a:lnTo>
                  <a:lnTo>
                    <a:pt x="2333244" y="661415"/>
                  </a:lnTo>
                  <a:lnTo>
                    <a:pt x="2304288" y="577595"/>
                  </a:lnTo>
                  <a:lnTo>
                    <a:pt x="2276856" y="556259"/>
                  </a:lnTo>
                  <a:lnTo>
                    <a:pt x="2247900" y="605027"/>
                  </a:lnTo>
                  <a:lnTo>
                    <a:pt x="2218944" y="393191"/>
                  </a:lnTo>
                  <a:lnTo>
                    <a:pt x="2191512" y="309371"/>
                  </a:lnTo>
                  <a:lnTo>
                    <a:pt x="2162556" y="359663"/>
                  </a:lnTo>
                  <a:lnTo>
                    <a:pt x="2133600" y="254507"/>
                  </a:lnTo>
                  <a:lnTo>
                    <a:pt x="2106168" y="321563"/>
                  </a:lnTo>
                  <a:lnTo>
                    <a:pt x="2077212" y="478535"/>
                  </a:lnTo>
                  <a:lnTo>
                    <a:pt x="2048256" y="435863"/>
                  </a:lnTo>
                  <a:lnTo>
                    <a:pt x="2020824" y="402335"/>
                  </a:lnTo>
                  <a:lnTo>
                    <a:pt x="1991868" y="477011"/>
                  </a:lnTo>
                  <a:lnTo>
                    <a:pt x="1962912" y="380999"/>
                  </a:lnTo>
                  <a:lnTo>
                    <a:pt x="1935480" y="408431"/>
                  </a:lnTo>
                  <a:lnTo>
                    <a:pt x="1906524" y="530351"/>
                  </a:lnTo>
                  <a:lnTo>
                    <a:pt x="1877568" y="562355"/>
                  </a:lnTo>
                  <a:lnTo>
                    <a:pt x="1850136" y="452627"/>
                  </a:lnTo>
                  <a:lnTo>
                    <a:pt x="1821180" y="565403"/>
                  </a:lnTo>
                  <a:lnTo>
                    <a:pt x="1792224" y="574547"/>
                  </a:lnTo>
                  <a:lnTo>
                    <a:pt x="1764792" y="239267"/>
                  </a:lnTo>
                  <a:lnTo>
                    <a:pt x="1735836" y="7619"/>
                  </a:lnTo>
                  <a:lnTo>
                    <a:pt x="1706880" y="32004"/>
                  </a:lnTo>
                  <a:lnTo>
                    <a:pt x="1679448" y="41148"/>
                  </a:lnTo>
                  <a:lnTo>
                    <a:pt x="1650492" y="89915"/>
                  </a:lnTo>
                  <a:lnTo>
                    <a:pt x="1621536" y="115823"/>
                  </a:lnTo>
                  <a:lnTo>
                    <a:pt x="1594104" y="160019"/>
                  </a:lnTo>
                  <a:lnTo>
                    <a:pt x="1565148" y="225552"/>
                  </a:lnTo>
                  <a:lnTo>
                    <a:pt x="1536192" y="59435"/>
                  </a:lnTo>
                  <a:lnTo>
                    <a:pt x="1508760" y="62483"/>
                  </a:lnTo>
                  <a:lnTo>
                    <a:pt x="1479804" y="27431"/>
                  </a:lnTo>
                  <a:lnTo>
                    <a:pt x="1450848" y="82296"/>
                  </a:lnTo>
                  <a:lnTo>
                    <a:pt x="1421892" y="59435"/>
                  </a:lnTo>
                  <a:lnTo>
                    <a:pt x="1394460" y="147827"/>
                  </a:lnTo>
                  <a:lnTo>
                    <a:pt x="1365504" y="198119"/>
                  </a:lnTo>
                  <a:lnTo>
                    <a:pt x="1336548" y="60959"/>
                  </a:lnTo>
                  <a:lnTo>
                    <a:pt x="1309116" y="76200"/>
                  </a:lnTo>
                  <a:lnTo>
                    <a:pt x="1280160" y="54863"/>
                  </a:lnTo>
                  <a:lnTo>
                    <a:pt x="1251204" y="25908"/>
                  </a:lnTo>
                  <a:lnTo>
                    <a:pt x="1223772" y="102108"/>
                  </a:lnTo>
                  <a:lnTo>
                    <a:pt x="1194816" y="68579"/>
                  </a:lnTo>
                  <a:lnTo>
                    <a:pt x="1165860" y="62483"/>
                  </a:lnTo>
                  <a:lnTo>
                    <a:pt x="1138428" y="67056"/>
                  </a:lnTo>
                  <a:lnTo>
                    <a:pt x="1109472" y="51815"/>
                  </a:lnTo>
                  <a:lnTo>
                    <a:pt x="1080516" y="0"/>
                  </a:lnTo>
                  <a:lnTo>
                    <a:pt x="1053084" y="33527"/>
                  </a:lnTo>
                  <a:lnTo>
                    <a:pt x="1024128" y="111252"/>
                  </a:lnTo>
                  <a:lnTo>
                    <a:pt x="995172" y="106679"/>
                  </a:lnTo>
                  <a:lnTo>
                    <a:pt x="967740" y="56387"/>
                  </a:lnTo>
                  <a:lnTo>
                    <a:pt x="938783" y="13715"/>
                  </a:lnTo>
                  <a:lnTo>
                    <a:pt x="909828" y="123444"/>
                  </a:lnTo>
                  <a:lnTo>
                    <a:pt x="882396" y="89915"/>
                  </a:lnTo>
                  <a:lnTo>
                    <a:pt x="853440" y="155448"/>
                  </a:lnTo>
                  <a:lnTo>
                    <a:pt x="824483" y="124967"/>
                  </a:lnTo>
                  <a:lnTo>
                    <a:pt x="797052" y="83819"/>
                  </a:lnTo>
                  <a:lnTo>
                    <a:pt x="768096" y="85344"/>
                  </a:lnTo>
                  <a:lnTo>
                    <a:pt x="739140" y="88391"/>
                  </a:lnTo>
                  <a:lnTo>
                    <a:pt x="711708" y="99059"/>
                  </a:lnTo>
                  <a:lnTo>
                    <a:pt x="682752" y="56387"/>
                  </a:lnTo>
                  <a:lnTo>
                    <a:pt x="653796" y="62483"/>
                  </a:lnTo>
                  <a:lnTo>
                    <a:pt x="626364" y="147827"/>
                  </a:lnTo>
                  <a:lnTo>
                    <a:pt x="597408" y="275844"/>
                  </a:lnTo>
                  <a:lnTo>
                    <a:pt x="568452" y="198119"/>
                  </a:lnTo>
                  <a:lnTo>
                    <a:pt x="541020" y="225552"/>
                  </a:lnTo>
                  <a:lnTo>
                    <a:pt x="512064" y="222504"/>
                  </a:lnTo>
                  <a:lnTo>
                    <a:pt x="483108" y="153923"/>
                  </a:lnTo>
                  <a:lnTo>
                    <a:pt x="455675" y="131063"/>
                  </a:lnTo>
                  <a:lnTo>
                    <a:pt x="426720" y="240791"/>
                  </a:lnTo>
                  <a:lnTo>
                    <a:pt x="397764" y="202691"/>
                  </a:lnTo>
                  <a:lnTo>
                    <a:pt x="370332" y="188975"/>
                  </a:lnTo>
                  <a:lnTo>
                    <a:pt x="341375" y="182879"/>
                  </a:lnTo>
                  <a:lnTo>
                    <a:pt x="312420" y="172211"/>
                  </a:lnTo>
                  <a:lnTo>
                    <a:pt x="284988" y="196596"/>
                  </a:lnTo>
                  <a:lnTo>
                    <a:pt x="256032" y="222504"/>
                  </a:lnTo>
                  <a:lnTo>
                    <a:pt x="227075" y="275844"/>
                  </a:lnTo>
                  <a:lnTo>
                    <a:pt x="199644" y="184404"/>
                  </a:lnTo>
                  <a:lnTo>
                    <a:pt x="170688" y="161544"/>
                  </a:lnTo>
                  <a:lnTo>
                    <a:pt x="141732" y="103631"/>
                  </a:lnTo>
                  <a:lnTo>
                    <a:pt x="114300" y="208787"/>
                  </a:lnTo>
                  <a:lnTo>
                    <a:pt x="85344" y="106679"/>
                  </a:lnTo>
                  <a:lnTo>
                    <a:pt x="56388" y="163067"/>
                  </a:lnTo>
                  <a:lnTo>
                    <a:pt x="28956" y="117348"/>
                  </a:lnTo>
                  <a:lnTo>
                    <a:pt x="0" y="64008"/>
                  </a:lnTo>
                </a:path>
              </a:pathLst>
            </a:custGeom>
            <a:ln w="13716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084832" y="1716023"/>
              <a:ext cx="3442970" cy="1402080"/>
            </a:xfrm>
            <a:custGeom>
              <a:avLst/>
              <a:gdLst/>
              <a:ahLst/>
              <a:cxnLst/>
              <a:rect l="l" t="t" r="r" b="b"/>
              <a:pathLst>
                <a:path w="3442970" h="1402080">
                  <a:moveTo>
                    <a:pt x="3442716" y="25908"/>
                  </a:moveTo>
                  <a:lnTo>
                    <a:pt x="3413760" y="32004"/>
                  </a:lnTo>
                  <a:lnTo>
                    <a:pt x="3386328" y="0"/>
                  </a:lnTo>
                  <a:lnTo>
                    <a:pt x="3357372" y="28956"/>
                  </a:lnTo>
                  <a:lnTo>
                    <a:pt x="3328416" y="51816"/>
                  </a:lnTo>
                  <a:lnTo>
                    <a:pt x="3300984" y="57912"/>
                  </a:lnTo>
                  <a:lnTo>
                    <a:pt x="3272028" y="83820"/>
                  </a:lnTo>
                  <a:lnTo>
                    <a:pt x="3243072" y="88392"/>
                  </a:lnTo>
                  <a:lnTo>
                    <a:pt x="3215640" y="109728"/>
                  </a:lnTo>
                  <a:lnTo>
                    <a:pt x="3186684" y="115824"/>
                  </a:lnTo>
                  <a:lnTo>
                    <a:pt x="3157728" y="140208"/>
                  </a:lnTo>
                  <a:lnTo>
                    <a:pt x="3130296" y="140208"/>
                  </a:lnTo>
                  <a:lnTo>
                    <a:pt x="3101340" y="158496"/>
                  </a:lnTo>
                  <a:lnTo>
                    <a:pt x="3072384" y="169164"/>
                  </a:lnTo>
                  <a:lnTo>
                    <a:pt x="3044952" y="153924"/>
                  </a:lnTo>
                  <a:lnTo>
                    <a:pt x="3015996" y="181356"/>
                  </a:lnTo>
                  <a:lnTo>
                    <a:pt x="2987040" y="202691"/>
                  </a:lnTo>
                  <a:lnTo>
                    <a:pt x="2959608" y="213360"/>
                  </a:lnTo>
                  <a:lnTo>
                    <a:pt x="2930652" y="225551"/>
                  </a:lnTo>
                  <a:lnTo>
                    <a:pt x="2901696" y="225551"/>
                  </a:lnTo>
                  <a:lnTo>
                    <a:pt x="2874264" y="246888"/>
                  </a:lnTo>
                  <a:lnTo>
                    <a:pt x="2845308" y="252984"/>
                  </a:lnTo>
                  <a:lnTo>
                    <a:pt x="2816352" y="256032"/>
                  </a:lnTo>
                  <a:lnTo>
                    <a:pt x="2788920" y="271272"/>
                  </a:lnTo>
                  <a:lnTo>
                    <a:pt x="2759964" y="260603"/>
                  </a:lnTo>
                  <a:lnTo>
                    <a:pt x="2731008" y="259080"/>
                  </a:lnTo>
                  <a:lnTo>
                    <a:pt x="2703576" y="324612"/>
                  </a:lnTo>
                  <a:lnTo>
                    <a:pt x="2674620" y="327660"/>
                  </a:lnTo>
                  <a:lnTo>
                    <a:pt x="2645664" y="313944"/>
                  </a:lnTo>
                  <a:lnTo>
                    <a:pt x="2618232" y="321564"/>
                  </a:lnTo>
                  <a:lnTo>
                    <a:pt x="2589276" y="329184"/>
                  </a:lnTo>
                  <a:lnTo>
                    <a:pt x="2560320" y="356616"/>
                  </a:lnTo>
                  <a:lnTo>
                    <a:pt x="2532888" y="355092"/>
                  </a:lnTo>
                  <a:lnTo>
                    <a:pt x="2503932" y="358140"/>
                  </a:lnTo>
                  <a:lnTo>
                    <a:pt x="2474976" y="348995"/>
                  </a:lnTo>
                  <a:lnTo>
                    <a:pt x="2447544" y="367284"/>
                  </a:lnTo>
                  <a:lnTo>
                    <a:pt x="2418588" y="390144"/>
                  </a:lnTo>
                  <a:lnTo>
                    <a:pt x="2389632" y="393192"/>
                  </a:lnTo>
                  <a:lnTo>
                    <a:pt x="2362200" y="400812"/>
                  </a:lnTo>
                  <a:lnTo>
                    <a:pt x="2333244" y="387095"/>
                  </a:lnTo>
                  <a:lnTo>
                    <a:pt x="2304288" y="397764"/>
                  </a:lnTo>
                  <a:lnTo>
                    <a:pt x="2276856" y="429768"/>
                  </a:lnTo>
                  <a:lnTo>
                    <a:pt x="2247900" y="440436"/>
                  </a:lnTo>
                  <a:lnTo>
                    <a:pt x="2218944" y="467868"/>
                  </a:lnTo>
                  <a:lnTo>
                    <a:pt x="2191512" y="457200"/>
                  </a:lnTo>
                  <a:lnTo>
                    <a:pt x="2162556" y="499871"/>
                  </a:lnTo>
                  <a:lnTo>
                    <a:pt x="2133600" y="487680"/>
                  </a:lnTo>
                  <a:lnTo>
                    <a:pt x="2106168" y="519684"/>
                  </a:lnTo>
                  <a:lnTo>
                    <a:pt x="2077212" y="708660"/>
                  </a:lnTo>
                  <a:lnTo>
                    <a:pt x="2048256" y="664464"/>
                  </a:lnTo>
                  <a:lnTo>
                    <a:pt x="2020824" y="722376"/>
                  </a:lnTo>
                  <a:lnTo>
                    <a:pt x="1991868" y="739139"/>
                  </a:lnTo>
                  <a:lnTo>
                    <a:pt x="1962912" y="728472"/>
                  </a:lnTo>
                  <a:lnTo>
                    <a:pt x="1935480" y="740664"/>
                  </a:lnTo>
                  <a:lnTo>
                    <a:pt x="1906524" y="800100"/>
                  </a:lnTo>
                  <a:lnTo>
                    <a:pt x="1877568" y="832104"/>
                  </a:lnTo>
                  <a:lnTo>
                    <a:pt x="1850136" y="896112"/>
                  </a:lnTo>
                  <a:lnTo>
                    <a:pt x="1821180" y="1120140"/>
                  </a:lnTo>
                  <a:lnTo>
                    <a:pt x="1793987" y="1402080"/>
                  </a:lnTo>
                </a:path>
                <a:path w="3442970" h="1402080">
                  <a:moveTo>
                    <a:pt x="1791119" y="1402080"/>
                  </a:moveTo>
                  <a:lnTo>
                    <a:pt x="1764792" y="966216"/>
                  </a:lnTo>
                  <a:lnTo>
                    <a:pt x="1735836" y="673608"/>
                  </a:lnTo>
                  <a:lnTo>
                    <a:pt x="1706880" y="665987"/>
                  </a:lnTo>
                  <a:lnTo>
                    <a:pt x="1679448" y="681228"/>
                  </a:lnTo>
                  <a:lnTo>
                    <a:pt x="1650492" y="688848"/>
                  </a:lnTo>
                  <a:lnTo>
                    <a:pt x="1621536" y="711708"/>
                  </a:lnTo>
                  <a:lnTo>
                    <a:pt x="1594104" y="711708"/>
                  </a:lnTo>
                  <a:lnTo>
                    <a:pt x="1565148" y="719328"/>
                  </a:lnTo>
                  <a:lnTo>
                    <a:pt x="1536192" y="736092"/>
                  </a:lnTo>
                  <a:lnTo>
                    <a:pt x="1508760" y="755904"/>
                  </a:lnTo>
                  <a:lnTo>
                    <a:pt x="1479804" y="771144"/>
                  </a:lnTo>
                  <a:lnTo>
                    <a:pt x="1450848" y="786383"/>
                  </a:lnTo>
                  <a:lnTo>
                    <a:pt x="1421892" y="787908"/>
                  </a:lnTo>
                  <a:lnTo>
                    <a:pt x="1394460" y="816864"/>
                  </a:lnTo>
                  <a:lnTo>
                    <a:pt x="1365504" y="819912"/>
                  </a:lnTo>
                  <a:lnTo>
                    <a:pt x="1336548" y="832104"/>
                  </a:lnTo>
                  <a:lnTo>
                    <a:pt x="1309116" y="795528"/>
                  </a:lnTo>
                  <a:lnTo>
                    <a:pt x="1280160" y="818387"/>
                  </a:lnTo>
                  <a:lnTo>
                    <a:pt x="1251204" y="830580"/>
                  </a:lnTo>
                  <a:lnTo>
                    <a:pt x="1223771" y="822960"/>
                  </a:lnTo>
                  <a:lnTo>
                    <a:pt x="1194816" y="832104"/>
                  </a:lnTo>
                  <a:lnTo>
                    <a:pt x="1165860" y="841248"/>
                  </a:lnTo>
                  <a:lnTo>
                    <a:pt x="1138428" y="844296"/>
                  </a:lnTo>
                  <a:lnTo>
                    <a:pt x="1109471" y="858012"/>
                  </a:lnTo>
                  <a:lnTo>
                    <a:pt x="1080516" y="861060"/>
                  </a:lnTo>
                  <a:lnTo>
                    <a:pt x="1053084" y="873252"/>
                  </a:lnTo>
                  <a:lnTo>
                    <a:pt x="1024128" y="874776"/>
                  </a:lnTo>
                  <a:lnTo>
                    <a:pt x="995172" y="871728"/>
                  </a:lnTo>
                  <a:lnTo>
                    <a:pt x="967740" y="903732"/>
                  </a:lnTo>
                  <a:lnTo>
                    <a:pt x="938783" y="926592"/>
                  </a:lnTo>
                  <a:lnTo>
                    <a:pt x="909827" y="931164"/>
                  </a:lnTo>
                  <a:lnTo>
                    <a:pt x="882396" y="952500"/>
                  </a:lnTo>
                  <a:lnTo>
                    <a:pt x="853440" y="954024"/>
                  </a:lnTo>
                  <a:lnTo>
                    <a:pt x="824483" y="963168"/>
                  </a:lnTo>
                  <a:lnTo>
                    <a:pt x="797051" y="976883"/>
                  </a:lnTo>
                  <a:lnTo>
                    <a:pt x="768096" y="979932"/>
                  </a:lnTo>
                  <a:lnTo>
                    <a:pt x="739140" y="981456"/>
                  </a:lnTo>
                  <a:lnTo>
                    <a:pt x="711708" y="999744"/>
                  </a:lnTo>
                  <a:lnTo>
                    <a:pt x="682751" y="1001268"/>
                  </a:lnTo>
                  <a:lnTo>
                    <a:pt x="653796" y="1004316"/>
                  </a:lnTo>
                  <a:lnTo>
                    <a:pt x="626364" y="1031748"/>
                  </a:lnTo>
                  <a:lnTo>
                    <a:pt x="597408" y="1039368"/>
                  </a:lnTo>
                  <a:lnTo>
                    <a:pt x="568451" y="1037844"/>
                  </a:lnTo>
                  <a:lnTo>
                    <a:pt x="541019" y="1048512"/>
                  </a:lnTo>
                  <a:lnTo>
                    <a:pt x="512064" y="1051560"/>
                  </a:lnTo>
                  <a:lnTo>
                    <a:pt x="483108" y="1059180"/>
                  </a:lnTo>
                  <a:lnTo>
                    <a:pt x="455675" y="1077468"/>
                  </a:lnTo>
                  <a:lnTo>
                    <a:pt x="426719" y="1083564"/>
                  </a:lnTo>
                  <a:lnTo>
                    <a:pt x="397764" y="1094232"/>
                  </a:lnTo>
                  <a:lnTo>
                    <a:pt x="370332" y="1078992"/>
                  </a:lnTo>
                  <a:lnTo>
                    <a:pt x="341375" y="1106424"/>
                  </a:lnTo>
                  <a:lnTo>
                    <a:pt x="312419" y="1112520"/>
                  </a:lnTo>
                  <a:lnTo>
                    <a:pt x="284988" y="1124712"/>
                  </a:lnTo>
                  <a:lnTo>
                    <a:pt x="256032" y="1132332"/>
                  </a:lnTo>
                  <a:lnTo>
                    <a:pt x="227075" y="1133856"/>
                  </a:lnTo>
                  <a:lnTo>
                    <a:pt x="199643" y="1136904"/>
                  </a:lnTo>
                  <a:lnTo>
                    <a:pt x="170688" y="1146048"/>
                  </a:lnTo>
                  <a:lnTo>
                    <a:pt x="141732" y="1161288"/>
                  </a:lnTo>
                  <a:lnTo>
                    <a:pt x="114300" y="1164336"/>
                  </a:lnTo>
                  <a:lnTo>
                    <a:pt x="85343" y="1175004"/>
                  </a:lnTo>
                  <a:lnTo>
                    <a:pt x="56388" y="1182624"/>
                  </a:lnTo>
                  <a:lnTo>
                    <a:pt x="28956" y="1194816"/>
                  </a:lnTo>
                  <a:lnTo>
                    <a:pt x="0" y="1203960"/>
                  </a:lnTo>
                </a:path>
              </a:pathLst>
            </a:custGeom>
            <a:ln w="13716">
              <a:solidFill>
                <a:srgbClr val="0397A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1472" y="2154936"/>
              <a:ext cx="56387" cy="28651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068068" y="1469136"/>
              <a:ext cx="3590925" cy="1649095"/>
            </a:xfrm>
            <a:custGeom>
              <a:avLst/>
              <a:gdLst/>
              <a:ahLst/>
              <a:cxnLst/>
              <a:rect l="l" t="t" r="r" b="b"/>
              <a:pathLst>
                <a:path w="3590925" h="1649095">
                  <a:moveTo>
                    <a:pt x="1524" y="0"/>
                  </a:moveTo>
                  <a:lnTo>
                    <a:pt x="1524" y="1648967"/>
                  </a:lnTo>
                </a:path>
                <a:path w="3590925" h="1649095">
                  <a:moveTo>
                    <a:pt x="3589019" y="0"/>
                  </a:moveTo>
                  <a:lnTo>
                    <a:pt x="3589019" y="1648967"/>
                  </a:lnTo>
                </a:path>
                <a:path w="3590925" h="1649095">
                  <a:moveTo>
                    <a:pt x="0" y="1647444"/>
                  </a:moveTo>
                  <a:lnTo>
                    <a:pt x="3590544" y="1647444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45208" y="1516379"/>
              <a:ext cx="22860" cy="1554480"/>
            </a:xfrm>
            <a:custGeom>
              <a:avLst/>
              <a:gdLst/>
              <a:ahLst/>
              <a:cxnLst/>
              <a:rect l="l" t="t" r="r" b="b"/>
              <a:pathLst>
                <a:path w="22860" h="1554480">
                  <a:moveTo>
                    <a:pt x="0" y="1554479"/>
                  </a:moveTo>
                  <a:lnTo>
                    <a:pt x="22859" y="1554479"/>
                  </a:lnTo>
                </a:path>
                <a:path w="22860" h="1554480">
                  <a:moveTo>
                    <a:pt x="0" y="1243584"/>
                  </a:moveTo>
                  <a:lnTo>
                    <a:pt x="22859" y="1243584"/>
                  </a:lnTo>
                </a:path>
                <a:path w="22860" h="1554480">
                  <a:moveTo>
                    <a:pt x="0" y="932687"/>
                  </a:moveTo>
                  <a:lnTo>
                    <a:pt x="22859" y="932687"/>
                  </a:lnTo>
                </a:path>
                <a:path w="22860" h="1554480">
                  <a:moveTo>
                    <a:pt x="0" y="621791"/>
                  </a:moveTo>
                  <a:lnTo>
                    <a:pt x="22859" y="621791"/>
                  </a:lnTo>
                </a:path>
                <a:path w="22860" h="1554480">
                  <a:moveTo>
                    <a:pt x="0" y="310895"/>
                  </a:moveTo>
                  <a:lnTo>
                    <a:pt x="22859" y="310895"/>
                  </a:lnTo>
                </a:path>
                <a:path w="22860" h="155448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967471" y="1498091"/>
              <a:ext cx="53340" cy="1598930"/>
            </a:xfrm>
            <a:custGeom>
              <a:avLst/>
              <a:gdLst/>
              <a:ahLst/>
              <a:cxnLst/>
              <a:rect l="l" t="t" r="r" b="b"/>
              <a:pathLst>
                <a:path w="53339" h="1598930">
                  <a:moveTo>
                    <a:pt x="13716" y="931164"/>
                  </a:moveTo>
                  <a:lnTo>
                    <a:pt x="12192" y="931164"/>
                  </a:lnTo>
                  <a:lnTo>
                    <a:pt x="12192" y="932688"/>
                  </a:lnTo>
                  <a:lnTo>
                    <a:pt x="10668" y="932688"/>
                  </a:lnTo>
                  <a:lnTo>
                    <a:pt x="7620" y="935736"/>
                  </a:lnTo>
                  <a:lnTo>
                    <a:pt x="6096" y="935736"/>
                  </a:lnTo>
                  <a:lnTo>
                    <a:pt x="6096" y="937260"/>
                  </a:lnTo>
                  <a:lnTo>
                    <a:pt x="4572" y="937260"/>
                  </a:lnTo>
                  <a:lnTo>
                    <a:pt x="3048" y="938784"/>
                  </a:lnTo>
                  <a:lnTo>
                    <a:pt x="1524" y="938784"/>
                  </a:lnTo>
                  <a:lnTo>
                    <a:pt x="0" y="940308"/>
                  </a:lnTo>
                  <a:lnTo>
                    <a:pt x="0" y="941832"/>
                  </a:lnTo>
                  <a:lnTo>
                    <a:pt x="1524" y="941832"/>
                  </a:lnTo>
                  <a:lnTo>
                    <a:pt x="4572" y="940308"/>
                  </a:lnTo>
                  <a:lnTo>
                    <a:pt x="6096" y="940308"/>
                  </a:lnTo>
                  <a:lnTo>
                    <a:pt x="10668" y="935736"/>
                  </a:lnTo>
                  <a:lnTo>
                    <a:pt x="10668" y="976884"/>
                  </a:lnTo>
                  <a:lnTo>
                    <a:pt x="13716" y="976884"/>
                  </a:lnTo>
                  <a:lnTo>
                    <a:pt x="13716" y="931164"/>
                  </a:lnTo>
                  <a:close/>
                </a:path>
                <a:path w="53339" h="1598930">
                  <a:moveTo>
                    <a:pt x="15252" y="1552968"/>
                  </a:moveTo>
                  <a:lnTo>
                    <a:pt x="13728" y="1552968"/>
                  </a:lnTo>
                  <a:lnTo>
                    <a:pt x="10668" y="1556016"/>
                  </a:lnTo>
                  <a:lnTo>
                    <a:pt x="9144" y="1556016"/>
                  </a:lnTo>
                  <a:lnTo>
                    <a:pt x="9144" y="1557540"/>
                  </a:lnTo>
                  <a:lnTo>
                    <a:pt x="7620" y="1557540"/>
                  </a:lnTo>
                  <a:lnTo>
                    <a:pt x="6096" y="1559064"/>
                  </a:lnTo>
                  <a:lnTo>
                    <a:pt x="4572" y="1559064"/>
                  </a:lnTo>
                  <a:lnTo>
                    <a:pt x="3048" y="1560588"/>
                  </a:lnTo>
                  <a:lnTo>
                    <a:pt x="1524" y="1560588"/>
                  </a:lnTo>
                  <a:lnTo>
                    <a:pt x="1524" y="1563636"/>
                  </a:lnTo>
                  <a:lnTo>
                    <a:pt x="3048" y="1562112"/>
                  </a:lnTo>
                  <a:lnTo>
                    <a:pt x="4572" y="1562112"/>
                  </a:lnTo>
                  <a:lnTo>
                    <a:pt x="7620" y="1560588"/>
                  </a:lnTo>
                  <a:lnTo>
                    <a:pt x="9144" y="1560588"/>
                  </a:lnTo>
                  <a:lnTo>
                    <a:pt x="12192" y="1557540"/>
                  </a:lnTo>
                  <a:lnTo>
                    <a:pt x="12192" y="1598688"/>
                  </a:lnTo>
                  <a:lnTo>
                    <a:pt x="15252" y="1598688"/>
                  </a:lnTo>
                  <a:lnTo>
                    <a:pt x="15252" y="1552968"/>
                  </a:lnTo>
                  <a:close/>
                </a:path>
                <a:path w="53339" h="1598930">
                  <a:moveTo>
                    <a:pt x="15252" y="1242060"/>
                  </a:moveTo>
                  <a:lnTo>
                    <a:pt x="13728" y="1242060"/>
                  </a:lnTo>
                  <a:lnTo>
                    <a:pt x="10668" y="1245108"/>
                  </a:lnTo>
                  <a:lnTo>
                    <a:pt x="9144" y="1245108"/>
                  </a:lnTo>
                  <a:lnTo>
                    <a:pt x="9144" y="1246632"/>
                  </a:lnTo>
                  <a:lnTo>
                    <a:pt x="7620" y="1246632"/>
                  </a:lnTo>
                  <a:lnTo>
                    <a:pt x="6096" y="1248156"/>
                  </a:lnTo>
                  <a:lnTo>
                    <a:pt x="4572" y="1248156"/>
                  </a:lnTo>
                  <a:lnTo>
                    <a:pt x="3048" y="1249680"/>
                  </a:lnTo>
                  <a:lnTo>
                    <a:pt x="1524" y="1249680"/>
                  </a:lnTo>
                  <a:lnTo>
                    <a:pt x="1524" y="1252728"/>
                  </a:lnTo>
                  <a:lnTo>
                    <a:pt x="3048" y="1252728"/>
                  </a:lnTo>
                  <a:lnTo>
                    <a:pt x="4572" y="1251204"/>
                  </a:lnTo>
                  <a:lnTo>
                    <a:pt x="7620" y="1249680"/>
                  </a:lnTo>
                  <a:lnTo>
                    <a:pt x="9144" y="1249680"/>
                  </a:lnTo>
                  <a:lnTo>
                    <a:pt x="12192" y="1246632"/>
                  </a:lnTo>
                  <a:lnTo>
                    <a:pt x="12192" y="1287780"/>
                  </a:lnTo>
                  <a:lnTo>
                    <a:pt x="15252" y="1287780"/>
                  </a:lnTo>
                  <a:lnTo>
                    <a:pt x="15252" y="1242060"/>
                  </a:lnTo>
                  <a:close/>
                </a:path>
                <a:path w="53339" h="1598930">
                  <a:moveTo>
                    <a:pt x="15252" y="620268"/>
                  </a:moveTo>
                  <a:lnTo>
                    <a:pt x="13728" y="620268"/>
                  </a:lnTo>
                  <a:lnTo>
                    <a:pt x="12192" y="621792"/>
                  </a:lnTo>
                  <a:lnTo>
                    <a:pt x="12192" y="623316"/>
                  </a:lnTo>
                  <a:lnTo>
                    <a:pt x="10668" y="623316"/>
                  </a:lnTo>
                  <a:lnTo>
                    <a:pt x="7620" y="626364"/>
                  </a:lnTo>
                  <a:lnTo>
                    <a:pt x="6096" y="626364"/>
                  </a:lnTo>
                  <a:lnTo>
                    <a:pt x="4572" y="627888"/>
                  </a:lnTo>
                  <a:lnTo>
                    <a:pt x="1524" y="627888"/>
                  </a:lnTo>
                  <a:lnTo>
                    <a:pt x="1524" y="630936"/>
                  </a:lnTo>
                  <a:lnTo>
                    <a:pt x="3048" y="630936"/>
                  </a:lnTo>
                  <a:lnTo>
                    <a:pt x="4572" y="629412"/>
                  </a:lnTo>
                  <a:lnTo>
                    <a:pt x="7620" y="629412"/>
                  </a:lnTo>
                  <a:lnTo>
                    <a:pt x="12192" y="624840"/>
                  </a:lnTo>
                  <a:lnTo>
                    <a:pt x="12192" y="667512"/>
                  </a:lnTo>
                  <a:lnTo>
                    <a:pt x="15252" y="667512"/>
                  </a:lnTo>
                  <a:lnTo>
                    <a:pt x="15252" y="624840"/>
                  </a:lnTo>
                  <a:lnTo>
                    <a:pt x="15252" y="620268"/>
                  </a:lnTo>
                  <a:close/>
                </a:path>
                <a:path w="53339" h="1598930">
                  <a:moveTo>
                    <a:pt x="15252" y="310896"/>
                  </a:moveTo>
                  <a:lnTo>
                    <a:pt x="12192" y="310896"/>
                  </a:lnTo>
                  <a:lnTo>
                    <a:pt x="12192" y="312420"/>
                  </a:lnTo>
                  <a:lnTo>
                    <a:pt x="10668" y="312420"/>
                  </a:lnTo>
                  <a:lnTo>
                    <a:pt x="7620" y="315468"/>
                  </a:lnTo>
                  <a:lnTo>
                    <a:pt x="6096" y="315468"/>
                  </a:lnTo>
                  <a:lnTo>
                    <a:pt x="6096" y="316992"/>
                  </a:lnTo>
                  <a:lnTo>
                    <a:pt x="3048" y="316992"/>
                  </a:lnTo>
                  <a:lnTo>
                    <a:pt x="1524" y="318516"/>
                  </a:lnTo>
                  <a:lnTo>
                    <a:pt x="1524" y="321564"/>
                  </a:lnTo>
                  <a:lnTo>
                    <a:pt x="3048" y="320040"/>
                  </a:lnTo>
                  <a:lnTo>
                    <a:pt x="4572" y="320040"/>
                  </a:lnTo>
                  <a:lnTo>
                    <a:pt x="7620" y="318516"/>
                  </a:lnTo>
                  <a:lnTo>
                    <a:pt x="10668" y="315468"/>
                  </a:lnTo>
                  <a:lnTo>
                    <a:pt x="12192" y="315468"/>
                  </a:lnTo>
                  <a:lnTo>
                    <a:pt x="12192" y="356616"/>
                  </a:lnTo>
                  <a:lnTo>
                    <a:pt x="15252" y="356616"/>
                  </a:lnTo>
                  <a:lnTo>
                    <a:pt x="15252" y="310896"/>
                  </a:lnTo>
                  <a:close/>
                </a:path>
                <a:path w="53339" h="1598930">
                  <a:moveTo>
                    <a:pt x="15252" y="0"/>
                  </a:moveTo>
                  <a:lnTo>
                    <a:pt x="13728" y="0"/>
                  </a:lnTo>
                  <a:lnTo>
                    <a:pt x="9156" y="4572"/>
                  </a:lnTo>
                  <a:lnTo>
                    <a:pt x="7632" y="4572"/>
                  </a:lnTo>
                  <a:lnTo>
                    <a:pt x="6108" y="6096"/>
                  </a:lnTo>
                  <a:lnTo>
                    <a:pt x="4584" y="6096"/>
                  </a:lnTo>
                  <a:lnTo>
                    <a:pt x="3060" y="7620"/>
                  </a:lnTo>
                  <a:lnTo>
                    <a:pt x="1536" y="7620"/>
                  </a:lnTo>
                  <a:lnTo>
                    <a:pt x="1536" y="10668"/>
                  </a:lnTo>
                  <a:lnTo>
                    <a:pt x="4584" y="9144"/>
                  </a:lnTo>
                  <a:lnTo>
                    <a:pt x="6108" y="9144"/>
                  </a:lnTo>
                  <a:lnTo>
                    <a:pt x="7632" y="7620"/>
                  </a:lnTo>
                  <a:lnTo>
                    <a:pt x="10680" y="6096"/>
                  </a:lnTo>
                  <a:lnTo>
                    <a:pt x="12204" y="6096"/>
                  </a:lnTo>
                  <a:lnTo>
                    <a:pt x="13728" y="4572"/>
                  </a:lnTo>
                  <a:lnTo>
                    <a:pt x="13728" y="45720"/>
                  </a:lnTo>
                  <a:lnTo>
                    <a:pt x="15252" y="45720"/>
                  </a:lnTo>
                  <a:lnTo>
                    <a:pt x="15252" y="0"/>
                  </a:lnTo>
                  <a:close/>
                </a:path>
                <a:path w="53339" h="1598930">
                  <a:moveTo>
                    <a:pt x="48780" y="1269492"/>
                  </a:moveTo>
                  <a:lnTo>
                    <a:pt x="47256" y="1267968"/>
                  </a:lnTo>
                  <a:lnTo>
                    <a:pt x="44208" y="1266444"/>
                  </a:lnTo>
                  <a:lnTo>
                    <a:pt x="42684" y="1264920"/>
                  </a:lnTo>
                  <a:lnTo>
                    <a:pt x="39636" y="1264920"/>
                  </a:lnTo>
                  <a:lnTo>
                    <a:pt x="44208" y="1263396"/>
                  </a:lnTo>
                  <a:lnTo>
                    <a:pt x="47256" y="1258824"/>
                  </a:lnTo>
                  <a:lnTo>
                    <a:pt x="47256" y="1246632"/>
                  </a:lnTo>
                  <a:lnTo>
                    <a:pt x="44208" y="1245108"/>
                  </a:lnTo>
                  <a:lnTo>
                    <a:pt x="42684" y="1243584"/>
                  </a:lnTo>
                  <a:lnTo>
                    <a:pt x="39636" y="1242060"/>
                  </a:lnTo>
                  <a:lnTo>
                    <a:pt x="33540" y="1242060"/>
                  </a:lnTo>
                  <a:lnTo>
                    <a:pt x="27444" y="1245108"/>
                  </a:lnTo>
                  <a:lnTo>
                    <a:pt x="27444" y="1248156"/>
                  </a:lnTo>
                  <a:lnTo>
                    <a:pt x="33540" y="1245108"/>
                  </a:lnTo>
                  <a:lnTo>
                    <a:pt x="41160" y="1245108"/>
                  </a:lnTo>
                  <a:lnTo>
                    <a:pt x="44208" y="1248156"/>
                  </a:lnTo>
                  <a:lnTo>
                    <a:pt x="44208" y="1258824"/>
                  </a:lnTo>
                  <a:lnTo>
                    <a:pt x="41160" y="1260348"/>
                  </a:lnTo>
                  <a:lnTo>
                    <a:pt x="39636" y="1261872"/>
                  </a:lnTo>
                  <a:lnTo>
                    <a:pt x="36588" y="1263396"/>
                  </a:lnTo>
                  <a:lnTo>
                    <a:pt x="28968" y="1263396"/>
                  </a:lnTo>
                  <a:lnTo>
                    <a:pt x="28968" y="1266444"/>
                  </a:lnTo>
                  <a:lnTo>
                    <a:pt x="41160" y="1266444"/>
                  </a:lnTo>
                  <a:lnTo>
                    <a:pt x="45732" y="1271016"/>
                  </a:lnTo>
                  <a:lnTo>
                    <a:pt x="45732" y="1281684"/>
                  </a:lnTo>
                  <a:lnTo>
                    <a:pt x="42684" y="1283208"/>
                  </a:lnTo>
                  <a:lnTo>
                    <a:pt x="41160" y="1284732"/>
                  </a:lnTo>
                  <a:lnTo>
                    <a:pt x="38112" y="1286256"/>
                  </a:lnTo>
                  <a:lnTo>
                    <a:pt x="32016" y="1286256"/>
                  </a:lnTo>
                  <a:lnTo>
                    <a:pt x="28968" y="1284732"/>
                  </a:lnTo>
                  <a:lnTo>
                    <a:pt x="24396" y="1283208"/>
                  </a:lnTo>
                  <a:lnTo>
                    <a:pt x="24396" y="1286256"/>
                  </a:lnTo>
                  <a:lnTo>
                    <a:pt x="30492" y="1289304"/>
                  </a:lnTo>
                  <a:lnTo>
                    <a:pt x="39636" y="1289304"/>
                  </a:lnTo>
                  <a:lnTo>
                    <a:pt x="42684" y="1287780"/>
                  </a:lnTo>
                  <a:lnTo>
                    <a:pt x="44208" y="1286256"/>
                  </a:lnTo>
                  <a:lnTo>
                    <a:pt x="47256" y="1283208"/>
                  </a:lnTo>
                  <a:lnTo>
                    <a:pt x="48780" y="1280160"/>
                  </a:lnTo>
                  <a:lnTo>
                    <a:pt x="48780" y="1269492"/>
                  </a:lnTo>
                  <a:close/>
                </a:path>
                <a:path w="53339" h="1598930">
                  <a:moveTo>
                    <a:pt x="50304" y="1560588"/>
                  </a:moveTo>
                  <a:lnTo>
                    <a:pt x="48780" y="1560588"/>
                  </a:lnTo>
                  <a:lnTo>
                    <a:pt x="48780" y="1559064"/>
                  </a:lnTo>
                  <a:lnTo>
                    <a:pt x="47256" y="1557540"/>
                  </a:lnTo>
                  <a:lnTo>
                    <a:pt x="47256" y="1556016"/>
                  </a:lnTo>
                  <a:lnTo>
                    <a:pt x="45732" y="1554492"/>
                  </a:lnTo>
                  <a:lnTo>
                    <a:pt x="42684" y="1554492"/>
                  </a:lnTo>
                  <a:lnTo>
                    <a:pt x="41160" y="1552968"/>
                  </a:lnTo>
                  <a:lnTo>
                    <a:pt x="33540" y="1552968"/>
                  </a:lnTo>
                  <a:lnTo>
                    <a:pt x="32016" y="1554492"/>
                  </a:lnTo>
                  <a:lnTo>
                    <a:pt x="28968" y="1554492"/>
                  </a:lnTo>
                  <a:lnTo>
                    <a:pt x="25920" y="1557540"/>
                  </a:lnTo>
                  <a:lnTo>
                    <a:pt x="25920" y="1560588"/>
                  </a:lnTo>
                  <a:lnTo>
                    <a:pt x="28968" y="1557540"/>
                  </a:lnTo>
                  <a:lnTo>
                    <a:pt x="32016" y="1557540"/>
                  </a:lnTo>
                  <a:lnTo>
                    <a:pt x="33540" y="1556016"/>
                  </a:lnTo>
                  <a:lnTo>
                    <a:pt x="42684" y="1556016"/>
                  </a:lnTo>
                  <a:lnTo>
                    <a:pt x="44208" y="1557540"/>
                  </a:lnTo>
                  <a:lnTo>
                    <a:pt x="45732" y="1560588"/>
                  </a:lnTo>
                  <a:lnTo>
                    <a:pt x="47256" y="1562112"/>
                  </a:lnTo>
                  <a:lnTo>
                    <a:pt x="47256" y="1568208"/>
                  </a:lnTo>
                  <a:lnTo>
                    <a:pt x="45732" y="1569732"/>
                  </a:lnTo>
                  <a:lnTo>
                    <a:pt x="45732" y="1571256"/>
                  </a:lnTo>
                  <a:lnTo>
                    <a:pt x="42684" y="1574304"/>
                  </a:lnTo>
                  <a:lnTo>
                    <a:pt x="42684" y="1575828"/>
                  </a:lnTo>
                  <a:lnTo>
                    <a:pt x="41160" y="1575828"/>
                  </a:lnTo>
                  <a:lnTo>
                    <a:pt x="38112" y="1578876"/>
                  </a:lnTo>
                  <a:lnTo>
                    <a:pt x="36588" y="1578876"/>
                  </a:lnTo>
                  <a:lnTo>
                    <a:pt x="35064" y="1580400"/>
                  </a:lnTo>
                  <a:lnTo>
                    <a:pt x="35064" y="1581924"/>
                  </a:lnTo>
                  <a:lnTo>
                    <a:pt x="33540" y="1581924"/>
                  </a:lnTo>
                  <a:lnTo>
                    <a:pt x="32016" y="1583448"/>
                  </a:lnTo>
                  <a:lnTo>
                    <a:pt x="30492" y="1583448"/>
                  </a:lnTo>
                  <a:lnTo>
                    <a:pt x="30492" y="1584972"/>
                  </a:lnTo>
                  <a:lnTo>
                    <a:pt x="28968" y="1584972"/>
                  </a:lnTo>
                  <a:lnTo>
                    <a:pt x="27444" y="1586496"/>
                  </a:lnTo>
                  <a:lnTo>
                    <a:pt x="27444" y="1588020"/>
                  </a:lnTo>
                  <a:lnTo>
                    <a:pt x="25920" y="1589544"/>
                  </a:lnTo>
                  <a:lnTo>
                    <a:pt x="25920" y="1591068"/>
                  </a:lnTo>
                  <a:lnTo>
                    <a:pt x="24396" y="1591068"/>
                  </a:lnTo>
                  <a:lnTo>
                    <a:pt x="24396" y="1598688"/>
                  </a:lnTo>
                  <a:lnTo>
                    <a:pt x="50304" y="1598688"/>
                  </a:lnTo>
                  <a:lnTo>
                    <a:pt x="50304" y="1595640"/>
                  </a:lnTo>
                  <a:lnTo>
                    <a:pt x="27444" y="1595640"/>
                  </a:lnTo>
                  <a:lnTo>
                    <a:pt x="27444" y="1591068"/>
                  </a:lnTo>
                  <a:lnTo>
                    <a:pt x="28968" y="1591068"/>
                  </a:lnTo>
                  <a:lnTo>
                    <a:pt x="28968" y="1589544"/>
                  </a:lnTo>
                  <a:lnTo>
                    <a:pt x="35064" y="1583448"/>
                  </a:lnTo>
                  <a:lnTo>
                    <a:pt x="36588" y="1583448"/>
                  </a:lnTo>
                  <a:lnTo>
                    <a:pt x="42684" y="1577352"/>
                  </a:lnTo>
                  <a:lnTo>
                    <a:pt x="44208" y="1577352"/>
                  </a:lnTo>
                  <a:lnTo>
                    <a:pt x="47256" y="1574304"/>
                  </a:lnTo>
                  <a:lnTo>
                    <a:pt x="47256" y="1572780"/>
                  </a:lnTo>
                  <a:lnTo>
                    <a:pt x="48780" y="1571256"/>
                  </a:lnTo>
                  <a:lnTo>
                    <a:pt x="48780" y="1569732"/>
                  </a:lnTo>
                  <a:lnTo>
                    <a:pt x="50304" y="1568208"/>
                  </a:lnTo>
                  <a:lnTo>
                    <a:pt x="50304" y="1560588"/>
                  </a:lnTo>
                  <a:close/>
                </a:path>
                <a:path w="53339" h="1598930">
                  <a:moveTo>
                    <a:pt x="50304" y="649224"/>
                  </a:moveTo>
                  <a:lnTo>
                    <a:pt x="48780" y="646176"/>
                  </a:lnTo>
                  <a:lnTo>
                    <a:pt x="44208" y="641604"/>
                  </a:lnTo>
                  <a:lnTo>
                    <a:pt x="39636" y="640080"/>
                  </a:lnTo>
                  <a:lnTo>
                    <a:pt x="30492" y="640080"/>
                  </a:lnTo>
                  <a:lnTo>
                    <a:pt x="32016" y="624840"/>
                  </a:lnTo>
                  <a:lnTo>
                    <a:pt x="47256" y="624840"/>
                  </a:lnTo>
                  <a:lnTo>
                    <a:pt x="47256" y="621792"/>
                  </a:lnTo>
                  <a:lnTo>
                    <a:pt x="28968" y="621792"/>
                  </a:lnTo>
                  <a:lnTo>
                    <a:pt x="27444" y="643128"/>
                  </a:lnTo>
                  <a:lnTo>
                    <a:pt x="42684" y="643128"/>
                  </a:lnTo>
                  <a:lnTo>
                    <a:pt x="47256" y="646176"/>
                  </a:lnTo>
                  <a:lnTo>
                    <a:pt x="47256" y="656844"/>
                  </a:lnTo>
                  <a:lnTo>
                    <a:pt x="45732" y="659892"/>
                  </a:lnTo>
                  <a:lnTo>
                    <a:pt x="41160" y="664464"/>
                  </a:lnTo>
                  <a:lnTo>
                    <a:pt x="28968" y="664464"/>
                  </a:lnTo>
                  <a:lnTo>
                    <a:pt x="25920" y="662940"/>
                  </a:lnTo>
                  <a:lnTo>
                    <a:pt x="25920" y="665988"/>
                  </a:lnTo>
                  <a:lnTo>
                    <a:pt x="28968" y="667512"/>
                  </a:lnTo>
                  <a:lnTo>
                    <a:pt x="39636" y="667512"/>
                  </a:lnTo>
                  <a:lnTo>
                    <a:pt x="42684" y="665988"/>
                  </a:lnTo>
                  <a:lnTo>
                    <a:pt x="44208" y="664464"/>
                  </a:lnTo>
                  <a:lnTo>
                    <a:pt x="45732" y="662940"/>
                  </a:lnTo>
                  <a:lnTo>
                    <a:pt x="48780" y="661416"/>
                  </a:lnTo>
                  <a:lnTo>
                    <a:pt x="50304" y="658368"/>
                  </a:lnTo>
                  <a:lnTo>
                    <a:pt x="50304" y="649224"/>
                  </a:lnTo>
                  <a:close/>
                </a:path>
                <a:path w="53339" h="1598930">
                  <a:moveTo>
                    <a:pt x="51828" y="338328"/>
                  </a:moveTo>
                  <a:lnTo>
                    <a:pt x="50304" y="336804"/>
                  </a:lnTo>
                  <a:lnTo>
                    <a:pt x="50304" y="333756"/>
                  </a:lnTo>
                  <a:lnTo>
                    <a:pt x="48780" y="332232"/>
                  </a:lnTo>
                  <a:lnTo>
                    <a:pt x="48780" y="338328"/>
                  </a:lnTo>
                  <a:lnTo>
                    <a:pt x="48780" y="347472"/>
                  </a:lnTo>
                  <a:lnTo>
                    <a:pt x="47256" y="348996"/>
                  </a:lnTo>
                  <a:lnTo>
                    <a:pt x="47256" y="350520"/>
                  </a:lnTo>
                  <a:lnTo>
                    <a:pt x="45732" y="350520"/>
                  </a:lnTo>
                  <a:lnTo>
                    <a:pt x="45732" y="352044"/>
                  </a:lnTo>
                  <a:lnTo>
                    <a:pt x="44208" y="352044"/>
                  </a:lnTo>
                  <a:lnTo>
                    <a:pt x="42684" y="353568"/>
                  </a:lnTo>
                  <a:lnTo>
                    <a:pt x="35064" y="353568"/>
                  </a:lnTo>
                  <a:lnTo>
                    <a:pt x="33540" y="352044"/>
                  </a:lnTo>
                  <a:lnTo>
                    <a:pt x="32016" y="352044"/>
                  </a:lnTo>
                  <a:lnTo>
                    <a:pt x="32016" y="350520"/>
                  </a:lnTo>
                  <a:lnTo>
                    <a:pt x="30492" y="348996"/>
                  </a:lnTo>
                  <a:lnTo>
                    <a:pt x="30492" y="347472"/>
                  </a:lnTo>
                  <a:lnTo>
                    <a:pt x="28968" y="345948"/>
                  </a:lnTo>
                  <a:lnTo>
                    <a:pt x="28968" y="336804"/>
                  </a:lnTo>
                  <a:lnTo>
                    <a:pt x="30492" y="336804"/>
                  </a:lnTo>
                  <a:lnTo>
                    <a:pt x="30492" y="335280"/>
                  </a:lnTo>
                  <a:lnTo>
                    <a:pt x="33540" y="332232"/>
                  </a:lnTo>
                  <a:lnTo>
                    <a:pt x="35064" y="332232"/>
                  </a:lnTo>
                  <a:lnTo>
                    <a:pt x="36588" y="330708"/>
                  </a:lnTo>
                  <a:lnTo>
                    <a:pt x="41160" y="330708"/>
                  </a:lnTo>
                  <a:lnTo>
                    <a:pt x="42684" y="332232"/>
                  </a:lnTo>
                  <a:lnTo>
                    <a:pt x="45732" y="332232"/>
                  </a:lnTo>
                  <a:lnTo>
                    <a:pt x="45732" y="333756"/>
                  </a:lnTo>
                  <a:lnTo>
                    <a:pt x="47256" y="335280"/>
                  </a:lnTo>
                  <a:lnTo>
                    <a:pt x="47256" y="336804"/>
                  </a:lnTo>
                  <a:lnTo>
                    <a:pt x="48780" y="338328"/>
                  </a:lnTo>
                  <a:lnTo>
                    <a:pt x="48780" y="332232"/>
                  </a:lnTo>
                  <a:lnTo>
                    <a:pt x="47256" y="330708"/>
                  </a:lnTo>
                  <a:lnTo>
                    <a:pt x="45732" y="329184"/>
                  </a:lnTo>
                  <a:lnTo>
                    <a:pt x="44208" y="329184"/>
                  </a:lnTo>
                  <a:lnTo>
                    <a:pt x="42684" y="327660"/>
                  </a:lnTo>
                  <a:lnTo>
                    <a:pt x="33540" y="327660"/>
                  </a:lnTo>
                  <a:lnTo>
                    <a:pt x="30492" y="330708"/>
                  </a:lnTo>
                  <a:lnTo>
                    <a:pt x="28968" y="335280"/>
                  </a:lnTo>
                  <a:lnTo>
                    <a:pt x="27444" y="335280"/>
                  </a:lnTo>
                  <a:lnTo>
                    <a:pt x="27444" y="332232"/>
                  </a:lnTo>
                  <a:lnTo>
                    <a:pt x="28968" y="329184"/>
                  </a:lnTo>
                  <a:lnTo>
                    <a:pt x="28968" y="326136"/>
                  </a:lnTo>
                  <a:lnTo>
                    <a:pt x="30492" y="323088"/>
                  </a:lnTo>
                  <a:lnTo>
                    <a:pt x="30492" y="321564"/>
                  </a:lnTo>
                  <a:lnTo>
                    <a:pt x="32016" y="320040"/>
                  </a:lnTo>
                  <a:lnTo>
                    <a:pt x="33540" y="316992"/>
                  </a:lnTo>
                  <a:lnTo>
                    <a:pt x="35064" y="315468"/>
                  </a:lnTo>
                  <a:lnTo>
                    <a:pt x="36588" y="315468"/>
                  </a:lnTo>
                  <a:lnTo>
                    <a:pt x="38112" y="313944"/>
                  </a:lnTo>
                  <a:lnTo>
                    <a:pt x="41160" y="312420"/>
                  </a:lnTo>
                  <a:lnTo>
                    <a:pt x="45732" y="312420"/>
                  </a:lnTo>
                  <a:lnTo>
                    <a:pt x="47256" y="313944"/>
                  </a:lnTo>
                  <a:lnTo>
                    <a:pt x="48780" y="313944"/>
                  </a:lnTo>
                  <a:lnTo>
                    <a:pt x="48780" y="312420"/>
                  </a:lnTo>
                  <a:lnTo>
                    <a:pt x="48780" y="310896"/>
                  </a:lnTo>
                  <a:lnTo>
                    <a:pt x="38112" y="310896"/>
                  </a:lnTo>
                  <a:lnTo>
                    <a:pt x="35064" y="312420"/>
                  </a:lnTo>
                  <a:lnTo>
                    <a:pt x="30492" y="316992"/>
                  </a:lnTo>
                  <a:lnTo>
                    <a:pt x="25920" y="326136"/>
                  </a:lnTo>
                  <a:lnTo>
                    <a:pt x="25920" y="347472"/>
                  </a:lnTo>
                  <a:lnTo>
                    <a:pt x="27444" y="350520"/>
                  </a:lnTo>
                  <a:lnTo>
                    <a:pt x="30492" y="353568"/>
                  </a:lnTo>
                  <a:lnTo>
                    <a:pt x="30492" y="355092"/>
                  </a:lnTo>
                  <a:lnTo>
                    <a:pt x="33540" y="355092"/>
                  </a:lnTo>
                  <a:lnTo>
                    <a:pt x="35064" y="356616"/>
                  </a:lnTo>
                  <a:lnTo>
                    <a:pt x="42684" y="356616"/>
                  </a:lnTo>
                  <a:lnTo>
                    <a:pt x="44208" y="355092"/>
                  </a:lnTo>
                  <a:lnTo>
                    <a:pt x="45732" y="355092"/>
                  </a:lnTo>
                  <a:lnTo>
                    <a:pt x="47256" y="353568"/>
                  </a:lnTo>
                  <a:lnTo>
                    <a:pt x="48780" y="352044"/>
                  </a:lnTo>
                  <a:lnTo>
                    <a:pt x="50304" y="348996"/>
                  </a:lnTo>
                  <a:lnTo>
                    <a:pt x="50304" y="347472"/>
                  </a:lnTo>
                  <a:lnTo>
                    <a:pt x="51828" y="345948"/>
                  </a:lnTo>
                  <a:lnTo>
                    <a:pt x="51828" y="338328"/>
                  </a:lnTo>
                  <a:close/>
                </a:path>
                <a:path w="53339" h="1598930">
                  <a:moveTo>
                    <a:pt x="51828" y="0"/>
                  </a:moveTo>
                  <a:lnTo>
                    <a:pt x="24396" y="0"/>
                  </a:lnTo>
                  <a:lnTo>
                    <a:pt x="24396" y="3048"/>
                  </a:lnTo>
                  <a:lnTo>
                    <a:pt x="48780" y="3048"/>
                  </a:lnTo>
                  <a:lnTo>
                    <a:pt x="47256" y="6096"/>
                  </a:lnTo>
                  <a:lnTo>
                    <a:pt x="44208" y="10668"/>
                  </a:lnTo>
                  <a:lnTo>
                    <a:pt x="39636" y="19812"/>
                  </a:lnTo>
                  <a:lnTo>
                    <a:pt x="38112" y="24384"/>
                  </a:lnTo>
                  <a:lnTo>
                    <a:pt x="35064" y="30480"/>
                  </a:lnTo>
                  <a:lnTo>
                    <a:pt x="33540" y="35052"/>
                  </a:lnTo>
                  <a:lnTo>
                    <a:pt x="33540" y="38100"/>
                  </a:lnTo>
                  <a:lnTo>
                    <a:pt x="32016" y="41148"/>
                  </a:lnTo>
                  <a:lnTo>
                    <a:pt x="32016" y="45720"/>
                  </a:lnTo>
                  <a:lnTo>
                    <a:pt x="35064" y="45720"/>
                  </a:lnTo>
                  <a:lnTo>
                    <a:pt x="35064" y="41148"/>
                  </a:lnTo>
                  <a:lnTo>
                    <a:pt x="36588" y="38100"/>
                  </a:lnTo>
                  <a:lnTo>
                    <a:pt x="38112" y="33528"/>
                  </a:lnTo>
                  <a:lnTo>
                    <a:pt x="38112" y="30480"/>
                  </a:lnTo>
                  <a:lnTo>
                    <a:pt x="39636" y="27432"/>
                  </a:lnTo>
                  <a:lnTo>
                    <a:pt x="41160" y="22860"/>
                  </a:lnTo>
                  <a:lnTo>
                    <a:pt x="44208" y="16764"/>
                  </a:lnTo>
                  <a:lnTo>
                    <a:pt x="45732" y="12192"/>
                  </a:lnTo>
                  <a:lnTo>
                    <a:pt x="48780" y="9144"/>
                  </a:lnTo>
                  <a:lnTo>
                    <a:pt x="50304" y="6096"/>
                  </a:lnTo>
                  <a:lnTo>
                    <a:pt x="51828" y="1524"/>
                  </a:lnTo>
                  <a:lnTo>
                    <a:pt x="51828" y="0"/>
                  </a:lnTo>
                  <a:close/>
                </a:path>
                <a:path w="53339" h="1598930">
                  <a:moveTo>
                    <a:pt x="53340" y="963168"/>
                  </a:moveTo>
                  <a:lnTo>
                    <a:pt x="45720" y="963168"/>
                  </a:lnTo>
                  <a:lnTo>
                    <a:pt x="45720" y="937260"/>
                  </a:lnTo>
                  <a:lnTo>
                    <a:pt x="45720" y="932688"/>
                  </a:lnTo>
                  <a:lnTo>
                    <a:pt x="44196" y="932688"/>
                  </a:lnTo>
                  <a:lnTo>
                    <a:pt x="44196" y="937260"/>
                  </a:lnTo>
                  <a:lnTo>
                    <a:pt x="44196" y="963168"/>
                  </a:lnTo>
                  <a:lnTo>
                    <a:pt x="25908" y="963168"/>
                  </a:lnTo>
                  <a:lnTo>
                    <a:pt x="25908" y="961644"/>
                  </a:lnTo>
                  <a:lnTo>
                    <a:pt x="30480" y="957072"/>
                  </a:lnTo>
                  <a:lnTo>
                    <a:pt x="32004" y="954024"/>
                  </a:lnTo>
                  <a:lnTo>
                    <a:pt x="33528" y="952500"/>
                  </a:lnTo>
                  <a:lnTo>
                    <a:pt x="35052" y="949452"/>
                  </a:lnTo>
                  <a:lnTo>
                    <a:pt x="36576" y="947928"/>
                  </a:lnTo>
                  <a:lnTo>
                    <a:pt x="38100" y="944880"/>
                  </a:lnTo>
                  <a:lnTo>
                    <a:pt x="42672" y="940308"/>
                  </a:lnTo>
                  <a:lnTo>
                    <a:pt x="44196" y="937260"/>
                  </a:lnTo>
                  <a:lnTo>
                    <a:pt x="44196" y="932688"/>
                  </a:lnTo>
                  <a:lnTo>
                    <a:pt x="42672" y="932688"/>
                  </a:lnTo>
                  <a:lnTo>
                    <a:pt x="42672" y="934212"/>
                  </a:lnTo>
                  <a:lnTo>
                    <a:pt x="39624" y="940308"/>
                  </a:lnTo>
                  <a:lnTo>
                    <a:pt x="38100" y="941832"/>
                  </a:lnTo>
                  <a:lnTo>
                    <a:pt x="36576" y="944880"/>
                  </a:lnTo>
                  <a:lnTo>
                    <a:pt x="33528" y="947928"/>
                  </a:lnTo>
                  <a:lnTo>
                    <a:pt x="32004" y="950976"/>
                  </a:lnTo>
                  <a:lnTo>
                    <a:pt x="27432" y="955548"/>
                  </a:lnTo>
                  <a:lnTo>
                    <a:pt x="25908" y="958596"/>
                  </a:lnTo>
                  <a:lnTo>
                    <a:pt x="21336" y="963168"/>
                  </a:lnTo>
                  <a:lnTo>
                    <a:pt x="21336" y="966216"/>
                  </a:lnTo>
                  <a:lnTo>
                    <a:pt x="44196" y="966216"/>
                  </a:lnTo>
                  <a:lnTo>
                    <a:pt x="44196" y="976884"/>
                  </a:lnTo>
                  <a:lnTo>
                    <a:pt x="45720" y="976884"/>
                  </a:lnTo>
                  <a:lnTo>
                    <a:pt x="45720" y="966216"/>
                  </a:lnTo>
                  <a:lnTo>
                    <a:pt x="53340" y="966216"/>
                  </a:lnTo>
                  <a:lnTo>
                    <a:pt x="53340" y="963168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658612" y="1516379"/>
              <a:ext cx="22860" cy="1554480"/>
            </a:xfrm>
            <a:custGeom>
              <a:avLst/>
              <a:gdLst/>
              <a:ahLst/>
              <a:cxnLst/>
              <a:rect l="l" t="t" r="r" b="b"/>
              <a:pathLst>
                <a:path w="22860" h="1554480">
                  <a:moveTo>
                    <a:pt x="0" y="1554479"/>
                  </a:moveTo>
                  <a:lnTo>
                    <a:pt x="22859" y="1554479"/>
                  </a:lnTo>
                </a:path>
                <a:path w="22860" h="1554480">
                  <a:moveTo>
                    <a:pt x="0" y="1359408"/>
                  </a:moveTo>
                  <a:lnTo>
                    <a:pt x="22859" y="1359408"/>
                  </a:lnTo>
                </a:path>
                <a:path w="22860" h="1554480">
                  <a:moveTo>
                    <a:pt x="0" y="1165860"/>
                  </a:moveTo>
                  <a:lnTo>
                    <a:pt x="22859" y="1165860"/>
                  </a:lnTo>
                </a:path>
                <a:path w="22860" h="1554480">
                  <a:moveTo>
                    <a:pt x="0" y="970787"/>
                  </a:moveTo>
                  <a:lnTo>
                    <a:pt x="22859" y="970787"/>
                  </a:lnTo>
                </a:path>
                <a:path w="22860" h="1554480">
                  <a:moveTo>
                    <a:pt x="0" y="777240"/>
                  </a:moveTo>
                  <a:lnTo>
                    <a:pt x="22859" y="777240"/>
                  </a:lnTo>
                </a:path>
                <a:path w="22860" h="1554480">
                  <a:moveTo>
                    <a:pt x="0" y="583691"/>
                  </a:moveTo>
                  <a:lnTo>
                    <a:pt x="22859" y="583691"/>
                  </a:lnTo>
                </a:path>
                <a:path w="22860" h="1554480">
                  <a:moveTo>
                    <a:pt x="0" y="388620"/>
                  </a:moveTo>
                  <a:lnTo>
                    <a:pt x="22859" y="388620"/>
                  </a:lnTo>
                </a:path>
                <a:path w="22860" h="1554480">
                  <a:moveTo>
                    <a:pt x="0" y="195071"/>
                  </a:moveTo>
                  <a:lnTo>
                    <a:pt x="22859" y="195071"/>
                  </a:lnTo>
                </a:path>
                <a:path w="22860" h="1554480">
                  <a:moveTo>
                    <a:pt x="0" y="0"/>
                  </a:moveTo>
                  <a:lnTo>
                    <a:pt x="22859" y="0"/>
                  </a:lnTo>
                </a:path>
              </a:pathLst>
            </a:custGeom>
            <a:ln w="3175">
              <a:solidFill>
                <a:srgbClr val="5764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707367" y="1498091"/>
              <a:ext cx="83820" cy="434975"/>
            </a:xfrm>
            <a:custGeom>
              <a:avLst/>
              <a:gdLst/>
              <a:ahLst/>
              <a:cxnLst/>
              <a:rect l="l" t="t" r="r" b="b"/>
              <a:pathLst>
                <a:path w="83820" h="434975">
                  <a:moveTo>
                    <a:pt x="13716" y="388632"/>
                  </a:moveTo>
                  <a:lnTo>
                    <a:pt x="10668" y="388632"/>
                  </a:lnTo>
                  <a:lnTo>
                    <a:pt x="10668" y="390156"/>
                  </a:lnTo>
                  <a:lnTo>
                    <a:pt x="9144" y="390156"/>
                  </a:lnTo>
                  <a:lnTo>
                    <a:pt x="9144" y="391680"/>
                  </a:lnTo>
                  <a:lnTo>
                    <a:pt x="7620" y="391680"/>
                  </a:lnTo>
                  <a:lnTo>
                    <a:pt x="4572" y="394728"/>
                  </a:lnTo>
                  <a:lnTo>
                    <a:pt x="1524" y="394728"/>
                  </a:lnTo>
                  <a:lnTo>
                    <a:pt x="0" y="396252"/>
                  </a:lnTo>
                  <a:lnTo>
                    <a:pt x="0" y="399300"/>
                  </a:lnTo>
                  <a:lnTo>
                    <a:pt x="1524" y="397776"/>
                  </a:lnTo>
                  <a:lnTo>
                    <a:pt x="3048" y="397776"/>
                  </a:lnTo>
                  <a:lnTo>
                    <a:pt x="6096" y="396252"/>
                  </a:lnTo>
                  <a:lnTo>
                    <a:pt x="9144" y="393204"/>
                  </a:lnTo>
                  <a:lnTo>
                    <a:pt x="10668" y="393204"/>
                  </a:lnTo>
                  <a:lnTo>
                    <a:pt x="10668" y="434352"/>
                  </a:lnTo>
                  <a:lnTo>
                    <a:pt x="13716" y="434352"/>
                  </a:lnTo>
                  <a:lnTo>
                    <a:pt x="13716" y="393204"/>
                  </a:lnTo>
                  <a:lnTo>
                    <a:pt x="13716" y="388632"/>
                  </a:lnTo>
                  <a:close/>
                </a:path>
                <a:path w="83820" h="434975">
                  <a:moveTo>
                    <a:pt x="13716" y="0"/>
                  </a:moveTo>
                  <a:lnTo>
                    <a:pt x="10668" y="0"/>
                  </a:lnTo>
                  <a:lnTo>
                    <a:pt x="10668" y="1524"/>
                  </a:lnTo>
                  <a:lnTo>
                    <a:pt x="9144" y="1524"/>
                  </a:lnTo>
                  <a:lnTo>
                    <a:pt x="9144" y="3048"/>
                  </a:lnTo>
                  <a:lnTo>
                    <a:pt x="7620" y="3048"/>
                  </a:lnTo>
                  <a:lnTo>
                    <a:pt x="4572" y="6096"/>
                  </a:lnTo>
                  <a:lnTo>
                    <a:pt x="1524" y="6096"/>
                  </a:lnTo>
                  <a:lnTo>
                    <a:pt x="0" y="7620"/>
                  </a:lnTo>
                  <a:lnTo>
                    <a:pt x="0" y="10668"/>
                  </a:lnTo>
                  <a:lnTo>
                    <a:pt x="1524" y="9144"/>
                  </a:lnTo>
                  <a:lnTo>
                    <a:pt x="3048" y="9144"/>
                  </a:lnTo>
                  <a:lnTo>
                    <a:pt x="6096" y="7620"/>
                  </a:lnTo>
                  <a:lnTo>
                    <a:pt x="7620" y="6096"/>
                  </a:lnTo>
                  <a:lnTo>
                    <a:pt x="9144" y="6096"/>
                  </a:lnTo>
                  <a:lnTo>
                    <a:pt x="10668" y="4572"/>
                  </a:lnTo>
                  <a:lnTo>
                    <a:pt x="10668" y="45720"/>
                  </a:lnTo>
                  <a:lnTo>
                    <a:pt x="13716" y="45720"/>
                  </a:lnTo>
                  <a:lnTo>
                    <a:pt x="13716" y="4572"/>
                  </a:lnTo>
                  <a:lnTo>
                    <a:pt x="13716" y="0"/>
                  </a:lnTo>
                  <a:close/>
                </a:path>
                <a:path w="83820" h="434975">
                  <a:moveTo>
                    <a:pt x="24384" y="193560"/>
                  </a:moveTo>
                  <a:lnTo>
                    <a:pt x="22860" y="193560"/>
                  </a:lnTo>
                  <a:lnTo>
                    <a:pt x="19812" y="196608"/>
                  </a:lnTo>
                  <a:lnTo>
                    <a:pt x="18288" y="196608"/>
                  </a:lnTo>
                  <a:lnTo>
                    <a:pt x="18288" y="198132"/>
                  </a:lnTo>
                  <a:lnTo>
                    <a:pt x="16764" y="198132"/>
                  </a:lnTo>
                  <a:lnTo>
                    <a:pt x="13716" y="201180"/>
                  </a:lnTo>
                  <a:lnTo>
                    <a:pt x="9144" y="201180"/>
                  </a:lnTo>
                  <a:lnTo>
                    <a:pt x="9144" y="204228"/>
                  </a:lnTo>
                  <a:lnTo>
                    <a:pt x="12192" y="204228"/>
                  </a:lnTo>
                  <a:lnTo>
                    <a:pt x="15240" y="201180"/>
                  </a:lnTo>
                  <a:lnTo>
                    <a:pt x="18288" y="201180"/>
                  </a:lnTo>
                  <a:lnTo>
                    <a:pt x="21336" y="198132"/>
                  </a:lnTo>
                  <a:lnTo>
                    <a:pt x="21336" y="239280"/>
                  </a:lnTo>
                  <a:lnTo>
                    <a:pt x="24384" y="239280"/>
                  </a:lnTo>
                  <a:lnTo>
                    <a:pt x="24384" y="193560"/>
                  </a:lnTo>
                  <a:close/>
                </a:path>
                <a:path w="83820" h="434975">
                  <a:moveTo>
                    <a:pt x="47244" y="193560"/>
                  </a:moveTo>
                  <a:lnTo>
                    <a:pt x="45720" y="193560"/>
                  </a:lnTo>
                  <a:lnTo>
                    <a:pt x="42672" y="196608"/>
                  </a:lnTo>
                  <a:lnTo>
                    <a:pt x="41148" y="196608"/>
                  </a:lnTo>
                  <a:lnTo>
                    <a:pt x="41148" y="198132"/>
                  </a:lnTo>
                  <a:lnTo>
                    <a:pt x="39624" y="198132"/>
                  </a:lnTo>
                  <a:lnTo>
                    <a:pt x="36576" y="201180"/>
                  </a:lnTo>
                  <a:lnTo>
                    <a:pt x="32004" y="201180"/>
                  </a:lnTo>
                  <a:lnTo>
                    <a:pt x="32004" y="204228"/>
                  </a:lnTo>
                  <a:lnTo>
                    <a:pt x="35052" y="204228"/>
                  </a:lnTo>
                  <a:lnTo>
                    <a:pt x="38100" y="201180"/>
                  </a:lnTo>
                  <a:lnTo>
                    <a:pt x="41148" y="201180"/>
                  </a:lnTo>
                  <a:lnTo>
                    <a:pt x="44196" y="198132"/>
                  </a:lnTo>
                  <a:lnTo>
                    <a:pt x="44196" y="239280"/>
                  </a:lnTo>
                  <a:lnTo>
                    <a:pt x="47244" y="239280"/>
                  </a:lnTo>
                  <a:lnTo>
                    <a:pt x="47244" y="193560"/>
                  </a:lnTo>
                  <a:close/>
                </a:path>
                <a:path w="83820" h="434975">
                  <a:moveTo>
                    <a:pt x="48768" y="7620"/>
                  </a:moveTo>
                  <a:lnTo>
                    <a:pt x="47244" y="6096"/>
                  </a:lnTo>
                  <a:lnTo>
                    <a:pt x="47244" y="4572"/>
                  </a:lnTo>
                  <a:lnTo>
                    <a:pt x="45720" y="4572"/>
                  </a:lnTo>
                  <a:lnTo>
                    <a:pt x="45720" y="3048"/>
                  </a:lnTo>
                  <a:lnTo>
                    <a:pt x="44196" y="1524"/>
                  </a:lnTo>
                  <a:lnTo>
                    <a:pt x="42672" y="1524"/>
                  </a:lnTo>
                  <a:lnTo>
                    <a:pt x="41148" y="0"/>
                  </a:lnTo>
                  <a:lnTo>
                    <a:pt x="32004" y="0"/>
                  </a:lnTo>
                  <a:lnTo>
                    <a:pt x="30480" y="1524"/>
                  </a:lnTo>
                  <a:lnTo>
                    <a:pt x="28956" y="1524"/>
                  </a:lnTo>
                  <a:lnTo>
                    <a:pt x="25908" y="3048"/>
                  </a:lnTo>
                  <a:lnTo>
                    <a:pt x="24384" y="4572"/>
                  </a:lnTo>
                  <a:lnTo>
                    <a:pt x="24384" y="7620"/>
                  </a:lnTo>
                  <a:lnTo>
                    <a:pt x="25908" y="6096"/>
                  </a:lnTo>
                  <a:lnTo>
                    <a:pt x="28956" y="4572"/>
                  </a:lnTo>
                  <a:lnTo>
                    <a:pt x="30480" y="3048"/>
                  </a:lnTo>
                  <a:lnTo>
                    <a:pt x="41148" y="3048"/>
                  </a:lnTo>
                  <a:lnTo>
                    <a:pt x="44196" y="6096"/>
                  </a:lnTo>
                  <a:lnTo>
                    <a:pt x="45720" y="9144"/>
                  </a:lnTo>
                  <a:lnTo>
                    <a:pt x="45720" y="15240"/>
                  </a:lnTo>
                  <a:lnTo>
                    <a:pt x="44196" y="16764"/>
                  </a:lnTo>
                  <a:lnTo>
                    <a:pt x="44196" y="18288"/>
                  </a:lnTo>
                  <a:lnTo>
                    <a:pt x="42672" y="18288"/>
                  </a:lnTo>
                  <a:lnTo>
                    <a:pt x="42672" y="19812"/>
                  </a:lnTo>
                  <a:lnTo>
                    <a:pt x="41148" y="21336"/>
                  </a:lnTo>
                  <a:lnTo>
                    <a:pt x="41148" y="22860"/>
                  </a:lnTo>
                  <a:lnTo>
                    <a:pt x="39624" y="22860"/>
                  </a:lnTo>
                  <a:lnTo>
                    <a:pt x="38100" y="24384"/>
                  </a:lnTo>
                  <a:lnTo>
                    <a:pt x="36576" y="24384"/>
                  </a:lnTo>
                  <a:lnTo>
                    <a:pt x="30480" y="30480"/>
                  </a:lnTo>
                  <a:lnTo>
                    <a:pt x="28956" y="30480"/>
                  </a:lnTo>
                  <a:lnTo>
                    <a:pt x="28956" y="32004"/>
                  </a:lnTo>
                  <a:lnTo>
                    <a:pt x="27432" y="32004"/>
                  </a:lnTo>
                  <a:lnTo>
                    <a:pt x="27432" y="33528"/>
                  </a:lnTo>
                  <a:lnTo>
                    <a:pt x="25908" y="33528"/>
                  </a:lnTo>
                  <a:lnTo>
                    <a:pt x="25908" y="35052"/>
                  </a:lnTo>
                  <a:lnTo>
                    <a:pt x="24384" y="35052"/>
                  </a:lnTo>
                  <a:lnTo>
                    <a:pt x="24384" y="38100"/>
                  </a:lnTo>
                  <a:lnTo>
                    <a:pt x="22860" y="38100"/>
                  </a:lnTo>
                  <a:lnTo>
                    <a:pt x="22860" y="45720"/>
                  </a:lnTo>
                  <a:lnTo>
                    <a:pt x="48768" y="45720"/>
                  </a:lnTo>
                  <a:lnTo>
                    <a:pt x="48768" y="42672"/>
                  </a:lnTo>
                  <a:lnTo>
                    <a:pt x="25908" y="42672"/>
                  </a:lnTo>
                  <a:lnTo>
                    <a:pt x="25908" y="38100"/>
                  </a:lnTo>
                  <a:lnTo>
                    <a:pt x="27432" y="38100"/>
                  </a:lnTo>
                  <a:lnTo>
                    <a:pt x="27432" y="36576"/>
                  </a:lnTo>
                  <a:lnTo>
                    <a:pt x="28956" y="35052"/>
                  </a:lnTo>
                  <a:lnTo>
                    <a:pt x="28956" y="33528"/>
                  </a:lnTo>
                  <a:lnTo>
                    <a:pt x="30480" y="33528"/>
                  </a:lnTo>
                  <a:lnTo>
                    <a:pt x="36576" y="27432"/>
                  </a:lnTo>
                  <a:lnTo>
                    <a:pt x="38100" y="27432"/>
                  </a:lnTo>
                  <a:lnTo>
                    <a:pt x="41148" y="24384"/>
                  </a:lnTo>
                  <a:lnTo>
                    <a:pt x="42672" y="24384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7244" y="18288"/>
                  </a:lnTo>
                  <a:lnTo>
                    <a:pt x="47244" y="16764"/>
                  </a:lnTo>
                  <a:lnTo>
                    <a:pt x="48768" y="15240"/>
                  </a:lnTo>
                  <a:lnTo>
                    <a:pt x="48768" y="7620"/>
                  </a:lnTo>
                  <a:close/>
                </a:path>
                <a:path w="83820" h="434975">
                  <a:moveTo>
                    <a:pt x="50292" y="411492"/>
                  </a:moveTo>
                  <a:lnTo>
                    <a:pt x="49441" y="401485"/>
                  </a:lnTo>
                  <a:lnTo>
                    <a:pt x="46863" y="394347"/>
                  </a:lnTo>
                  <a:lnTo>
                    <a:pt x="45694" y="393204"/>
                  </a:lnTo>
                  <a:lnTo>
                    <a:pt x="45212" y="392696"/>
                  </a:lnTo>
                  <a:lnTo>
                    <a:pt x="47244" y="397776"/>
                  </a:lnTo>
                  <a:lnTo>
                    <a:pt x="47244" y="417588"/>
                  </a:lnTo>
                  <a:lnTo>
                    <a:pt x="45720" y="423684"/>
                  </a:lnTo>
                  <a:lnTo>
                    <a:pt x="42672" y="429780"/>
                  </a:lnTo>
                  <a:lnTo>
                    <a:pt x="39624" y="431304"/>
                  </a:lnTo>
                  <a:lnTo>
                    <a:pt x="33528" y="431304"/>
                  </a:lnTo>
                  <a:lnTo>
                    <a:pt x="30480" y="429780"/>
                  </a:lnTo>
                  <a:lnTo>
                    <a:pt x="27432" y="423684"/>
                  </a:lnTo>
                  <a:lnTo>
                    <a:pt x="25908" y="419112"/>
                  </a:lnTo>
                  <a:lnTo>
                    <a:pt x="25908" y="405396"/>
                  </a:lnTo>
                  <a:lnTo>
                    <a:pt x="27432" y="399300"/>
                  </a:lnTo>
                  <a:lnTo>
                    <a:pt x="30480" y="393204"/>
                  </a:lnTo>
                  <a:lnTo>
                    <a:pt x="33528" y="390156"/>
                  </a:lnTo>
                  <a:lnTo>
                    <a:pt x="42583" y="390156"/>
                  </a:lnTo>
                  <a:lnTo>
                    <a:pt x="45212" y="392696"/>
                  </a:lnTo>
                  <a:lnTo>
                    <a:pt x="44196" y="390156"/>
                  </a:lnTo>
                  <a:lnTo>
                    <a:pt x="42976" y="390156"/>
                  </a:lnTo>
                  <a:lnTo>
                    <a:pt x="36576" y="388632"/>
                  </a:lnTo>
                  <a:lnTo>
                    <a:pt x="32004" y="388632"/>
                  </a:lnTo>
                  <a:lnTo>
                    <a:pt x="28956" y="390156"/>
                  </a:lnTo>
                  <a:lnTo>
                    <a:pt x="25908" y="394728"/>
                  </a:lnTo>
                  <a:lnTo>
                    <a:pt x="24384" y="397776"/>
                  </a:lnTo>
                  <a:lnTo>
                    <a:pt x="22860" y="403872"/>
                  </a:lnTo>
                  <a:lnTo>
                    <a:pt x="22860" y="419112"/>
                  </a:lnTo>
                  <a:lnTo>
                    <a:pt x="24384" y="425208"/>
                  </a:lnTo>
                  <a:lnTo>
                    <a:pt x="25908" y="428256"/>
                  </a:lnTo>
                  <a:lnTo>
                    <a:pt x="28956" y="432828"/>
                  </a:lnTo>
                  <a:lnTo>
                    <a:pt x="32004" y="434352"/>
                  </a:lnTo>
                  <a:lnTo>
                    <a:pt x="41148" y="434352"/>
                  </a:lnTo>
                  <a:lnTo>
                    <a:pt x="44196" y="432828"/>
                  </a:lnTo>
                  <a:lnTo>
                    <a:pt x="44704" y="431304"/>
                  </a:lnTo>
                  <a:lnTo>
                    <a:pt x="45720" y="428256"/>
                  </a:lnTo>
                  <a:lnTo>
                    <a:pt x="48768" y="425208"/>
                  </a:lnTo>
                  <a:lnTo>
                    <a:pt x="50292" y="419112"/>
                  </a:lnTo>
                  <a:lnTo>
                    <a:pt x="50292" y="411492"/>
                  </a:lnTo>
                  <a:close/>
                </a:path>
                <a:path w="83820" h="434975">
                  <a:moveTo>
                    <a:pt x="83820" y="411492"/>
                  </a:moveTo>
                  <a:lnTo>
                    <a:pt x="82969" y="401485"/>
                  </a:lnTo>
                  <a:lnTo>
                    <a:pt x="80391" y="394347"/>
                  </a:lnTo>
                  <a:lnTo>
                    <a:pt x="79248" y="393204"/>
                  </a:lnTo>
                  <a:lnTo>
                    <a:pt x="76225" y="390080"/>
                  </a:lnTo>
                  <a:lnTo>
                    <a:pt x="80772" y="397776"/>
                  </a:lnTo>
                  <a:lnTo>
                    <a:pt x="80772" y="417588"/>
                  </a:lnTo>
                  <a:lnTo>
                    <a:pt x="79248" y="423684"/>
                  </a:lnTo>
                  <a:lnTo>
                    <a:pt x="76200" y="429780"/>
                  </a:lnTo>
                  <a:lnTo>
                    <a:pt x="73152" y="431304"/>
                  </a:lnTo>
                  <a:lnTo>
                    <a:pt x="67056" y="431304"/>
                  </a:lnTo>
                  <a:lnTo>
                    <a:pt x="64008" y="429780"/>
                  </a:lnTo>
                  <a:lnTo>
                    <a:pt x="62484" y="426732"/>
                  </a:lnTo>
                  <a:lnTo>
                    <a:pt x="59436" y="423684"/>
                  </a:lnTo>
                  <a:lnTo>
                    <a:pt x="59436" y="399300"/>
                  </a:lnTo>
                  <a:lnTo>
                    <a:pt x="62484" y="396252"/>
                  </a:lnTo>
                  <a:lnTo>
                    <a:pt x="64008" y="393204"/>
                  </a:lnTo>
                  <a:lnTo>
                    <a:pt x="67132" y="390080"/>
                  </a:lnTo>
                  <a:lnTo>
                    <a:pt x="76225" y="390080"/>
                  </a:lnTo>
                  <a:lnTo>
                    <a:pt x="70104" y="388632"/>
                  </a:lnTo>
                  <a:lnTo>
                    <a:pt x="65532" y="388632"/>
                  </a:lnTo>
                  <a:lnTo>
                    <a:pt x="62623" y="390080"/>
                  </a:lnTo>
                  <a:lnTo>
                    <a:pt x="60452" y="393204"/>
                  </a:lnTo>
                  <a:lnTo>
                    <a:pt x="59436" y="394728"/>
                  </a:lnTo>
                  <a:lnTo>
                    <a:pt x="57912" y="397776"/>
                  </a:lnTo>
                  <a:lnTo>
                    <a:pt x="56388" y="403872"/>
                  </a:lnTo>
                  <a:lnTo>
                    <a:pt x="56388" y="419112"/>
                  </a:lnTo>
                  <a:lnTo>
                    <a:pt x="57912" y="425208"/>
                  </a:lnTo>
                  <a:lnTo>
                    <a:pt x="59436" y="428256"/>
                  </a:lnTo>
                  <a:lnTo>
                    <a:pt x="62484" y="432828"/>
                  </a:lnTo>
                  <a:lnTo>
                    <a:pt x="65532" y="434352"/>
                  </a:lnTo>
                  <a:lnTo>
                    <a:pt x="73152" y="434352"/>
                  </a:lnTo>
                  <a:lnTo>
                    <a:pt x="77724" y="432828"/>
                  </a:lnTo>
                  <a:lnTo>
                    <a:pt x="78232" y="431304"/>
                  </a:lnTo>
                  <a:lnTo>
                    <a:pt x="79248" y="428256"/>
                  </a:lnTo>
                  <a:lnTo>
                    <a:pt x="82296" y="425208"/>
                  </a:lnTo>
                  <a:lnTo>
                    <a:pt x="83820" y="419112"/>
                  </a:lnTo>
                  <a:lnTo>
                    <a:pt x="83820" y="411492"/>
                  </a:lnTo>
                  <a:close/>
                </a:path>
                <a:path w="83820" h="434975">
                  <a:moveTo>
                    <a:pt x="83820" y="216420"/>
                  </a:moveTo>
                  <a:lnTo>
                    <a:pt x="82969" y="206413"/>
                  </a:lnTo>
                  <a:lnTo>
                    <a:pt x="80772" y="200342"/>
                  </a:lnTo>
                  <a:lnTo>
                    <a:pt x="80772" y="204228"/>
                  </a:lnTo>
                  <a:lnTo>
                    <a:pt x="80772" y="224040"/>
                  </a:lnTo>
                  <a:lnTo>
                    <a:pt x="77724" y="233184"/>
                  </a:lnTo>
                  <a:lnTo>
                    <a:pt x="76200" y="236232"/>
                  </a:lnTo>
                  <a:lnTo>
                    <a:pt x="73152" y="237756"/>
                  </a:lnTo>
                  <a:lnTo>
                    <a:pt x="67056" y="237756"/>
                  </a:lnTo>
                  <a:lnTo>
                    <a:pt x="64008" y="236232"/>
                  </a:lnTo>
                  <a:lnTo>
                    <a:pt x="62484" y="233184"/>
                  </a:lnTo>
                  <a:lnTo>
                    <a:pt x="59436" y="228612"/>
                  </a:lnTo>
                  <a:lnTo>
                    <a:pt x="59436" y="205752"/>
                  </a:lnTo>
                  <a:lnTo>
                    <a:pt x="62484" y="201180"/>
                  </a:lnTo>
                  <a:lnTo>
                    <a:pt x="64008" y="198132"/>
                  </a:lnTo>
                  <a:lnTo>
                    <a:pt x="67056" y="196608"/>
                  </a:lnTo>
                  <a:lnTo>
                    <a:pt x="76200" y="196608"/>
                  </a:lnTo>
                  <a:lnTo>
                    <a:pt x="80772" y="204228"/>
                  </a:lnTo>
                  <a:lnTo>
                    <a:pt x="80772" y="200342"/>
                  </a:lnTo>
                  <a:lnTo>
                    <a:pt x="80391" y="199275"/>
                  </a:lnTo>
                  <a:lnTo>
                    <a:pt x="77724" y="196608"/>
                  </a:lnTo>
                  <a:lnTo>
                    <a:pt x="76111" y="194983"/>
                  </a:lnTo>
                  <a:lnTo>
                    <a:pt x="70104" y="193560"/>
                  </a:lnTo>
                  <a:lnTo>
                    <a:pt x="65532" y="193560"/>
                  </a:lnTo>
                  <a:lnTo>
                    <a:pt x="59436" y="199656"/>
                  </a:lnTo>
                  <a:lnTo>
                    <a:pt x="57912" y="204228"/>
                  </a:lnTo>
                  <a:lnTo>
                    <a:pt x="56388" y="210324"/>
                  </a:lnTo>
                  <a:lnTo>
                    <a:pt x="56388" y="225564"/>
                  </a:lnTo>
                  <a:lnTo>
                    <a:pt x="57912" y="231660"/>
                  </a:lnTo>
                  <a:lnTo>
                    <a:pt x="59436" y="234708"/>
                  </a:lnTo>
                  <a:lnTo>
                    <a:pt x="62484" y="239280"/>
                  </a:lnTo>
                  <a:lnTo>
                    <a:pt x="65532" y="240804"/>
                  </a:lnTo>
                  <a:lnTo>
                    <a:pt x="73152" y="240804"/>
                  </a:lnTo>
                  <a:lnTo>
                    <a:pt x="77724" y="237756"/>
                  </a:lnTo>
                  <a:lnTo>
                    <a:pt x="79248" y="234708"/>
                  </a:lnTo>
                  <a:lnTo>
                    <a:pt x="82296" y="230136"/>
                  </a:lnTo>
                  <a:lnTo>
                    <a:pt x="83820" y="224040"/>
                  </a:lnTo>
                  <a:lnTo>
                    <a:pt x="83820" y="216420"/>
                  </a:lnTo>
                  <a:close/>
                </a:path>
                <a:path w="83820" h="434975">
                  <a:moveTo>
                    <a:pt x="83820" y="22860"/>
                  </a:moveTo>
                  <a:lnTo>
                    <a:pt x="82969" y="12865"/>
                  </a:lnTo>
                  <a:lnTo>
                    <a:pt x="80772" y="6781"/>
                  </a:lnTo>
                  <a:lnTo>
                    <a:pt x="80772" y="9144"/>
                  </a:lnTo>
                  <a:lnTo>
                    <a:pt x="80772" y="30480"/>
                  </a:lnTo>
                  <a:lnTo>
                    <a:pt x="79248" y="35052"/>
                  </a:lnTo>
                  <a:lnTo>
                    <a:pt x="76200" y="41148"/>
                  </a:lnTo>
                  <a:lnTo>
                    <a:pt x="73152" y="44196"/>
                  </a:lnTo>
                  <a:lnTo>
                    <a:pt x="67056" y="44196"/>
                  </a:lnTo>
                  <a:lnTo>
                    <a:pt x="64008" y="42672"/>
                  </a:lnTo>
                  <a:lnTo>
                    <a:pt x="62484" y="38100"/>
                  </a:lnTo>
                  <a:lnTo>
                    <a:pt x="59436" y="35052"/>
                  </a:lnTo>
                  <a:lnTo>
                    <a:pt x="59436" y="10668"/>
                  </a:lnTo>
                  <a:lnTo>
                    <a:pt x="62484" y="7620"/>
                  </a:lnTo>
                  <a:lnTo>
                    <a:pt x="64008" y="4572"/>
                  </a:lnTo>
                  <a:lnTo>
                    <a:pt x="67056" y="3048"/>
                  </a:lnTo>
                  <a:lnTo>
                    <a:pt x="76200" y="3048"/>
                  </a:lnTo>
                  <a:lnTo>
                    <a:pt x="80772" y="9144"/>
                  </a:lnTo>
                  <a:lnTo>
                    <a:pt x="80772" y="6781"/>
                  </a:lnTo>
                  <a:lnTo>
                    <a:pt x="80391" y="5715"/>
                  </a:lnTo>
                  <a:lnTo>
                    <a:pt x="77724" y="3048"/>
                  </a:lnTo>
                  <a:lnTo>
                    <a:pt x="76111" y="1435"/>
                  </a:lnTo>
                  <a:lnTo>
                    <a:pt x="70104" y="0"/>
                  </a:lnTo>
                  <a:lnTo>
                    <a:pt x="65532" y="0"/>
                  </a:lnTo>
                  <a:lnTo>
                    <a:pt x="62674" y="1435"/>
                  </a:lnTo>
                  <a:lnTo>
                    <a:pt x="62547" y="1435"/>
                  </a:lnTo>
                  <a:lnTo>
                    <a:pt x="59436" y="6096"/>
                  </a:lnTo>
                  <a:lnTo>
                    <a:pt x="57912" y="10668"/>
                  </a:lnTo>
                  <a:lnTo>
                    <a:pt x="56388" y="16764"/>
                  </a:lnTo>
                  <a:lnTo>
                    <a:pt x="56388" y="32004"/>
                  </a:lnTo>
                  <a:lnTo>
                    <a:pt x="59436" y="41148"/>
                  </a:lnTo>
                  <a:lnTo>
                    <a:pt x="62484" y="44196"/>
                  </a:lnTo>
                  <a:lnTo>
                    <a:pt x="65532" y="45720"/>
                  </a:lnTo>
                  <a:lnTo>
                    <a:pt x="73152" y="45720"/>
                  </a:lnTo>
                  <a:lnTo>
                    <a:pt x="77724" y="44196"/>
                  </a:lnTo>
                  <a:lnTo>
                    <a:pt x="79248" y="39624"/>
                  </a:lnTo>
                  <a:lnTo>
                    <a:pt x="82296" y="36576"/>
                  </a:lnTo>
                  <a:lnTo>
                    <a:pt x="83820" y="30480"/>
                  </a:lnTo>
                  <a:lnTo>
                    <a:pt x="83820" y="22860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071116" y="3118103"/>
              <a:ext cx="3413760" cy="22860"/>
            </a:xfrm>
            <a:custGeom>
              <a:avLst/>
              <a:gdLst/>
              <a:ahLst/>
              <a:cxnLst/>
              <a:rect l="l" t="t" r="r" b="b"/>
              <a:pathLst>
                <a:path w="3413760" h="22860">
                  <a:moveTo>
                    <a:pt x="0" y="0"/>
                  </a:moveTo>
                  <a:lnTo>
                    <a:pt x="0" y="22860"/>
                  </a:lnTo>
                </a:path>
                <a:path w="3413760" h="22860">
                  <a:moveTo>
                    <a:pt x="341375" y="0"/>
                  </a:moveTo>
                  <a:lnTo>
                    <a:pt x="341375" y="22860"/>
                  </a:lnTo>
                </a:path>
                <a:path w="3413760" h="22860">
                  <a:moveTo>
                    <a:pt x="682751" y="0"/>
                  </a:moveTo>
                  <a:lnTo>
                    <a:pt x="682751" y="22860"/>
                  </a:lnTo>
                </a:path>
                <a:path w="3413760" h="22860">
                  <a:moveTo>
                    <a:pt x="1024127" y="0"/>
                  </a:moveTo>
                  <a:lnTo>
                    <a:pt x="1024127" y="22860"/>
                  </a:lnTo>
                </a:path>
                <a:path w="3413760" h="22860">
                  <a:moveTo>
                    <a:pt x="1365503" y="0"/>
                  </a:moveTo>
                  <a:lnTo>
                    <a:pt x="1365503" y="22860"/>
                  </a:lnTo>
                </a:path>
                <a:path w="3413760" h="22860">
                  <a:moveTo>
                    <a:pt x="1706880" y="0"/>
                  </a:moveTo>
                  <a:lnTo>
                    <a:pt x="1706880" y="22860"/>
                  </a:lnTo>
                </a:path>
                <a:path w="3413760" h="22860">
                  <a:moveTo>
                    <a:pt x="2048256" y="0"/>
                  </a:moveTo>
                  <a:lnTo>
                    <a:pt x="2048256" y="22860"/>
                  </a:lnTo>
                </a:path>
                <a:path w="3413760" h="22860">
                  <a:moveTo>
                    <a:pt x="2389632" y="0"/>
                  </a:moveTo>
                  <a:lnTo>
                    <a:pt x="2389632" y="22860"/>
                  </a:lnTo>
                </a:path>
                <a:path w="3413760" h="22860">
                  <a:moveTo>
                    <a:pt x="2731008" y="0"/>
                  </a:moveTo>
                  <a:lnTo>
                    <a:pt x="2731008" y="22860"/>
                  </a:lnTo>
                </a:path>
                <a:path w="3413760" h="22860">
                  <a:moveTo>
                    <a:pt x="3072383" y="0"/>
                  </a:moveTo>
                  <a:lnTo>
                    <a:pt x="3072383" y="22860"/>
                  </a:lnTo>
                </a:path>
                <a:path w="3413760" h="22860">
                  <a:moveTo>
                    <a:pt x="3413760" y="0"/>
                  </a:moveTo>
                  <a:lnTo>
                    <a:pt x="3413760" y="22860"/>
                  </a:lnTo>
                </a:path>
              </a:pathLst>
            </a:custGeom>
            <a:ln w="457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182355" y="3172967"/>
              <a:ext cx="3536315" cy="47625"/>
            </a:xfrm>
            <a:custGeom>
              <a:avLst/>
              <a:gdLst/>
              <a:ahLst/>
              <a:cxnLst/>
              <a:rect l="l" t="t" r="r" b="b"/>
              <a:pathLst>
                <a:path w="3536315" h="47625">
                  <a:moveTo>
                    <a:pt x="25908" y="7620"/>
                  </a:moveTo>
                  <a:lnTo>
                    <a:pt x="24384" y="6096"/>
                  </a:lnTo>
                  <a:lnTo>
                    <a:pt x="24384" y="4572"/>
                  </a:lnTo>
                  <a:lnTo>
                    <a:pt x="22860" y="3048"/>
                  </a:lnTo>
                  <a:lnTo>
                    <a:pt x="21336" y="1524"/>
                  </a:lnTo>
                  <a:lnTo>
                    <a:pt x="18288" y="1524"/>
                  </a:lnTo>
                  <a:lnTo>
                    <a:pt x="18288" y="0"/>
                  </a:lnTo>
                  <a:lnTo>
                    <a:pt x="9144" y="0"/>
                  </a:lnTo>
                  <a:lnTo>
                    <a:pt x="7620" y="1524"/>
                  </a:lnTo>
                  <a:lnTo>
                    <a:pt x="6096" y="1524"/>
                  </a:lnTo>
                  <a:lnTo>
                    <a:pt x="4572" y="3048"/>
                  </a:lnTo>
                  <a:lnTo>
                    <a:pt x="1524" y="4572"/>
                  </a:lnTo>
                  <a:lnTo>
                    <a:pt x="1524" y="7620"/>
                  </a:lnTo>
                  <a:lnTo>
                    <a:pt x="4572" y="6096"/>
                  </a:lnTo>
                  <a:lnTo>
                    <a:pt x="6096" y="4572"/>
                  </a:lnTo>
                  <a:lnTo>
                    <a:pt x="7620" y="4572"/>
                  </a:lnTo>
                  <a:lnTo>
                    <a:pt x="9144" y="3048"/>
                  </a:lnTo>
                  <a:lnTo>
                    <a:pt x="18288" y="3048"/>
                  </a:lnTo>
                  <a:lnTo>
                    <a:pt x="19812" y="4572"/>
                  </a:lnTo>
                  <a:lnTo>
                    <a:pt x="22860" y="6096"/>
                  </a:lnTo>
                  <a:lnTo>
                    <a:pt x="22860" y="16764"/>
                  </a:lnTo>
                  <a:lnTo>
                    <a:pt x="21336" y="18288"/>
                  </a:lnTo>
                  <a:lnTo>
                    <a:pt x="21336" y="19812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8288" y="22860"/>
                  </a:lnTo>
                  <a:lnTo>
                    <a:pt x="16764" y="22860"/>
                  </a:lnTo>
                  <a:lnTo>
                    <a:pt x="15240" y="24384"/>
                  </a:lnTo>
                  <a:lnTo>
                    <a:pt x="15240" y="25908"/>
                  </a:lnTo>
                  <a:lnTo>
                    <a:pt x="13716" y="25908"/>
                  </a:lnTo>
                  <a:lnTo>
                    <a:pt x="10668" y="28956"/>
                  </a:lnTo>
                  <a:lnTo>
                    <a:pt x="9144" y="28956"/>
                  </a:lnTo>
                  <a:lnTo>
                    <a:pt x="6096" y="32004"/>
                  </a:lnTo>
                  <a:lnTo>
                    <a:pt x="4572" y="32004"/>
                  </a:lnTo>
                  <a:lnTo>
                    <a:pt x="4572" y="33528"/>
                  </a:lnTo>
                  <a:lnTo>
                    <a:pt x="3048" y="33528"/>
                  </a:lnTo>
                  <a:lnTo>
                    <a:pt x="3048" y="36576"/>
                  </a:lnTo>
                  <a:lnTo>
                    <a:pt x="1524" y="36576"/>
                  </a:lnTo>
                  <a:lnTo>
                    <a:pt x="1524" y="39624"/>
                  </a:lnTo>
                  <a:lnTo>
                    <a:pt x="0" y="41148"/>
                  </a:lnTo>
                  <a:lnTo>
                    <a:pt x="0" y="45720"/>
                  </a:lnTo>
                  <a:lnTo>
                    <a:pt x="25908" y="45720"/>
                  </a:lnTo>
                  <a:lnTo>
                    <a:pt x="25908" y="42672"/>
                  </a:lnTo>
                  <a:lnTo>
                    <a:pt x="3048" y="42672"/>
                  </a:lnTo>
                  <a:lnTo>
                    <a:pt x="3048" y="39624"/>
                  </a:lnTo>
                  <a:lnTo>
                    <a:pt x="4572" y="38100"/>
                  </a:lnTo>
                  <a:lnTo>
                    <a:pt x="4572" y="36576"/>
                  </a:lnTo>
                  <a:lnTo>
                    <a:pt x="6096" y="35052"/>
                  </a:lnTo>
                  <a:lnTo>
                    <a:pt x="7620" y="35052"/>
                  </a:lnTo>
                  <a:lnTo>
                    <a:pt x="7620" y="33528"/>
                  </a:lnTo>
                  <a:lnTo>
                    <a:pt x="10668" y="30480"/>
                  </a:lnTo>
                  <a:lnTo>
                    <a:pt x="12192" y="30480"/>
                  </a:lnTo>
                  <a:lnTo>
                    <a:pt x="15240" y="28956"/>
                  </a:lnTo>
                  <a:lnTo>
                    <a:pt x="24384" y="19812"/>
                  </a:lnTo>
                  <a:lnTo>
                    <a:pt x="24384" y="18288"/>
                  </a:lnTo>
                  <a:lnTo>
                    <a:pt x="25908" y="16764"/>
                  </a:lnTo>
                  <a:lnTo>
                    <a:pt x="25908" y="7620"/>
                  </a:lnTo>
                  <a:close/>
                </a:path>
                <a:path w="3536315" h="47625">
                  <a:moveTo>
                    <a:pt x="60960" y="22860"/>
                  </a:moveTo>
                  <a:lnTo>
                    <a:pt x="60134" y="12865"/>
                  </a:lnTo>
                  <a:lnTo>
                    <a:pt x="57912" y="6286"/>
                  </a:lnTo>
                  <a:lnTo>
                    <a:pt x="57912" y="9144"/>
                  </a:lnTo>
                  <a:lnTo>
                    <a:pt x="57912" y="30480"/>
                  </a:lnTo>
                  <a:lnTo>
                    <a:pt x="56388" y="35052"/>
                  </a:lnTo>
                  <a:lnTo>
                    <a:pt x="54864" y="38100"/>
                  </a:lnTo>
                  <a:lnTo>
                    <a:pt x="53340" y="42672"/>
                  </a:lnTo>
                  <a:lnTo>
                    <a:pt x="50292" y="44196"/>
                  </a:lnTo>
                  <a:lnTo>
                    <a:pt x="44196" y="44196"/>
                  </a:lnTo>
                  <a:lnTo>
                    <a:pt x="41148" y="42672"/>
                  </a:lnTo>
                  <a:lnTo>
                    <a:pt x="39624" y="38100"/>
                  </a:lnTo>
                  <a:lnTo>
                    <a:pt x="38100" y="35052"/>
                  </a:lnTo>
                  <a:lnTo>
                    <a:pt x="36576" y="30480"/>
                  </a:lnTo>
                  <a:lnTo>
                    <a:pt x="36576" y="16764"/>
                  </a:lnTo>
                  <a:lnTo>
                    <a:pt x="39624" y="7620"/>
                  </a:lnTo>
                  <a:lnTo>
                    <a:pt x="41148" y="4572"/>
                  </a:lnTo>
                  <a:lnTo>
                    <a:pt x="44196" y="3048"/>
                  </a:lnTo>
                  <a:lnTo>
                    <a:pt x="54864" y="3048"/>
                  </a:lnTo>
                  <a:lnTo>
                    <a:pt x="57912" y="9144"/>
                  </a:lnTo>
                  <a:lnTo>
                    <a:pt x="57912" y="6286"/>
                  </a:lnTo>
                  <a:lnTo>
                    <a:pt x="57721" y="5715"/>
                  </a:lnTo>
                  <a:lnTo>
                    <a:pt x="55346" y="3048"/>
                  </a:lnTo>
                  <a:lnTo>
                    <a:pt x="53898" y="1435"/>
                  </a:lnTo>
                  <a:lnTo>
                    <a:pt x="48768" y="0"/>
                  </a:lnTo>
                  <a:lnTo>
                    <a:pt x="42672" y="0"/>
                  </a:lnTo>
                  <a:lnTo>
                    <a:pt x="39814" y="1435"/>
                  </a:lnTo>
                  <a:lnTo>
                    <a:pt x="39662" y="1435"/>
                  </a:lnTo>
                  <a:lnTo>
                    <a:pt x="38100" y="6096"/>
                  </a:lnTo>
                  <a:lnTo>
                    <a:pt x="35052" y="10668"/>
                  </a:lnTo>
                  <a:lnTo>
                    <a:pt x="33528" y="16764"/>
                  </a:lnTo>
                  <a:lnTo>
                    <a:pt x="33528" y="32004"/>
                  </a:lnTo>
                  <a:lnTo>
                    <a:pt x="36576" y="41148"/>
                  </a:lnTo>
                  <a:lnTo>
                    <a:pt x="42672" y="47244"/>
                  </a:lnTo>
                  <a:lnTo>
                    <a:pt x="51816" y="47244"/>
                  </a:lnTo>
                  <a:lnTo>
                    <a:pt x="54864" y="44196"/>
                  </a:lnTo>
                  <a:lnTo>
                    <a:pt x="57912" y="41148"/>
                  </a:lnTo>
                  <a:lnTo>
                    <a:pt x="59436" y="36576"/>
                  </a:lnTo>
                  <a:lnTo>
                    <a:pt x="60960" y="30480"/>
                  </a:lnTo>
                  <a:lnTo>
                    <a:pt x="60960" y="22860"/>
                  </a:lnTo>
                  <a:close/>
                </a:path>
                <a:path w="3536315" h="47625">
                  <a:moveTo>
                    <a:pt x="80772" y="0"/>
                  </a:moveTo>
                  <a:lnTo>
                    <a:pt x="79248" y="0"/>
                  </a:lnTo>
                  <a:lnTo>
                    <a:pt x="79248" y="1524"/>
                  </a:lnTo>
                  <a:lnTo>
                    <a:pt x="77724" y="1524"/>
                  </a:lnTo>
                  <a:lnTo>
                    <a:pt x="74676" y="4572"/>
                  </a:lnTo>
                  <a:lnTo>
                    <a:pt x="73152" y="4572"/>
                  </a:lnTo>
                  <a:lnTo>
                    <a:pt x="73152" y="6096"/>
                  </a:lnTo>
                  <a:lnTo>
                    <a:pt x="70104" y="6096"/>
                  </a:lnTo>
                  <a:lnTo>
                    <a:pt x="68580" y="7620"/>
                  </a:lnTo>
                  <a:lnTo>
                    <a:pt x="67056" y="7620"/>
                  </a:lnTo>
                  <a:lnTo>
                    <a:pt x="67056" y="10668"/>
                  </a:lnTo>
                  <a:lnTo>
                    <a:pt x="68580" y="9144"/>
                  </a:lnTo>
                  <a:lnTo>
                    <a:pt x="71628" y="9144"/>
                  </a:lnTo>
                  <a:lnTo>
                    <a:pt x="73152" y="7620"/>
                  </a:lnTo>
                  <a:lnTo>
                    <a:pt x="74676" y="7620"/>
                  </a:lnTo>
                  <a:lnTo>
                    <a:pt x="77724" y="4572"/>
                  </a:lnTo>
                  <a:lnTo>
                    <a:pt x="77724" y="45720"/>
                  </a:lnTo>
                  <a:lnTo>
                    <a:pt x="80772" y="45720"/>
                  </a:lnTo>
                  <a:lnTo>
                    <a:pt x="80772" y="0"/>
                  </a:lnTo>
                  <a:close/>
                </a:path>
                <a:path w="3536315" h="47625">
                  <a:moveTo>
                    <a:pt x="114300" y="1524"/>
                  </a:moveTo>
                  <a:lnTo>
                    <a:pt x="94488" y="1524"/>
                  </a:lnTo>
                  <a:lnTo>
                    <a:pt x="94386" y="3048"/>
                  </a:lnTo>
                  <a:lnTo>
                    <a:pt x="93078" y="21336"/>
                  </a:lnTo>
                  <a:lnTo>
                    <a:pt x="96012" y="21336"/>
                  </a:lnTo>
                  <a:lnTo>
                    <a:pt x="108204" y="21336"/>
                  </a:lnTo>
                  <a:lnTo>
                    <a:pt x="110490" y="21336"/>
                  </a:lnTo>
                  <a:lnTo>
                    <a:pt x="109728" y="19812"/>
                  </a:lnTo>
                  <a:lnTo>
                    <a:pt x="96012" y="19812"/>
                  </a:lnTo>
                  <a:lnTo>
                    <a:pt x="97536" y="3048"/>
                  </a:lnTo>
                  <a:lnTo>
                    <a:pt x="114300" y="3048"/>
                  </a:lnTo>
                  <a:lnTo>
                    <a:pt x="114300" y="1524"/>
                  </a:lnTo>
                  <a:close/>
                </a:path>
                <a:path w="3536315" h="47625">
                  <a:moveTo>
                    <a:pt x="115824" y="28956"/>
                  </a:moveTo>
                  <a:lnTo>
                    <a:pt x="114300" y="24384"/>
                  </a:lnTo>
                  <a:lnTo>
                    <a:pt x="111252" y="22860"/>
                  </a:lnTo>
                  <a:lnTo>
                    <a:pt x="109728" y="22860"/>
                  </a:lnTo>
                  <a:lnTo>
                    <a:pt x="112776" y="25908"/>
                  </a:lnTo>
                  <a:lnTo>
                    <a:pt x="112776" y="36576"/>
                  </a:lnTo>
                  <a:lnTo>
                    <a:pt x="111252" y="38100"/>
                  </a:lnTo>
                  <a:lnTo>
                    <a:pt x="109728" y="41148"/>
                  </a:lnTo>
                  <a:lnTo>
                    <a:pt x="106680" y="42672"/>
                  </a:lnTo>
                  <a:lnTo>
                    <a:pt x="105156" y="44196"/>
                  </a:lnTo>
                  <a:lnTo>
                    <a:pt x="97536" y="44196"/>
                  </a:lnTo>
                  <a:lnTo>
                    <a:pt x="91440" y="41148"/>
                  </a:lnTo>
                  <a:lnTo>
                    <a:pt x="91440" y="44196"/>
                  </a:lnTo>
                  <a:lnTo>
                    <a:pt x="97536" y="47244"/>
                  </a:lnTo>
                  <a:lnTo>
                    <a:pt x="105156" y="47244"/>
                  </a:lnTo>
                  <a:lnTo>
                    <a:pt x="109728" y="45720"/>
                  </a:lnTo>
                  <a:lnTo>
                    <a:pt x="110490" y="44196"/>
                  </a:lnTo>
                  <a:lnTo>
                    <a:pt x="111252" y="42672"/>
                  </a:lnTo>
                  <a:lnTo>
                    <a:pt x="114300" y="39624"/>
                  </a:lnTo>
                  <a:lnTo>
                    <a:pt x="115824" y="36576"/>
                  </a:lnTo>
                  <a:lnTo>
                    <a:pt x="115824" y="28956"/>
                  </a:lnTo>
                  <a:close/>
                </a:path>
                <a:path w="3536315" h="47625">
                  <a:moveTo>
                    <a:pt x="367296" y="7632"/>
                  </a:moveTo>
                  <a:lnTo>
                    <a:pt x="365760" y="6108"/>
                  </a:lnTo>
                  <a:lnTo>
                    <a:pt x="365760" y="4584"/>
                  </a:lnTo>
                  <a:lnTo>
                    <a:pt x="364248" y="3060"/>
                  </a:lnTo>
                  <a:lnTo>
                    <a:pt x="362724" y="1536"/>
                  </a:lnTo>
                  <a:lnTo>
                    <a:pt x="361200" y="1536"/>
                  </a:lnTo>
                  <a:lnTo>
                    <a:pt x="359676" y="12"/>
                  </a:lnTo>
                  <a:lnTo>
                    <a:pt x="350532" y="12"/>
                  </a:lnTo>
                  <a:lnTo>
                    <a:pt x="349008" y="1536"/>
                  </a:lnTo>
                  <a:lnTo>
                    <a:pt x="347484" y="1536"/>
                  </a:lnTo>
                  <a:lnTo>
                    <a:pt x="344436" y="4584"/>
                  </a:lnTo>
                  <a:lnTo>
                    <a:pt x="344436" y="7632"/>
                  </a:lnTo>
                  <a:lnTo>
                    <a:pt x="347484" y="4584"/>
                  </a:lnTo>
                  <a:lnTo>
                    <a:pt x="349008" y="4584"/>
                  </a:lnTo>
                  <a:lnTo>
                    <a:pt x="350532" y="3060"/>
                  </a:lnTo>
                  <a:lnTo>
                    <a:pt x="359676" y="3060"/>
                  </a:lnTo>
                  <a:lnTo>
                    <a:pt x="362724" y="4584"/>
                  </a:lnTo>
                  <a:lnTo>
                    <a:pt x="364236" y="6108"/>
                  </a:lnTo>
                  <a:lnTo>
                    <a:pt x="364236" y="16776"/>
                  </a:lnTo>
                  <a:lnTo>
                    <a:pt x="362724" y="18300"/>
                  </a:lnTo>
                  <a:lnTo>
                    <a:pt x="362724" y="19824"/>
                  </a:lnTo>
                  <a:lnTo>
                    <a:pt x="361200" y="19824"/>
                  </a:lnTo>
                  <a:lnTo>
                    <a:pt x="361200" y="21336"/>
                  </a:lnTo>
                  <a:lnTo>
                    <a:pt x="359676" y="22860"/>
                  </a:lnTo>
                  <a:lnTo>
                    <a:pt x="358152" y="22860"/>
                  </a:lnTo>
                  <a:lnTo>
                    <a:pt x="356628" y="24396"/>
                  </a:lnTo>
                  <a:lnTo>
                    <a:pt x="356628" y="25920"/>
                  </a:lnTo>
                  <a:lnTo>
                    <a:pt x="355104" y="25920"/>
                  </a:lnTo>
                  <a:lnTo>
                    <a:pt x="352044" y="28968"/>
                  </a:lnTo>
                  <a:lnTo>
                    <a:pt x="350532" y="28968"/>
                  </a:lnTo>
                  <a:lnTo>
                    <a:pt x="347484" y="32016"/>
                  </a:lnTo>
                  <a:lnTo>
                    <a:pt x="345960" y="32016"/>
                  </a:lnTo>
                  <a:lnTo>
                    <a:pt x="345960" y="33540"/>
                  </a:lnTo>
                  <a:lnTo>
                    <a:pt x="344436" y="33540"/>
                  </a:lnTo>
                  <a:lnTo>
                    <a:pt x="344436" y="36588"/>
                  </a:lnTo>
                  <a:lnTo>
                    <a:pt x="342912" y="36588"/>
                  </a:lnTo>
                  <a:lnTo>
                    <a:pt x="342912" y="39636"/>
                  </a:lnTo>
                  <a:lnTo>
                    <a:pt x="341376" y="41160"/>
                  </a:lnTo>
                  <a:lnTo>
                    <a:pt x="341376" y="45732"/>
                  </a:lnTo>
                  <a:lnTo>
                    <a:pt x="367296" y="45732"/>
                  </a:lnTo>
                  <a:lnTo>
                    <a:pt x="367296" y="42684"/>
                  </a:lnTo>
                  <a:lnTo>
                    <a:pt x="344436" y="42684"/>
                  </a:lnTo>
                  <a:lnTo>
                    <a:pt x="344436" y="41160"/>
                  </a:lnTo>
                  <a:lnTo>
                    <a:pt x="345960" y="39636"/>
                  </a:lnTo>
                  <a:lnTo>
                    <a:pt x="345960" y="36588"/>
                  </a:lnTo>
                  <a:lnTo>
                    <a:pt x="347484" y="35052"/>
                  </a:lnTo>
                  <a:lnTo>
                    <a:pt x="349008" y="35052"/>
                  </a:lnTo>
                  <a:lnTo>
                    <a:pt x="349008" y="33540"/>
                  </a:lnTo>
                  <a:lnTo>
                    <a:pt x="352044" y="30492"/>
                  </a:lnTo>
                  <a:lnTo>
                    <a:pt x="353568" y="30492"/>
                  </a:lnTo>
                  <a:lnTo>
                    <a:pt x="356628" y="28968"/>
                  </a:lnTo>
                  <a:lnTo>
                    <a:pt x="365760" y="19824"/>
                  </a:lnTo>
                  <a:lnTo>
                    <a:pt x="365760" y="18300"/>
                  </a:lnTo>
                  <a:lnTo>
                    <a:pt x="367296" y="16776"/>
                  </a:lnTo>
                  <a:lnTo>
                    <a:pt x="367296" y="7632"/>
                  </a:lnTo>
                  <a:close/>
                </a:path>
                <a:path w="3536315" h="47625">
                  <a:moveTo>
                    <a:pt x="402336" y="22860"/>
                  </a:moveTo>
                  <a:lnTo>
                    <a:pt x="401510" y="12865"/>
                  </a:lnTo>
                  <a:lnTo>
                    <a:pt x="399300" y="6299"/>
                  </a:lnTo>
                  <a:lnTo>
                    <a:pt x="399300" y="9144"/>
                  </a:lnTo>
                  <a:lnTo>
                    <a:pt x="399300" y="30492"/>
                  </a:lnTo>
                  <a:lnTo>
                    <a:pt x="397776" y="35052"/>
                  </a:lnTo>
                  <a:lnTo>
                    <a:pt x="396252" y="38112"/>
                  </a:lnTo>
                  <a:lnTo>
                    <a:pt x="394728" y="42684"/>
                  </a:lnTo>
                  <a:lnTo>
                    <a:pt x="391668" y="44208"/>
                  </a:lnTo>
                  <a:lnTo>
                    <a:pt x="385584" y="44208"/>
                  </a:lnTo>
                  <a:lnTo>
                    <a:pt x="382536" y="42684"/>
                  </a:lnTo>
                  <a:lnTo>
                    <a:pt x="381012" y="38112"/>
                  </a:lnTo>
                  <a:lnTo>
                    <a:pt x="379476" y="35052"/>
                  </a:lnTo>
                  <a:lnTo>
                    <a:pt x="377952" y="30492"/>
                  </a:lnTo>
                  <a:lnTo>
                    <a:pt x="377952" y="16776"/>
                  </a:lnTo>
                  <a:lnTo>
                    <a:pt x="381012" y="7632"/>
                  </a:lnTo>
                  <a:lnTo>
                    <a:pt x="382536" y="4584"/>
                  </a:lnTo>
                  <a:lnTo>
                    <a:pt x="385584" y="3060"/>
                  </a:lnTo>
                  <a:lnTo>
                    <a:pt x="396252" y="3060"/>
                  </a:lnTo>
                  <a:lnTo>
                    <a:pt x="399300" y="9144"/>
                  </a:lnTo>
                  <a:lnTo>
                    <a:pt x="399300" y="6299"/>
                  </a:lnTo>
                  <a:lnTo>
                    <a:pt x="399110" y="5727"/>
                  </a:lnTo>
                  <a:lnTo>
                    <a:pt x="396722" y="3060"/>
                  </a:lnTo>
                  <a:lnTo>
                    <a:pt x="395274" y="1435"/>
                  </a:lnTo>
                  <a:lnTo>
                    <a:pt x="390144" y="12"/>
                  </a:lnTo>
                  <a:lnTo>
                    <a:pt x="385584" y="12"/>
                  </a:lnTo>
                  <a:lnTo>
                    <a:pt x="381292" y="1435"/>
                  </a:lnTo>
                  <a:lnTo>
                    <a:pt x="381038" y="1435"/>
                  </a:lnTo>
                  <a:lnTo>
                    <a:pt x="379476" y="6108"/>
                  </a:lnTo>
                  <a:lnTo>
                    <a:pt x="376440" y="10668"/>
                  </a:lnTo>
                  <a:lnTo>
                    <a:pt x="374916" y="16776"/>
                  </a:lnTo>
                  <a:lnTo>
                    <a:pt x="374916" y="32016"/>
                  </a:lnTo>
                  <a:lnTo>
                    <a:pt x="377952" y="41160"/>
                  </a:lnTo>
                  <a:lnTo>
                    <a:pt x="384060" y="47244"/>
                  </a:lnTo>
                  <a:lnTo>
                    <a:pt x="393204" y="47244"/>
                  </a:lnTo>
                  <a:lnTo>
                    <a:pt x="396240" y="44208"/>
                  </a:lnTo>
                  <a:lnTo>
                    <a:pt x="399300" y="41160"/>
                  </a:lnTo>
                  <a:lnTo>
                    <a:pt x="400824" y="36588"/>
                  </a:lnTo>
                  <a:lnTo>
                    <a:pt x="402336" y="30492"/>
                  </a:lnTo>
                  <a:lnTo>
                    <a:pt x="402336" y="22860"/>
                  </a:lnTo>
                  <a:close/>
                </a:path>
                <a:path w="3536315" h="47625">
                  <a:moveTo>
                    <a:pt x="422160" y="12"/>
                  </a:moveTo>
                  <a:lnTo>
                    <a:pt x="420636" y="12"/>
                  </a:lnTo>
                  <a:lnTo>
                    <a:pt x="420636" y="1536"/>
                  </a:lnTo>
                  <a:lnTo>
                    <a:pt x="419112" y="1536"/>
                  </a:lnTo>
                  <a:lnTo>
                    <a:pt x="416052" y="4584"/>
                  </a:lnTo>
                  <a:lnTo>
                    <a:pt x="414540" y="4584"/>
                  </a:lnTo>
                  <a:lnTo>
                    <a:pt x="414540" y="6108"/>
                  </a:lnTo>
                  <a:lnTo>
                    <a:pt x="411492" y="6108"/>
                  </a:lnTo>
                  <a:lnTo>
                    <a:pt x="409968" y="7632"/>
                  </a:lnTo>
                  <a:lnTo>
                    <a:pt x="408444" y="7632"/>
                  </a:lnTo>
                  <a:lnTo>
                    <a:pt x="408444" y="10668"/>
                  </a:lnTo>
                  <a:lnTo>
                    <a:pt x="409968" y="9144"/>
                  </a:lnTo>
                  <a:lnTo>
                    <a:pt x="413016" y="9144"/>
                  </a:lnTo>
                  <a:lnTo>
                    <a:pt x="414540" y="7632"/>
                  </a:lnTo>
                  <a:lnTo>
                    <a:pt x="416052" y="7632"/>
                  </a:lnTo>
                  <a:lnTo>
                    <a:pt x="419112" y="4584"/>
                  </a:lnTo>
                  <a:lnTo>
                    <a:pt x="419112" y="45732"/>
                  </a:lnTo>
                  <a:lnTo>
                    <a:pt x="422160" y="45732"/>
                  </a:lnTo>
                  <a:lnTo>
                    <a:pt x="422160" y="12"/>
                  </a:lnTo>
                  <a:close/>
                </a:path>
                <a:path w="3536315" h="47625">
                  <a:moveTo>
                    <a:pt x="458736" y="25920"/>
                  </a:moveTo>
                  <a:lnTo>
                    <a:pt x="457212" y="24396"/>
                  </a:lnTo>
                  <a:lnTo>
                    <a:pt x="457212" y="22860"/>
                  </a:lnTo>
                  <a:lnTo>
                    <a:pt x="455676" y="21348"/>
                  </a:lnTo>
                  <a:lnTo>
                    <a:pt x="455676" y="25920"/>
                  </a:lnTo>
                  <a:lnTo>
                    <a:pt x="455676" y="36588"/>
                  </a:lnTo>
                  <a:lnTo>
                    <a:pt x="454152" y="38112"/>
                  </a:lnTo>
                  <a:lnTo>
                    <a:pt x="454152" y="39636"/>
                  </a:lnTo>
                  <a:lnTo>
                    <a:pt x="451116" y="42684"/>
                  </a:lnTo>
                  <a:lnTo>
                    <a:pt x="449592" y="42684"/>
                  </a:lnTo>
                  <a:lnTo>
                    <a:pt x="448068" y="44208"/>
                  </a:lnTo>
                  <a:lnTo>
                    <a:pt x="443496" y="44208"/>
                  </a:lnTo>
                  <a:lnTo>
                    <a:pt x="441960" y="42684"/>
                  </a:lnTo>
                  <a:lnTo>
                    <a:pt x="440436" y="42684"/>
                  </a:lnTo>
                  <a:lnTo>
                    <a:pt x="438924" y="41160"/>
                  </a:lnTo>
                  <a:lnTo>
                    <a:pt x="438924" y="39636"/>
                  </a:lnTo>
                  <a:lnTo>
                    <a:pt x="437400" y="39636"/>
                  </a:lnTo>
                  <a:lnTo>
                    <a:pt x="437400" y="38112"/>
                  </a:lnTo>
                  <a:lnTo>
                    <a:pt x="435876" y="36588"/>
                  </a:lnTo>
                  <a:lnTo>
                    <a:pt x="435876" y="27444"/>
                  </a:lnTo>
                  <a:lnTo>
                    <a:pt x="437400" y="25920"/>
                  </a:lnTo>
                  <a:lnTo>
                    <a:pt x="437400" y="24396"/>
                  </a:lnTo>
                  <a:lnTo>
                    <a:pt x="438924" y="24396"/>
                  </a:lnTo>
                  <a:lnTo>
                    <a:pt x="438924" y="22860"/>
                  </a:lnTo>
                  <a:lnTo>
                    <a:pt x="440436" y="21336"/>
                  </a:lnTo>
                  <a:lnTo>
                    <a:pt x="443496" y="21336"/>
                  </a:lnTo>
                  <a:lnTo>
                    <a:pt x="445020" y="19824"/>
                  </a:lnTo>
                  <a:lnTo>
                    <a:pt x="448068" y="19824"/>
                  </a:lnTo>
                  <a:lnTo>
                    <a:pt x="449592" y="21336"/>
                  </a:lnTo>
                  <a:lnTo>
                    <a:pt x="451116" y="21336"/>
                  </a:lnTo>
                  <a:lnTo>
                    <a:pt x="452640" y="22860"/>
                  </a:lnTo>
                  <a:lnTo>
                    <a:pt x="454152" y="22860"/>
                  </a:lnTo>
                  <a:lnTo>
                    <a:pt x="454152" y="24396"/>
                  </a:lnTo>
                  <a:lnTo>
                    <a:pt x="455676" y="25920"/>
                  </a:lnTo>
                  <a:lnTo>
                    <a:pt x="455676" y="21348"/>
                  </a:lnTo>
                  <a:lnTo>
                    <a:pt x="454152" y="19824"/>
                  </a:lnTo>
                  <a:lnTo>
                    <a:pt x="452640" y="19824"/>
                  </a:lnTo>
                  <a:lnTo>
                    <a:pt x="451116" y="18300"/>
                  </a:lnTo>
                  <a:lnTo>
                    <a:pt x="441960" y="18300"/>
                  </a:lnTo>
                  <a:lnTo>
                    <a:pt x="437400" y="19824"/>
                  </a:lnTo>
                  <a:lnTo>
                    <a:pt x="435876" y="25920"/>
                  </a:lnTo>
                  <a:lnTo>
                    <a:pt x="435876" y="16776"/>
                  </a:lnTo>
                  <a:lnTo>
                    <a:pt x="437400" y="13728"/>
                  </a:lnTo>
                  <a:lnTo>
                    <a:pt x="437400" y="10668"/>
                  </a:lnTo>
                  <a:lnTo>
                    <a:pt x="445020" y="3060"/>
                  </a:lnTo>
                  <a:lnTo>
                    <a:pt x="454152" y="3060"/>
                  </a:lnTo>
                  <a:lnTo>
                    <a:pt x="457212" y="4584"/>
                  </a:lnTo>
                  <a:lnTo>
                    <a:pt x="457212" y="3060"/>
                  </a:lnTo>
                  <a:lnTo>
                    <a:pt x="457212" y="1536"/>
                  </a:lnTo>
                  <a:lnTo>
                    <a:pt x="454152" y="12"/>
                  </a:lnTo>
                  <a:lnTo>
                    <a:pt x="445020" y="12"/>
                  </a:lnTo>
                  <a:lnTo>
                    <a:pt x="441960" y="1536"/>
                  </a:lnTo>
                  <a:lnTo>
                    <a:pt x="438924" y="4584"/>
                  </a:lnTo>
                  <a:lnTo>
                    <a:pt x="437400" y="7632"/>
                  </a:lnTo>
                  <a:lnTo>
                    <a:pt x="435876" y="9144"/>
                  </a:lnTo>
                  <a:lnTo>
                    <a:pt x="432828" y="15252"/>
                  </a:lnTo>
                  <a:lnTo>
                    <a:pt x="432828" y="35052"/>
                  </a:lnTo>
                  <a:lnTo>
                    <a:pt x="434352" y="38112"/>
                  </a:lnTo>
                  <a:lnTo>
                    <a:pt x="434352" y="39636"/>
                  </a:lnTo>
                  <a:lnTo>
                    <a:pt x="440436" y="45732"/>
                  </a:lnTo>
                  <a:lnTo>
                    <a:pt x="441960" y="45732"/>
                  </a:lnTo>
                  <a:lnTo>
                    <a:pt x="443496" y="47244"/>
                  </a:lnTo>
                  <a:lnTo>
                    <a:pt x="448068" y="47244"/>
                  </a:lnTo>
                  <a:lnTo>
                    <a:pt x="449592" y="45732"/>
                  </a:lnTo>
                  <a:lnTo>
                    <a:pt x="451116" y="45732"/>
                  </a:lnTo>
                  <a:lnTo>
                    <a:pt x="452640" y="44208"/>
                  </a:lnTo>
                  <a:lnTo>
                    <a:pt x="454152" y="44208"/>
                  </a:lnTo>
                  <a:lnTo>
                    <a:pt x="457212" y="41160"/>
                  </a:lnTo>
                  <a:lnTo>
                    <a:pt x="457212" y="39636"/>
                  </a:lnTo>
                  <a:lnTo>
                    <a:pt x="458736" y="38112"/>
                  </a:lnTo>
                  <a:lnTo>
                    <a:pt x="458736" y="25920"/>
                  </a:lnTo>
                  <a:close/>
                </a:path>
                <a:path w="3536315" h="47625">
                  <a:moveTo>
                    <a:pt x="710184" y="9144"/>
                  </a:moveTo>
                  <a:lnTo>
                    <a:pt x="708660" y="7620"/>
                  </a:lnTo>
                  <a:lnTo>
                    <a:pt x="708660" y="6096"/>
                  </a:lnTo>
                  <a:lnTo>
                    <a:pt x="705612" y="3048"/>
                  </a:lnTo>
                  <a:lnTo>
                    <a:pt x="705612" y="1524"/>
                  </a:lnTo>
                  <a:lnTo>
                    <a:pt x="702564" y="1524"/>
                  </a:lnTo>
                  <a:lnTo>
                    <a:pt x="701040" y="0"/>
                  </a:lnTo>
                  <a:lnTo>
                    <a:pt x="693420" y="0"/>
                  </a:lnTo>
                  <a:lnTo>
                    <a:pt x="691896" y="1524"/>
                  </a:lnTo>
                  <a:lnTo>
                    <a:pt x="688848" y="1524"/>
                  </a:lnTo>
                  <a:lnTo>
                    <a:pt x="685800" y="4572"/>
                  </a:lnTo>
                  <a:lnTo>
                    <a:pt x="685800" y="7620"/>
                  </a:lnTo>
                  <a:lnTo>
                    <a:pt x="688848" y="4572"/>
                  </a:lnTo>
                  <a:lnTo>
                    <a:pt x="691896" y="4572"/>
                  </a:lnTo>
                  <a:lnTo>
                    <a:pt x="693420" y="3048"/>
                  </a:lnTo>
                  <a:lnTo>
                    <a:pt x="702564" y="3048"/>
                  </a:lnTo>
                  <a:lnTo>
                    <a:pt x="705612" y="6096"/>
                  </a:lnTo>
                  <a:lnTo>
                    <a:pt x="707136" y="9144"/>
                  </a:lnTo>
                  <a:lnTo>
                    <a:pt x="707136" y="13716"/>
                  </a:lnTo>
                  <a:lnTo>
                    <a:pt x="705612" y="15240"/>
                  </a:lnTo>
                  <a:lnTo>
                    <a:pt x="705612" y="18288"/>
                  </a:lnTo>
                  <a:lnTo>
                    <a:pt x="697992" y="25908"/>
                  </a:lnTo>
                  <a:lnTo>
                    <a:pt x="696468" y="25908"/>
                  </a:lnTo>
                  <a:lnTo>
                    <a:pt x="691896" y="30480"/>
                  </a:lnTo>
                  <a:lnTo>
                    <a:pt x="690372" y="30480"/>
                  </a:lnTo>
                  <a:lnTo>
                    <a:pt x="685800" y="35052"/>
                  </a:lnTo>
                  <a:lnTo>
                    <a:pt x="685800" y="36576"/>
                  </a:lnTo>
                  <a:lnTo>
                    <a:pt x="684276" y="38100"/>
                  </a:lnTo>
                  <a:lnTo>
                    <a:pt x="684276" y="45720"/>
                  </a:lnTo>
                  <a:lnTo>
                    <a:pt x="710184" y="45720"/>
                  </a:lnTo>
                  <a:lnTo>
                    <a:pt x="710184" y="42672"/>
                  </a:lnTo>
                  <a:lnTo>
                    <a:pt x="687324" y="42672"/>
                  </a:lnTo>
                  <a:lnTo>
                    <a:pt x="687324" y="38100"/>
                  </a:lnTo>
                  <a:lnTo>
                    <a:pt x="688848" y="36576"/>
                  </a:lnTo>
                  <a:lnTo>
                    <a:pt x="688848" y="35052"/>
                  </a:lnTo>
                  <a:lnTo>
                    <a:pt x="690372" y="35052"/>
                  </a:lnTo>
                  <a:lnTo>
                    <a:pt x="694944" y="30480"/>
                  </a:lnTo>
                  <a:lnTo>
                    <a:pt x="696468" y="30480"/>
                  </a:lnTo>
                  <a:lnTo>
                    <a:pt x="702564" y="24384"/>
                  </a:lnTo>
                  <a:lnTo>
                    <a:pt x="704088" y="24384"/>
                  </a:lnTo>
                  <a:lnTo>
                    <a:pt x="705612" y="22860"/>
                  </a:lnTo>
                  <a:lnTo>
                    <a:pt x="705612" y="21336"/>
                  </a:lnTo>
                  <a:lnTo>
                    <a:pt x="708660" y="18288"/>
                  </a:lnTo>
                  <a:lnTo>
                    <a:pt x="708660" y="15240"/>
                  </a:lnTo>
                  <a:lnTo>
                    <a:pt x="710184" y="13716"/>
                  </a:lnTo>
                  <a:lnTo>
                    <a:pt x="710184" y="9144"/>
                  </a:lnTo>
                  <a:close/>
                </a:path>
                <a:path w="3536315" h="47625">
                  <a:moveTo>
                    <a:pt x="745236" y="22860"/>
                  </a:moveTo>
                  <a:lnTo>
                    <a:pt x="744385" y="12865"/>
                  </a:lnTo>
                  <a:lnTo>
                    <a:pt x="741807" y="5715"/>
                  </a:lnTo>
                  <a:lnTo>
                    <a:pt x="740664" y="4572"/>
                  </a:lnTo>
                  <a:lnTo>
                    <a:pt x="740664" y="9144"/>
                  </a:lnTo>
                  <a:lnTo>
                    <a:pt x="740664" y="35052"/>
                  </a:lnTo>
                  <a:lnTo>
                    <a:pt x="739140" y="38100"/>
                  </a:lnTo>
                  <a:lnTo>
                    <a:pt x="736092" y="42672"/>
                  </a:lnTo>
                  <a:lnTo>
                    <a:pt x="734568" y="44196"/>
                  </a:lnTo>
                  <a:lnTo>
                    <a:pt x="726948" y="44196"/>
                  </a:lnTo>
                  <a:lnTo>
                    <a:pt x="725424" y="42672"/>
                  </a:lnTo>
                  <a:lnTo>
                    <a:pt x="722376" y="38100"/>
                  </a:lnTo>
                  <a:lnTo>
                    <a:pt x="720852" y="35052"/>
                  </a:lnTo>
                  <a:lnTo>
                    <a:pt x="720852" y="12192"/>
                  </a:lnTo>
                  <a:lnTo>
                    <a:pt x="722376" y="7620"/>
                  </a:lnTo>
                  <a:lnTo>
                    <a:pt x="726948" y="3048"/>
                  </a:lnTo>
                  <a:lnTo>
                    <a:pt x="737616" y="3048"/>
                  </a:lnTo>
                  <a:lnTo>
                    <a:pt x="740664" y="9144"/>
                  </a:lnTo>
                  <a:lnTo>
                    <a:pt x="740664" y="4572"/>
                  </a:lnTo>
                  <a:lnTo>
                    <a:pt x="739140" y="3048"/>
                  </a:lnTo>
                  <a:lnTo>
                    <a:pt x="737527" y="1435"/>
                  </a:lnTo>
                  <a:lnTo>
                    <a:pt x="731520" y="0"/>
                  </a:lnTo>
                  <a:lnTo>
                    <a:pt x="726948" y="0"/>
                  </a:lnTo>
                  <a:lnTo>
                    <a:pt x="724090" y="1435"/>
                  </a:lnTo>
                  <a:lnTo>
                    <a:pt x="723963" y="1435"/>
                  </a:lnTo>
                  <a:lnTo>
                    <a:pt x="717804" y="10668"/>
                  </a:lnTo>
                  <a:lnTo>
                    <a:pt x="717804" y="36576"/>
                  </a:lnTo>
                  <a:lnTo>
                    <a:pt x="720852" y="41148"/>
                  </a:lnTo>
                  <a:lnTo>
                    <a:pt x="722376" y="44196"/>
                  </a:lnTo>
                  <a:lnTo>
                    <a:pt x="726948" y="47244"/>
                  </a:lnTo>
                  <a:lnTo>
                    <a:pt x="734568" y="47244"/>
                  </a:lnTo>
                  <a:lnTo>
                    <a:pt x="737616" y="44196"/>
                  </a:lnTo>
                  <a:lnTo>
                    <a:pt x="740664" y="41148"/>
                  </a:lnTo>
                  <a:lnTo>
                    <a:pt x="743712" y="36576"/>
                  </a:lnTo>
                  <a:lnTo>
                    <a:pt x="745236" y="30480"/>
                  </a:lnTo>
                  <a:lnTo>
                    <a:pt x="745236" y="22860"/>
                  </a:lnTo>
                  <a:close/>
                </a:path>
                <a:path w="3536315" h="47625">
                  <a:moveTo>
                    <a:pt x="763524" y="0"/>
                  </a:moveTo>
                  <a:lnTo>
                    <a:pt x="762000" y="1524"/>
                  </a:lnTo>
                  <a:lnTo>
                    <a:pt x="760476" y="1524"/>
                  </a:lnTo>
                  <a:lnTo>
                    <a:pt x="760476" y="3048"/>
                  </a:lnTo>
                  <a:lnTo>
                    <a:pt x="758952" y="3048"/>
                  </a:lnTo>
                  <a:lnTo>
                    <a:pt x="755904" y="6096"/>
                  </a:lnTo>
                  <a:lnTo>
                    <a:pt x="754380" y="6096"/>
                  </a:lnTo>
                  <a:lnTo>
                    <a:pt x="752856" y="7620"/>
                  </a:lnTo>
                  <a:lnTo>
                    <a:pt x="749808" y="7620"/>
                  </a:lnTo>
                  <a:lnTo>
                    <a:pt x="749808" y="10668"/>
                  </a:lnTo>
                  <a:lnTo>
                    <a:pt x="752856" y="9144"/>
                  </a:lnTo>
                  <a:lnTo>
                    <a:pt x="754380" y="9144"/>
                  </a:lnTo>
                  <a:lnTo>
                    <a:pt x="755904" y="7620"/>
                  </a:lnTo>
                  <a:lnTo>
                    <a:pt x="757428" y="7620"/>
                  </a:lnTo>
                  <a:lnTo>
                    <a:pt x="760476" y="4572"/>
                  </a:lnTo>
                  <a:lnTo>
                    <a:pt x="760476" y="45720"/>
                  </a:lnTo>
                  <a:lnTo>
                    <a:pt x="763524" y="45720"/>
                  </a:lnTo>
                  <a:lnTo>
                    <a:pt x="763524" y="4572"/>
                  </a:lnTo>
                  <a:lnTo>
                    <a:pt x="763524" y="0"/>
                  </a:lnTo>
                  <a:close/>
                </a:path>
                <a:path w="3536315" h="47625">
                  <a:moveTo>
                    <a:pt x="800100" y="1524"/>
                  </a:moveTo>
                  <a:lnTo>
                    <a:pt x="772668" y="1524"/>
                  </a:lnTo>
                  <a:lnTo>
                    <a:pt x="772668" y="3048"/>
                  </a:lnTo>
                  <a:lnTo>
                    <a:pt x="797052" y="3048"/>
                  </a:lnTo>
                  <a:lnTo>
                    <a:pt x="794004" y="7620"/>
                  </a:lnTo>
                  <a:lnTo>
                    <a:pt x="787908" y="19812"/>
                  </a:lnTo>
                  <a:lnTo>
                    <a:pt x="786384" y="24384"/>
                  </a:lnTo>
                  <a:lnTo>
                    <a:pt x="783336" y="30480"/>
                  </a:lnTo>
                  <a:lnTo>
                    <a:pt x="781812" y="35052"/>
                  </a:lnTo>
                  <a:lnTo>
                    <a:pt x="781812" y="38100"/>
                  </a:lnTo>
                  <a:lnTo>
                    <a:pt x="780288" y="41148"/>
                  </a:lnTo>
                  <a:lnTo>
                    <a:pt x="780288" y="45720"/>
                  </a:lnTo>
                  <a:lnTo>
                    <a:pt x="783336" y="45720"/>
                  </a:lnTo>
                  <a:lnTo>
                    <a:pt x="783336" y="41148"/>
                  </a:lnTo>
                  <a:lnTo>
                    <a:pt x="784860" y="38100"/>
                  </a:lnTo>
                  <a:lnTo>
                    <a:pt x="784860" y="35052"/>
                  </a:lnTo>
                  <a:lnTo>
                    <a:pt x="786384" y="30480"/>
                  </a:lnTo>
                  <a:lnTo>
                    <a:pt x="789432" y="24384"/>
                  </a:lnTo>
                  <a:lnTo>
                    <a:pt x="790956" y="19812"/>
                  </a:lnTo>
                  <a:lnTo>
                    <a:pt x="794004" y="13716"/>
                  </a:lnTo>
                  <a:lnTo>
                    <a:pt x="797052" y="9144"/>
                  </a:lnTo>
                  <a:lnTo>
                    <a:pt x="798576" y="6096"/>
                  </a:lnTo>
                  <a:lnTo>
                    <a:pt x="800100" y="1524"/>
                  </a:lnTo>
                  <a:close/>
                </a:path>
                <a:path w="3536315" h="47625">
                  <a:moveTo>
                    <a:pt x="1050036" y="7632"/>
                  </a:moveTo>
                  <a:lnTo>
                    <a:pt x="1048524" y="6108"/>
                  </a:lnTo>
                  <a:lnTo>
                    <a:pt x="1048524" y="4584"/>
                  </a:lnTo>
                  <a:lnTo>
                    <a:pt x="1047000" y="3060"/>
                  </a:lnTo>
                  <a:lnTo>
                    <a:pt x="1045476" y="1536"/>
                  </a:lnTo>
                  <a:lnTo>
                    <a:pt x="1043952" y="1536"/>
                  </a:lnTo>
                  <a:lnTo>
                    <a:pt x="1042428" y="12"/>
                  </a:lnTo>
                  <a:lnTo>
                    <a:pt x="1034808" y="12"/>
                  </a:lnTo>
                  <a:lnTo>
                    <a:pt x="1031760" y="1536"/>
                  </a:lnTo>
                  <a:lnTo>
                    <a:pt x="1030236" y="1536"/>
                  </a:lnTo>
                  <a:lnTo>
                    <a:pt x="1027188" y="4584"/>
                  </a:lnTo>
                  <a:lnTo>
                    <a:pt x="1027188" y="7632"/>
                  </a:lnTo>
                  <a:lnTo>
                    <a:pt x="1030236" y="4584"/>
                  </a:lnTo>
                  <a:lnTo>
                    <a:pt x="1031760" y="4584"/>
                  </a:lnTo>
                  <a:lnTo>
                    <a:pt x="1033284" y="3060"/>
                  </a:lnTo>
                  <a:lnTo>
                    <a:pt x="1043952" y="3060"/>
                  </a:lnTo>
                  <a:lnTo>
                    <a:pt x="1047000" y="6108"/>
                  </a:lnTo>
                  <a:lnTo>
                    <a:pt x="1047000" y="16776"/>
                  </a:lnTo>
                  <a:lnTo>
                    <a:pt x="1045476" y="18300"/>
                  </a:lnTo>
                  <a:lnTo>
                    <a:pt x="1045476" y="19824"/>
                  </a:lnTo>
                  <a:lnTo>
                    <a:pt x="1043952" y="19824"/>
                  </a:lnTo>
                  <a:lnTo>
                    <a:pt x="1043952" y="21336"/>
                  </a:lnTo>
                  <a:lnTo>
                    <a:pt x="1042428" y="22860"/>
                  </a:lnTo>
                  <a:lnTo>
                    <a:pt x="1040904" y="22860"/>
                  </a:lnTo>
                  <a:lnTo>
                    <a:pt x="1040904" y="24396"/>
                  </a:lnTo>
                  <a:lnTo>
                    <a:pt x="1039380" y="25920"/>
                  </a:lnTo>
                  <a:lnTo>
                    <a:pt x="1037844" y="25920"/>
                  </a:lnTo>
                  <a:lnTo>
                    <a:pt x="1034808" y="28968"/>
                  </a:lnTo>
                  <a:lnTo>
                    <a:pt x="1033284" y="28968"/>
                  </a:lnTo>
                  <a:lnTo>
                    <a:pt x="1027188" y="35052"/>
                  </a:lnTo>
                  <a:lnTo>
                    <a:pt x="1027188" y="36588"/>
                  </a:lnTo>
                  <a:lnTo>
                    <a:pt x="1025652" y="36588"/>
                  </a:lnTo>
                  <a:lnTo>
                    <a:pt x="1025652" y="41160"/>
                  </a:lnTo>
                  <a:lnTo>
                    <a:pt x="1024140" y="42684"/>
                  </a:lnTo>
                  <a:lnTo>
                    <a:pt x="1024140" y="45732"/>
                  </a:lnTo>
                  <a:lnTo>
                    <a:pt x="1050036" y="45732"/>
                  </a:lnTo>
                  <a:lnTo>
                    <a:pt x="1050036" y="42684"/>
                  </a:lnTo>
                  <a:lnTo>
                    <a:pt x="1027188" y="42684"/>
                  </a:lnTo>
                  <a:lnTo>
                    <a:pt x="1027188" y="41160"/>
                  </a:lnTo>
                  <a:lnTo>
                    <a:pt x="1028712" y="39636"/>
                  </a:lnTo>
                  <a:lnTo>
                    <a:pt x="1028712" y="38112"/>
                  </a:lnTo>
                  <a:lnTo>
                    <a:pt x="1030236" y="36588"/>
                  </a:lnTo>
                  <a:lnTo>
                    <a:pt x="1030236" y="35052"/>
                  </a:lnTo>
                  <a:lnTo>
                    <a:pt x="1031760" y="35052"/>
                  </a:lnTo>
                  <a:lnTo>
                    <a:pt x="1031760" y="33540"/>
                  </a:lnTo>
                  <a:lnTo>
                    <a:pt x="1034808" y="30492"/>
                  </a:lnTo>
                  <a:lnTo>
                    <a:pt x="1036332" y="30492"/>
                  </a:lnTo>
                  <a:lnTo>
                    <a:pt x="1039380" y="28968"/>
                  </a:lnTo>
                  <a:lnTo>
                    <a:pt x="1043952" y="24396"/>
                  </a:lnTo>
                  <a:lnTo>
                    <a:pt x="1045476" y="24396"/>
                  </a:lnTo>
                  <a:lnTo>
                    <a:pt x="1045476" y="22860"/>
                  </a:lnTo>
                  <a:lnTo>
                    <a:pt x="1048524" y="19824"/>
                  </a:lnTo>
                  <a:lnTo>
                    <a:pt x="1048524" y="18300"/>
                  </a:lnTo>
                  <a:lnTo>
                    <a:pt x="1050036" y="16776"/>
                  </a:lnTo>
                  <a:lnTo>
                    <a:pt x="1050036" y="7632"/>
                  </a:lnTo>
                  <a:close/>
                </a:path>
                <a:path w="3536315" h="47625">
                  <a:moveTo>
                    <a:pt x="1085100" y="22860"/>
                  </a:moveTo>
                  <a:lnTo>
                    <a:pt x="1084262" y="12865"/>
                  </a:lnTo>
                  <a:lnTo>
                    <a:pt x="1082052" y="6299"/>
                  </a:lnTo>
                  <a:lnTo>
                    <a:pt x="1082052" y="9144"/>
                  </a:lnTo>
                  <a:lnTo>
                    <a:pt x="1082052" y="35052"/>
                  </a:lnTo>
                  <a:lnTo>
                    <a:pt x="1079004" y="38112"/>
                  </a:lnTo>
                  <a:lnTo>
                    <a:pt x="1077480" y="42684"/>
                  </a:lnTo>
                  <a:lnTo>
                    <a:pt x="1074432" y="44208"/>
                  </a:lnTo>
                  <a:lnTo>
                    <a:pt x="1068336" y="44208"/>
                  </a:lnTo>
                  <a:lnTo>
                    <a:pt x="1065288" y="42684"/>
                  </a:lnTo>
                  <a:lnTo>
                    <a:pt x="1063752" y="38112"/>
                  </a:lnTo>
                  <a:lnTo>
                    <a:pt x="1062240" y="35052"/>
                  </a:lnTo>
                  <a:lnTo>
                    <a:pt x="1060716" y="30492"/>
                  </a:lnTo>
                  <a:lnTo>
                    <a:pt x="1060716" y="16776"/>
                  </a:lnTo>
                  <a:lnTo>
                    <a:pt x="1063752" y="7632"/>
                  </a:lnTo>
                  <a:lnTo>
                    <a:pt x="1065288" y="4584"/>
                  </a:lnTo>
                  <a:lnTo>
                    <a:pt x="1068336" y="3060"/>
                  </a:lnTo>
                  <a:lnTo>
                    <a:pt x="1079004" y="3060"/>
                  </a:lnTo>
                  <a:lnTo>
                    <a:pt x="1082052" y="9144"/>
                  </a:lnTo>
                  <a:lnTo>
                    <a:pt x="1082052" y="6299"/>
                  </a:lnTo>
                  <a:lnTo>
                    <a:pt x="1081862" y="5727"/>
                  </a:lnTo>
                  <a:lnTo>
                    <a:pt x="1079474" y="3060"/>
                  </a:lnTo>
                  <a:lnTo>
                    <a:pt x="1078026" y="1435"/>
                  </a:lnTo>
                  <a:lnTo>
                    <a:pt x="1072908" y="12"/>
                  </a:lnTo>
                  <a:lnTo>
                    <a:pt x="1068336" y="12"/>
                  </a:lnTo>
                  <a:lnTo>
                    <a:pt x="1064044" y="1435"/>
                  </a:lnTo>
                  <a:lnTo>
                    <a:pt x="1063790" y="1435"/>
                  </a:lnTo>
                  <a:lnTo>
                    <a:pt x="1062240" y="6108"/>
                  </a:lnTo>
                  <a:lnTo>
                    <a:pt x="1059192" y="10668"/>
                  </a:lnTo>
                  <a:lnTo>
                    <a:pt x="1057668" y="16776"/>
                  </a:lnTo>
                  <a:lnTo>
                    <a:pt x="1057668" y="32016"/>
                  </a:lnTo>
                  <a:lnTo>
                    <a:pt x="1059192" y="36588"/>
                  </a:lnTo>
                  <a:lnTo>
                    <a:pt x="1062240" y="41160"/>
                  </a:lnTo>
                  <a:lnTo>
                    <a:pt x="1063752" y="44208"/>
                  </a:lnTo>
                  <a:lnTo>
                    <a:pt x="1066812" y="47244"/>
                  </a:lnTo>
                  <a:lnTo>
                    <a:pt x="1075944" y="47244"/>
                  </a:lnTo>
                  <a:lnTo>
                    <a:pt x="1078992" y="44208"/>
                  </a:lnTo>
                  <a:lnTo>
                    <a:pt x="1082052" y="41160"/>
                  </a:lnTo>
                  <a:lnTo>
                    <a:pt x="1083576" y="36588"/>
                  </a:lnTo>
                  <a:lnTo>
                    <a:pt x="1085100" y="30492"/>
                  </a:lnTo>
                  <a:lnTo>
                    <a:pt x="1085100" y="22860"/>
                  </a:lnTo>
                  <a:close/>
                </a:path>
                <a:path w="3536315" h="47625">
                  <a:moveTo>
                    <a:pt x="1104912" y="12"/>
                  </a:moveTo>
                  <a:lnTo>
                    <a:pt x="1103388" y="12"/>
                  </a:lnTo>
                  <a:lnTo>
                    <a:pt x="1103388" y="1536"/>
                  </a:lnTo>
                  <a:lnTo>
                    <a:pt x="1101852" y="1536"/>
                  </a:lnTo>
                  <a:lnTo>
                    <a:pt x="1098816" y="4584"/>
                  </a:lnTo>
                  <a:lnTo>
                    <a:pt x="1097292" y="4584"/>
                  </a:lnTo>
                  <a:lnTo>
                    <a:pt x="1097292" y="6108"/>
                  </a:lnTo>
                  <a:lnTo>
                    <a:pt x="1094244" y="6108"/>
                  </a:lnTo>
                  <a:lnTo>
                    <a:pt x="1094244" y="7632"/>
                  </a:lnTo>
                  <a:lnTo>
                    <a:pt x="1091196" y="7632"/>
                  </a:lnTo>
                  <a:lnTo>
                    <a:pt x="1091196" y="10668"/>
                  </a:lnTo>
                  <a:lnTo>
                    <a:pt x="1092720" y="9144"/>
                  </a:lnTo>
                  <a:lnTo>
                    <a:pt x="1095768" y="9144"/>
                  </a:lnTo>
                  <a:lnTo>
                    <a:pt x="1097292" y="7632"/>
                  </a:lnTo>
                  <a:lnTo>
                    <a:pt x="1098816" y="7632"/>
                  </a:lnTo>
                  <a:lnTo>
                    <a:pt x="1101852" y="4584"/>
                  </a:lnTo>
                  <a:lnTo>
                    <a:pt x="1101852" y="45732"/>
                  </a:lnTo>
                  <a:lnTo>
                    <a:pt x="1104912" y="45732"/>
                  </a:lnTo>
                  <a:lnTo>
                    <a:pt x="1104912" y="12"/>
                  </a:lnTo>
                  <a:close/>
                </a:path>
                <a:path w="3536315" h="47625">
                  <a:moveTo>
                    <a:pt x="1141488" y="28968"/>
                  </a:moveTo>
                  <a:lnTo>
                    <a:pt x="1139952" y="28968"/>
                  </a:lnTo>
                  <a:lnTo>
                    <a:pt x="1139952" y="25920"/>
                  </a:lnTo>
                  <a:lnTo>
                    <a:pt x="1138440" y="25920"/>
                  </a:lnTo>
                  <a:lnTo>
                    <a:pt x="1138440" y="30492"/>
                  </a:lnTo>
                  <a:lnTo>
                    <a:pt x="1138440" y="36588"/>
                  </a:lnTo>
                  <a:lnTo>
                    <a:pt x="1136916" y="38112"/>
                  </a:lnTo>
                  <a:lnTo>
                    <a:pt x="1136916" y="39636"/>
                  </a:lnTo>
                  <a:lnTo>
                    <a:pt x="1133868" y="42684"/>
                  </a:lnTo>
                  <a:lnTo>
                    <a:pt x="1132344" y="42684"/>
                  </a:lnTo>
                  <a:lnTo>
                    <a:pt x="1130820" y="44208"/>
                  </a:lnTo>
                  <a:lnTo>
                    <a:pt x="1124724" y="44208"/>
                  </a:lnTo>
                  <a:lnTo>
                    <a:pt x="1123200" y="42684"/>
                  </a:lnTo>
                  <a:lnTo>
                    <a:pt x="1121676" y="42684"/>
                  </a:lnTo>
                  <a:lnTo>
                    <a:pt x="1120152" y="41160"/>
                  </a:lnTo>
                  <a:lnTo>
                    <a:pt x="1120152" y="39636"/>
                  </a:lnTo>
                  <a:lnTo>
                    <a:pt x="1118628" y="39636"/>
                  </a:lnTo>
                  <a:lnTo>
                    <a:pt x="1118628" y="36588"/>
                  </a:lnTo>
                  <a:lnTo>
                    <a:pt x="1117104" y="35052"/>
                  </a:lnTo>
                  <a:lnTo>
                    <a:pt x="1117104" y="32016"/>
                  </a:lnTo>
                  <a:lnTo>
                    <a:pt x="1118628" y="30492"/>
                  </a:lnTo>
                  <a:lnTo>
                    <a:pt x="1118628" y="27444"/>
                  </a:lnTo>
                  <a:lnTo>
                    <a:pt x="1120152" y="27444"/>
                  </a:lnTo>
                  <a:lnTo>
                    <a:pt x="1120152" y="25920"/>
                  </a:lnTo>
                  <a:lnTo>
                    <a:pt x="1121676" y="25920"/>
                  </a:lnTo>
                  <a:lnTo>
                    <a:pt x="1124724" y="22860"/>
                  </a:lnTo>
                  <a:lnTo>
                    <a:pt x="1130820" y="22860"/>
                  </a:lnTo>
                  <a:lnTo>
                    <a:pt x="1132344" y="24396"/>
                  </a:lnTo>
                  <a:lnTo>
                    <a:pt x="1133868" y="24396"/>
                  </a:lnTo>
                  <a:lnTo>
                    <a:pt x="1133868" y="25920"/>
                  </a:lnTo>
                  <a:lnTo>
                    <a:pt x="1135392" y="25920"/>
                  </a:lnTo>
                  <a:lnTo>
                    <a:pt x="1136916" y="27444"/>
                  </a:lnTo>
                  <a:lnTo>
                    <a:pt x="1136916" y="28968"/>
                  </a:lnTo>
                  <a:lnTo>
                    <a:pt x="1138440" y="30492"/>
                  </a:lnTo>
                  <a:lnTo>
                    <a:pt x="1138440" y="25920"/>
                  </a:lnTo>
                  <a:lnTo>
                    <a:pt x="1138440" y="24396"/>
                  </a:lnTo>
                  <a:lnTo>
                    <a:pt x="1136916" y="24396"/>
                  </a:lnTo>
                  <a:lnTo>
                    <a:pt x="1135392" y="22860"/>
                  </a:lnTo>
                  <a:lnTo>
                    <a:pt x="1133868" y="22860"/>
                  </a:lnTo>
                  <a:lnTo>
                    <a:pt x="1132344" y="21336"/>
                  </a:lnTo>
                  <a:lnTo>
                    <a:pt x="1135392" y="21336"/>
                  </a:lnTo>
                  <a:lnTo>
                    <a:pt x="1135392" y="19824"/>
                  </a:lnTo>
                  <a:lnTo>
                    <a:pt x="1136916" y="19824"/>
                  </a:lnTo>
                  <a:lnTo>
                    <a:pt x="1136916" y="18300"/>
                  </a:lnTo>
                  <a:lnTo>
                    <a:pt x="1138440" y="18300"/>
                  </a:lnTo>
                  <a:lnTo>
                    <a:pt x="1138440" y="15252"/>
                  </a:lnTo>
                  <a:lnTo>
                    <a:pt x="1139952" y="15252"/>
                  </a:lnTo>
                  <a:lnTo>
                    <a:pt x="1139952" y="9144"/>
                  </a:lnTo>
                  <a:lnTo>
                    <a:pt x="1138440" y="7632"/>
                  </a:lnTo>
                  <a:lnTo>
                    <a:pt x="1138440" y="6108"/>
                  </a:lnTo>
                  <a:lnTo>
                    <a:pt x="1136916" y="4584"/>
                  </a:lnTo>
                  <a:lnTo>
                    <a:pt x="1136916" y="9144"/>
                  </a:lnTo>
                  <a:lnTo>
                    <a:pt x="1136916" y="13728"/>
                  </a:lnTo>
                  <a:lnTo>
                    <a:pt x="1135392" y="15252"/>
                  </a:lnTo>
                  <a:lnTo>
                    <a:pt x="1135392" y="16776"/>
                  </a:lnTo>
                  <a:lnTo>
                    <a:pt x="1132344" y="19824"/>
                  </a:lnTo>
                  <a:lnTo>
                    <a:pt x="1123200" y="19824"/>
                  </a:lnTo>
                  <a:lnTo>
                    <a:pt x="1123200" y="18300"/>
                  </a:lnTo>
                  <a:lnTo>
                    <a:pt x="1121676" y="18300"/>
                  </a:lnTo>
                  <a:lnTo>
                    <a:pt x="1121676" y="16776"/>
                  </a:lnTo>
                  <a:lnTo>
                    <a:pt x="1120152" y="16776"/>
                  </a:lnTo>
                  <a:lnTo>
                    <a:pt x="1120152" y="13728"/>
                  </a:lnTo>
                  <a:lnTo>
                    <a:pt x="1118628" y="12204"/>
                  </a:lnTo>
                  <a:lnTo>
                    <a:pt x="1118628" y="10668"/>
                  </a:lnTo>
                  <a:lnTo>
                    <a:pt x="1120152" y="9144"/>
                  </a:lnTo>
                  <a:lnTo>
                    <a:pt x="1120152" y="7632"/>
                  </a:lnTo>
                  <a:lnTo>
                    <a:pt x="1124724" y="3060"/>
                  </a:lnTo>
                  <a:lnTo>
                    <a:pt x="1130820" y="3060"/>
                  </a:lnTo>
                  <a:lnTo>
                    <a:pt x="1132344" y="4584"/>
                  </a:lnTo>
                  <a:lnTo>
                    <a:pt x="1133868" y="4584"/>
                  </a:lnTo>
                  <a:lnTo>
                    <a:pt x="1135392" y="6108"/>
                  </a:lnTo>
                  <a:lnTo>
                    <a:pt x="1135392" y="7632"/>
                  </a:lnTo>
                  <a:lnTo>
                    <a:pt x="1136916" y="9144"/>
                  </a:lnTo>
                  <a:lnTo>
                    <a:pt x="1136916" y="4584"/>
                  </a:lnTo>
                  <a:lnTo>
                    <a:pt x="1136916" y="3060"/>
                  </a:lnTo>
                  <a:lnTo>
                    <a:pt x="1135392" y="3060"/>
                  </a:lnTo>
                  <a:lnTo>
                    <a:pt x="1133868" y="1536"/>
                  </a:lnTo>
                  <a:lnTo>
                    <a:pt x="1132344" y="1536"/>
                  </a:lnTo>
                  <a:lnTo>
                    <a:pt x="1130820" y="12"/>
                  </a:lnTo>
                  <a:lnTo>
                    <a:pt x="1124724" y="12"/>
                  </a:lnTo>
                  <a:lnTo>
                    <a:pt x="1123200" y="1536"/>
                  </a:lnTo>
                  <a:lnTo>
                    <a:pt x="1121676" y="1536"/>
                  </a:lnTo>
                  <a:lnTo>
                    <a:pt x="1117104" y="6108"/>
                  </a:lnTo>
                  <a:lnTo>
                    <a:pt x="1117104" y="9144"/>
                  </a:lnTo>
                  <a:lnTo>
                    <a:pt x="1115580" y="10668"/>
                  </a:lnTo>
                  <a:lnTo>
                    <a:pt x="1115580" y="12204"/>
                  </a:lnTo>
                  <a:lnTo>
                    <a:pt x="1117104" y="13728"/>
                  </a:lnTo>
                  <a:lnTo>
                    <a:pt x="1117104" y="16776"/>
                  </a:lnTo>
                  <a:lnTo>
                    <a:pt x="1118628" y="16776"/>
                  </a:lnTo>
                  <a:lnTo>
                    <a:pt x="1118628" y="18300"/>
                  </a:lnTo>
                  <a:lnTo>
                    <a:pt x="1121676" y="21336"/>
                  </a:lnTo>
                  <a:lnTo>
                    <a:pt x="1123200" y="21336"/>
                  </a:lnTo>
                  <a:lnTo>
                    <a:pt x="1121676" y="22860"/>
                  </a:lnTo>
                  <a:lnTo>
                    <a:pt x="1120152" y="22860"/>
                  </a:lnTo>
                  <a:lnTo>
                    <a:pt x="1120152" y="24396"/>
                  </a:lnTo>
                  <a:lnTo>
                    <a:pt x="1118628" y="24396"/>
                  </a:lnTo>
                  <a:lnTo>
                    <a:pt x="1115580" y="27444"/>
                  </a:lnTo>
                  <a:lnTo>
                    <a:pt x="1115580" y="30492"/>
                  </a:lnTo>
                  <a:lnTo>
                    <a:pt x="1114044" y="32016"/>
                  </a:lnTo>
                  <a:lnTo>
                    <a:pt x="1114044" y="35052"/>
                  </a:lnTo>
                  <a:lnTo>
                    <a:pt x="1115580" y="36588"/>
                  </a:lnTo>
                  <a:lnTo>
                    <a:pt x="1115580" y="38112"/>
                  </a:lnTo>
                  <a:lnTo>
                    <a:pt x="1117104" y="41160"/>
                  </a:lnTo>
                  <a:lnTo>
                    <a:pt x="1121676" y="45732"/>
                  </a:lnTo>
                  <a:lnTo>
                    <a:pt x="1135392" y="45732"/>
                  </a:lnTo>
                  <a:lnTo>
                    <a:pt x="1136916" y="44208"/>
                  </a:lnTo>
                  <a:lnTo>
                    <a:pt x="1136916" y="42684"/>
                  </a:lnTo>
                  <a:lnTo>
                    <a:pt x="1138440" y="41160"/>
                  </a:lnTo>
                  <a:lnTo>
                    <a:pt x="1139952" y="41160"/>
                  </a:lnTo>
                  <a:lnTo>
                    <a:pt x="1139952" y="38112"/>
                  </a:lnTo>
                  <a:lnTo>
                    <a:pt x="1141488" y="36588"/>
                  </a:lnTo>
                  <a:lnTo>
                    <a:pt x="1141488" y="28968"/>
                  </a:lnTo>
                  <a:close/>
                </a:path>
                <a:path w="3536315" h="47625">
                  <a:moveTo>
                    <a:pt x="1391424" y="7632"/>
                  </a:moveTo>
                  <a:lnTo>
                    <a:pt x="1389900" y="6108"/>
                  </a:lnTo>
                  <a:lnTo>
                    <a:pt x="1389900" y="4584"/>
                  </a:lnTo>
                  <a:lnTo>
                    <a:pt x="1388376" y="3060"/>
                  </a:lnTo>
                  <a:lnTo>
                    <a:pt x="1386852" y="1536"/>
                  </a:lnTo>
                  <a:lnTo>
                    <a:pt x="1385328" y="1536"/>
                  </a:lnTo>
                  <a:lnTo>
                    <a:pt x="1383804" y="12"/>
                  </a:lnTo>
                  <a:lnTo>
                    <a:pt x="1376184" y="12"/>
                  </a:lnTo>
                  <a:lnTo>
                    <a:pt x="1373136" y="1536"/>
                  </a:lnTo>
                  <a:lnTo>
                    <a:pt x="1371612" y="1536"/>
                  </a:lnTo>
                  <a:lnTo>
                    <a:pt x="1368552" y="4584"/>
                  </a:lnTo>
                  <a:lnTo>
                    <a:pt x="1368552" y="7632"/>
                  </a:lnTo>
                  <a:lnTo>
                    <a:pt x="1371612" y="4584"/>
                  </a:lnTo>
                  <a:lnTo>
                    <a:pt x="1373136" y="4584"/>
                  </a:lnTo>
                  <a:lnTo>
                    <a:pt x="1374660" y="3060"/>
                  </a:lnTo>
                  <a:lnTo>
                    <a:pt x="1385328" y="3060"/>
                  </a:lnTo>
                  <a:lnTo>
                    <a:pt x="1388376" y="6108"/>
                  </a:lnTo>
                  <a:lnTo>
                    <a:pt x="1388376" y="16776"/>
                  </a:lnTo>
                  <a:lnTo>
                    <a:pt x="1386852" y="18300"/>
                  </a:lnTo>
                  <a:lnTo>
                    <a:pt x="1386852" y="19824"/>
                  </a:lnTo>
                  <a:lnTo>
                    <a:pt x="1385328" y="19824"/>
                  </a:lnTo>
                  <a:lnTo>
                    <a:pt x="1385328" y="21336"/>
                  </a:lnTo>
                  <a:lnTo>
                    <a:pt x="1383804" y="22860"/>
                  </a:lnTo>
                  <a:lnTo>
                    <a:pt x="1382280" y="22860"/>
                  </a:lnTo>
                  <a:lnTo>
                    <a:pt x="1382280" y="24396"/>
                  </a:lnTo>
                  <a:lnTo>
                    <a:pt x="1380744" y="25920"/>
                  </a:lnTo>
                  <a:lnTo>
                    <a:pt x="1379232" y="25920"/>
                  </a:lnTo>
                  <a:lnTo>
                    <a:pt x="1376184" y="28968"/>
                  </a:lnTo>
                  <a:lnTo>
                    <a:pt x="1374660" y="28968"/>
                  </a:lnTo>
                  <a:lnTo>
                    <a:pt x="1368552" y="35052"/>
                  </a:lnTo>
                  <a:lnTo>
                    <a:pt x="1368552" y="36588"/>
                  </a:lnTo>
                  <a:lnTo>
                    <a:pt x="1367040" y="36588"/>
                  </a:lnTo>
                  <a:lnTo>
                    <a:pt x="1367040" y="41160"/>
                  </a:lnTo>
                  <a:lnTo>
                    <a:pt x="1365516" y="42684"/>
                  </a:lnTo>
                  <a:lnTo>
                    <a:pt x="1365516" y="45732"/>
                  </a:lnTo>
                  <a:lnTo>
                    <a:pt x="1391424" y="45732"/>
                  </a:lnTo>
                  <a:lnTo>
                    <a:pt x="1391424" y="42684"/>
                  </a:lnTo>
                  <a:lnTo>
                    <a:pt x="1370088" y="42684"/>
                  </a:lnTo>
                  <a:lnTo>
                    <a:pt x="1370088" y="38112"/>
                  </a:lnTo>
                  <a:lnTo>
                    <a:pt x="1371612" y="36588"/>
                  </a:lnTo>
                  <a:lnTo>
                    <a:pt x="1371612" y="35052"/>
                  </a:lnTo>
                  <a:lnTo>
                    <a:pt x="1373136" y="35052"/>
                  </a:lnTo>
                  <a:lnTo>
                    <a:pt x="1374660" y="33540"/>
                  </a:lnTo>
                  <a:lnTo>
                    <a:pt x="1374660" y="32016"/>
                  </a:lnTo>
                  <a:lnTo>
                    <a:pt x="1376184" y="30492"/>
                  </a:lnTo>
                  <a:lnTo>
                    <a:pt x="1377708" y="30492"/>
                  </a:lnTo>
                  <a:lnTo>
                    <a:pt x="1380744" y="28968"/>
                  </a:lnTo>
                  <a:lnTo>
                    <a:pt x="1385328" y="24396"/>
                  </a:lnTo>
                  <a:lnTo>
                    <a:pt x="1386852" y="24396"/>
                  </a:lnTo>
                  <a:lnTo>
                    <a:pt x="1386852" y="22860"/>
                  </a:lnTo>
                  <a:lnTo>
                    <a:pt x="1389900" y="19824"/>
                  </a:lnTo>
                  <a:lnTo>
                    <a:pt x="1389900" y="18300"/>
                  </a:lnTo>
                  <a:lnTo>
                    <a:pt x="1391424" y="16776"/>
                  </a:lnTo>
                  <a:lnTo>
                    <a:pt x="1391424" y="7632"/>
                  </a:lnTo>
                  <a:close/>
                </a:path>
                <a:path w="3536315" h="47625">
                  <a:moveTo>
                    <a:pt x="1426476" y="22860"/>
                  </a:moveTo>
                  <a:lnTo>
                    <a:pt x="1425638" y="12865"/>
                  </a:lnTo>
                  <a:lnTo>
                    <a:pt x="1423428" y="6299"/>
                  </a:lnTo>
                  <a:lnTo>
                    <a:pt x="1423428" y="9144"/>
                  </a:lnTo>
                  <a:lnTo>
                    <a:pt x="1423428" y="35052"/>
                  </a:lnTo>
                  <a:lnTo>
                    <a:pt x="1420380" y="38112"/>
                  </a:lnTo>
                  <a:lnTo>
                    <a:pt x="1418844" y="42684"/>
                  </a:lnTo>
                  <a:lnTo>
                    <a:pt x="1415808" y="44208"/>
                  </a:lnTo>
                  <a:lnTo>
                    <a:pt x="1409712" y="44208"/>
                  </a:lnTo>
                  <a:lnTo>
                    <a:pt x="1406652" y="42684"/>
                  </a:lnTo>
                  <a:lnTo>
                    <a:pt x="1405140" y="38112"/>
                  </a:lnTo>
                  <a:lnTo>
                    <a:pt x="1403616" y="35052"/>
                  </a:lnTo>
                  <a:lnTo>
                    <a:pt x="1402092" y="30492"/>
                  </a:lnTo>
                  <a:lnTo>
                    <a:pt x="1402092" y="16776"/>
                  </a:lnTo>
                  <a:lnTo>
                    <a:pt x="1405140" y="7632"/>
                  </a:lnTo>
                  <a:lnTo>
                    <a:pt x="1406652" y="4584"/>
                  </a:lnTo>
                  <a:lnTo>
                    <a:pt x="1409712" y="3060"/>
                  </a:lnTo>
                  <a:lnTo>
                    <a:pt x="1420380" y="3060"/>
                  </a:lnTo>
                  <a:lnTo>
                    <a:pt x="1423428" y="9144"/>
                  </a:lnTo>
                  <a:lnTo>
                    <a:pt x="1423428" y="6299"/>
                  </a:lnTo>
                  <a:lnTo>
                    <a:pt x="1423238" y="5727"/>
                  </a:lnTo>
                  <a:lnTo>
                    <a:pt x="1420850" y="3060"/>
                  </a:lnTo>
                  <a:lnTo>
                    <a:pt x="1419402" y="1435"/>
                  </a:lnTo>
                  <a:lnTo>
                    <a:pt x="1414284" y="12"/>
                  </a:lnTo>
                  <a:lnTo>
                    <a:pt x="1409712" y="12"/>
                  </a:lnTo>
                  <a:lnTo>
                    <a:pt x="1405420" y="1435"/>
                  </a:lnTo>
                  <a:lnTo>
                    <a:pt x="1405166" y="1435"/>
                  </a:lnTo>
                  <a:lnTo>
                    <a:pt x="1403616" y="6108"/>
                  </a:lnTo>
                  <a:lnTo>
                    <a:pt x="1400568" y="10668"/>
                  </a:lnTo>
                  <a:lnTo>
                    <a:pt x="1399044" y="16776"/>
                  </a:lnTo>
                  <a:lnTo>
                    <a:pt x="1399044" y="32016"/>
                  </a:lnTo>
                  <a:lnTo>
                    <a:pt x="1400568" y="36588"/>
                  </a:lnTo>
                  <a:lnTo>
                    <a:pt x="1403616" y="41160"/>
                  </a:lnTo>
                  <a:lnTo>
                    <a:pt x="1405140" y="44208"/>
                  </a:lnTo>
                  <a:lnTo>
                    <a:pt x="1408188" y="47244"/>
                  </a:lnTo>
                  <a:lnTo>
                    <a:pt x="1417332" y="47244"/>
                  </a:lnTo>
                  <a:lnTo>
                    <a:pt x="1420380" y="44208"/>
                  </a:lnTo>
                  <a:lnTo>
                    <a:pt x="1423428" y="41160"/>
                  </a:lnTo>
                  <a:lnTo>
                    <a:pt x="1424952" y="36588"/>
                  </a:lnTo>
                  <a:lnTo>
                    <a:pt x="1426476" y="30492"/>
                  </a:lnTo>
                  <a:lnTo>
                    <a:pt x="1426476" y="22860"/>
                  </a:lnTo>
                  <a:close/>
                </a:path>
                <a:path w="3536315" h="47625">
                  <a:moveTo>
                    <a:pt x="1446288" y="12"/>
                  </a:moveTo>
                  <a:lnTo>
                    <a:pt x="1444752" y="12"/>
                  </a:lnTo>
                  <a:lnTo>
                    <a:pt x="1444752" y="1536"/>
                  </a:lnTo>
                  <a:lnTo>
                    <a:pt x="1443240" y="1536"/>
                  </a:lnTo>
                  <a:lnTo>
                    <a:pt x="1440192" y="4584"/>
                  </a:lnTo>
                  <a:lnTo>
                    <a:pt x="1438668" y="4584"/>
                  </a:lnTo>
                  <a:lnTo>
                    <a:pt x="1438668" y="6108"/>
                  </a:lnTo>
                  <a:lnTo>
                    <a:pt x="1435620" y="6108"/>
                  </a:lnTo>
                  <a:lnTo>
                    <a:pt x="1435620" y="7632"/>
                  </a:lnTo>
                  <a:lnTo>
                    <a:pt x="1432572" y="7632"/>
                  </a:lnTo>
                  <a:lnTo>
                    <a:pt x="1432572" y="10668"/>
                  </a:lnTo>
                  <a:lnTo>
                    <a:pt x="1434096" y="9144"/>
                  </a:lnTo>
                  <a:lnTo>
                    <a:pt x="1437144" y="9144"/>
                  </a:lnTo>
                  <a:lnTo>
                    <a:pt x="1438668" y="7632"/>
                  </a:lnTo>
                  <a:lnTo>
                    <a:pt x="1440192" y="7632"/>
                  </a:lnTo>
                  <a:lnTo>
                    <a:pt x="1443240" y="4584"/>
                  </a:lnTo>
                  <a:lnTo>
                    <a:pt x="1443240" y="45732"/>
                  </a:lnTo>
                  <a:lnTo>
                    <a:pt x="1446288" y="45732"/>
                  </a:lnTo>
                  <a:lnTo>
                    <a:pt x="1446288" y="12"/>
                  </a:lnTo>
                  <a:close/>
                </a:path>
                <a:path w="3536315" h="47625">
                  <a:moveTo>
                    <a:pt x="1482852" y="13728"/>
                  </a:moveTo>
                  <a:lnTo>
                    <a:pt x="1481340" y="12204"/>
                  </a:lnTo>
                  <a:lnTo>
                    <a:pt x="1481340" y="9144"/>
                  </a:lnTo>
                  <a:lnTo>
                    <a:pt x="1479816" y="7632"/>
                  </a:lnTo>
                  <a:lnTo>
                    <a:pt x="1479816" y="12204"/>
                  </a:lnTo>
                  <a:lnTo>
                    <a:pt x="1479816" y="18300"/>
                  </a:lnTo>
                  <a:lnTo>
                    <a:pt x="1478292" y="19824"/>
                  </a:lnTo>
                  <a:lnTo>
                    <a:pt x="1478292" y="21336"/>
                  </a:lnTo>
                  <a:lnTo>
                    <a:pt x="1476768" y="21336"/>
                  </a:lnTo>
                  <a:lnTo>
                    <a:pt x="1476768" y="22860"/>
                  </a:lnTo>
                  <a:lnTo>
                    <a:pt x="1475244" y="24396"/>
                  </a:lnTo>
                  <a:lnTo>
                    <a:pt x="1473720" y="24396"/>
                  </a:lnTo>
                  <a:lnTo>
                    <a:pt x="1473720" y="25920"/>
                  </a:lnTo>
                  <a:lnTo>
                    <a:pt x="1464576" y="25920"/>
                  </a:lnTo>
                  <a:lnTo>
                    <a:pt x="1464576" y="24396"/>
                  </a:lnTo>
                  <a:lnTo>
                    <a:pt x="1463052" y="24396"/>
                  </a:lnTo>
                  <a:lnTo>
                    <a:pt x="1461528" y="22860"/>
                  </a:lnTo>
                  <a:lnTo>
                    <a:pt x="1461528" y="21336"/>
                  </a:lnTo>
                  <a:lnTo>
                    <a:pt x="1460004" y="21336"/>
                  </a:lnTo>
                  <a:lnTo>
                    <a:pt x="1460004" y="18300"/>
                  </a:lnTo>
                  <a:lnTo>
                    <a:pt x="1458480" y="16776"/>
                  </a:lnTo>
                  <a:lnTo>
                    <a:pt x="1458480" y="12204"/>
                  </a:lnTo>
                  <a:lnTo>
                    <a:pt x="1460004" y="10668"/>
                  </a:lnTo>
                  <a:lnTo>
                    <a:pt x="1460004" y="7632"/>
                  </a:lnTo>
                  <a:lnTo>
                    <a:pt x="1461528" y="7632"/>
                  </a:lnTo>
                  <a:lnTo>
                    <a:pt x="1461528" y="6108"/>
                  </a:lnTo>
                  <a:lnTo>
                    <a:pt x="1463052" y="4584"/>
                  </a:lnTo>
                  <a:lnTo>
                    <a:pt x="1464576" y="4584"/>
                  </a:lnTo>
                  <a:lnTo>
                    <a:pt x="1464576" y="3060"/>
                  </a:lnTo>
                  <a:lnTo>
                    <a:pt x="1473720" y="3060"/>
                  </a:lnTo>
                  <a:lnTo>
                    <a:pt x="1476768" y="6108"/>
                  </a:lnTo>
                  <a:lnTo>
                    <a:pt x="1476768" y="7632"/>
                  </a:lnTo>
                  <a:lnTo>
                    <a:pt x="1478292" y="9144"/>
                  </a:lnTo>
                  <a:lnTo>
                    <a:pt x="1478292" y="10668"/>
                  </a:lnTo>
                  <a:lnTo>
                    <a:pt x="1479816" y="12204"/>
                  </a:lnTo>
                  <a:lnTo>
                    <a:pt x="1479816" y="7632"/>
                  </a:lnTo>
                  <a:lnTo>
                    <a:pt x="1479816" y="4584"/>
                  </a:lnTo>
                  <a:lnTo>
                    <a:pt x="1478292" y="3060"/>
                  </a:lnTo>
                  <a:lnTo>
                    <a:pt x="1476768" y="1536"/>
                  </a:lnTo>
                  <a:lnTo>
                    <a:pt x="1475244" y="1536"/>
                  </a:lnTo>
                  <a:lnTo>
                    <a:pt x="1473720" y="12"/>
                  </a:lnTo>
                  <a:lnTo>
                    <a:pt x="1466100" y="12"/>
                  </a:lnTo>
                  <a:lnTo>
                    <a:pt x="1464576" y="1536"/>
                  </a:lnTo>
                  <a:lnTo>
                    <a:pt x="1463052" y="1536"/>
                  </a:lnTo>
                  <a:lnTo>
                    <a:pt x="1458480" y="6108"/>
                  </a:lnTo>
                  <a:lnTo>
                    <a:pt x="1458480" y="7632"/>
                  </a:lnTo>
                  <a:lnTo>
                    <a:pt x="1456944" y="9144"/>
                  </a:lnTo>
                  <a:lnTo>
                    <a:pt x="1456944" y="10668"/>
                  </a:lnTo>
                  <a:lnTo>
                    <a:pt x="1455432" y="12204"/>
                  </a:lnTo>
                  <a:lnTo>
                    <a:pt x="1455432" y="16776"/>
                  </a:lnTo>
                  <a:lnTo>
                    <a:pt x="1456944" y="18300"/>
                  </a:lnTo>
                  <a:lnTo>
                    <a:pt x="1456944" y="22860"/>
                  </a:lnTo>
                  <a:lnTo>
                    <a:pt x="1458480" y="22860"/>
                  </a:lnTo>
                  <a:lnTo>
                    <a:pt x="1460004" y="24396"/>
                  </a:lnTo>
                  <a:lnTo>
                    <a:pt x="1460004" y="25920"/>
                  </a:lnTo>
                  <a:lnTo>
                    <a:pt x="1461528" y="27444"/>
                  </a:lnTo>
                  <a:lnTo>
                    <a:pt x="1463052" y="27444"/>
                  </a:lnTo>
                  <a:lnTo>
                    <a:pt x="1464576" y="28968"/>
                  </a:lnTo>
                  <a:lnTo>
                    <a:pt x="1473720" y="28968"/>
                  </a:lnTo>
                  <a:lnTo>
                    <a:pt x="1478292" y="25920"/>
                  </a:lnTo>
                  <a:lnTo>
                    <a:pt x="1479816" y="21336"/>
                  </a:lnTo>
                  <a:lnTo>
                    <a:pt x="1479816" y="28968"/>
                  </a:lnTo>
                  <a:lnTo>
                    <a:pt x="1478292" y="35052"/>
                  </a:lnTo>
                  <a:lnTo>
                    <a:pt x="1476768" y="38112"/>
                  </a:lnTo>
                  <a:lnTo>
                    <a:pt x="1473720" y="42684"/>
                  </a:lnTo>
                  <a:lnTo>
                    <a:pt x="1469136" y="44208"/>
                  </a:lnTo>
                  <a:lnTo>
                    <a:pt x="1463052" y="44208"/>
                  </a:lnTo>
                  <a:lnTo>
                    <a:pt x="1461528" y="42684"/>
                  </a:lnTo>
                  <a:lnTo>
                    <a:pt x="1458480" y="42684"/>
                  </a:lnTo>
                  <a:lnTo>
                    <a:pt x="1458480" y="45732"/>
                  </a:lnTo>
                  <a:lnTo>
                    <a:pt x="1460004" y="45732"/>
                  </a:lnTo>
                  <a:lnTo>
                    <a:pt x="1463052" y="47244"/>
                  </a:lnTo>
                  <a:lnTo>
                    <a:pt x="1467624" y="47244"/>
                  </a:lnTo>
                  <a:lnTo>
                    <a:pt x="1470672" y="45732"/>
                  </a:lnTo>
                  <a:lnTo>
                    <a:pt x="1472196" y="44208"/>
                  </a:lnTo>
                  <a:lnTo>
                    <a:pt x="1475244" y="44208"/>
                  </a:lnTo>
                  <a:lnTo>
                    <a:pt x="1476768" y="42684"/>
                  </a:lnTo>
                  <a:lnTo>
                    <a:pt x="1478292" y="39636"/>
                  </a:lnTo>
                  <a:lnTo>
                    <a:pt x="1479816" y="38112"/>
                  </a:lnTo>
                  <a:lnTo>
                    <a:pt x="1481340" y="35052"/>
                  </a:lnTo>
                  <a:lnTo>
                    <a:pt x="1481340" y="32016"/>
                  </a:lnTo>
                  <a:lnTo>
                    <a:pt x="1482852" y="28968"/>
                  </a:lnTo>
                  <a:lnTo>
                    <a:pt x="1482852" y="13728"/>
                  </a:lnTo>
                  <a:close/>
                </a:path>
                <a:path w="3536315" h="47625">
                  <a:moveTo>
                    <a:pt x="1728228" y="7632"/>
                  </a:moveTo>
                  <a:lnTo>
                    <a:pt x="1726704" y="7632"/>
                  </a:lnTo>
                  <a:lnTo>
                    <a:pt x="1726704" y="6108"/>
                  </a:lnTo>
                  <a:lnTo>
                    <a:pt x="1725180" y="4584"/>
                  </a:lnTo>
                  <a:lnTo>
                    <a:pt x="1725180" y="3060"/>
                  </a:lnTo>
                  <a:lnTo>
                    <a:pt x="1723644" y="1536"/>
                  </a:lnTo>
                  <a:lnTo>
                    <a:pt x="1720608" y="1536"/>
                  </a:lnTo>
                  <a:lnTo>
                    <a:pt x="1719084" y="12"/>
                  </a:lnTo>
                  <a:lnTo>
                    <a:pt x="1711464" y="12"/>
                  </a:lnTo>
                  <a:lnTo>
                    <a:pt x="1709940" y="1536"/>
                  </a:lnTo>
                  <a:lnTo>
                    <a:pt x="1708416" y="1536"/>
                  </a:lnTo>
                  <a:lnTo>
                    <a:pt x="1705368" y="3060"/>
                  </a:lnTo>
                  <a:lnTo>
                    <a:pt x="1703844" y="4584"/>
                  </a:lnTo>
                  <a:lnTo>
                    <a:pt x="1703844" y="7632"/>
                  </a:lnTo>
                  <a:lnTo>
                    <a:pt x="1705368" y="6108"/>
                  </a:lnTo>
                  <a:lnTo>
                    <a:pt x="1708416" y="4584"/>
                  </a:lnTo>
                  <a:lnTo>
                    <a:pt x="1709940" y="4584"/>
                  </a:lnTo>
                  <a:lnTo>
                    <a:pt x="1711464" y="3060"/>
                  </a:lnTo>
                  <a:lnTo>
                    <a:pt x="1720608" y="3060"/>
                  </a:lnTo>
                  <a:lnTo>
                    <a:pt x="1723644" y="6108"/>
                  </a:lnTo>
                  <a:lnTo>
                    <a:pt x="1725180" y="9144"/>
                  </a:lnTo>
                  <a:lnTo>
                    <a:pt x="1725180" y="15252"/>
                  </a:lnTo>
                  <a:lnTo>
                    <a:pt x="1723644" y="16776"/>
                  </a:lnTo>
                  <a:lnTo>
                    <a:pt x="1723644" y="19824"/>
                  </a:lnTo>
                  <a:lnTo>
                    <a:pt x="1722132" y="19824"/>
                  </a:lnTo>
                  <a:lnTo>
                    <a:pt x="1720608" y="21336"/>
                  </a:lnTo>
                  <a:lnTo>
                    <a:pt x="1720608" y="22860"/>
                  </a:lnTo>
                  <a:lnTo>
                    <a:pt x="1719084" y="22860"/>
                  </a:lnTo>
                  <a:lnTo>
                    <a:pt x="1712988" y="28968"/>
                  </a:lnTo>
                  <a:lnTo>
                    <a:pt x="1711464" y="28968"/>
                  </a:lnTo>
                  <a:lnTo>
                    <a:pt x="1709940" y="30492"/>
                  </a:lnTo>
                  <a:lnTo>
                    <a:pt x="1708416" y="30492"/>
                  </a:lnTo>
                  <a:lnTo>
                    <a:pt x="1708416" y="32016"/>
                  </a:lnTo>
                  <a:lnTo>
                    <a:pt x="1706892" y="32016"/>
                  </a:lnTo>
                  <a:lnTo>
                    <a:pt x="1706892" y="33540"/>
                  </a:lnTo>
                  <a:lnTo>
                    <a:pt x="1705368" y="33540"/>
                  </a:lnTo>
                  <a:lnTo>
                    <a:pt x="1705368" y="35052"/>
                  </a:lnTo>
                  <a:lnTo>
                    <a:pt x="1703844" y="36588"/>
                  </a:lnTo>
                  <a:lnTo>
                    <a:pt x="1703844" y="38112"/>
                  </a:lnTo>
                  <a:lnTo>
                    <a:pt x="1702320" y="39636"/>
                  </a:lnTo>
                  <a:lnTo>
                    <a:pt x="1702320" y="45732"/>
                  </a:lnTo>
                  <a:lnTo>
                    <a:pt x="1728228" y="45732"/>
                  </a:lnTo>
                  <a:lnTo>
                    <a:pt x="1728228" y="42684"/>
                  </a:lnTo>
                  <a:lnTo>
                    <a:pt x="1705368" y="42684"/>
                  </a:lnTo>
                  <a:lnTo>
                    <a:pt x="1705368" y="39636"/>
                  </a:lnTo>
                  <a:lnTo>
                    <a:pt x="1706892" y="38112"/>
                  </a:lnTo>
                  <a:lnTo>
                    <a:pt x="1706892" y="36588"/>
                  </a:lnTo>
                  <a:lnTo>
                    <a:pt x="1712988" y="30492"/>
                  </a:lnTo>
                  <a:lnTo>
                    <a:pt x="1714512" y="30492"/>
                  </a:lnTo>
                  <a:lnTo>
                    <a:pt x="1717560" y="28968"/>
                  </a:lnTo>
                  <a:lnTo>
                    <a:pt x="1719084" y="27444"/>
                  </a:lnTo>
                  <a:lnTo>
                    <a:pt x="1719084" y="25920"/>
                  </a:lnTo>
                  <a:lnTo>
                    <a:pt x="1720608" y="24396"/>
                  </a:lnTo>
                  <a:lnTo>
                    <a:pt x="1722132" y="24396"/>
                  </a:lnTo>
                  <a:lnTo>
                    <a:pt x="1725180" y="21336"/>
                  </a:lnTo>
                  <a:lnTo>
                    <a:pt x="1725180" y="19824"/>
                  </a:lnTo>
                  <a:lnTo>
                    <a:pt x="1726704" y="18300"/>
                  </a:lnTo>
                  <a:lnTo>
                    <a:pt x="1726704" y="16776"/>
                  </a:lnTo>
                  <a:lnTo>
                    <a:pt x="1728228" y="15252"/>
                  </a:lnTo>
                  <a:lnTo>
                    <a:pt x="1728228" y="7632"/>
                  </a:lnTo>
                  <a:close/>
                </a:path>
                <a:path w="3536315" h="47625">
                  <a:moveTo>
                    <a:pt x="1763280" y="22860"/>
                  </a:moveTo>
                  <a:lnTo>
                    <a:pt x="1762417" y="12865"/>
                  </a:lnTo>
                  <a:lnTo>
                    <a:pt x="1759851" y="5727"/>
                  </a:lnTo>
                  <a:lnTo>
                    <a:pt x="1757184" y="3060"/>
                  </a:lnTo>
                  <a:lnTo>
                    <a:pt x="1760232" y="9144"/>
                  </a:lnTo>
                  <a:lnTo>
                    <a:pt x="1760232" y="30492"/>
                  </a:lnTo>
                  <a:lnTo>
                    <a:pt x="1758708" y="35052"/>
                  </a:lnTo>
                  <a:lnTo>
                    <a:pt x="1757184" y="38112"/>
                  </a:lnTo>
                  <a:lnTo>
                    <a:pt x="1755660" y="42684"/>
                  </a:lnTo>
                  <a:lnTo>
                    <a:pt x="1752612" y="44208"/>
                  </a:lnTo>
                  <a:lnTo>
                    <a:pt x="1746516" y="44208"/>
                  </a:lnTo>
                  <a:lnTo>
                    <a:pt x="1743468" y="42684"/>
                  </a:lnTo>
                  <a:lnTo>
                    <a:pt x="1741944" y="38112"/>
                  </a:lnTo>
                  <a:lnTo>
                    <a:pt x="1740420" y="35052"/>
                  </a:lnTo>
                  <a:lnTo>
                    <a:pt x="1738896" y="30492"/>
                  </a:lnTo>
                  <a:lnTo>
                    <a:pt x="1738896" y="16776"/>
                  </a:lnTo>
                  <a:lnTo>
                    <a:pt x="1741944" y="7632"/>
                  </a:lnTo>
                  <a:lnTo>
                    <a:pt x="1743468" y="4584"/>
                  </a:lnTo>
                  <a:lnTo>
                    <a:pt x="1746516" y="3060"/>
                  </a:lnTo>
                  <a:lnTo>
                    <a:pt x="1757184" y="3060"/>
                  </a:lnTo>
                  <a:lnTo>
                    <a:pt x="1755559" y="1435"/>
                  </a:lnTo>
                  <a:lnTo>
                    <a:pt x="1749564" y="12"/>
                  </a:lnTo>
                  <a:lnTo>
                    <a:pt x="1744992" y="12"/>
                  </a:lnTo>
                  <a:lnTo>
                    <a:pt x="1742135" y="1435"/>
                  </a:lnTo>
                  <a:lnTo>
                    <a:pt x="1742008" y="1435"/>
                  </a:lnTo>
                  <a:lnTo>
                    <a:pt x="1738896" y="6108"/>
                  </a:lnTo>
                  <a:lnTo>
                    <a:pt x="1737372" y="10668"/>
                  </a:lnTo>
                  <a:lnTo>
                    <a:pt x="1735836" y="16776"/>
                  </a:lnTo>
                  <a:lnTo>
                    <a:pt x="1735836" y="32016"/>
                  </a:lnTo>
                  <a:lnTo>
                    <a:pt x="1738896" y="41160"/>
                  </a:lnTo>
                  <a:lnTo>
                    <a:pt x="1744992" y="47244"/>
                  </a:lnTo>
                  <a:lnTo>
                    <a:pt x="1754136" y="47244"/>
                  </a:lnTo>
                  <a:lnTo>
                    <a:pt x="1757184" y="44208"/>
                  </a:lnTo>
                  <a:lnTo>
                    <a:pt x="1758708" y="41160"/>
                  </a:lnTo>
                  <a:lnTo>
                    <a:pt x="1761744" y="36588"/>
                  </a:lnTo>
                  <a:lnTo>
                    <a:pt x="1763280" y="30492"/>
                  </a:lnTo>
                  <a:lnTo>
                    <a:pt x="1763280" y="22860"/>
                  </a:lnTo>
                  <a:close/>
                </a:path>
                <a:path w="3536315" h="47625">
                  <a:moveTo>
                    <a:pt x="1795284" y="9144"/>
                  </a:moveTo>
                  <a:lnTo>
                    <a:pt x="1793760" y="7632"/>
                  </a:lnTo>
                  <a:lnTo>
                    <a:pt x="1793760" y="6108"/>
                  </a:lnTo>
                  <a:lnTo>
                    <a:pt x="1790712" y="3060"/>
                  </a:lnTo>
                  <a:lnTo>
                    <a:pt x="1790712" y="1536"/>
                  </a:lnTo>
                  <a:lnTo>
                    <a:pt x="1787664" y="1536"/>
                  </a:lnTo>
                  <a:lnTo>
                    <a:pt x="1786140" y="12"/>
                  </a:lnTo>
                  <a:lnTo>
                    <a:pt x="1778520" y="12"/>
                  </a:lnTo>
                  <a:lnTo>
                    <a:pt x="1776996" y="1536"/>
                  </a:lnTo>
                  <a:lnTo>
                    <a:pt x="1773936" y="1536"/>
                  </a:lnTo>
                  <a:lnTo>
                    <a:pt x="1770900" y="4584"/>
                  </a:lnTo>
                  <a:lnTo>
                    <a:pt x="1770900" y="7632"/>
                  </a:lnTo>
                  <a:lnTo>
                    <a:pt x="1773936" y="4584"/>
                  </a:lnTo>
                  <a:lnTo>
                    <a:pt x="1776996" y="4584"/>
                  </a:lnTo>
                  <a:lnTo>
                    <a:pt x="1778520" y="3060"/>
                  </a:lnTo>
                  <a:lnTo>
                    <a:pt x="1787664" y="3060"/>
                  </a:lnTo>
                  <a:lnTo>
                    <a:pt x="1790712" y="6108"/>
                  </a:lnTo>
                  <a:lnTo>
                    <a:pt x="1792236" y="9144"/>
                  </a:lnTo>
                  <a:lnTo>
                    <a:pt x="1792236" y="13728"/>
                  </a:lnTo>
                  <a:lnTo>
                    <a:pt x="1790712" y="15252"/>
                  </a:lnTo>
                  <a:lnTo>
                    <a:pt x="1790712" y="18300"/>
                  </a:lnTo>
                  <a:lnTo>
                    <a:pt x="1783092" y="25920"/>
                  </a:lnTo>
                  <a:lnTo>
                    <a:pt x="1781568" y="25920"/>
                  </a:lnTo>
                  <a:lnTo>
                    <a:pt x="1776996" y="30492"/>
                  </a:lnTo>
                  <a:lnTo>
                    <a:pt x="1775472" y="30492"/>
                  </a:lnTo>
                  <a:lnTo>
                    <a:pt x="1775472" y="32016"/>
                  </a:lnTo>
                  <a:lnTo>
                    <a:pt x="1773936" y="32016"/>
                  </a:lnTo>
                  <a:lnTo>
                    <a:pt x="1770900" y="35052"/>
                  </a:lnTo>
                  <a:lnTo>
                    <a:pt x="1770900" y="36588"/>
                  </a:lnTo>
                  <a:lnTo>
                    <a:pt x="1769376" y="38112"/>
                  </a:lnTo>
                  <a:lnTo>
                    <a:pt x="1769376" y="45732"/>
                  </a:lnTo>
                  <a:lnTo>
                    <a:pt x="1795284" y="45732"/>
                  </a:lnTo>
                  <a:lnTo>
                    <a:pt x="1795284" y="42684"/>
                  </a:lnTo>
                  <a:lnTo>
                    <a:pt x="1772424" y="42684"/>
                  </a:lnTo>
                  <a:lnTo>
                    <a:pt x="1772424" y="38112"/>
                  </a:lnTo>
                  <a:lnTo>
                    <a:pt x="1773936" y="38112"/>
                  </a:lnTo>
                  <a:lnTo>
                    <a:pt x="1773936" y="36588"/>
                  </a:lnTo>
                  <a:lnTo>
                    <a:pt x="1780044" y="30492"/>
                  </a:lnTo>
                  <a:lnTo>
                    <a:pt x="1781568" y="30492"/>
                  </a:lnTo>
                  <a:lnTo>
                    <a:pt x="1787664" y="24396"/>
                  </a:lnTo>
                  <a:lnTo>
                    <a:pt x="1789188" y="24396"/>
                  </a:lnTo>
                  <a:lnTo>
                    <a:pt x="1790712" y="22860"/>
                  </a:lnTo>
                  <a:lnTo>
                    <a:pt x="1790712" y="21336"/>
                  </a:lnTo>
                  <a:lnTo>
                    <a:pt x="1793760" y="18300"/>
                  </a:lnTo>
                  <a:lnTo>
                    <a:pt x="1793760" y="15252"/>
                  </a:lnTo>
                  <a:lnTo>
                    <a:pt x="1795284" y="13728"/>
                  </a:lnTo>
                  <a:lnTo>
                    <a:pt x="1795284" y="9144"/>
                  </a:lnTo>
                  <a:close/>
                </a:path>
                <a:path w="3536315" h="47625">
                  <a:moveTo>
                    <a:pt x="1830336" y="22860"/>
                  </a:moveTo>
                  <a:lnTo>
                    <a:pt x="1829473" y="12865"/>
                  </a:lnTo>
                  <a:lnTo>
                    <a:pt x="1827288" y="6794"/>
                  </a:lnTo>
                  <a:lnTo>
                    <a:pt x="1827288" y="9144"/>
                  </a:lnTo>
                  <a:lnTo>
                    <a:pt x="1827288" y="30492"/>
                  </a:lnTo>
                  <a:lnTo>
                    <a:pt x="1825764" y="35052"/>
                  </a:lnTo>
                  <a:lnTo>
                    <a:pt x="1824240" y="38112"/>
                  </a:lnTo>
                  <a:lnTo>
                    <a:pt x="1822716" y="42684"/>
                  </a:lnTo>
                  <a:lnTo>
                    <a:pt x="1819668" y="44208"/>
                  </a:lnTo>
                  <a:lnTo>
                    <a:pt x="1812036" y="44208"/>
                  </a:lnTo>
                  <a:lnTo>
                    <a:pt x="1810524" y="42684"/>
                  </a:lnTo>
                  <a:lnTo>
                    <a:pt x="1807476" y="38112"/>
                  </a:lnTo>
                  <a:lnTo>
                    <a:pt x="1805952" y="35052"/>
                  </a:lnTo>
                  <a:lnTo>
                    <a:pt x="1805952" y="12204"/>
                  </a:lnTo>
                  <a:lnTo>
                    <a:pt x="1809000" y="7632"/>
                  </a:lnTo>
                  <a:lnTo>
                    <a:pt x="1810524" y="4584"/>
                  </a:lnTo>
                  <a:lnTo>
                    <a:pt x="1813572" y="3060"/>
                  </a:lnTo>
                  <a:lnTo>
                    <a:pt x="1822716" y="3060"/>
                  </a:lnTo>
                  <a:lnTo>
                    <a:pt x="1827288" y="9144"/>
                  </a:lnTo>
                  <a:lnTo>
                    <a:pt x="1827288" y="6794"/>
                  </a:lnTo>
                  <a:lnTo>
                    <a:pt x="1826907" y="5727"/>
                  </a:lnTo>
                  <a:lnTo>
                    <a:pt x="1824240" y="3060"/>
                  </a:lnTo>
                  <a:lnTo>
                    <a:pt x="1822615" y="1435"/>
                  </a:lnTo>
                  <a:lnTo>
                    <a:pt x="1816620" y="12"/>
                  </a:lnTo>
                  <a:lnTo>
                    <a:pt x="1812036" y="12"/>
                  </a:lnTo>
                  <a:lnTo>
                    <a:pt x="1809191" y="1435"/>
                  </a:lnTo>
                  <a:lnTo>
                    <a:pt x="1807984" y="3060"/>
                  </a:lnTo>
                  <a:lnTo>
                    <a:pt x="1802904" y="10668"/>
                  </a:lnTo>
                  <a:lnTo>
                    <a:pt x="1802904" y="36588"/>
                  </a:lnTo>
                  <a:lnTo>
                    <a:pt x="1805952" y="41160"/>
                  </a:lnTo>
                  <a:lnTo>
                    <a:pt x="1812036" y="47244"/>
                  </a:lnTo>
                  <a:lnTo>
                    <a:pt x="1819668" y="47244"/>
                  </a:lnTo>
                  <a:lnTo>
                    <a:pt x="1824240" y="44208"/>
                  </a:lnTo>
                  <a:lnTo>
                    <a:pt x="1825764" y="41160"/>
                  </a:lnTo>
                  <a:lnTo>
                    <a:pt x="1828812" y="36588"/>
                  </a:lnTo>
                  <a:lnTo>
                    <a:pt x="1830336" y="30492"/>
                  </a:lnTo>
                  <a:lnTo>
                    <a:pt x="1830336" y="22860"/>
                  </a:lnTo>
                  <a:close/>
                </a:path>
                <a:path w="3536315" h="47625">
                  <a:moveTo>
                    <a:pt x="2074176" y="7620"/>
                  </a:moveTo>
                  <a:lnTo>
                    <a:pt x="2072652" y="6096"/>
                  </a:lnTo>
                  <a:lnTo>
                    <a:pt x="2072652" y="4572"/>
                  </a:lnTo>
                  <a:lnTo>
                    <a:pt x="2071128" y="3048"/>
                  </a:lnTo>
                  <a:lnTo>
                    <a:pt x="2071128" y="1524"/>
                  </a:lnTo>
                  <a:lnTo>
                    <a:pt x="2068080" y="1524"/>
                  </a:lnTo>
                  <a:lnTo>
                    <a:pt x="2066556" y="0"/>
                  </a:lnTo>
                  <a:lnTo>
                    <a:pt x="2058936" y="0"/>
                  </a:lnTo>
                  <a:lnTo>
                    <a:pt x="2055888" y="1524"/>
                  </a:lnTo>
                  <a:lnTo>
                    <a:pt x="2054364" y="1524"/>
                  </a:lnTo>
                  <a:lnTo>
                    <a:pt x="2051316" y="4572"/>
                  </a:lnTo>
                  <a:lnTo>
                    <a:pt x="2051316" y="7620"/>
                  </a:lnTo>
                  <a:lnTo>
                    <a:pt x="2054364" y="4572"/>
                  </a:lnTo>
                  <a:lnTo>
                    <a:pt x="2055888" y="4572"/>
                  </a:lnTo>
                  <a:lnTo>
                    <a:pt x="2058936" y="3048"/>
                  </a:lnTo>
                  <a:lnTo>
                    <a:pt x="2068080" y="3048"/>
                  </a:lnTo>
                  <a:lnTo>
                    <a:pt x="2071128" y="6096"/>
                  </a:lnTo>
                  <a:lnTo>
                    <a:pt x="2071128" y="18288"/>
                  </a:lnTo>
                  <a:lnTo>
                    <a:pt x="2069604" y="19812"/>
                  </a:lnTo>
                  <a:lnTo>
                    <a:pt x="2068080" y="19812"/>
                  </a:lnTo>
                  <a:lnTo>
                    <a:pt x="2068080" y="21336"/>
                  </a:lnTo>
                  <a:lnTo>
                    <a:pt x="2066556" y="22860"/>
                  </a:lnTo>
                  <a:lnTo>
                    <a:pt x="2065032" y="22860"/>
                  </a:lnTo>
                  <a:lnTo>
                    <a:pt x="2065032" y="24384"/>
                  </a:lnTo>
                  <a:lnTo>
                    <a:pt x="2063508" y="25908"/>
                  </a:lnTo>
                  <a:lnTo>
                    <a:pt x="2061984" y="25908"/>
                  </a:lnTo>
                  <a:lnTo>
                    <a:pt x="2058936" y="28956"/>
                  </a:lnTo>
                  <a:lnTo>
                    <a:pt x="2057412" y="28956"/>
                  </a:lnTo>
                  <a:lnTo>
                    <a:pt x="2057412" y="30480"/>
                  </a:lnTo>
                  <a:lnTo>
                    <a:pt x="2055888" y="30480"/>
                  </a:lnTo>
                  <a:lnTo>
                    <a:pt x="2051316" y="35052"/>
                  </a:lnTo>
                  <a:lnTo>
                    <a:pt x="2051316" y="36576"/>
                  </a:lnTo>
                  <a:lnTo>
                    <a:pt x="2049792" y="36576"/>
                  </a:lnTo>
                  <a:lnTo>
                    <a:pt x="2049792" y="45720"/>
                  </a:lnTo>
                  <a:lnTo>
                    <a:pt x="2074176" y="45720"/>
                  </a:lnTo>
                  <a:lnTo>
                    <a:pt x="2074176" y="42672"/>
                  </a:lnTo>
                  <a:lnTo>
                    <a:pt x="2052840" y="42672"/>
                  </a:lnTo>
                  <a:lnTo>
                    <a:pt x="2052840" y="38100"/>
                  </a:lnTo>
                  <a:lnTo>
                    <a:pt x="2054364" y="36576"/>
                  </a:lnTo>
                  <a:lnTo>
                    <a:pt x="2054364" y="35052"/>
                  </a:lnTo>
                  <a:lnTo>
                    <a:pt x="2055888" y="35052"/>
                  </a:lnTo>
                  <a:lnTo>
                    <a:pt x="2058936" y="32004"/>
                  </a:lnTo>
                  <a:lnTo>
                    <a:pt x="2058936" y="30480"/>
                  </a:lnTo>
                  <a:lnTo>
                    <a:pt x="2061984" y="30480"/>
                  </a:lnTo>
                  <a:lnTo>
                    <a:pt x="2068080" y="24384"/>
                  </a:lnTo>
                  <a:lnTo>
                    <a:pt x="2069604" y="24384"/>
                  </a:lnTo>
                  <a:lnTo>
                    <a:pt x="2069604" y="22860"/>
                  </a:lnTo>
                  <a:lnTo>
                    <a:pt x="2072652" y="19812"/>
                  </a:lnTo>
                  <a:lnTo>
                    <a:pt x="2072652" y="18288"/>
                  </a:lnTo>
                  <a:lnTo>
                    <a:pt x="2074176" y="16764"/>
                  </a:lnTo>
                  <a:lnTo>
                    <a:pt x="2074176" y="7620"/>
                  </a:lnTo>
                  <a:close/>
                </a:path>
                <a:path w="3536315" h="47625">
                  <a:moveTo>
                    <a:pt x="2109228" y="22860"/>
                  </a:moveTo>
                  <a:lnTo>
                    <a:pt x="2108390" y="12865"/>
                  </a:lnTo>
                  <a:lnTo>
                    <a:pt x="2106180" y="6286"/>
                  </a:lnTo>
                  <a:lnTo>
                    <a:pt x="2106180" y="9144"/>
                  </a:lnTo>
                  <a:lnTo>
                    <a:pt x="2106180" y="35052"/>
                  </a:lnTo>
                  <a:lnTo>
                    <a:pt x="2103132" y="38100"/>
                  </a:lnTo>
                  <a:lnTo>
                    <a:pt x="2101608" y="42672"/>
                  </a:lnTo>
                  <a:lnTo>
                    <a:pt x="2100084" y="44196"/>
                  </a:lnTo>
                  <a:lnTo>
                    <a:pt x="2092464" y="44196"/>
                  </a:lnTo>
                  <a:lnTo>
                    <a:pt x="2089416" y="42672"/>
                  </a:lnTo>
                  <a:lnTo>
                    <a:pt x="2087892" y="38100"/>
                  </a:lnTo>
                  <a:lnTo>
                    <a:pt x="2086368" y="35052"/>
                  </a:lnTo>
                  <a:lnTo>
                    <a:pt x="2084844" y="30480"/>
                  </a:lnTo>
                  <a:lnTo>
                    <a:pt x="2084844" y="16764"/>
                  </a:lnTo>
                  <a:lnTo>
                    <a:pt x="2087892" y="7620"/>
                  </a:lnTo>
                  <a:lnTo>
                    <a:pt x="2092464" y="3048"/>
                  </a:lnTo>
                  <a:lnTo>
                    <a:pt x="2103132" y="3048"/>
                  </a:lnTo>
                  <a:lnTo>
                    <a:pt x="2106180" y="9144"/>
                  </a:lnTo>
                  <a:lnTo>
                    <a:pt x="2106180" y="6286"/>
                  </a:lnTo>
                  <a:lnTo>
                    <a:pt x="2105990" y="5715"/>
                  </a:lnTo>
                  <a:lnTo>
                    <a:pt x="2103602" y="3048"/>
                  </a:lnTo>
                  <a:lnTo>
                    <a:pt x="2102154" y="1435"/>
                  </a:lnTo>
                  <a:lnTo>
                    <a:pt x="2097036" y="0"/>
                  </a:lnTo>
                  <a:lnTo>
                    <a:pt x="2092464" y="0"/>
                  </a:lnTo>
                  <a:lnTo>
                    <a:pt x="2088172" y="1435"/>
                  </a:lnTo>
                  <a:lnTo>
                    <a:pt x="2087918" y="1435"/>
                  </a:lnTo>
                  <a:lnTo>
                    <a:pt x="2086368" y="6096"/>
                  </a:lnTo>
                  <a:lnTo>
                    <a:pt x="2083320" y="10668"/>
                  </a:lnTo>
                  <a:lnTo>
                    <a:pt x="2081796" y="16764"/>
                  </a:lnTo>
                  <a:lnTo>
                    <a:pt x="2081796" y="32004"/>
                  </a:lnTo>
                  <a:lnTo>
                    <a:pt x="2083320" y="36576"/>
                  </a:lnTo>
                  <a:lnTo>
                    <a:pt x="2086368" y="41148"/>
                  </a:lnTo>
                  <a:lnTo>
                    <a:pt x="2087892" y="44196"/>
                  </a:lnTo>
                  <a:lnTo>
                    <a:pt x="2090940" y="47244"/>
                  </a:lnTo>
                  <a:lnTo>
                    <a:pt x="2100084" y="47244"/>
                  </a:lnTo>
                  <a:lnTo>
                    <a:pt x="2103132" y="44196"/>
                  </a:lnTo>
                  <a:lnTo>
                    <a:pt x="2106180" y="41148"/>
                  </a:lnTo>
                  <a:lnTo>
                    <a:pt x="2109228" y="36576"/>
                  </a:lnTo>
                  <a:lnTo>
                    <a:pt x="2109228" y="22860"/>
                  </a:lnTo>
                  <a:close/>
                </a:path>
                <a:path w="3536315" h="47625">
                  <a:moveTo>
                    <a:pt x="2141232" y="7620"/>
                  </a:moveTo>
                  <a:lnTo>
                    <a:pt x="2139708" y="7620"/>
                  </a:lnTo>
                  <a:lnTo>
                    <a:pt x="2139708" y="4572"/>
                  </a:lnTo>
                  <a:lnTo>
                    <a:pt x="2138184" y="3048"/>
                  </a:lnTo>
                  <a:lnTo>
                    <a:pt x="2136660" y="1524"/>
                  </a:lnTo>
                  <a:lnTo>
                    <a:pt x="2133612" y="1524"/>
                  </a:lnTo>
                  <a:lnTo>
                    <a:pt x="2132088" y="0"/>
                  </a:lnTo>
                  <a:lnTo>
                    <a:pt x="2124468" y="0"/>
                  </a:lnTo>
                  <a:lnTo>
                    <a:pt x="2122944" y="1524"/>
                  </a:lnTo>
                  <a:lnTo>
                    <a:pt x="2121420" y="1524"/>
                  </a:lnTo>
                  <a:lnTo>
                    <a:pt x="2119896" y="3048"/>
                  </a:lnTo>
                  <a:lnTo>
                    <a:pt x="2116848" y="4572"/>
                  </a:lnTo>
                  <a:lnTo>
                    <a:pt x="2116848" y="7620"/>
                  </a:lnTo>
                  <a:lnTo>
                    <a:pt x="2119896" y="6096"/>
                  </a:lnTo>
                  <a:lnTo>
                    <a:pt x="2121420" y="4572"/>
                  </a:lnTo>
                  <a:lnTo>
                    <a:pt x="2122944" y="4572"/>
                  </a:lnTo>
                  <a:lnTo>
                    <a:pt x="2124468" y="3048"/>
                  </a:lnTo>
                  <a:lnTo>
                    <a:pt x="2133612" y="3048"/>
                  </a:lnTo>
                  <a:lnTo>
                    <a:pt x="2135136" y="4572"/>
                  </a:lnTo>
                  <a:lnTo>
                    <a:pt x="2138184" y="6096"/>
                  </a:lnTo>
                  <a:lnTo>
                    <a:pt x="2138184" y="16764"/>
                  </a:lnTo>
                  <a:lnTo>
                    <a:pt x="2136660" y="18288"/>
                  </a:lnTo>
                  <a:lnTo>
                    <a:pt x="2136660" y="19812"/>
                  </a:lnTo>
                  <a:lnTo>
                    <a:pt x="2135136" y="19812"/>
                  </a:lnTo>
                  <a:lnTo>
                    <a:pt x="2135136" y="21336"/>
                  </a:lnTo>
                  <a:lnTo>
                    <a:pt x="2133612" y="22860"/>
                  </a:lnTo>
                  <a:lnTo>
                    <a:pt x="2132088" y="22860"/>
                  </a:lnTo>
                  <a:lnTo>
                    <a:pt x="2130564" y="24384"/>
                  </a:lnTo>
                  <a:lnTo>
                    <a:pt x="2130564" y="25908"/>
                  </a:lnTo>
                  <a:lnTo>
                    <a:pt x="2129040" y="25908"/>
                  </a:lnTo>
                  <a:lnTo>
                    <a:pt x="2125992" y="28956"/>
                  </a:lnTo>
                  <a:lnTo>
                    <a:pt x="2124468" y="28956"/>
                  </a:lnTo>
                  <a:lnTo>
                    <a:pt x="2121420" y="32004"/>
                  </a:lnTo>
                  <a:lnTo>
                    <a:pt x="2119896" y="32004"/>
                  </a:lnTo>
                  <a:lnTo>
                    <a:pt x="2119896" y="33528"/>
                  </a:lnTo>
                  <a:lnTo>
                    <a:pt x="2118372" y="33528"/>
                  </a:lnTo>
                  <a:lnTo>
                    <a:pt x="2118372" y="35052"/>
                  </a:lnTo>
                  <a:lnTo>
                    <a:pt x="2116848" y="36576"/>
                  </a:lnTo>
                  <a:lnTo>
                    <a:pt x="2116848" y="38100"/>
                  </a:lnTo>
                  <a:lnTo>
                    <a:pt x="2115324" y="39624"/>
                  </a:lnTo>
                  <a:lnTo>
                    <a:pt x="2115324" y="45720"/>
                  </a:lnTo>
                  <a:lnTo>
                    <a:pt x="2141232" y="45720"/>
                  </a:lnTo>
                  <a:lnTo>
                    <a:pt x="2141232" y="42672"/>
                  </a:lnTo>
                  <a:lnTo>
                    <a:pt x="2118372" y="42672"/>
                  </a:lnTo>
                  <a:lnTo>
                    <a:pt x="2118372" y="39624"/>
                  </a:lnTo>
                  <a:lnTo>
                    <a:pt x="2119896" y="38100"/>
                  </a:lnTo>
                  <a:lnTo>
                    <a:pt x="2119896" y="36576"/>
                  </a:lnTo>
                  <a:lnTo>
                    <a:pt x="2121420" y="35052"/>
                  </a:lnTo>
                  <a:lnTo>
                    <a:pt x="2122944" y="35052"/>
                  </a:lnTo>
                  <a:lnTo>
                    <a:pt x="2122944" y="33528"/>
                  </a:lnTo>
                  <a:lnTo>
                    <a:pt x="2125992" y="30480"/>
                  </a:lnTo>
                  <a:lnTo>
                    <a:pt x="2127516" y="30480"/>
                  </a:lnTo>
                  <a:lnTo>
                    <a:pt x="2130564" y="28956"/>
                  </a:lnTo>
                  <a:lnTo>
                    <a:pt x="2133612" y="25908"/>
                  </a:lnTo>
                  <a:lnTo>
                    <a:pt x="2133612" y="24384"/>
                  </a:lnTo>
                  <a:lnTo>
                    <a:pt x="2135136" y="24384"/>
                  </a:lnTo>
                  <a:lnTo>
                    <a:pt x="2139708" y="19812"/>
                  </a:lnTo>
                  <a:lnTo>
                    <a:pt x="2139708" y="16764"/>
                  </a:lnTo>
                  <a:lnTo>
                    <a:pt x="2141232" y="15240"/>
                  </a:lnTo>
                  <a:lnTo>
                    <a:pt x="2141232" y="7620"/>
                  </a:lnTo>
                  <a:close/>
                </a:path>
                <a:path w="3536315" h="47625">
                  <a:moveTo>
                    <a:pt x="2162568" y="0"/>
                  </a:moveTo>
                  <a:lnTo>
                    <a:pt x="2161044" y="0"/>
                  </a:lnTo>
                  <a:lnTo>
                    <a:pt x="2161044" y="1524"/>
                  </a:lnTo>
                  <a:lnTo>
                    <a:pt x="2159520" y="1524"/>
                  </a:lnTo>
                  <a:lnTo>
                    <a:pt x="2156472" y="4572"/>
                  </a:lnTo>
                  <a:lnTo>
                    <a:pt x="2154948" y="4572"/>
                  </a:lnTo>
                  <a:lnTo>
                    <a:pt x="2154948" y="6096"/>
                  </a:lnTo>
                  <a:lnTo>
                    <a:pt x="2151900" y="6096"/>
                  </a:lnTo>
                  <a:lnTo>
                    <a:pt x="2151900" y="7620"/>
                  </a:lnTo>
                  <a:lnTo>
                    <a:pt x="2148852" y="7620"/>
                  </a:lnTo>
                  <a:lnTo>
                    <a:pt x="2148852" y="10668"/>
                  </a:lnTo>
                  <a:lnTo>
                    <a:pt x="2150376" y="9144"/>
                  </a:lnTo>
                  <a:lnTo>
                    <a:pt x="2153424" y="9144"/>
                  </a:lnTo>
                  <a:lnTo>
                    <a:pt x="2154948" y="7620"/>
                  </a:lnTo>
                  <a:lnTo>
                    <a:pt x="2156472" y="7620"/>
                  </a:lnTo>
                  <a:lnTo>
                    <a:pt x="2159520" y="4572"/>
                  </a:lnTo>
                  <a:lnTo>
                    <a:pt x="2159520" y="45720"/>
                  </a:lnTo>
                  <a:lnTo>
                    <a:pt x="2162568" y="45720"/>
                  </a:lnTo>
                  <a:lnTo>
                    <a:pt x="2162568" y="0"/>
                  </a:lnTo>
                  <a:close/>
                </a:path>
                <a:path w="3536315" h="47625">
                  <a:moveTo>
                    <a:pt x="2410980" y="7632"/>
                  </a:moveTo>
                  <a:lnTo>
                    <a:pt x="2409456" y="7632"/>
                  </a:lnTo>
                  <a:lnTo>
                    <a:pt x="2409456" y="4584"/>
                  </a:lnTo>
                  <a:lnTo>
                    <a:pt x="2407932" y="3060"/>
                  </a:lnTo>
                  <a:lnTo>
                    <a:pt x="2406408" y="1536"/>
                  </a:lnTo>
                  <a:lnTo>
                    <a:pt x="2403360" y="1536"/>
                  </a:lnTo>
                  <a:lnTo>
                    <a:pt x="2401836" y="12"/>
                  </a:lnTo>
                  <a:lnTo>
                    <a:pt x="2394216" y="12"/>
                  </a:lnTo>
                  <a:lnTo>
                    <a:pt x="2392692" y="1536"/>
                  </a:lnTo>
                  <a:lnTo>
                    <a:pt x="2391168" y="1536"/>
                  </a:lnTo>
                  <a:lnTo>
                    <a:pt x="2389644" y="3060"/>
                  </a:lnTo>
                  <a:lnTo>
                    <a:pt x="2386596" y="4584"/>
                  </a:lnTo>
                  <a:lnTo>
                    <a:pt x="2386596" y="7632"/>
                  </a:lnTo>
                  <a:lnTo>
                    <a:pt x="2389644" y="6108"/>
                  </a:lnTo>
                  <a:lnTo>
                    <a:pt x="2391168" y="4584"/>
                  </a:lnTo>
                  <a:lnTo>
                    <a:pt x="2392692" y="4584"/>
                  </a:lnTo>
                  <a:lnTo>
                    <a:pt x="2394216" y="3060"/>
                  </a:lnTo>
                  <a:lnTo>
                    <a:pt x="2403360" y="3060"/>
                  </a:lnTo>
                  <a:lnTo>
                    <a:pt x="2406408" y="6108"/>
                  </a:lnTo>
                  <a:lnTo>
                    <a:pt x="2407932" y="9144"/>
                  </a:lnTo>
                  <a:lnTo>
                    <a:pt x="2407932" y="16776"/>
                  </a:lnTo>
                  <a:lnTo>
                    <a:pt x="2406408" y="18300"/>
                  </a:lnTo>
                  <a:lnTo>
                    <a:pt x="2406408" y="19824"/>
                  </a:lnTo>
                  <a:lnTo>
                    <a:pt x="2404884" y="19824"/>
                  </a:lnTo>
                  <a:lnTo>
                    <a:pt x="2404884" y="21336"/>
                  </a:lnTo>
                  <a:lnTo>
                    <a:pt x="2403360" y="22860"/>
                  </a:lnTo>
                  <a:lnTo>
                    <a:pt x="2401836" y="22860"/>
                  </a:lnTo>
                  <a:lnTo>
                    <a:pt x="2395740" y="28968"/>
                  </a:lnTo>
                  <a:lnTo>
                    <a:pt x="2394216" y="28968"/>
                  </a:lnTo>
                  <a:lnTo>
                    <a:pt x="2391168" y="32016"/>
                  </a:lnTo>
                  <a:lnTo>
                    <a:pt x="2389644" y="32016"/>
                  </a:lnTo>
                  <a:lnTo>
                    <a:pt x="2389644" y="33540"/>
                  </a:lnTo>
                  <a:lnTo>
                    <a:pt x="2388120" y="33540"/>
                  </a:lnTo>
                  <a:lnTo>
                    <a:pt x="2388120" y="35052"/>
                  </a:lnTo>
                  <a:lnTo>
                    <a:pt x="2386596" y="36588"/>
                  </a:lnTo>
                  <a:lnTo>
                    <a:pt x="2386596" y="38112"/>
                  </a:lnTo>
                  <a:lnTo>
                    <a:pt x="2385072" y="39636"/>
                  </a:lnTo>
                  <a:lnTo>
                    <a:pt x="2385072" y="45732"/>
                  </a:lnTo>
                  <a:lnTo>
                    <a:pt x="2410980" y="45732"/>
                  </a:lnTo>
                  <a:lnTo>
                    <a:pt x="2410980" y="42684"/>
                  </a:lnTo>
                  <a:lnTo>
                    <a:pt x="2388120" y="42684"/>
                  </a:lnTo>
                  <a:lnTo>
                    <a:pt x="2388120" y="39636"/>
                  </a:lnTo>
                  <a:lnTo>
                    <a:pt x="2389644" y="38112"/>
                  </a:lnTo>
                  <a:lnTo>
                    <a:pt x="2389644" y="36588"/>
                  </a:lnTo>
                  <a:lnTo>
                    <a:pt x="2391168" y="35052"/>
                  </a:lnTo>
                  <a:lnTo>
                    <a:pt x="2392692" y="35052"/>
                  </a:lnTo>
                  <a:lnTo>
                    <a:pt x="2392692" y="33540"/>
                  </a:lnTo>
                  <a:lnTo>
                    <a:pt x="2395740" y="30492"/>
                  </a:lnTo>
                  <a:lnTo>
                    <a:pt x="2397264" y="30492"/>
                  </a:lnTo>
                  <a:lnTo>
                    <a:pt x="2400312" y="28968"/>
                  </a:lnTo>
                  <a:lnTo>
                    <a:pt x="2403360" y="25920"/>
                  </a:lnTo>
                  <a:lnTo>
                    <a:pt x="2403360" y="24396"/>
                  </a:lnTo>
                  <a:lnTo>
                    <a:pt x="2404884" y="24396"/>
                  </a:lnTo>
                  <a:lnTo>
                    <a:pt x="2409456" y="19824"/>
                  </a:lnTo>
                  <a:lnTo>
                    <a:pt x="2409456" y="16776"/>
                  </a:lnTo>
                  <a:lnTo>
                    <a:pt x="2410980" y="15252"/>
                  </a:lnTo>
                  <a:lnTo>
                    <a:pt x="2410980" y="7632"/>
                  </a:lnTo>
                  <a:close/>
                </a:path>
                <a:path w="3536315" h="47625">
                  <a:moveTo>
                    <a:pt x="2446032" y="22860"/>
                  </a:moveTo>
                  <a:lnTo>
                    <a:pt x="2445169" y="12865"/>
                  </a:lnTo>
                  <a:lnTo>
                    <a:pt x="2442603" y="5727"/>
                  </a:lnTo>
                  <a:lnTo>
                    <a:pt x="2439936" y="3060"/>
                  </a:lnTo>
                  <a:lnTo>
                    <a:pt x="2442984" y="9144"/>
                  </a:lnTo>
                  <a:lnTo>
                    <a:pt x="2442984" y="30492"/>
                  </a:lnTo>
                  <a:lnTo>
                    <a:pt x="2441460" y="35052"/>
                  </a:lnTo>
                  <a:lnTo>
                    <a:pt x="2439936" y="38112"/>
                  </a:lnTo>
                  <a:lnTo>
                    <a:pt x="2438412" y="42684"/>
                  </a:lnTo>
                  <a:lnTo>
                    <a:pt x="2435364" y="44208"/>
                  </a:lnTo>
                  <a:lnTo>
                    <a:pt x="2429268" y="44208"/>
                  </a:lnTo>
                  <a:lnTo>
                    <a:pt x="2426220" y="42684"/>
                  </a:lnTo>
                  <a:lnTo>
                    <a:pt x="2424696" y="38112"/>
                  </a:lnTo>
                  <a:lnTo>
                    <a:pt x="2423172" y="35052"/>
                  </a:lnTo>
                  <a:lnTo>
                    <a:pt x="2421636" y="30492"/>
                  </a:lnTo>
                  <a:lnTo>
                    <a:pt x="2421636" y="16776"/>
                  </a:lnTo>
                  <a:lnTo>
                    <a:pt x="2424696" y="7632"/>
                  </a:lnTo>
                  <a:lnTo>
                    <a:pt x="2426220" y="4584"/>
                  </a:lnTo>
                  <a:lnTo>
                    <a:pt x="2429268" y="3060"/>
                  </a:lnTo>
                  <a:lnTo>
                    <a:pt x="2439936" y="3060"/>
                  </a:lnTo>
                  <a:lnTo>
                    <a:pt x="2438311" y="1435"/>
                  </a:lnTo>
                  <a:lnTo>
                    <a:pt x="2432316" y="12"/>
                  </a:lnTo>
                  <a:lnTo>
                    <a:pt x="2427744" y="12"/>
                  </a:lnTo>
                  <a:lnTo>
                    <a:pt x="2424887" y="1435"/>
                  </a:lnTo>
                  <a:lnTo>
                    <a:pt x="2424760" y="1435"/>
                  </a:lnTo>
                  <a:lnTo>
                    <a:pt x="2421636" y="6108"/>
                  </a:lnTo>
                  <a:lnTo>
                    <a:pt x="2420124" y="10668"/>
                  </a:lnTo>
                  <a:lnTo>
                    <a:pt x="2418600" y="16776"/>
                  </a:lnTo>
                  <a:lnTo>
                    <a:pt x="2418600" y="32016"/>
                  </a:lnTo>
                  <a:lnTo>
                    <a:pt x="2421636" y="41160"/>
                  </a:lnTo>
                  <a:lnTo>
                    <a:pt x="2427744" y="47244"/>
                  </a:lnTo>
                  <a:lnTo>
                    <a:pt x="2436888" y="47244"/>
                  </a:lnTo>
                  <a:lnTo>
                    <a:pt x="2439924" y="44208"/>
                  </a:lnTo>
                  <a:lnTo>
                    <a:pt x="2442984" y="41160"/>
                  </a:lnTo>
                  <a:lnTo>
                    <a:pt x="2444508" y="36588"/>
                  </a:lnTo>
                  <a:lnTo>
                    <a:pt x="2446032" y="30492"/>
                  </a:lnTo>
                  <a:lnTo>
                    <a:pt x="2446032" y="22860"/>
                  </a:lnTo>
                  <a:close/>
                </a:path>
                <a:path w="3536315" h="47625">
                  <a:moveTo>
                    <a:pt x="2478036" y="7632"/>
                  </a:moveTo>
                  <a:lnTo>
                    <a:pt x="2476512" y="7632"/>
                  </a:lnTo>
                  <a:lnTo>
                    <a:pt x="2476512" y="6108"/>
                  </a:lnTo>
                  <a:lnTo>
                    <a:pt x="2474988" y="4584"/>
                  </a:lnTo>
                  <a:lnTo>
                    <a:pt x="2474988" y="3060"/>
                  </a:lnTo>
                  <a:lnTo>
                    <a:pt x="2473464" y="1536"/>
                  </a:lnTo>
                  <a:lnTo>
                    <a:pt x="2470416" y="1536"/>
                  </a:lnTo>
                  <a:lnTo>
                    <a:pt x="2468892" y="12"/>
                  </a:lnTo>
                  <a:lnTo>
                    <a:pt x="2461272" y="12"/>
                  </a:lnTo>
                  <a:lnTo>
                    <a:pt x="2459736" y="1536"/>
                  </a:lnTo>
                  <a:lnTo>
                    <a:pt x="2456700" y="1536"/>
                  </a:lnTo>
                  <a:lnTo>
                    <a:pt x="2453652" y="4584"/>
                  </a:lnTo>
                  <a:lnTo>
                    <a:pt x="2453652" y="7632"/>
                  </a:lnTo>
                  <a:lnTo>
                    <a:pt x="2456700" y="4584"/>
                  </a:lnTo>
                  <a:lnTo>
                    <a:pt x="2459736" y="4584"/>
                  </a:lnTo>
                  <a:lnTo>
                    <a:pt x="2461272" y="3060"/>
                  </a:lnTo>
                  <a:lnTo>
                    <a:pt x="2470416" y="3060"/>
                  </a:lnTo>
                  <a:lnTo>
                    <a:pt x="2473464" y="6108"/>
                  </a:lnTo>
                  <a:lnTo>
                    <a:pt x="2474988" y="9144"/>
                  </a:lnTo>
                  <a:lnTo>
                    <a:pt x="2474988" y="15252"/>
                  </a:lnTo>
                  <a:lnTo>
                    <a:pt x="2473464" y="16776"/>
                  </a:lnTo>
                  <a:lnTo>
                    <a:pt x="2473464" y="18300"/>
                  </a:lnTo>
                  <a:lnTo>
                    <a:pt x="2470416" y="21336"/>
                  </a:lnTo>
                  <a:lnTo>
                    <a:pt x="2470416" y="22860"/>
                  </a:lnTo>
                  <a:lnTo>
                    <a:pt x="2468892" y="22860"/>
                  </a:lnTo>
                  <a:lnTo>
                    <a:pt x="2465844" y="25920"/>
                  </a:lnTo>
                  <a:lnTo>
                    <a:pt x="2464320" y="25920"/>
                  </a:lnTo>
                  <a:lnTo>
                    <a:pt x="2462796" y="27444"/>
                  </a:lnTo>
                  <a:lnTo>
                    <a:pt x="2462796" y="28968"/>
                  </a:lnTo>
                  <a:lnTo>
                    <a:pt x="2461272" y="28968"/>
                  </a:lnTo>
                  <a:lnTo>
                    <a:pt x="2459736" y="30492"/>
                  </a:lnTo>
                  <a:lnTo>
                    <a:pt x="2458224" y="30492"/>
                  </a:lnTo>
                  <a:lnTo>
                    <a:pt x="2458224" y="32016"/>
                  </a:lnTo>
                  <a:lnTo>
                    <a:pt x="2456700" y="32016"/>
                  </a:lnTo>
                  <a:lnTo>
                    <a:pt x="2455176" y="33540"/>
                  </a:lnTo>
                  <a:lnTo>
                    <a:pt x="2455176" y="35052"/>
                  </a:lnTo>
                  <a:lnTo>
                    <a:pt x="2453652" y="36588"/>
                  </a:lnTo>
                  <a:lnTo>
                    <a:pt x="2453652" y="38112"/>
                  </a:lnTo>
                  <a:lnTo>
                    <a:pt x="2452128" y="38112"/>
                  </a:lnTo>
                  <a:lnTo>
                    <a:pt x="2452128" y="45732"/>
                  </a:lnTo>
                  <a:lnTo>
                    <a:pt x="2478036" y="45732"/>
                  </a:lnTo>
                  <a:lnTo>
                    <a:pt x="2478036" y="42684"/>
                  </a:lnTo>
                  <a:lnTo>
                    <a:pt x="2455176" y="42684"/>
                  </a:lnTo>
                  <a:lnTo>
                    <a:pt x="2455176" y="38112"/>
                  </a:lnTo>
                  <a:lnTo>
                    <a:pt x="2456700" y="38112"/>
                  </a:lnTo>
                  <a:lnTo>
                    <a:pt x="2456700" y="36588"/>
                  </a:lnTo>
                  <a:lnTo>
                    <a:pt x="2462796" y="30492"/>
                  </a:lnTo>
                  <a:lnTo>
                    <a:pt x="2464320" y="30492"/>
                  </a:lnTo>
                  <a:lnTo>
                    <a:pt x="2470416" y="24396"/>
                  </a:lnTo>
                  <a:lnTo>
                    <a:pt x="2471940" y="24396"/>
                  </a:lnTo>
                  <a:lnTo>
                    <a:pt x="2474988" y="21336"/>
                  </a:lnTo>
                  <a:lnTo>
                    <a:pt x="2474988" y="19824"/>
                  </a:lnTo>
                  <a:lnTo>
                    <a:pt x="2476512" y="18300"/>
                  </a:lnTo>
                  <a:lnTo>
                    <a:pt x="2476512" y="16776"/>
                  </a:lnTo>
                  <a:lnTo>
                    <a:pt x="2478036" y="15252"/>
                  </a:lnTo>
                  <a:lnTo>
                    <a:pt x="2478036" y="7632"/>
                  </a:lnTo>
                  <a:close/>
                </a:path>
                <a:path w="3536315" h="47625">
                  <a:moveTo>
                    <a:pt x="2511564" y="9144"/>
                  </a:moveTo>
                  <a:lnTo>
                    <a:pt x="2510040" y="7632"/>
                  </a:lnTo>
                  <a:lnTo>
                    <a:pt x="2510040" y="6108"/>
                  </a:lnTo>
                  <a:lnTo>
                    <a:pt x="2506992" y="3060"/>
                  </a:lnTo>
                  <a:lnTo>
                    <a:pt x="2506992" y="1536"/>
                  </a:lnTo>
                  <a:lnTo>
                    <a:pt x="2503944" y="1536"/>
                  </a:lnTo>
                  <a:lnTo>
                    <a:pt x="2502420" y="12"/>
                  </a:lnTo>
                  <a:lnTo>
                    <a:pt x="2494800" y="12"/>
                  </a:lnTo>
                  <a:lnTo>
                    <a:pt x="2493276" y="1536"/>
                  </a:lnTo>
                  <a:lnTo>
                    <a:pt x="2490228" y="1536"/>
                  </a:lnTo>
                  <a:lnTo>
                    <a:pt x="2487180" y="4584"/>
                  </a:lnTo>
                  <a:lnTo>
                    <a:pt x="2487180" y="7632"/>
                  </a:lnTo>
                  <a:lnTo>
                    <a:pt x="2490228" y="4584"/>
                  </a:lnTo>
                  <a:lnTo>
                    <a:pt x="2493276" y="4584"/>
                  </a:lnTo>
                  <a:lnTo>
                    <a:pt x="2494800" y="3060"/>
                  </a:lnTo>
                  <a:lnTo>
                    <a:pt x="2503944" y="3060"/>
                  </a:lnTo>
                  <a:lnTo>
                    <a:pt x="2506992" y="6108"/>
                  </a:lnTo>
                  <a:lnTo>
                    <a:pt x="2508516" y="9144"/>
                  </a:lnTo>
                  <a:lnTo>
                    <a:pt x="2508516" y="13728"/>
                  </a:lnTo>
                  <a:lnTo>
                    <a:pt x="2506992" y="15252"/>
                  </a:lnTo>
                  <a:lnTo>
                    <a:pt x="2506992" y="18300"/>
                  </a:lnTo>
                  <a:lnTo>
                    <a:pt x="2499372" y="25920"/>
                  </a:lnTo>
                  <a:lnTo>
                    <a:pt x="2497836" y="25920"/>
                  </a:lnTo>
                  <a:lnTo>
                    <a:pt x="2493276" y="30492"/>
                  </a:lnTo>
                  <a:lnTo>
                    <a:pt x="2491752" y="30492"/>
                  </a:lnTo>
                  <a:lnTo>
                    <a:pt x="2487180" y="35052"/>
                  </a:lnTo>
                  <a:lnTo>
                    <a:pt x="2487180" y="36588"/>
                  </a:lnTo>
                  <a:lnTo>
                    <a:pt x="2485656" y="38112"/>
                  </a:lnTo>
                  <a:lnTo>
                    <a:pt x="2485656" y="45732"/>
                  </a:lnTo>
                  <a:lnTo>
                    <a:pt x="2511564" y="45732"/>
                  </a:lnTo>
                  <a:lnTo>
                    <a:pt x="2511564" y="42684"/>
                  </a:lnTo>
                  <a:lnTo>
                    <a:pt x="2488704" y="42684"/>
                  </a:lnTo>
                  <a:lnTo>
                    <a:pt x="2488704" y="38112"/>
                  </a:lnTo>
                  <a:lnTo>
                    <a:pt x="2490228" y="36588"/>
                  </a:lnTo>
                  <a:lnTo>
                    <a:pt x="2490228" y="35052"/>
                  </a:lnTo>
                  <a:lnTo>
                    <a:pt x="2491752" y="35052"/>
                  </a:lnTo>
                  <a:lnTo>
                    <a:pt x="2496324" y="30492"/>
                  </a:lnTo>
                  <a:lnTo>
                    <a:pt x="2497836" y="30492"/>
                  </a:lnTo>
                  <a:lnTo>
                    <a:pt x="2503944" y="24396"/>
                  </a:lnTo>
                  <a:lnTo>
                    <a:pt x="2505468" y="24396"/>
                  </a:lnTo>
                  <a:lnTo>
                    <a:pt x="2506992" y="22860"/>
                  </a:lnTo>
                  <a:lnTo>
                    <a:pt x="2506992" y="21336"/>
                  </a:lnTo>
                  <a:lnTo>
                    <a:pt x="2510040" y="18300"/>
                  </a:lnTo>
                  <a:lnTo>
                    <a:pt x="2510040" y="15252"/>
                  </a:lnTo>
                  <a:lnTo>
                    <a:pt x="2511564" y="13728"/>
                  </a:lnTo>
                  <a:lnTo>
                    <a:pt x="2511564" y="9144"/>
                  </a:lnTo>
                  <a:close/>
                </a:path>
                <a:path w="3536315" h="47625">
                  <a:moveTo>
                    <a:pt x="2752356" y="7632"/>
                  </a:moveTo>
                  <a:lnTo>
                    <a:pt x="2750820" y="6108"/>
                  </a:lnTo>
                  <a:lnTo>
                    <a:pt x="2750820" y="4584"/>
                  </a:lnTo>
                  <a:lnTo>
                    <a:pt x="2749296" y="3060"/>
                  </a:lnTo>
                  <a:lnTo>
                    <a:pt x="2747772" y="1536"/>
                  </a:lnTo>
                  <a:lnTo>
                    <a:pt x="2744736" y="1536"/>
                  </a:lnTo>
                  <a:lnTo>
                    <a:pt x="2743212" y="12"/>
                  </a:lnTo>
                  <a:lnTo>
                    <a:pt x="2735592" y="12"/>
                  </a:lnTo>
                  <a:lnTo>
                    <a:pt x="2734056" y="1536"/>
                  </a:lnTo>
                  <a:lnTo>
                    <a:pt x="2732544" y="1536"/>
                  </a:lnTo>
                  <a:lnTo>
                    <a:pt x="2731020" y="3060"/>
                  </a:lnTo>
                  <a:lnTo>
                    <a:pt x="2727972" y="4584"/>
                  </a:lnTo>
                  <a:lnTo>
                    <a:pt x="2727972" y="7632"/>
                  </a:lnTo>
                  <a:lnTo>
                    <a:pt x="2731020" y="6108"/>
                  </a:lnTo>
                  <a:lnTo>
                    <a:pt x="2732544" y="4584"/>
                  </a:lnTo>
                  <a:lnTo>
                    <a:pt x="2734056" y="4584"/>
                  </a:lnTo>
                  <a:lnTo>
                    <a:pt x="2735592" y="3060"/>
                  </a:lnTo>
                  <a:lnTo>
                    <a:pt x="2744736" y="3060"/>
                  </a:lnTo>
                  <a:lnTo>
                    <a:pt x="2746260" y="4584"/>
                  </a:lnTo>
                  <a:lnTo>
                    <a:pt x="2749308" y="6108"/>
                  </a:lnTo>
                  <a:lnTo>
                    <a:pt x="2749308" y="16776"/>
                  </a:lnTo>
                  <a:lnTo>
                    <a:pt x="2747772" y="18300"/>
                  </a:lnTo>
                  <a:lnTo>
                    <a:pt x="2747772" y="19824"/>
                  </a:lnTo>
                  <a:lnTo>
                    <a:pt x="2746260" y="19824"/>
                  </a:lnTo>
                  <a:lnTo>
                    <a:pt x="2746260" y="21336"/>
                  </a:lnTo>
                  <a:lnTo>
                    <a:pt x="2744736" y="22860"/>
                  </a:lnTo>
                  <a:lnTo>
                    <a:pt x="2743212" y="22860"/>
                  </a:lnTo>
                  <a:lnTo>
                    <a:pt x="2741688" y="24396"/>
                  </a:lnTo>
                  <a:lnTo>
                    <a:pt x="2741688" y="25920"/>
                  </a:lnTo>
                  <a:lnTo>
                    <a:pt x="2740164" y="25920"/>
                  </a:lnTo>
                  <a:lnTo>
                    <a:pt x="2737104" y="28968"/>
                  </a:lnTo>
                  <a:lnTo>
                    <a:pt x="2735592" y="28968"/>
                  </a:lnTo>
                  <a:lnTo>
                    <a:pt x="2732544" y="32016"/>
                  </a:lnTo>
                  <a:lnTo>
                    <a:pt x="2731020" y="32016"/>
                  </a:lnTo>
                  <a:lnTo>
                    <a:pt x="2731020" y="33540"/>
                  </a:lnTo>
                  <a:lnTo>
                    <a:pt x="2729496" y="33540"/>
                  </a:lnTo>
                  <a:lnTo>
                    <a:pt x="2729496" y="36588"/>
                  </a:lnTo>
                  <a:lnTo>
                    <a:pt x="2727972" y="36588"/>
                  </a:lnTo>
                  <a:lnTo>
                    <a:pt x="2727972" y="39636"/>
                  </a:lnTo>
                  <a:lnTo>
                    <a:pt x="2726448" y="41160"/>
                  </a:lnTo>
                  <a:lnTo>
                    <a:pt x="2726448" y="45732"/>
                  </a:lnTo>
                  <a:lnTo>
                    <a:pt x="2752356" y="45732"/>
                  </a:lnTo>
                  <a:lnTo>
                    <a:pt x="2752356" y="42684"/>
                  </a:lnTo>
                  <a:lnTo>
                    <a:pt x="2729496" y="42684"/>
                  </a:lnTo>
                  <a:lnTo>
                    <a:pt x="2729496" y="39636"/>
                  </a:lnTo>
                  <a:lnTo>
                    <a:pt x="2731020" y="38112"/>
                  </a:lnTo>
                  <a:lnTo>
                    <a:pt x="2731020" y="36588"/>
                  </a:lnTo>
                  <a:lnTo>
                    <a:pt x="2732544" y="35052"/>
                  </a:lnTo>
                  <a:lnTo>
                    <a:pt x="2734056" y="35052"/>
                  </a:lnTo>
                  <a:lnTo>
                    <a:pt x="2734056" y="33540"/>
                  </a:lnTo>
                  <a:lnTo>
                    <a:pt x="2737104" y="30492"/>
                  </a:lnTo>
                  <a:lnTo>
                    <a:pt x="2738640" y="30492"/>
                  </a:lnTo>
                  <a:lnTo>
                    <a:pt x="2741688" y="28968"/>
                  </a:lnTo>
                  <a:lnTo>
                    <a:pt x="2750820" y="19824"/>
                  </a:lnTo>
                  <a:lnTo>
                    <a:pt x="2750820" y="16776"/>
                  </a:lnTo>
                  <a:lnTo>
                    <a:pt x="2752356" y="15252"/>
                  </a:lnTo>
                  <a:lnTo>
                    <a:pt x="2752356" y="7632"/>
                  </a:lnTo>
                  <a:close/>
                </a:path>
                <a:path w="3536315" h="47625">
                  <a:moveTo>
                    <a:pt x="2787408" y="22860"/>
                  </a:moveTo>
                  <a:lnTo>
                    <a:pt x="2786545" y="12865"/>
                  </a:lnTo>
                  <a:lnTo>
                    <a:pt x="2783979" y="5727"/>
                  </a:lnTo>
                  <a:lnTo>
                    <a:pt x="2781312" y="3060"/>
                  </a:lnTo>
                  <a:lnTo>
                    <a:pt x="2784360" y="9144"/>
                  </a:lnTo>
                  <a:lnTo>
                    <a:pt x="2784360" y="30492"/>
                  </a:lnTo>
                  <a:lnTo>
                    <a:pt x="2782836" y="35052"/>
                  </a:lnTo>
                  <a:lnTo>
                    <a:pt x="2781312" y="38112"/>
                  </a:lnTo>
                  <a:lnTo>
                    <a:pt x="2779788" y="42684"/>
                  </a:lnTo>
                  <a:lnTo>
                    <a:pt x="2776740" y="44208"/>
                  </a:lnTo>
                  <a:lnTo>
                    <a:pt x="2770644" y="44208"/>
                  </a:lnTo>
                  <a:lnTo>
                    <a:pt x="2767596" y="42684"/>
                  </a:lnTo>
                  <a:lnTo>
                    <a:pt x="2766072" y="38112"/>
                  </a:lnTo>
                  <a:lnTo>
                    <a:pt x="2764548" y="35052"/>
                  </a:lnTo>
                  <a:lnTo>
                    <a:pt x="2763024" y="30492"/>
                  </a:lnTo>
                  <a:lnTo>
                    <a:pt x="2763024" y="16776"/>
                  </a:lnTo>
                  <a:lnTo>
                    <a:pt x="2766072" y="7632"/>
                  </a:lnTo>
                  <a:lnTo>
                    <a:pt x="2767596" y="4584"/>
                  </a:lnTo>
                  <a:lnTo>
                    <a:pt x="2770644" y="3060"/>
                  </a:lnTo>
                  <a:lnTo>
                    <a:pt x="2781312" y="3060"/>
                  </a:lnTo>
                  <a:lnTo>
                    <a:pt x="2779687" y="1435"/>
                  </a:lnTo>
                  <a:lnTo>
                    <a:pt x="2773692" y="12"/>
                  </a:lnTo>
                  <a:lnTo>
                    <a:pt x="2769120" y="12"/>
                  </a:lnTo>
                  <a:lnTo>
                    <a:pt x="2766263" y="1435"/>
                  </a:lnTo>
                  <a:lnTo>
                    <a:pt x="2766098" y="1435"/>
                  </a:lnTo>
                  <a:lnTo>
                    <a:pt x="2764548" y="6108"/>
                  </a:lnTo>
                  <a:lnTo>
                    <a:pt x="2761488" y="10668"/>
                  </a:lnTo>
                  <a:lnTo>
                    <a:pt x="2759976" y="16776"/>
                  </a:lnTo>
                  <a:lnTo>
                    <a:pt x="2759976" y="32016"/>
                  </a:lnTo>
                  <a:lnTo>
                    <a:pt x="2763024" y="41160"/>
                  </a:lnTo>
                  <a:lnTo>
                    <a:pt x="2769120" y="47244"/>
                  </a:lnTo>
                  <a:lnTo>
                    <a:pt x="2778264" y="47244"/>
                  </a:lnTo>
                  <a:lnTo>
                    <a:pt x="2781300" y="44208"/>
                  </a:lnTo>
                  <a:lnTo>
                    <a:pt x="2784360" y="41160"/>
                  </a:lnTo>
                  <a:lnTo>
                    <a:pt x="2785872" y="36588"/>
                  </a:lnTo>
                  <a:lnTo>
                    <a:pt x="2787408" y="30492"/>
                  </a:lnTo>
                  <a:lnTo>
                    <a:pt x="2787408" y="22860"/>
                  </a:lnTo>
                  <a:close/>
                </a:path>
                <a:path w="3536315" h="47625">
                  <a:moveTo>
                    <a:pt x="2819412" y="7632"/>
                  </a:moveTo>
                  <a:lnTo>
                    <a:pt x="2817888" y="7632"/>
                  </a:lnTo>
                  <a:lnTo>
                    <a:pt x="2817888" y="6108"/>
                  </a:lnTo>
                  <a:lnTo>
                    <a:pt x="2816364" y="4584"/>
                  </a:lnTo>
                  <a:lnTo>
                    <a:pt x="2816364" y="3060"/>
                  </a:lnTo>
                  <a:lnTo>
                    <a:pt x="2814840" y="1536"/>
                  </a:lnTo>
                  <a:lnTo>
                    <a:pt x="2811792" y="1536"/>
                  </a:lnTo>
                  <a:lnTo>
                    <a:pt x="2810256" y="12"/>
                  </a:lnTo>
                  <a:lnTo>
                    <a:pt x="2802648" y="12"/>
                  </a:lnTo>
                  <a:lnTo>
                    <a:pt x="2801124" y="1536"/>
                  </a:lnTo>
                  <a:lnTo>
                    <a:pt x="2798076" y="1536"/>
                  </a:lnTo>
                  <a:lnTo>
                    <a:pt x="2795028" y="4584"/>
                  </a:lnTo>
                  <a:lnTo>
                    <a:pt x="2795028" y="7632"/>
                  </a:lnTo>
                  <a:lnTo>
                    <a:pt x="2796540" y="6108"/>
                  </a:lnTo>
                  <a:lnTo>
                    <a:pt x="2799588" y="4584"/>
                  </a:lnTo>
                  <a:lnTo>
                    <a:pt x="2801124" y="4584"/>
                  </a:lnTo>
                  <a:lnTo>
                    <a:pt x="2802648" y="3060"/>
                  </a:lnTo>
                  <a:lnTo>
                    <a:pt x="2811792" y="3060"/>
                  </a:lnTo>
                  <a:lnTo>
                    <a:pt x="2814840" y="6108"/>
                  </a:lnTo>
                  <a:lnTo>
                    <a:pt x="2816364" y="9144"/>
                  </a:lnTo>
                  <a:lnTo>
                    <a:pt x="2816364" y="15252"/>
                  </a:lnTo>
                  <a:lnTo>
                    <a:pt x="2814840" y="16776"/>
                  </a:lnTo>
                  <a:lnTo>
                    <a:pt x="2814840" y="18300"/>
                  </a:lnTo>
                  <a:lnTo>
                    <a:pt x="2811792" y="21336"/>
                  </a:lnTo>
                  <a:lnTo>
                    <a:pt x="2811792" y="22860"/>
                  </a:lnTo>
                  <a:lnTo>
                    <a:pt x="2810256" y="22860"/>
                  </a:lnTo>
                  <a:lnTo>
                    <a:pt x="2807220" y="25920"/>
                  </a:lnTo>
                  <a:lnTo>
                    <a:pt x="2805696" y="25920"/>
                  </a:lnTo>
                  <a:lnTo>
                    <a:pt x="2804172" y="27444"/>
                  </a:lnTo>
                  <a:lnTo>
                    <a:pt x="2804172" y="28968"/>
                  </a:lnTo>
                  <a:lnTo>
                    <a:pt x="2802648" y="28968"/>
                  </a:lnTo>
                  <a:lnTo>
                    <a:pt x="2801124" y="30492"/>
                  </a:lnTo>
                  <a:lnTo>
                    <a:pt x="2799588" y="30492"/>
                  </a:lnTo>
                  <a:lnTo>
                    <a:pt x="2799588" y="32016"/>
                  </a:lnTo>
                  <a:lnTo>
                    <a:pt x="2798076" y="32016"/>
                  </a:lnTo>
                  <a:lnTo>
                    <a:pt x="2798076" y="33540"/>
                  </a:lnTo>
                  <a:lnTo>
                    <a:pt x="2796540" y="33540"/>
                  </a:lnTo>
                  <a:lnTo>
                    <a:pt x="2796540" y="35052"/>
                  </a:lnTo>
                  <a:lnTo>
                    <a:pt x="2795028" y="36588"/>
                  </a:lnTo>
                  <a:lnTo>
                    <a:pt x="2795028" y="38112"/>
                  </a:lnTo>
                  <a:lnTo>
                    <a:pt x="2793504" y="38112"/>
                  </a:lnTo>
                  <a:lnTo>
                    <a:pt x="2793504" y="45732"/>
                  </a:lnTo>
                  <a:lnTo>
                    <a:pt x="2819412" y="45732"/>
                  </a:lnTo>
                  <a:lnTo>
                    <a:pt x="2819412" y="42684"/>
                  </a:lnTo>
                  <a:lnTo>
                    <a:pt x="2796540" y="42684"/>
                  </a:lnTo>
                  <a:lnTo>
                    <a:pt x="2796540" y="38112"/>
                  </a:lnTo>
                  <a:lnTo>
                    <a:pt x="2798076" y="38112"/>
                  </a:lnTo>
                  <a:lnTo>
                    <a:pt x="2798076" y="36588"/>
                  </a:lnTo>
                  <a:lnTo>
                    <a:pt x="2804172" y="30492"/>
                  </a:lnTo>
                  <a:lnTo>
                    <a:pt x="2805696" y="30492"/>
                  </a:lnTo>
                  <a:lnTo>
                    <a:pt x="2811792" y="24396"/>
                  </a:lnTo>
                  <a:lnTo>
                    <a:pt x="2813304" y="24396"/>
                  </a:lnTo>
                  <a:lnTo>
                    <a:pt x="2816364" y="21336"/>
                  </a:lnTo>
                  <a:lnTo>
                    <a:pt x="2816364" y="19824"/>
                  </a:lnTo>
                  <a:lnTo>
                    <a:pt x="2817888" y="18300"/>
                  </a:lnTo>
                  <a:lnTo>
                    <a:pt x="2817888" y="16776"/>
                  </a:lnTo>
                  <a:lnTo>
                    <a:pt x="2819412" y="15252"/>
                  </a:lnTo>
                  <a:lnTo>
                    <a:pt x="2819412" y="7632"/>
                  </a:lnTo>
                  <a:close/>
                </a:path>
                <a:path w="3536315" h="47625">
                  <a:moveTo>
                    <a:pt x="2851404" y="27444"/>
                  </a:moveTo>
                  <a:lnTo>
                    <a:pt x="2848356" y="25920"/>
                  </a:lnTo>
                  <a:lnTo>
                    <a:pt x="2846844" y="24396"/>
                  </a:lnTo>
                  <a:lnTo>
                    <a:pt x="2843796" y="22860"/>
                  </a:lnTo>
                  <a:lnTo>
                    <a:pt x="2840748" y="22860"/>
                  </a:lnTo>
                  <a:lnTo>
                    <a:pt x="2846844" y="19824"/>
                  </a:lnTo>
                  <a:lnTo>
                    <a:pt x="2849892" y="16776"/>
                  </a:lnTo>
                  <a:lnTo>
                    <a:pt x="2849892" y="4584"/>
                  </a:lnTo>
                  <a:lnTo>
                    <a:pt x="2846844" y="3060"/>
                  </a:lnTo>
                  <a:lnTo>
                    <a:pt x="2845320" y="1536"/>
                  </a:lnTo>
                  <a:lnTo>
                    <a:pt x="2842272" y="12"/>
                  </a:lnTo>
                  <a:lnTo>
                    <a:pt x="2836176" y="12"/>
                  </a:lnTo>
                  <a:lnTo>
                    <a:pt x="2833128" y="1536"/>
                  </a:lnTo>
                  <a:lnTo>
                    <a:pt x="2828556" y="3060"/>
                  </a:lnTo>
                  <a:lnTo>
                    <a:pt x="2828556" y="6108"/>
                  </a:lnTo>
                  <a:lnTo>
                    <a:pt x="2831604" y="3060"/>
                  </a:lnTo>
                  <a:lnTo>
                    <a:pt x="2843796" y="3060"/>
                  </a:lnTo>
                  <a:lnTo>
                    <a:pt x="2846844" y="6108"/>
                  </a:lnTo>
                  <a:lnTo>
                    <a:pt x="2846844" y="15252"/>
                  </a:lnTo>
                  <a:lnTo>
                    <a:pt x="2842272" y="19824"/>
                  </a:lnTo>
                  <a:lnTo>
                    <a:pt x="2839224" y="21336"/>
                  </a:lnTo>
                  <a:lnTo>
                    <a:pt x="2831604" y="21336"/>
                  </a:lnTo>
                  <a:lnTo>
                    <a:pt x="2831604" y="24396"/>
                  </a:lnTo>
                  <a:lnTo>
                    <a:pt x="2842272" y="24396"/>
                  </a:lnTo>
                  <a:lnTo>
                    <a:pt x="2845320" y="25920"/>
                  </a:lnTo>
                  <a:lnTo>
                    <a:pt x="2846844" y="27444"/>
                  </a:lnTo>
                  <a:lnTo>
                    <a:pt x="2848356" y="30492"/>
                  </a:lnTo>
                  <a:lnTo>
                    <a:pt x="2848356" y="39636"/>
                  </a:lnTo>
                  <a:lnTo>
                    <a:pt x="2845320" y="41160"/>
                  </a:lnTo>
                  <a:lnTo>
                    <a:pt x="2843796" y="42684"/>
                  </a:lnTo>
                  <a:lnTo>
                    <a:pt x="2840748" y="44208"/>
                  </a:lnTo>
                  <a:lnTo>
                    <a:pt x="2834640" y="44208"/>
                  </a:lnTo>
                  <a:lnTo>
                    <a:pt x="2830080" y="42684"/>
                  </a:lnTo>
                  <a:lnTo>
                    <a:pt x="2827020" y="41160"/>
                  </a:lnTo>
                  <a:lnTo>
                    <a:pt x="2827020" y="44208"/>
                  </a:lnTo>
                  <a:lnTo>
                    <a:pt x="2833128" y="47244"/>
                  </a:lnTo>
                  <a:lnTo>
                    <a:pt x="2840748" y="47244"/>
                  </a:lnTo>
                  <a:lnTo>
                    <a:pt x="2845320" y="45732"/>
                  </a:lnTo>
                  <a:lnTo>
                    <a:pt x="2846844" y="44208"/>
                  </a:lnTo>
                  <a:lnTo>
                    <a:pt x="2849892" y="41160"/>
                  </a:lnTo>
                  <a:lnTo>
                    <a:pt x="2851404" y="38112"/>
                  </a:lnTo>
                  <a:lnTo>
                    <a:pt x="2851404" y="27444"/>
                  </a:lnTo>
                  <a:close/>
                </a:path>
                <a:path w="3536315" h="47625">
                  <a:moveTo>
                    <a:pt x="3093720" y="7632"/>
                  </a:moveTo>
                  <a:lnTo>
                    <a:pt x="3092208" y="7632"/>
                  </a:lnTo>
                  <a:lnTo>
                    <a:pt x="3092208" y="6108"/>
                  </a:lnTo>
                  <a:lnTo>
                    <a:pt x="3090672" y="4584"/>
                  </a:lnTo>
                  <a:lnTo>
                    <a:pt x="3090672" y="3060"/>
                  </a:lnTo>
                  <a:lnTo>
                    <a:pt x="3089160" y="1536"/>
                  </a:lnTo>
                  <a:lnTo>
                    <a:pt x="3086112" y="1536"/>
                  </a:lnTo>
                  <a:lnTo>
                    <a:pt x="3084588" y="12"/>
                  </a:lnTo>
                  <a:lnTo>
                    <a:pt x="3076956" y="12"/>
                  </a:lnTo>
                  <a:lnTo>
                    <a:pt x="3075444" y="1536"/>
                  </a:lnTo>
                  <a:lnTo>
                    <a:pt x="3073920" y="1536"/>
                  </a:lnTo>
                  <a:lnTo>
                    <a:pt x="3070872" y="3060"/>
                  </a:lnTo>
                  <a:lnTo>
                    <a:pt x="3069348" y="4584"/>
                  </a:lnTo>
                  <a:lnTo>
                    <a:pt x="3069348" y="7632"/>
                  </a:lnTo>
                  <a:lnTo>
                    <a:pt x="3070872" y="6108"/>
                  </a:lnTo>
                  <a:lnTo>
                    <a:pt x="3073920" y="4584"/>
                  </a:lnTo>
                  <a:lnTo>
                    <a:pt x="3075444" y="4584"/>
                  </a:lnTo>
                  <a:lnTo>
                    <a:pt x="3076956" y="3060"/>
                  </a:lnTo>
                  <a:lnTo>
                    <a:pt x="3086112" y="3060"/>
                  </a:lnTo>
                  <a:lnTo>
                    <a:pt x="3089160" y="6108"/>
                  </a:lnTo>
                  <a:lnTo>
                    <a:pt x="3090672" y="9144"/>
                  </a:lnTo>
                  <a:lnTo>
                    <a:pt x="3090672" y="15252"/>
                  </a:lnTo>
                  <a:lnTo>
                    <a:pt x="3089160" y="16776"/>
                  </a:lnTo>
                  <a:lnTo>
                    <a:pt x="3089160" y="18300"/>
                  </a:lnTo>
                  <a:lnTo>
                    <a:pt x="3086112" y="21336"/>
                  </a:lnTo>
                  <a:lnTo>
                    <a:pt x="3086112" y="22860"/>
                  </a:lnTo>
                  <a:lnTo>
                    <a:pt x="3084588" y="22860"/>
                  </a:lnTo>
                  <a:lnTo>
                    <a:pt x="3081540" y="25920"/>
                  </a:lnTo>
                  <a:lnTo>
                    <a:pt x="3080004" y="25920"/>
                  </a:lnTo>
                  <a:lnTo>
                    <a:pt x="3078492" y="27444"/>
                  </a:lnTo>
                  <a:lnTo>
                    <a:pt x="3078492" y="28968"/>
                  </a:lnTo>
                  <a:lnTo>
                    <a:pt x="3076956" y="28968"/>
                  </a:lnTo>
                  <a:lnTo>
                    <a:pt x="3075444" y="30492"/>
                  </a:lnTo>
                  <a:lnTo>
                    <a:pt x="3073920" y="30492"/>
                  </a:lnTo>
                  <a:lnTo>
                    <a:pt x="3073920" y="32016"/>
                  </a:lnTo>
                  <a:lnTo>
                    <a:pt x="3072396" y="32016"/>
                  </a:lnTo>
                  <a:lnTo>
                    <a:pt x="3072396" y="33540"/>
                  </a:lnTo>
                  <a:lnTo>
                    <a:pt x="3070872" y="33540"/>
                  </a:lnTo>
                  <a:lnTo>
                    <a:pt x="3070872" y="35052"/>
                  </a:lnTo>
                  <a:lnTo>
                    <a:pt x="3069348" y="36588"/>
                  </a:lnTo>
                  <a:lnTo>
                    <a:pt x="3069348" y="38112"/>
                  </a:lnTo>
                  <a:lnTo>
                    <a:pt x="3067824" y="38112"/>
                  </a:lnTo>
                  <a:lnTo>
                    <a:pt x="3067824" y="45732"/>
                  </a:lnTo>
                  <a:lnTo>
                    <a:pt x="3093720" y="45732"/>
                  </a:lnTo>
                  <a:lnTo>
                    <a:pt x="3093720" y="42684"/>
                  </a:lnTo>
                  <a:lnTo>
                    <a:pt x="3070872" y="42684"/>
                  </a:lnTo>
                  <a:lnTo>
                    <a:pt x="3070872" y="38112"/>
                  </a:lnTo>
                  <a:lnTo>
                    <a:pt x="3072396" y="38112"/>
                  </a:lnTo>
                  <a:lnTo>
                    <a:pt x="3072396" y="36588"/>
                  </a:lnTo>
                  <a:lnTo>
                    <a:pt x="3078492" y="30492"/>
                  </a:lnTo>
                  <a:lnTo>
                    <a:pt x="3080004" y="30492"/>
                  </a:lnTo>
                  <a:lnTo>
                    <a:pt x="3086112" y="24396"/>
                  </a:lnTo>
                  <a:lnTo>
                    <a:pt x="3087636" y="24396"/>
                  </a:lnTo>
                  <a:lnTo>
                    <a:pt x="3090672" y="21336"/>
                  </a:lnTo>
                  <a:lnTo>
                    <a:pt x="3090672" y="19824"/>
                  </a:lnTo>
                  <a:lnTo>
                    <a:pt x="3092208" y="18300"/>
                  </a:lnTo>
                  <a:lnTo>
                    <a:pt x="3092208" y="16776"/>
                  </a:lnTo>
                  <a:lnTo>
                    <a:pt x="3093720" y="15252"/>
                  </a:lnTo>
                  <a:lnTo>
                    <a:pt x="3093720" y="7632"/>
                  </a:lnTo>
                  <a:close/>
                </a:path>
                <a:path w="3536315" h="47625">
                  <a:moveTo>
                    <a:pt x="3128772" y="22860"/>
                  </a:moveTo>
                  <a:lnTo>
                    <a:pt x="3127921" y="12865"/>
                  </a:lnTo>
                  <a:lnTo>
                    <a:pt x="3125343" y="5727"/>
                  </a:lnTo>
                  <a:lnTo>
                    <a:pt x="3122688" y="3060"/>
                  </a:lnTo>
                  <a:lnTo>
                    <a:pt x="3125736" y="9144"/>
                  </a:lnTo>
                  <a:lnTo>
                    <a:pt x="3125736" y="30492"/>
                  </a:lnTo>
                  <a:lnTo>
                    <a:pt x="3124212" y="35052"/>
                  </a:lnTo>
                  <a:lnTo>
                    <a:pt x="3122688" y="38112"/>
                  </a:lnTo>
                  <a:lnTo>
                    <a:pt x="3121164" y="42684"/>
                  </a:lnTo>
                  <a:lnTo>
                    <a:pt x="3118104" y="44208"/>
                  </a:lnTo>
                  <a:lnTo>
                    <a:pt x="3112020" y="44208"/>
                  </a:lnTo>
                  <a:lnTo>
                    <a:pt x="3108972" y="42684"/>
                  </a:lnTo>
                  <a:lnTo>
                    <a:pt x="3107448" y="38112"/>
                  </a:lnTo>
                  <a:lnTo>
                    <a:pt x="3104388" y="35052"/>
                  </a:lnTo>
                  <a:lnTo>
                    <a:pt x="3104388" y="12204"/>
                  </a:lnTo>
                  <a:lnTo>
                    <a:pt x="3107448" y="7632"/>
                  </a:lnTo>
                  <a:lnTo>
                    <a:pt x="3108972" y="4584"/>
                  </a:lnTo>
                  <a:lnTo>
                    <a:pt x="3112020" y="3060"/>
                  </a:lnTo>
                  <a:lnTo>
                    <a:pt x="3122688" y="3060"/>
                  </a:lnTo>
                  <a:lnTo>
                    <a:pt x="3121063" y="1435"/>
                  </a:lnTo>
                  <a:lnTo>
                    <a:pt x="3115056" y="12"/>
                  </a:lnTo>
                  <a:lnTo>
                    <a:pt x="3110496" y="12"/>
                  </a:lnTo>
                  <a:lnTo>
                    <a:pt x="3107639" y="1435"/>
                  </a:lnTo>
                  <a:lnTo>
                    <a:pt x="3107512" y="1435"/>
                  </a:lnTo>
                  <a:lnTo>
                    <a:pt x="3104388" y="6108"/>
                  </a:lnTo>
                  <a:lnTo>
                    <a:pt x="3102876" y="10668"/>
                  </a:lnTo>
                  <a:lnTo>
                    <a:pt x="3101340" y="16776"/>
                  </a:lnTo>
                  <a:lnTo>
                    <a:pt x="3101340" y="32016"/>
                  </a:lnTo>
                  <a:lnTo>
                    <a:pt x="3104388" y="41160"/>
                  </a:lnTo>
                  <a:lnTo>
                    <a:pt x="3110496" y="47244"/>
                  </a:lnTo>
                  <a:lnTo>
                    <a:pt x="3118104" y="47244"/>
                  </a:lnTo>
                  <a:lnTo>
                    <a:pt x="3122688" y="44208"/>
                  </a:lnTo>
                  <a:lnTo>
                    <a:pt x="3124212" y="41160"/>
                  </a:lnTo>
                  <a:lnTo>
                    <a:pt x="3127260" y="36588"/>
                  </a:lnTo>
                  <a:lnTo>
                    <a:pt x="3128772" y="30492"/>
                  </a:lnTo>
                  <a:lnTo>
                    <a:pt x="3128772" y="22860"/>
                  </a:lnTo>
                  <a:close/>
                </a:path>
                <a:path w="3536315" h="47625">
                  <a:moveTo>
                    <a:pt x="3160788" y="42684"/>
                  </a:moveTo>
                  <a:lnTo>
                    <a:pt x="3137928" y="42684"/>
                  </a:lnTo>
                  <a:lnTo>
                    <a:pt x="3137928" y="38112"/>
                  </a:lnTo>
                  <a:lnTo>
                    <a:pt x="3139440" y="36588"/>
                  </a:lnTo>
                  <a:lnTo>
                    <a:pt x="3139440" y="35052"/>
                  </a:lnTo>
                  <a:lnTo>
                    <a:pt x="3140976" y="35052"/>
                  </a:lnTo>
                  <a:lnTo>
                    <a:pt x="3145548" y="30492"/>
                  </a:lnTo>
                  <a:lnTo>
                    <a:pt x="3147072" y="30492"/>
                  </a:lnTo>
                  <a:lnTo>
                    <a:pt x="3153156" y="24396"/>
                  </a:lnTo>
                  <a:lnTo>
                    <a:pt x="3154692" y="24396"/>
                  </a:lnTo>
                  <a:lnTo>
                    <a:pt x="3156204" y="22860"/>
                  </a:lnTo>
                  <a:lnTo>
                    <a:pt x="3156204" y="21336"/>
                  </a:lnTo>
                  <a:lnTo>
                    <a:pt x="3157740" y="19824"/>
                  </a:lnTo>
                  <a:lnTo>
                    <a:pt x="3157740" y="18300"/>
                  </a:lnTo>
                  <a:lnTo>
                    <a:pt x="3159264" y="16776"/>
                  </a:lnTo>
                  <a:lnTo>
                    <a:pt x="3159264" y="6108"/>
                  </a:lnTo>
                  <a:lnTo>
                    <a:pt x="3156204" y="3060"/>
                  </a:lnTo>
                  <a:lnTo>
                    <a:pt x="3156204" y="1536"/>
                  </a:lnTo>
                  <a:lnTo>
                    <a:pt x="3153156" y="1536"/>
                  </a:lnTo>
                  <a:lnTo>
                    <a:pt x="3151644" y="12"/>
                  </a:lnTo>
                  <a:lnTo>
                    <a:pt x="3144024" y="12"/>
                  </a:lnTo>
                  <a:lnTo>
                    <a:pt x="3142488" y="1536"/>
                  </a:lnTo>
                  <a:lnTo>
                    <a:pt x="3139440" y="1536"/>
                  </a:lnTo>
                  <a:lnTo>
                    <a:pt x="3136404" y="4584"/>
                  </a:lnTo>
                  <a:lnTo>
                    <a:pt x="3136404" y="7632"/>
                  </a:lnTo>
                  <a:lnTo>
                    <a:pt x="3139440" y="4584"/>
                  </a:lnTo>
                  <a:lnTo>
                    <a:pt x="3140976" y="4584"/>
                  </a:lnTo>
                  <a:lnTo>
                    <a:pt x="3144024" y="3060"/>
                  </a:lnTo>
                  <a:lnTo>
                    <a:pt x="3153156" y="3060"/>
                  </a:lnTo>
                  <a:lnTo>
                    <a:pt x="3156204" y="6108"/>
                  </a:lnTo>
                  <a:lnTo>
                    <a:pt x="3156204" y="18300"/>
                  </a:lnTo>
                  <a:lnTo>
                    <a:pt x="3148596" y="25920"/>
                  </a:lnTo>
                  <a:lnTo>
                    <a:pt x="3147072" y="25920"/>
                  </a:lnTo>
                  <a:lnTo>
                    <a:pt x="3144024" y="28968"/>
                  </a:lnTo>
                  <a:lnTo>
                    <a:pt x="3142488" y="28968"/>
                  </a:lnTo>
                  <a:lnTo>
                    <a:pt x="3142488" y="30492"/>
                  </a:lnTo>
                  <a:lnTo>
                    <a:pt x="3140976" y="30492"/>
                  </a:lnTo>
                  <a:lnTo>
                    <a:pt x="3136404" y="35052"/>
                  </a:lnTo>
                  <a:lnTo>
                    <a:pt x="3136404" y="36588"/>
                  </a:lnTo>
                  <a:lnTo>
                    <a:pt x="3134880" y="38112"/>
                  </a:lnTo>
                  <a:lnTo>
                    <a:pt x="3134880" y="45732"/>
                  </a:lnTo>
                  <a:lnTo>
                    <a:pt x="3160788" y="45732"/>
                  </a:lnTo>
                  <a:lnTo>
                    <a:pt x="3160788" y="42684"/>
                  </a:lnTo>
                  <a:close/>
                </a:path>
                <a:path w="3536315" h="47625">
                  <a:moveTo>
                    <a:pt x="3197364" y="32016"/>
                  </a:moveTo>
                  <a:lnTo>
                    <a:pt x="3191256" y="32016"/>
                  </a:lnTo>
                  <a:lnTo>
                    <a:pt x="3191256" y="6108"/>
                  </a:lnTo>
                  <a:lnTo>
                    <a:pt x="3191256" y="1536"/>
                  </a:lnTo>
                  <a:lnTo>
                    <a:pt x="3188220" y="1536"/>
                  </a:lnTo>
                  <a:lnTo>
                    <a:pt x="3188220" y="6108"/>
                  </a:lnTo>
                  <a:lnTo>
                    <a:pt x="3188220" y="32016"/>
                  </a:lnTo>
                  <a:lnTo>
                    <a:pt x="3169920" y="32016"/>
                  </a:lnTo>
                  <a:lnTo>
                    <a:pt x="3171456" y="30492"/>
                  </a:lnTo>
                  <a:lnTo>
                    <a:pt x="3171456" y="28968"/>
                  </a:lnTo>
                  <a:lnTo>
                    <a:pt x="3172980" y="25920"/>
                  </a:lnTo>
                  <a:lnTo>
                    <a:pt x="3177540" y="21336"/>
                  </a:lnTo>
                  <a:lnTo>
                    <a:pt x="3179076" y="18300"/>
                  </a:lnTo>
                  <a:lnTo>
                    <a:pt x="3182124" y="16776"/>
                  </a:lnTo>
                  <a:lnTo>
                    <a:pt x="3185172" y="10668"/>
                  </a:lnTo>
                  <a:lnTo>
                    <a:pt x="3186696" y="9144"/>
                  </a:lnTo>
                  <a:lnTo>
                    <a:pt x="3188220" y="6108"/>
                  </a:lnTo>
                  <a:lnTo>
                    <a:pt x="3188220" y="1536"/>
                  </a:lnTo>
                  <a:lnTo>
                    <a:pt x="3186696" y="3060"/>
                  </a:lnTo>
                  <a:lnTo>
                    <a:pt x="3185172" y="6108"/>
                  </a:lnTo>
                  <a:lnTo>
                    <a:pt x="3183648" y="7632"/>
                  </a:lnTo>
                  <a:lnTo>
                    <a:pt x="3180588" y="13728"/>
                  </a:lnTo>
                  <a:lnTo>
                    <a:pt x="3176028" y="18300"/>
                  </a:lnTo>
                  <a:lnTo>
                    <a:pt x="3172980" y="24396"/>
                  </a:lnTo>
                  <a:lnTo>
                    <a:pt x="3169920" y="25920"/>
                  </a:lnTo>
                  <a:lnTo>
                    <a:pt x="3168408" y="28968"/>
                  </a:lnTo>
                  <a:lnTo>
                    <a:pt x="3166872" y="30492"/>
                  </a:lnTo>
                  <a:lnTo>
                    <a:pt x="3166872" y="33540"/>
                  </a:lnTo>
                  <a:lnTo>
                    <a:pt x="3188220" y="33540"/>
                  </a:lnTo>
                  <a:lnTo>
                    <a:pt x="3188220" y="45732"/>
                  </a:lnTo>
                  <a:lnTo>
                    <a:pt x="3191256" y="45732"/>
                  </a:lnTo>
                  <a:lnTo>
                    <a:pt x="3191256" y="33540"/>
                  </a:lnTo>
                  <a:lnTo>
                    <a:pt x="3197364" y="33540"/>
                  </a:lnTo>
                  <a:lnTo>
                    <a:pt x="3197364" y="32016"/>
                  </a:lnTo>
                  <a:close/>
                </a:path>
                <a:path w="3536315" h="47625">
                  <a:moveTo>
                    <a:pt x="3435108" y="7632"/>
                  </a:moveTo>
                  <a:lnTo>
                    <a:pt x="3433572" y="6108"/>
                  </a:lnTo>
                  <a:lnTo>
                    <a:pt x="3433572" y="4584"/>
                  </a:lnTo>
                  <a:lnTo>
                    <a:pt x="3432060" y="3060"/>
                  </a:lnTo>
                  <a:lnTo>
                    <a:pt x="3430536" y="1536"/>
                  </a:lnTo>
                  <a:lnTo>
                    <a:pt x="3429012" y="1536"/>
                  </a:lnTo>
                  <a:lnTo>
                    <a:pt x="3427488" y="12"/>
                  </a:lnTo>
                  <a:lnTo>
                    <a:pt x="3419856" y="12"/>
                  </a:lnTo>
                  <a:lnTo>
                    <a:pt x="3416820" y="1536"/>
                  </a:lnTo>
                  <a:lnTo>
                    <a:pt x="3415296" y="1536"/>
                  </a:lnTo>
                  <a:lnTo>
                    <a:pt x="3412248" y="4584"/>
                  </a:lnTo>
                  <a:lnTo>
                    <a:pt x="3412248" y="7632"/>
                  </a:lnTo>
                  <a:lnTo>
                    <a:pt x="3415296" y="4584"/>
                  </a:lnTo>
                  <a:lnTo>
                    <a:pt x="3416820" y="4584"/>
                  </a:lnTo>
                  <a:lnTo>
                    <a:pt x="3418344" y="3060"/>
                  </a:lnTo>
                  <a:lnTo>
                    <a:pt x="3427488" y="3060"/>
                  </a:lnTo>
                  <a:lnTo>
                    <a:pt x="3430536" y="4584"/>
                  </a:lnTo>
                  <a:lnTo>
                    <a:pt x="3432060" y="6108"/>
                  </a:lnTo>
                  <a:lnTo>
                    <a:pt x="3432060" y="16776"/>
                  </a:lnTo>
                  <a:lnTo>
                    <a:pt x="3430536" y="18300"/>
                  </a:lnTo>
                  <a:lnTo>
                    <a:pt x="3430536" y="19824"/>
                  </a:lnTo>
                  <a:lnTo>
                    <a:pt x="3429012" y="19824"/>
                  </a:lnTo>
                  <a:lnTo>
                    <a:pt x="3429012" y="21336"/>
                  </a:lnTo>
                  <a:lnTo>
                    <a:pt x="3427488" y="22860"/>
                  </a:lnTo>
                  <a:lnTo>
                    <a:pt x="3425964" y="22860"/>
                  </a:lnTo>
                  <a:lnTo>
                    <a:pt x="3424440" y="24396"/>
                  </a:lnTo>
                  <a:lnTo>
                    <a:pt x="3424440" y="25920"/>
                  </a:lnTo>
                  <a:lnTo>
                    <a:pt x="3422904" y="25920"/>
                  </a:lnTo>
                  <a:lnTo>
                    <a:pt x="3419856" y="28968"/>
                  </a:lnTo>
                  <a:lnTo>
                    <a:pt x="3418344" y="28968"/>
                  </a:lnTo>
                  <a:lnTo>
                    <a:pt x="3415296" y="32016"/>
                  </a:lnTo>
                  <a:lnTo>
                    <a:pt x="3413772" y="32016"/>
                  </a:lnTo>
                  <a:lnTo>
                    <a:pt x="3413772" y="33540"/>
                  </a:lnTo>
                  <a:lnTo>
                    <a:pt x="3412248" y="33540"/>
                  </a:lnTo>
                  <a:lnTo>
                    <a:pt x="3412248" y="36588"/>
                  </a:lnTo>
                  <a:lnTo>
                    <a:pt x="3410724" y="36588"/>
                  </a:lnTo>
                  <a:lnTo>
                    <a:pt x="3410724" y="39636"/>
                  </a:lnTo>
                  <a:lnTo>
                    <a:pt x="3409188" y="41160"/>
                  </a:lnTo>
                  <a:lnTo>
                    <a:pt x="3409188" y="45732"/>
                  </a:lnTo>
                  <a:lnTo>
                    <a:pt x="3435108" y="45732"/>
                  </a:lnTo>
                  <a:lnTo>
                    <a:pt x="3435108" y="42684"/>
                  </a:lnTo>
                  <a:lnTo>
                    <a:pt x="3412248" y="42684"/>
                  </a:lnTo>
                  <a:lnTo>
                    <a:pt x="3412248" y="41160"/>
                  </a:lnTo>
                  <a:lnTo>
                    <a:pt x="3413772" y="39636"/>
                  </a:lnTo>
                  <a:lnTo>
                    <a:pt x="3413772" y="36588"/>
                  </a:lnTo>
                  <a:lnTo>
                    <a:pt x="3415296" y="35052"/>
                  </a:lnTo>
                  <a:lnTo>
                    <a:pt x="3416820" y="35052"/>
                  </a:lnTo>
                  <a:lnTo>
                    <a:pt x="3416820" y="33540"/>
                  </a:lnTo>
                  <a:lnTo>
                    <a:pt x="3419856" y="30492"/>
                  </a:lnTo>
                  <a:lnTo>
                    <a:pt x="3421392" y="30492"/>
                  </a:lnTo>
                  <a:lnTo>
                    <a:pt x="3424440" y="28968"/>
                  </a:lnTo>
                  <a:lnTo>
                    <a:pt x="3433572" y="19824"/>
                  </a:lnTo>
                  <a:lnTo>
                    <a:pt x="3433572" y="18300"/>
                  </a:lnTo>
                  <a:lnTo>
                    <a:pt x="3435108" y="16776"/>
                  </a:lnTo>
                  <a:lnTo>
                    <a:pt x="3435108" y="7632"/>
                  </a:lnTo>
                  <a:close/>
                </a:path>
                <a:path w="3536315" h="47625">
                  <a:moveTo>
                    <a:pt x="3470160" y="22860"/>
                  </a:moveTo>
                  <a:lnTo>
                    <a:pt x="3469322" y="12865"/>
                  </a:lnTo>
                  <a:lnTo>
                    <a:pt x="3467112" y="6299"/>
                  </a:lnTo>
                  <a:lnTo>
                    <a:pt x="3467112" y="9144"/>
                  </a:lnTo>
                  <a:lnTo>
                    <a:pt x="3467112" y="35052"/>
                  </a:lnTo>
                  <a:lnTo>
                    <a:pt x="3464064" y="38112"/>
                  </a:lnTo>
                  <a:lnTo>
                    <a:pt x="3462540" y="42684"/>
                  </a:lnTo>
                  <a:lnTo>
                    <a:pt x="3459492" y="44208"/>
                  </a:lnTo>
                  <a:lnTo>
                    <a:pt x="3453396" y="44208"/>
                  </a:lnTo>
                  <a:lnTo>
                    <a:pt x="3450348" y="42684"/>
                  </a:lnTo>
                  <a:lnTo>
                    <a:pt x="3448824" y="38112"/>
                  </a:lnTo>
                  <a:lnTo>
                    <a:pt x="3447288" y="35052"/>
                  </a:lnTo>
                  <a:lnTo>
                    <a:pt x="3445776" y="30492"/>
                  </a:lnTo>
                  <a:lnTo>
                    <a:pt x="3445776" y="16776"/>
                  </a:lnTo>
                  <a:lnTo>
                    <a:pt x="3448824" y="7632"/>
                  </a:lnTo>
                  <a:lnTo>
                    <a:pt x="3450348" y="4584"/>
                  </a:lnTo>
                  <a:lnTo>
                    <a:pt x="3453396" y="3060"/>
                  </a:lnTo>
                  <a:lnTo>
                    <a:pt x="3464064" y="3060"/>
                  </a:lnTo>
                  <a:lnTo>
                    <a:pt x="3467112" y="9144"/>
                  </a:lnTo>
                  <a:lnTo>
                    <a:pt x="3467112" y="6299"/>
                  </a:lnTo>
                  <a:lnTo>
                    <a:pt x="3466922" y="5727"/>
                  </a:lnTo>
                  <a:lnTo>
                    <a:pt x="3464534" y="3060"/>
                  </a:lnTo>
                  <a:lnTo>
                    <a:pt x="3463086" y="1435"/>
                  </a:lnTo>
                  <a:lnTo>
                    <a:pt x="3457956" y="12"/>
                  </a:lnTo>
                  <a:lnTo>
                    <a:pt x="3453396" y="12"/>
                  </a:lnTo>
                  <a:lnTo>
                    <a:pt x="3449104" y="1435"/>
                  </a:lnTo>
                  <a:lnTo>
                    <a:pt x="3448850" y="1435"/>
                  </a:lnTo>
                  <a:lnTo>
                    <a:pt x="3447288" y="6108"/>
                  </a:lnTo>
                  <a:lnTo>
                    <a:pt x="3444240" y="10668"/>
                  </a:lnTo>
                  <a:lnTo>
                    <a:pt x="3442728" y="16776"/>
                  </a:lnTo>
                  <a:lnTo>
                    <a:pt x="3442728" y="32016"/>
                  </a:lnTo>
                  <a:lnTo>
                    <a:pt x="3445776" y="41160"/>
                  </a:lnTo>
                  <a:lnTo>
                    <a:pt x="3451872" y="47244"/>
                  </a:lnTo>
                  <a:lnTo>
                    <a:pt x="3461004" y="47244"/>
                  </a:lnTo>
                  <a:lnTo>
                    <a:pt x="3464052" y="44208"/>
                  </a:lnTo>
                  <a:lnTo>
                    <a:pt x="3467112" y="41160"/>
                  </a:lnTo>
                  <a:lnTo>
                    <a:pt x="3468636" y="36588"/>
                  </a:lnTo>
                  <a:lnTo>
                    <a:pt x="3470160" y="30492"/>
                  </a:lnTo>
                  <a:lnTo>
                    <a:pt x="3470160" y="22860"/>
                  </a:lnTo>
                  <a:close/>
                </a:path>
                <a:path w="3536315" h="47625">
                  <a:moveTo>
                    <a:pt x="3502164" y="7632"/>
                  </a:moveTo>
                  <a:lnTo>
                    <a:pt x="3500640" y="7632"/>
                  </a:lnTo>
                  <a:lnTo>
                    <a:pt x="3500640" y="6108"/>
                  </a:lnTo>
                  <a:lnTo>
                    <a:pt x="3499104" y="4584"/>
                  </a:lnTo>
                  <a:lnTo>
                    <a:pt x="3499104" y="3060"/>
                  </a:lnTo>
                  <a:lnTo>
                    <a:pt x="3497592" y="1536"/>
                  </a:lnTo>
                  <a:lnTo>
                    <a:pt x="3494544" y="1536"/>
                  </a:lnTo>
                  <a:lnTo>
                    <a:pt x="3493020" y="12"/>
                  </a:lnTo>
                  <a:lnTo>
                    <a:pt x="3485388" y="12"/>
                  </a:lnTo>
                  <a:lnTo>
                    <a:pt x="3483876" y="1536"/>
                  </a:lnTo>
                  <a:lnTo>
                    <a:pt x="3482340" y="1536"/>
                  </a:lnTo>
                  <a:lnTo>
                    <a:pt x="3479304" y="3060"/>
                  </a:lnTo>
                  <a:lnTo>
                    <a:pt x="3477780" y="4584"/>
                  </a:lnTo>
                  <a:lnTo>
                    <a:pt x="3477780" y="7632"/>
                  </a:lnTo>
                  <a:lnTo>
                    <a:pt x="3479304" y="6108"/>
                  </a:lnTo>
                  <a:lnTo>
                    <a:pt x="3482340" y="4584"/>
                  </a:lnTo>
                  <a:lnTo>
                    <a:pt x="3483876" y="4584"/>
                  </a:lnTo>
                  <a:lnTo>
                    <a:pt x="3485388" y="3060"/>
                  </a:lnTo>
                  <a:lnTo>
                    <a:pt x="3494544" y="3060"/>
                  </a:lnTo>
                  <a:lnTo>
                    <a:pt x="3497592" y="6108"/>
                  </a:lnTo>
                  <a:lnTo>
                    <a:pt x="3499104" y="9144"/>
                  </a:lnTo>
                  <a:lnTo>
                    <a:pt x="3499104" y="15252"/>
                  </a:lnTo>
                  <a:lnTo>
                    <a:pt x="3497592" y="16776"/>
                  </a:lnTo>
                  <a:lnTo>
                    <a:pt x="3497592" y="19824"/>
                  </a:lnTo>
                  <a:lnTo>
                    <a:pt x="3496056" y="19824"/>
                  </a:lnTo>
                  <a:lnTo>
                    <a:pt x="3494544" y="21336"/>
                  </a:lnTo>
                  <a:lnTo>
                    <a:pt x="3494544" y="22860"/>
                  </a:lnTo>
                  <a:lnTo>
                    <a:pt x="3493020" y="22860"/>
                  </a:lnTo>
                  <a:lnTo>
                    <a:pt x="3489972" y="25920"/>
                  </a:lnTo>
                  <a:lnTo>
                    <a:pt x="3488448" y="25920"/>
                  </a:lnTo>
                  <a:lnTo>
                    <a:pt x="3486924" y="27444"/>
                  </a:lnTo>
                  <a:lnTo>
                    <a:pt x="3486924" y="28968"/>
                  </a:lnTo>
                  <a:lnTo>
                    <a:pt x="3485388" y="28968"/>
                  </a:lnTo>
                  <a:lnTo>
                    <a:pt x="3483876" y="30492"/>
                  </a:lnTo>
                  <a:lnTo>
                    <a:pt x="3482340" y="30492"/>
                  </a:lnTo>
                  <a:lnTo>
                    <a:pt x="3482340" y="32016"/>
                  </a:lnTo>
                  <a:lnTo>
                    <a:pt x="3480828" y="32016"/>
                  </a:lnTo>
                  <a:lnTo>
                    <a:pt x="3480828" y="33540"/>
                  </a:lnTo>
                  <a:lnTo>
                    <a:pt x="3479304" y="33540"/>
                  </a:lnTo>
                  <a:lnTo>
                    <a:pt x="3479304" y="35052"/>
                  </a:lnTo>
                  <a:lnTo>
                    <a:pt x="3477780" y="36588"/>
                  </a:lnTo>
                  <a:lnTo>
                    <a:pt x="3477780" y="38112"/>
                  </a:lnTo>
                  <a:lnTo>
                    <a:pt x="3476256" y="38112"/>
                  </a:lnTo>
                  <a:lnTo>
                    <a:pt x="3476256" y="45732"/>
                  </a:lnTo>
                  <a:lnTo>
                    <a:pt x="3502164" y="45732"/>
                  </a:lnTo>
                  <a:lnTo>
                    <a:pt x="3502164" y="42684"/>
                  </a:lnTo>
                  <a:lnTo>
                    <a:pt x="3479304" y="42684"/>
                  </a:lnTo>
                  <a:lnTo>
                    <a:pt x="3479304" y="38112"/>
                  </a:lnTo>
                  <a:lnTo>
                    <a:pt x="3480828" y="38112"/>
                  </a:lnTo>
                  <a:lnTo>
                    <a:pt x="3480828" y="36588"/>
                  </a:lnTo>
                  <a:lnTo>
                    <a:pt x="3486924" y="30492"/>
                  </a:lnTo>
                  <a:lnTo>
                    <a:pt x="3488448" y="30492"/>
                  </a:lnTo>
                  <a:lnTo>
                    <a:pt x="3494544" y="24396"/>
                  </a:lnTo>
                  <a:lnTo>
                    <a:pt x="3496056" y="24396"/>
                  </a:lnTo>
                  <a:lnTo>
                    <a:pt x="3499104" y="21336"/>
                  </a:lnTo>
                  <a:lnTo>
                    <a:pt x="3499104" y="19824"/>
                  </a:lnTo>
                  <a:lnTo>
                    <a:pt x="3500640" y="18300"/>
                  </a:lnTo>
                  <a:lnTo>
                    <a:pt x="3500640" y="16776"/>
                  </a:lnTo>
                  <a:lnTo>
                    <a:pt x="3502164" y="15252"/>
                  </a:lnTo>
                  <a:lnTo>
                    <a:pt x="3502164" y="7632"/>
                  </a:lnTo>
                  <a:close/>
                </a:path>
                <a:path w="3536315" h="47625">
                  <a:moveTo>
                    <a:pt x="3532644" y="1536"/>
                  </a:moveTo>
                  <a:lnTo>
                    <a:pt x="3514356" y="1536"/>
                  </a:lnTo>
                  <a:lnTo>
                    <a:pt x="3514242" y="3060"/>
                  </a:lnTo>
                  <a:lnTo>
                    <a:pt x="3512934" y="21336"/>
                  </a:lnTo>
                  <a:lnTo>
                    <a:pt x="3515880" y="21336"/>
                  </a:lnTo>
                  <a:lnTo>
                    <a:pt x="3528072" y="21336"/>
                  </a:lnTo>
                  <a:lnTo>
                    <a:pt x="3530358" y="21336"/>
                  </a:lnTo>
                  <a:lnTo>
                    <a:pt x="3529596" y="19824"/>
                  </a:lnTo>
                  <a:lnTo>
                    <a:pt x="3515880" y="19824"/>
                  </a:lnTo>
                  <a:lnTo>
                    <a:pt x="3517404" y="3060"/>
                  </a:lnTo>
                  <a:lnTo>
                    <a:pt x="3532644" y="3060"/>
                  </a:lnTo>
                  <a:lnTo>
                    <a:pt x="3532644" y="1536"/>
                  </a:lnTo>
                  <a:close/>
                </a:path>
                <a:path w="3536315" h="47625">
                  <a:moveTo>
                    <a:pt x="3535692" y="28968"/>
                  </a:moveTo>
                  <a:lnTo>
                    <a:pt x="3534156" y="24396"/>
                  </a:lnTo>
                  <a:lnTo>
                    <a:pt x="3531120" y="22860"/>
                  </a:lnTo>
                  <a:lnTo>
                    <a:pt x="3529584" y="22860"/>
                  </a:lnTo>
                  <a:lnTo>
                    <a:pt x="3532644" y="25920"/>
                  </a:lnTo>
                  <a:lnTo>
                    <a:pt x="3532644" y="36588"/>
                  </a:lnTo>
                  <a:lnTo>
                    <a:pt x="3531120" y="38112"/>
                  </a:lnTo>
                  <a:lnTo>
                    <a:pt x="3529596" y="41160"/>
                  </a:lnTo>
                  <a:lnTo>
                    <a:pt x="3523488" y="44208"/>
                  </a:lnTo>
                  <a:lnTo>
                    <a:pt x="3517404" y="44208"/>
                  </a:lnTo>
                  <a:lnTo>
                    <a:pt x="3511308" y="41160"/>
                  </a:lnTo>
                  <a:lnTo>
                    <a:pt x="3511308" y="44208"/>
                  </a:lnTo>
                  <a:lnTo>
                    <a:pt x="3517404" y="47244"/>
                  </a:lnTo>
                  <a:lnTo>
                    <a:pt x="3525024" y="47244"/>
                  </a:lnTo>
                  <a:lnTo>
                    <a:pt x="3528072" y="45732"/>
                  </a:lnTo>
                  <a:lnTo>
                    <a:pt x="3529596" y="44208"/>
                  </a:lnTo>
                  <a:lnTo>
                    <a:pt x="3534156" y="39636"/>
                  </a:lnTo>
                  <a:lnTo>
                    <a:pt x="3535692" y="36588"/>
                  </a:lnTo>
                  <a:lnTo>
                    <a:pt x="3535692" y="28968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303776" y="1842515"/>
              <a:ext cx="670560" cy="250190"/>
            </a:xfrm>
            <a:custGeom>
              <a:avLst/>
              <a:gdLst/>
              <a:ahLst/>
              <a:cxnLst/>
              <a:rect l="l" t="t" r="r" b="b"/>
              <a:pathLst>
                <a:path w="670560" h="250189">
                  <a:moveTo>
                    <a:pt x="3048" y="249936"/>
                  </a:moveTo>
                  <a:lnTo>
                    <a:pt x="0" y="240792"/>
                  </a:lnTo>
                  <a:lnTo>
                    <a:pt x="35052" y="228600"/>
                  </a:lnTo>
                  <a:lnTo>
                    <a:pt x="38100" y="236220"/>
                  </a:lnTo>
                  <a:lnTo>
                    <a:pt x="3048" y="249936"/>
                  </a:lnTo>
                  <a:close/>
                </a:path>
                <a:path w="670560" h="250189">
                  <a:moveTo>
                    <a:pt x="64008" y="227076"/>
                  </a:moveTo>
                  <a:lnTo>
                    <a:pt x="60960" y="217932"/>
                  </a:lnTo>
                  <a:lnTo>
                    <a:pt x="96012" y="205740"/>
                  </a:lnTo>
                  <a:lnTo>
                    <a:pt x="99060" y="214884"/>
                  </a:lnTo>
                  <a:lnTo>
                    <a:pt x="64008" y="227076"/>
                  </a:lnTo>
                  <a:close/>
                </a:path>
                <a:path w="670560" h="250189">
                  <a:moveTo>
                    <a:pt x="124968" y="205740"/>
                  </a:moveTo>
                  <a:lnTo>
                    <a:pt x="121920" y="196596"/>
                  </a:lnTo>
                  <a:lnTo>
                    <a:pt x="156972" y="184404"/>
                  </a:lnTo>
                  <a:lnTo>
                    <a:pt x="160020" y="192024"/>
                  </a:lnTo>
                  <a:lnTo>
                    <a:pt x="124968" y="205740"/>
                  </a:lnTo>
                  <a:close/>
                </a:path>
                <a:path w="670560" h="250189">
                  <a:moveTo>
                    <a:pt x="185928" y="182880"/>
                  </a:moveTo>
                  <a:lnTo>
                    <a:pt x="182879" y="173736"/>
                  </a:lnTo>
                  <a:lnTo>
                    <a:pt x="217931" y="161544"/>
                  </a:lnTo>
                  <a:lnTo>
                    <a:pt x="220979" y="170688"/>
                  </a:lnTo>
                  <a:lnTo>
                    <a:pt x="185928" y="182880"/>
                  </a:lnTo>
                  <a:close/>
                </a:path>
                <a:path w="670560" h="250189">
                  <a:moveTo>
                    <a:pt x="246888" y="160020"/>
                  </a:moveTo>
                  <a:lnTo>
                    <a:pt x="243840" y="152400"/>
                  </a:lnTo>
                  <a:lnTo>
                    <a:pt x="278891" y="138684"/>
                  </a:lnTo>
                  <a:lnTo>
                    <a:pt x="281940" y="147828"/>
                  </a:lnTo>
                  <a:lnTo>
                    <a:pt x="246888" y="160020"/>
                  </a:lnTo>
                  <a:close/>
                </a:path>
                <a:path w="670560" h="250189">
                  <a:moveTo>
                    <a:pt x="307848" y="138684"/>
                  </a:moveTo>
                  <a:lnTo>
                    <a:pt x="304800" y="129540"/>
                  </a:lnTo>
                  <a:lnTo>
                    <a:pt x="339852" y="117348"/>
                  </a:lnTo>
                  <a:lnTo>
                    <a:pt x="342900" y="126492"/>
                  </a:lnTo>
                  <a:lnTo>
                    <a:pt x="307848" y="138684"/>
                  </a:lnTo>
                  <a:close/>
                </a:path>
                <a:path w="670560" h="250189">
                  <a:moveTo>
                    <a:pt x="368808" y="115824"/>
                  </a:moveTo>
                  <a:lnTo>
                    <a:pt x="365760" y="108204"/>
                  </a:lnTo>
                  <a:lnTo>
                    <a:pt x="399287" y="94488"/>
                  </a:lnTo>
                  <a:lnTo>
                    <a:pt x="402335" y="103632"/>
                  </a:lnTo>
                  <a:lnTo>
                    <a:pt x="368808" y="115824"/>
                  </a:lnTo>
                  <a:close/>
                </a:path>
                <a:path w="670560" h="250189">
                  <a:moveTo>
                    <a:pt x="429768" y="94488"/>
                  </a:moveTo>
                  <a:lnTo>
                    <a:pt x="426720" y="85343"/>
                  </a:lnTo>
                  <a:lnTo>
                    <a:pt x="460248" y="73152"/>
                  </a:lnTo>
                  <a:lnTo>
                    <a:pt x="463296" y="80772"/>
                  </a:lnTo>
                  <a:lnTo>
                    <a:pt x="429768" y="94488"/>
                  </a:lnTo>
                  <a:close/>
                </a:path>
                <a:path w="670560" h="250189">
                  <a:moveTo>
                    <a:pt x="489204" y="71628"/>
                  </a:moveTo>
                  <a:lnTo>
                    <a:pt x="486156" y="64008"/>
                  </a:lnTo>
                  <a:lnTo>
                    <a:pt x="521208" y="50292"/>
                  </a:lnTo>
                  <a:lnTo>
                    <a:pt x="524256" y="59436"/>
                  </a:lnTo>
                  <a:lnTo>
                    <a:pt x="489204" y="71628"/>
                  </a:lnTo>
                  <a:close/>
                </a:path>
                <a:path w="670560" h="250189">
                  <a:moveTo>
                    <a:pt x="550164" y="50292"/>
                  </a:moveTo>
                  <a:lnTo>
                    <a:pt x="547116" y="41148"/>
                  </a:lnTo>
                  <a:lnTo>
                    <a:pt x="582168" y="28955"/>
                  </a:lnTo>
                  <a:lnTo>
                    <a:pt x="585216" y="36576"/>
                  </a:lnTo>
                  <a:lnTo>
                    <a:pt x="550164" y="50292"/>
                  </a:lnTo>
                  <a:close/>
                </a:path>
                <a:path w="670560" h="250189">
                  <a:moveTo>
                    <a:pt x="631932" y="9990"/>
                  </a:moveTo>
                  <a:lnTo>
                    <a:pt x="598932" y="9143"/>
                  </a:lnTo>
                  <a:lnTo>
                    <a:pt x="595884" y="9143"/>
                  </a:lnTo>
                  <a:lnTo>
                    <a:pt x="594360" y="7619"/>
                  </a:lnTo>
                  <a:lnTo>
                    <a:pt x="594360" y="1524"/>
                  </a:lnTo>
                  <a:lnTo>
                    <a:pt x="595884" y="0"/>
                  </a:lnTo>
                  <a:lnTo>
                    <a:pt x="598932" y="0"/>
                  </a:lnTo>
                  <a:lnTo>
                    <a:pt x="670560" y="1524"/>
                  </a:lnTo>
                  <a:lnTo>
                    <a:pt x="655320" y="1524"/>
                  </a:lnTo>
                  <a:lnTo>
                    <a:pt x="650220" y="6096"/>
                  </a:lnTo>
                  <a:lnTo>
                    <a:pt x="643127" y="6096"/>
                  </a:lnTo>
                  <a:lnTo>
                    <a:pt x="631932" y="9990"/>
                  </a:lnTo>
                  <a:close/>
                </a:path>
                <a:path w="670560" h="250189">
                  <a:moveTo>
                    <a:pt x="658249" y="10313"/>
                  </a:moveTo>
                  <a:lnTo>
                    <a:pt x="645516" y="10313"/>
                  </a:lnTo>
                  <a:lnTo>
                    <a:pt x="655320" y="1524"/>
                  </a:lnTo>
                  <a:lnTo>
                    <a:pt x="658142" y="9990"/>
                  </a:lnTo>
                  <a:lnTo>
                    <a:pt x="658249" y="10313"/>
                  </a:lnTo>
                  <a:close/>
                </a:path>
                <a:path w="670560" h="250189">
                  <a:moveTo>
                    <a:pt x="660236" y="10667"/>
                  </a:moveTo>
                  <a:lnTo>
                    <a:pt x="658368" y="10667"/>
                  </a:lnTo>
                  <a:lnTo>
                    <a:pt x="655320" y="1524"/>
                  </a:lnTo>
                  <a:lnTo>
                    <a:pt x="670560" y="1524"/>
                  </a:lnTo>
                  <a:lnTo>
                    <a:pt x="660236" y="10667"/>
                  </a:lnTo>
                  <a:close/>
                </a:path>
                <a:path w="670560" h="250189">
                  <a:moveTo>
                    <a:pt x="644533" y="10313"/>
                  </a:moveTo>
                  <a:lnTo>
                    <a:pt x="631932" y="9990"/>
                  </a:lnTo>
                  <a:lnTo>
                    <a:pt x="643127" y="6096"/>
                  </a:lnTo>
                  <a:lnTo>
                    <a:pt x="644426" y="9990"/>
                  </a:lnTo>
                  <a:lnTo>
                    <a:pt x="644533" y="10313"/>
                  </a:lnTo>
                  <a:close/>
                </a:path>
                <a:path w="670560" h="250189">
                  <a:moveTo>
                    <a:pt x="658368" y="10667"/>
                  </a:moveTo>
                  <a:lnTo>
                    <a:pt x="644533" y="10313"/>
                  </a:lnTo>
                  <a:lnTo>
                    <a:pt x="643127" y="6096"/>
                  </a:lnTo>
                  <a:lnTo>
                    <a:pt x="650220" y="6096"/>
                  </a:lnTo>
                  <a:lnTo>
                    <a:pt x="645516" y="10313"/>
                  </a:lnTo>
                  <a:lnTo>
                    <a:pt x="658249" y="10313"/>
                  </a:lnTo>
                  <a:lnTo>
                    <a:pt x="658368" y="10667"/>
                  </a:lnTo>
                  <a:close/>
                </a:path>
                <a:path w="670560" h="250189">
                  <a:moveTo>
                    <a:pt x="611124" y="27431"/>
                  </a:moveTo>
                  <a:lnTo>
                    <a:pt x="608076" y="18288"/>
                  </a:lnTo>
                  <a:lnTo>
                    <a:pt x="631932" y="9990"/>
                  </a:lnTo>
                  <a:lnTo>
                    <a:pt x="644533" y="10313"/>
                  </a:lnTo>
                  <a:lnTo>
                    <a:pt x="644651" y="10667"/>
                  </a:lnTo>
                  <a:lnTo>
                    <a:pt x="644759" y="10991"/>
                  </a:lnTo>
                  <a:lnTo>
                    <a:pt x="636120" y="18737"/>
                  </a:lnTo>
                  <a:lnTo>
                    <a:pt x="611124" y="27431"/>
                  </a:lnTo>
                  <a:close/>
                </a:path>
                <a:path w="670560" h="250189">
                  <a:moveTo>
                    <a:pt x="614172" y="50292"/>
                  </a:moveTo>
                  <a:lnTo>
                    <a:pt x="611124" y="50292"/>
                  </a:lnTo>
                  <a:lnTo>
                    <a:pt x="609600" y="48767"/>
                  </a:lnTo>
                  <a:lnTo>
                    <a:pt x="608076" y="45719"/>
                  </a:lnTo>
                  <a:lnTo>
                    <a:pt x="608076" y="42672"/>
                  </a:lnTo>
                  <a:lnTo>
                    <a:pt x="611124" y="41148"/>
                  </a:lnTo>
                  <a:lnTo>
                    <a:pt x="636120" y="18737"/>
                  </a:lnTo>
                  <a:lnTo>
                    <a:pt x="646175" y="15240"/>
                  </a:lnTo>
                  <a:lnTo>
                    <a:pt x="644759" y="10991"/>
                  </a:lnTo>
                  <a:lnTo>
                    <a:pt x="645516" y="10313"/>
                  </a:lnTo>
                  <a:lnTo>
                    <a:pt x="644533" y="10313"/>
                  </a:lnTo>
                  <a:lnTo>
                    <a:pt x="658368" y="10667"/>
                  </a:lnTo>
                  <a:lnTo>
                    <a:pt x="660236" y="10667"/>
                  </a:lnTo>
                  <a:lnTo>
                    <a:pt x="617220" y="48767"/>
                  </a:lnTo>
                  <a:lnTo>
                    <a:pt x="614172" y="50292"/>
                  </a:lnTo>
                  <a:close/>
                </a:path>
                <a:path w="670560" h="250189">
                  <a:moveTo>
                    <a:pt x="636120" y="18737"/>
                  </a:moveTo>
                  <a:lnTo>
                    <a:pt x="644759" y="10991"/>
                  </a:lnTo>
                  <a:lnTo>
                    <a:pt x="646175" y="15240"/>
                  </a:lnTo>
                  <a:lnTo>
                    <a:pt x="636120" y="18737"/>
                  </a:lnTo>
                  <a:close/>
                </a:path>
              </a:pathLst>
            </a:custGeom>
            <a:solidFill>
              <a:srgbClr val="0397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332732" y="2246375"/>
              <a:ext cx="646430" cy="198120"/>
            </a:xfrm>
            <a:custGeom>
              <a:avLst/>
              <a:gdLst/>
              <a:ahLst/>
              <a:cxnLst/>
              <a:rect l="l" t="t" r="r" b="b"/>
              <a:pathLst>
                <a:path w="646429" h="198119">
                  <a:moveTo>
                    <a:pt x="35052" y="19812"/>
                  </a:moveTo>
                  <a:lnTo>
                    <a:pt x="0" y="9144"/>
                  </a:lnTo>
                  <a:lnTo>
                    <a:pt x="3048" y="0"/>
                  </a:lnTo>
                  <a:lnTo>
                    <a:pt x="38100" y="10668"/>
                  </a:lnTo>
                  <a:lnTo>
                    <a:pt x="35052" y="19812"/>
                  </a:lnTo>
                  <a:close/>
                </a:path>
                <a:path w="646429" h="198119">
                  <a:moveTo>
                    <a:pt x="97536" y="38100"/>
                  </a:moveTo>
                  <a:lnTo>
                    <a:pt x="62484" y="27432"/>
                  </a:lnTo>
                  <a:lnTo>
                    <a:pt x="65532" y="18288"/>
                  </a:lnTo>
                  <a:lnTo>
                    <a:pt x="100584" y="28956"/>
                  </a:lnTo>
                  <a:lnTo>
                    <a:pt x="97536" y="38100"/>
                  </a:lnTo>
                  <a:close/>
                </a:path>
                <a:path w="646429" h="198119">
                  <a:moveTo>
                    <a:pt x="160020" y="54864"/>
                  </a:moveTo>
                  <a:lnTo>
                    <a:pt x="124968" y="45720"/>
                  </a:lnTo>
                  <a:lnTo>
                    <a:pt x="126492" y="36576"/>
                  </a:lnTo>
                  <a:lnTo>
                    <a:pt x="163067" y="47244"/>
                  </a:lnTo>
                  <a:lnTo>
                    <a:pt x="160020" y="54864"/>
                  </a:lnTo>
                  <a:close/>
                </a:path>
                <a:path w="646429" h="198119">
                  <a:moveTo>
                    <a:pt x="222504" y="73152"/>
                  </a:moveTo>
                  <a:lnTo>
                    <a:pt x="187452" y="64008"/>
                  </a:lnTo>
                  <a:lnTo>
                    <a:pt x="188976" y="54864"/>
                  </a:lnTo>
                  <a:lnTo>
                    <a:pt x="225552" y="64008"/>
                  </a:lnTo>
                  <a:lnTo>
                    <a:pt x="222504" y="73152"/>
                  </a:lnTo>
                  <a:close/>
                </a:path>
                <a:path w="646429" h="198119">
                  <a:moveTo>
                    <a:pt x="284988" y="91440"/>
                  </a:moveTo>
                  <a:lnTo>
                    <a:pt x="248412" y="80772"/>
                  </a:lnTo>
                  <a:lnTo>
                    <a:pt x="251460" y="71628"/>
                  </a:lnTo>
                  <a:lnTo>
                    <a:pt x="286512" y="82296"/>
                  </a:lnTo>
                  <a:lnTo>
                    <a:pt x="284988" y="91440"/>
                  </a:lnTo>
                  <a:close/>
                </a:path>
                <a:path w="646429" h="198119">
                  <a:moveTo>
                    <a:pt x="345948" y="109728"/>
                  </a:moveTo>
                  <a:lnTo>
                    <a:pt x="310896" y="99060"/>
                  </a:lnTo>
                  <a:lnTo>
                    <a:pt x="313943" y="89916"/>
                  </a:lnTo>
                  <a:lnTo>
                    <a:pt x="348996" y="100584"/>
                  </a:lnTo>
                  <a:lnTo>
                    <a:pt x="345948" y="109728"/>
                  </a:lnTo>
                  <a:close/>
                </a:path>
                <a:path w="646429" h="198119">
                  <a:moveTo>
                    <a:pt x="408432" y="126492"/>
                  </a:moveTo>
                  <a:lnTo>
                    <a:pt x="373380" y="117348"/>
                  </a:lnTo>
                  <a:lnTo>
                    <a:pt x="376428" y="108204"/>
                  </a:lnTo>
                  <a:lnTo>
                    <a:pt x="411480" y="118872"/>
                  </a:lnTo>
                  <a:lnTo>
                    <a:pt x="408432" y="126492"/>
                  </a:lnTo>
                  <a:close/>
                </a:path>
                <a:path w="646429" h="198119">
                  <a:moveTo>
                    <a:pt x="470916" y="144780"/>
                  </a:moveTo>
                  <a:lnTo>
                    <a:pt x="435864" y="135636"/>
                  </a:lnTo>
                  <a:lnTo>
                    <a:pt x="437387" y="126492"/>
                  </a:lnTo>
                  <a:lnTo>
                    <a:pt x="473964" y="135636"/>
                  </a:lnTo>
                  <a:lnTo>
                    <a:pt x="470916" y="144780"/>
                  </a:lnTo>
                  <a:close/>
                </a:path>
                <a:path w="646429" h="198119">
                  <a:moveTo>
                    <a:pt x="533400" y="163068"/>
                  </a:moveTo>
                  <a:lnTo>
                    <a:pt x="498348" y="152400"/>
                  </a:lnTo>
                  <a:lnTo>
                    <a:pt x="499872" y="143256"/>
                  </a:lnTo>
                  <a:lnTo>
                    <a:pt x="534924" y="153924"/>
                  </a:lnTo>
                  <a:lnTo>
                    <a:pt x="533400" y="163068"/>
                  </a:lnTo>
                  <a:close/>
                </a:path>
                <a:path w="646429" h="198119">
                  <a:moveTo>
                    <a:pt x="623197" y="184758"/>
                  </a:moveTo>
                  <a:lnTo>
                    <a:pt x="583692" y="155448"/>
                  </a:lnTo>
                  <a:lnTo>
                    <a:pt x="582168" y="153924"/>
                  </a:lnTo>
                  <a:lnTo>
                    <a:pt x="582168" y="150876"/>
                  </a:lnTo>
                  <a:lnTo>
                    <a:pt x="583692" y="147828"/>
                  </a:lnTo>
                  <a:lnTo>
                    <a:pt x="585216" y="146304"/>
                  </a:lnTo>
                  <a:lnTo>
                    <a:pt x="588264" y="146304"/>
                  </a:lnTo>
                  <a:lnTo>
                    <a:pt x="589787" y="147828"/>
                  </a:lnTo>
                  <a:lnTo>
                    <a:pt x="632078" y="179831"/>
                  </a:lnTo>
                  <a:lnTo>
                    <a:pt x="624840" y="179831"/>
                  </a:lnTo>
                  <a:lnTo>
                    <a:pt x="623197" y="184758"/>
                  </a:lnTo>
                  <a:close/>
                </a:path>
                <a:path w="646429" h="198119">
                  <a:moveTo>
                    <a:pt x="595884" y="181356"/>
                  </a:moveTo>
                  <a:lnTo>
                    <a:pt x="559308" y="170688"/>
                  </a:lnTo>
                  <a:lnTo>
                    <a:pt x="562356" y="161543"/>
                  </a:lnTo>
                  <a:lnTo>
                    <a:pt x="597408" y="172212"/>
                  </a:lnTo>
                  <a:lnTo>
                    <a:pt x="595884" y="181356"/>
                  </a:lnTo>
                  <a:close/>
                </a:path>
                <a:path w="646429" h="198119">
                  <a:moveTo>
                    <a:pt x="623556" y="183682"/>
                  </a:moveTo>
                  <a:lnTo>
                    <a:pt x="624840" y="179831"/>
                  </a:lnTo>
                  <a:lnTo>
                    <a:pt x="635508" y="182880"/>
                  </a:lnTo>
                  <a:lnTo>
                    <a:pt x="633983" y="182880"/>
                  </a:lnTo>
                  <a:lnTo>
                    <a:pt x="623556" y="183682"/>
                  </a:lnTo>
                  <a:close/>
                </a:path>
                <a:path w="646429" h="198119">
                  <a:moveTo>
                    <a:pt x="632582" y="191656"/>
                  </a:moveTo>
                  <a:lnTo>
                    <a:pt x="635508" y="182880"/>
                  </a:lnTo>
                  <a:lnTo>
                    <a:pt x="624840" y="179831"/>
                  </a:lnTo>
                  <a:lnTo>
                    <a:pt x="632078" y="179831"/>
                  </a:lnTo>
                  <a:lnTo>
                    <a:pt x="646175" y="190500"/>
                  </a:lnTo>
                  <a:lnTo>
                    <a:pt x="632582" y="191656"/>
                  </a:lnTo>
                  <a:close/>
                </a:path>
                <a:path w="646429" h="198119">
                  <a:moveTo>
                    <a:pt x="573024" y="198119"/>
                  </a:moveTo>
                  <a:lnTo>
                    <a:pt x="569976" y="195072"/>
                  </a:lnTo>
                  <a:lnTo>
                    <a:pt x="569976" y="190500"/>
                  </a:lnTo>
                  <a:lnTo>
                    <a:pt x="571500" y="188976"/>
                  </a:lnTo>
                  <a:lnTo>
                    <a:pt x="574548" y="187452"/>
                  </a:lnTo>
                  <a:lnTo>
                    <a:pt x="633983" y="182880"/>
                  </a:lnTo>
                  <a:lnTo>
                    <a:pt x="633663" y="183682"/>
                  </a:lnTo>
                  <a:lnTo>
                    <a:pt x="621746" y="183682"/>
                  </a:lnTo>
                  <a:lnTo>
                    <a:pt x="623197" y="184758"/>
                  </a:lnTo>
                  <a:lnTo>
                    <a:pt x="621792" y="188976"/>
                  </a:lnTo>
                  <a:lnTo>
                    <a:pt x="631175" y="191656"/>
                  </a:lnTo>
                  <a:lnTo>
                    <a:pt x="632582" y="191656"/>
                  </a:lnTo>
                  <a:lnTo>
                    <a:pt x="574548" y="196595"/>
                  </a:lnTo>
                  <a:lnTo>
                    <a:pt x="573024" y="198119"/>
                  </a:lnTo>
                  <a:close/>
                </a:path>
                <a:path w="646429" h="198119">
                  <a:moveTo>
                    <a:pt x="632968" y="190500"/>
                  </a:moveTo>
                  <a:lnTo>
                    <a:pt x="630935" y="190500"/>
                  </a:lnTo>
                  <a:lnTo>
                    <a:pt x="633983" y="182880"/>
                  </a:lnTo>
                  <a:lnTo>
                    <a:pt x="635508" y="182880"/>
                  </a:lnTo>
                  <a:lnTo>
                    <a:pt x="632968" y="190500"/>
                  </a:lnTo>
                  <a:close/>
                </a:path>
                <a:path w="646429" h="198119">
                  <a:moveTo>
                    <a:pt x="630935" y="190500"/>
                  </a:moveTo>
                  <a:lnTo>
                    <a:pt x="623197" y="184758"/>
                  </a:lnTo>
                  <a:lnTo>
                    <a:pt x="623556" y="183682"/>
                  </a:lnTo>
                  <a:lnTo>
                    <a:pt x="633663" y="183682"/>
                  </a:lnTo>
                  <a:lnTo>
                    <a:pt x="630935" y="190500"/>
                  </a:lnTo>
                  <a:close/>
                </a:path>
                <a:path w="646429" h="198119">
                  <a:moveTo>
                    <a:pt x="632460" y="192024"/>
                  </a:moveTo>
                  <a:lnTo>
                    <a:pt x="621792" y="188976"/>
                  </a:lnTo>
                  <a:lnTo>
                    <a:pt x="623197" y="184758"/>
                  </a:lnTo>
                  <a:lnTo>
                    <a:pt x="630935" y="190500"/>
                  </a:lnTo>
                  <a:lnTo>
                    <a:pt x="632968" y="190500"/>
                  </a:lnTo>
                  <a:lnTo>
                    <a:pt x="632582" y="191656"/>
                  </a:lnTo>
                  <a:lnTo>
                    <a:pt x="632460" y="192024"/>
                  </a:lnTo>
                  <a:close/>
                </a:path>
              </a:pathLst>
            </a:custGeom>
            <a:solidFill>
              <a:srgbClr val="5764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921546" y="4804695"/>
            <a:ext cx="5891530" cy="10204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While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consumer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sentiment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remained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doldrums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since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pandemic,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25">
                <a:latin typeface="Calibri"/>
                <a:cs typeface="Calibri"/>
              </a:rPr>
              <a:t> has </a:t>
            </a:r>
            <a:r>
              <a:rPr dirty="0" sz="1300">
                <a:latin typeface="Calibri"/>
                <a:cs typeface="Calibri"/>
              </a:rPr>
              <a:t>not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led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to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changes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overall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spending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patterns.</a:t>
            </a:r>
            <a:endParaRPr sz="1300">
              <a:latin typeface="Calibri"/>
              <a:cs typeface="Calibri"/>
            </a:endParaRPr>
          </a:p>
          <a:p>
            <a:pPr marL="12700" marR="78740">
              <a:lnSpc>
                <a:spcPct val="100400"/>
              </a:lnSpc>
              <a:spcBef>
                <a:spcPts val="5"/>
              </a:spcBef>
            </a:pPr>
            <a:r>
              <a:rPr dirty="0" sz="1300" spc="-10">
                <a:latin typeface="Calibri"/>
                <a:cs typeface="Calibri"/>
              </a:rPr>
              <a:t>-</a:t>
            </a:r>
            <a:r>
              <a:rPr dirty="0" sz="1300">
                <a:latin typeface="Calibri"/>
                <a:cs typeface="Calibri"/>
              </a:rPr>
              <a:t>The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recent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drop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sentiment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has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largely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been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fueled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by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tariff-related</a:t>
            </a:r>
            <a:r>
              <a:rPr dirty="0" sz="1300" spc="-6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uncertainty,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but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healthy</a:t>
            </a:r>
            <a:r>
              <a:rPr dirty="0" sz="1300" spc="-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labor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market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and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strong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balance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sheets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provide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strong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baseline</a:t>
            </a:r>
            <a:r>
              <a:rPr dirty="0" sz="1300" spc="-25">
                <a:latin typeface="Calibri"/>
                <a:cs typeface="Calibri"/>
              </a:rPr>
              <a:t> for </a:t>
            </a:r>
            <a:r>
              <a:rPr dirty="0" sz="1300" spc="-10">
                <a:latin typeface="Calibri"/>
                <a:cs typeface="Calibri"/>
              </a:rPr>
              <a:t>continued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consumption.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1340"/>
              </a:lnSpc>
            </a:pPr>
            <a:fld id="{81D60167-4931-47E6-BA6A-407CBD079E47}" type="slidenum">
              <a:rPr dirty="0" spc="-50"/>
              <a:t>3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Rowlison, Lisa</dc:creator>
  <dc:title>Anatomy of a Recession - Bank with notes</dc:title>
  <dcterms:created xsi:type="dcterms:W3CDTF">2025-04-29T16:01:24Z</dcterms:created>
  <dcterms:modified xsi:type="dcterms:W3CDTF">2025-04-29T16:01:24Z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2025-04-07T00:00:00Z</vt:filetime>
  </property>
  <property fmtid="{D5CDD505-2E9C-101B-9397-08002B2CF9AE}" pid="3" name="LastSaved">
    <vt:filetime>2025-04-29T00:00:00Z</vt:filetime>
  </property>
  <property fmtid="{D5CDD505-2E9C-101B-9397-08002B2CF9AE}" pid="4" name="Producer">
    <vt:lpwstr>Microsoft: Print To PDF</vt:lpwstr>
  </property>
</Properties>
</file>