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1.xml" ContentType="application/vnd.openxmlformats-officedocument.presentationml.tags+xml"/>
  <Override PartName="/ppt/notesSlides/notesSlide35.xml" ContentType="application/vnd.openxmlformats-officedocument.presentationml.notesSlide+xml"/>
  <Override PartName="/ppt/tags/tag32.xml" ContentType="application/vnd.openxmlformats-officedocument.presentationml.tags+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2"/>
  </p:notesMasterIdLst>
  <p:sldIdLst>
    <p:sldId id="2086507221" r:id="rId6"/>
    <p:sldId id="2086507222" r:id="rId7"/>
    <p:sldId id="2086507226" r:id="rId8"/>
    <p:sldId id="2086507225" r:id="rId9"/>
    <p:sldId id="2066" r:id="rId10"/>
    <p:sldId id="4554" r:id="rId11"/>
    <p:sldId id="2086507168" r:id="rId12"/>
    <p:sldId id="2086507224" r:id="rId13"/>
    <p:sldId id="2086507219" r:id="rId14"/>
    <p:sldId id="1938" r:id="rId15"/>
    <p:sldId id="1937" r:id="rId16"/>
    <p:sldId id="2086507172" r:id="rId17"/>
    <p:sldId id="1939" r:id="rId18"/>
    <p:sldId id="2086507164" r:id="rId19"/>
    <p:sldId id="1897" r:id="rId20"/>
    <p:sldId id="2086507178" r:id="rId21"/>
    <p:sldId id="1923" r:id="rId22"/>
    <p:sldId id="2086507233" r:id="rId23"/>
    <p:sldId id="2086507231" r:id="rId24"/>
    <p:sldId id="2086507190" r:id="rId25"/>
    <p:sldId id="2086507191" r:id="rId26"/>
    <p:sldId id="2086507193" r:id="rId27"/>
    <p:sldId id="2086507223" r:id="rId28"/>
    <p:sldId id="2086507232" r:id="rId29"/>
    <p:sldId id="2086507207" r:id="rId30"/>
    <p:sldId id="2086507206" r:id="rId31"/>
    <p:sldId id="2028" r:id="rId32"/>
    <p:sldId id="2086507212" r:id="rId33"/>
    <p:sldId id="2086507213" r:id="rId34"/>
    <p:sldId id="2086507167" r:id="rId35"/>
    <p:sldId id="2014" r:id="rId36"/>
    <p:sldId id="2086507216" r:id="rId37"/>
    <p:sldId id="2016" r:id="rId38"/>
    <p:sldId id="2086507214" r:id="rId39"/>
    <p:sldId id="2086507229" r:id="rId40"/>
    <p:sldId id="26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43817C3-8811-4D9A-8705-C85E320A0E76}">
          <p14:sldIdLst>
            <p14:sldId id="2086507221"/>
            <p14:sldId id="2086507222"/>
            <p14:sldId id="2086507226"/>
            <p14:sldId id="2086507225"/>
            <p14:sldId id="2066"/>
          </p14:sldIdLst>
        </p14:section>
        <p14:section name="Profile of Aging" id="{B18AC13F-9A18-47B2-8B01-A8ACEEFDC332}">
          <p14:sldIdLst>
            <p14:sldId id="4554"/>
            <p14:sldId id="2086507168"/>
            <p14:sldId id="2086507224"/>
            <p14:sldId id="2086507219"/>
            <p14:sldId id="1938"/>
            <p14:sldId id="1937"/>
            <p14:sldId id="2086507172"/>
            <p14:sldId id="1939"/>
          </p14:sldIdLst>
        </p14:section>
        <p14:section name="Care and housing considerations" id="{50F79E01-9B1F-4575-BC8F-495297F21354}">
          <p14:sldIdLst>
            <p14:sldId id="2086507164"/>
            <p14:sldId id="1897"/>
            <p14:sldId id="2086507178"/>
            <p14:sldId id="1923"/>
            <p14:sldId id="2086507233"/>
            <p14:sldId id="2086507231"/>
            <p14:sldId id="2086507190"/>
            <p14:sldId id="2086507191"/>
            <p14:sldId id="2086507193"/>
            <p14:sldId id="2086507223"/>
            <p14:sldId id="2086507232"/>
            <p14:sldId id="2086507207"/>
            <p14:sldId id="2086507206"/>
            <p14:sldId id="2028"/>
            <p14:sldId id="2086507212"/>
            <p14:sldId id="2086507213"/>
          </p14:sldIdLst>
        </p14:section>
        <p14:section name="Formulate a plan" id="{484CA0A7-BF3C-42EA-9CB3-ED545D4B915E}">
          <p14:sldIdLst>
            <p14:sldId id="2086507167"/>
            <p14:sldId id="2014"/>
            <p14:sldId id="2086507216"/>
            <p14:sldId id="2016"/>
            <p14:sldId id="2086507214"/>
          </p14:sldIdLst>
        </p14:section>
        <p14:section name="Close" id="{EF8674D6-00D6-44A3-99FC-D1CFECF0A789}">
          <p14:sldIdLst>
            <p14:sldId id="2086507229"/>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1" autoAdjust="0"/>
    <p:restoredTop sz="86441" autoAdjust="0"/>
  </p:normalViewPr>
  <p:slideViewPr>
    <p:cSldViewPr snapToGrid="0">
      <p:cViewPr varScale="1">
        <p:scale>
          <a:sx n="68" d="100"/>
          <a:sy n="68" d="100"/>
        </p:scale>
        <p:origin x="970"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cker, Christine" userId="8544544b-74be-4adc-b4b4-6c6efcc0ea39" providerId="ADAL" clId="{8D2E1158-4545-4C43-9964-8B59A20A683A}"/>
    <pc:docChg chg="undo custSel modSld">
      <pc:chgData name="Decker, Christine" userId="8544544b-74be-4adc-b4b4-6c6efcc0ea39" providerId="ADAL" clId="{8D2E1158-4545-4C43-9964-8B59A20A683A}" dt="2023-09-19T23:25:11.031" v="7597" actId="13244"/>
      <pc:docMkLst>
        <pc:docMk/>
      </pc:docMkLst>
      <pc:sldChg chg="modSp mod">
        <pc:chgData name="Decker, Christine" userId="8544544b-74be-4adc-b4b4-6c6efcc0ea39" providerId="ADAL" clId="{8D2E1158-4545-4C43-9964-8B59A20A683A}" dt="2023-09-19T23:25:11.031" v="7597" actId="13244"/>
        <pc:sldMkLst>
          <pc:docMk/>
          <pc:sldMk cId="1441486654" sldId="260"/>
        </pc:sldMkLst>
        <pc:spChg chg="mod ord">
          <ac:chgData name="Decker, Christine" userId="8544544b-74be-4adc-b4b4-6c6efcc0ea39" providerId="ADAL" clId="{8D2E1158-4545-4C43-9964-8B59A20A683A}" dt="2023-09-19T23:25:05.305" v="7596" actId="13244"/>
          <ac:spMkLst>
            <pc:docMk/>
            <pc:sldMk cId="1441486654" sldId="260"/>
            <ac:spMk id="2" creationId="{B9BBFB6A-35C6-FC95-061E-A01762A1321F}"/>
          </ac:spMkLst>
        </pc:spChg>
        <pc:spChg chg="ord">
          <ac:chgData name="Decker, Christine" userId="8544544b-74be-4adc-b4b4-6c6efcc0ea39" providerId="ADAL" clId="{8D2E1158-4545-4C43-9964-8B59A20A683A}" dt="2023-09-19T23:25:11.031" v="7597" actId="13244"/>
          <ac:spMkLst>
            <pc:docMk/>
            <pc:sldMk cId="1441486654" sldId="260"/>
            <ac:spMk id="3" creationId="{7A48F23B-02D1-4ED3-890C-58EF9352DE74}"/>
          </ac:spMkLst>
        </pc:spChg>
      </pc:sldChg>
      <pc:sldChg chg="modSp mod">
        <pc:chgData name="Decker, Christine" userId="8544544b-74be-4adc-b4b4-6c6efcc0ea39" providerId="ADAL" clId="{8D2E1158-4545-4C43-9964-8B59A20A683A}" dt="2023-09-19T23:13:19.629" v="7558" actId="13244"/>
        <pc:sldMkLst>
          <pc:docMk/>
          <pc:sldMk cId="806099723" sldId="1897"/>
        </pc:sldMkLst>
        <pc:spChg chg="mod">
          <ac:chgData name="Decker, Christine" userId="8544544b-74be-4adc-b4b4-6c6efcc0ea39" providerId="ADAL" clId="{8D2E1158-4545-4C43-9964-8B59A20A683A}" dt="2023-09-19T18:53:57.616" v="994" actId="33553"/>
          <ac:spMkLst>
            <pc:docMk/>
            <pc:sldMk cId="806099723" sldId="1897"/>
            <ac:spMk id="18" creationId="{C0306A20-63DF-4401-A7AC-FD68513C9839}"/>
          </ac:spMkLst>
        </pc:spChg>
        <pc:spChg chg="ord">
          <ac:chgData name="Decker, Christine" userId="8544544b-74be-4adc-b4b4-6c6efcc0ea39" providerId="ADAL" clId="{8D2E1158-4545-4C43-9964-8B59A20A683A}" dt="2023-09-19T23:13:19.629" v="7558" actId="13244"/>
          <ac:spMkLst>
            <pc:docMk/>
            <pc:sldMk cId="806099723" sldId="1897"/>
            <ac:spMk id="27" creationId="{195BD7DD-F42A-49CE-B2DC-63DE5FA6BD46}"/>
          </ac:spMkLst>
        </pc:spChg>
        <pc:spChg chg="mod">
          <ac:chgData name="Decker, Christine" userId="8544544b-74be-4adc-b4b4-6c6efcc0ea39" providerId="ADAL" clId="{8D2E1158-4545-4C43-9964-8B59A20A683A}" dt="2023-09-19T20:01:27.103" v="3780" actId="962"/>
          <ac:spMkLst>
            <pc:docMk/>
            <pc:sldMk cId="806099723" sldId="1897"/>
            <ac:spMk id="46" creationId="{573AABA1-BB65-465E-BB8D-2674450EB4F8}"/>
          </ac:spMkLst>
        </pc:spChg>
        <pc:spChg chg="mod">
          <ac:chgData name="Decker, Christine" userId="8544544b-74be-4adc-b4b4-6c6efcc0ea39" providerId="ADAL" clId="{8D2E1158-4545-4C43-9964-8B59A20A683A}" dt="2023-09-19T20:01:29.831" v="3781" actId="962"/>
          <ac:spMkLst>
            <pc:docMk/>
            <pc:sldMk cId="806099723" sldId="1897"/>
            <ac:spMk id="47" creationId="{D1A66C05-3F62-4166-8DE2-F66295D357FB}"/>
          </ac:spMkLst>
        </pc:spChg>
        <pc:spChg chg="mod">
          <ac:chgData name="Decker, Christine" userId="8544544b-74be-4adc-b4b4-6c6efcc0ea39" providerId="ADAL" clId="{8D2E1158-4545-4C43-9964-8B59A20A683A}" dt="2023-09-19T20:01:34.495" v="3782" actId="962"/>
          <ac:spMkLst>
            <pc:docMk/>
            <pc:sldMk cId="806099723" sldId="1897"/>
            <ac:spMk id="81" creationId="{00000000-0000-0000-0000-000000000000}"/>
          </ac:spMkLst>
        </pc:spChg>
        <pc:grpChg chg="mod">
          <ac:chgData name="Decker, Christine" userId="8544544b-74be-4adc-b4b4-6c6efcc0ea39" providerId="ADAL" clId="{8D2E1158-4545-4C43-9964-8B59A20A683A}" dt="2023-09-19T20:01:44.412" v="3810" actId="962"/>
          <ac:grpSpMkLst>
            <pc:docMk/>
            <pc:sldMk cId="806099723" sldId="1897"/>
            <ac:grpSpMk id="3" creationId="{302D71FC-5230-4301-B212-235147E3F3FC}"/>
          </ac:grpSpMkLst>
        </pc:grpChg>
        <pc:grpChg chg="mod">
          <ac:chgData name="Decker, Christine" userId="8544544b-74be-4adc-b4b4-6c6efcc0ea39" providerId="ADAL" clId="{8D2E1158-4545-4C43-9964-8B59A20A683A}" dt="2023-09-19T20:02:26.772" v="3994" actId="962"/>
          <ac:grpSpMkLst>
            <pc:docMk/>
            <pc:sldMk cId="806099723" sldId="1897"/>
            <ac:grpSpMk id="6" creationId="{0F3D9923-99A1-4D11-B1F4-F6E56788A360}"/>
          </ac:grpSpMkLst>
        </pc:grpChg>
        <pc:grpChg chg="mod">
          <ac:chgData name="Decker, Christine" userId="8544544b-74be-4adc-b4b4-6c6efcc0ea39" providerId="ADAL" clId="{8D2E1158-4545-4C43-9964-8B59A20A683A}" dt="2023-09-19T20:02:35.058" v="4024" actId="962"/>
          <ac:grpSpMkLst>
            <pc:docMk/>
            <pc:sldMk cId="806099723" sldId="1897"/>
            <ac:grpSpMk id="8" creationId="{27999D5A-92C6-4BDB-9C71-D8DB4EA5038F}"/>
          </ac:grpSpMkLst>
        </pc:grpChg>
        <pc:grpChg chg="mod">
          <ac:chgData name="Decker, Christine" userId="8544544b-74be-4adc-b4b4-6c6efcc0ea39" providerId="ADAL" clId="{8D2E1158-4545-4C43-9964-8B59A20A683A}" dt="2023-09-19T20:02:02.094" v="3878" actId="962"/>
          <ac:grpSpMkLst>
            <pc:docMk/>
            <pc:sldMk cId="806099723" sldId="1897"/>
            <ac:grpSpMk id="43" creationId="{C3DB77D4-2D41-4F55-8775-F0C6C5C36C4F}"/>
          </ac:grpSpMkLst>
        </pc:grpChg>
        <pc:grpChg chg="mod">
          <ac:chgData name="Decker, Christine" userId="8544544b-74be-4adc-b4b4-6c6efcc0ea39" providerId="ADAL" clId="{8D2E1158-4545-4C43-9964-8B59A20A683A}" dt="2023-09-19T20:02:18.919" v="3964" actId="962"/>
          <ac:grpSpMkLst>
            <pc:docMk/>
            <pc:sldMk cId="806099723" sldId="1897"/>
            <ac:grpSpMk id="52" creationId="{8953C411-793B-42DB-B685-42AD334397CB}"/>
          </ac:grpSpMkLst>
        </pc:grpChg>
        <pc:picChg chg="mod">
          <ac:chgData name="Decker, Christine" userId="8544544b-74be-4adc-b4b4-6c6efcc0ea39" providerId="ADAL" clId="{8D2E1158-4545-4C43-9964-8B59A20A683A}" dt="2023-09-19T20:02:39.467" v="4025" actId="962"/>
          <ac:picMkLst>
            <pc:docMk/>
            <pc:sldMk cId="806099723" sldId="1897"/>
            <ac:picMk id="5" creationId="{81C8B089-8060-AA28-8BAD-D3D9E785C23B}"/>
          </ac:picMkLst>
        </pc:picChg>
        <pc:picChg chg="mod ord">
          <ac:chgData name="Decker, Christine" userId="8544544b-74be-4adc-b4b4-6c6efcc0ea39" providerId="ADAL" clId="{8D2E1158-4545-4C43-9964-8B59A20A683A}" dt="2023-09-19T23:13:13.644" v="7557" actId="13244"/>
          <ac:picMkLst>
            <pc:docMk/>
            <pc:sldMk cId="806099723" sldId="1897"/>
            <ac:picMk id="28" creationId="{E803AE3C-A9E0-4A04-8DED-E7BEB1773D8D}"/>
          </ac:picMkLst>
        </pc:picChg>
        <pc:picChg chg="ord">
          <ac:chgData name="Decker, Christine" userId="8544544b-74be-4adc-b4b4-6c6efcc0ea39" providerId="ADAL" clId="{8D2E1158-4545-4C43-9964-8B59A20A683A}" dt="2023-09-19T23:13:03.269" v="7556" actId="13244"/>
          <ac:picMkLst>
            <pc:docMk/>
            <pc:sldMk cId="806099723" sldId="1897"/>
            <ac:picMk id="40" creationId="{E24AF4A9-C2EF-4C27-A448-F13C74E34C5E}"/>
          </ac:picMkLst>
        </pc:picChg>
        <pc:picChg chg="mod ord">
          <ac:chgData name="Decker, Christine" userId="8544544b-74be-4adc-b4b4-6c6efcc0ea39" providerId="ADAL" clId="{8D2E1158-4545-4C43-9964-8B59A20A683A}" dt="2023-09-19T23:12:58.232" v="7555" actId="13244"/>
          <ac:picMkLst>
            <pc:docMk/>
            <pc:sldMk cId="806099723" sldId="1897"/>
            <ac:picMk id="78" creationId="{84154912-1345-48F6-8C7E-3D8085E9463B}"/>
          </ac:picMkLst>
        </pc:picChg>
        <pc:picChg chg="mod ord">
          <ac:chgData name="Decker, Christine" userId="8544544b-74be-4adc-b4b4-6c6efcc0ea39" providerId="ADAL" clId="{8D2E1158-4545-4C43-9964-8B59A20A683A}" dt="2023-09-19T23:12:53.709" v="7554" actId="13244"/>
          <ac:picMkLst>
            <pc:docMk/>
            <pc:sldMk cId="806099723" sldId="1897"/>
            <ac:picMk id="79" creationId="{B4642EBA-2188-44AF-8783-A56B5E81ACD7}"/>
          </ac:picMkLst>
        </pc:picChg>
        <pc:picChg chg="mod ord">
          <ac:chgData name="Decker, Christine" userId="8544544b-74be-4adc-b4b4-6c6efcc0ea39" providerId="ADAL" clId="{8D2E1158-4545-4C43-9964-8B59A20A683A}" dt="2023-09-19T23:12:48.147" v="7553" actId="13244"/>
          <ac:picMkLst>
            <pc:docMk/>
            <pc:sldMk cId="806099723" sldId="1897"/>
            <ac:picMk id="83" creationId="{FDBA7306-8B68-47C0-92B6-AE9F733343A6}"/>
          </ac:picMkLst>
        </pc:picChg>
      </pc:sldChg>
      <pc:sldChg chg="modSp mod">
        <pc:chgData name="Decker, Christine" userId="8544544b-74be-4adc-b4b4-6c6efcc0ea39" providerId="ADAL" clId="{8D2E1158-4545-4C43-9964-8B59A20A683A}" dt="2023-09-19T23:16:33.333" v="7561" actId="13244"/>
        <pc:sldMkLst>
          <pc:docMk/>
          <pc:sldMk cId="1016644051" sldId="1923"/>
        </pc:sldMkLst>
        <pc:spChg chg="mod">
          <ac:chgData name="Decker, Christine" userId="8544544b-74be-4adc-b4b4-6c6efcc0ea39" providerId="ADAL" clId="{8D2E1158-4545-4C43-9964-8B59A20A683A}" dt="2023-09-19T20:05:49.098" v="4265" actId="962"/>
          <ac:spMkLst>
            <pc:docMk/>
            <pc:sldMk cId="1016644051" sldId="1923"/>
            <ac:spMk id="21" creationId="{242FC4AE-13E6-4FF5-9DE5-D4FB06AF8F6E}"/>
          </ac:spMkLst>
        </pc:spChg>
        <pc:spChg chg="mod ord">
          <ac:chgData name="Decker, Christine" userId="8544544b-74be-4adc-b4b4-6c6efcc0ea39" providerId="ADAL" clId="{8D2E1158-4545-4C43-9964-8B59A20A683A}" dt="2023-09-19T23:16:33.333" v="7561" actId="13244"/>
          <ac:spMkLst>
            <pc:docMk/>
            <pc:sldMk cId="1016644051" sldId="1923"/>
            <ac:spMk id="26" creationId="{7E79CAF6-8E5D-45C1-9CA7-86F422081D05}"/>
          </ac:spMkLst>
        </pc:spChg>
        <pc:grpChg chg="mod">
          <ac:chgData name="Decker, Christine" userId="8544544b-74be-4adc-b4b4-6c6efcc0ea39" providerId="ADAL" clId="{8D2E1158-4545-4C43-9964-8B59A20A683A}" dt="2023-09-19T20:05:52.104" v="4266" actId="962"/>
          <ac:grpSpMkLst>
            <pc:docMk/>
            <pc:sldMk cId="1016644051" sldId="1923"/>
            <ac:grpSpMk id="7" creationId="{59604E00-F5E9-4709-820E-820F7A54A7B1}"/>
          </ac:grpSpMkLst>
        </pc:grpChg>
        <pc:picChg chg="mod">
          <ac:chgData name="Decker, Christine" userId="8544544b-74be-4adc-b4b4-6c6efcc0ea39" providerId="ADAL" clId="{8D2E1158-4545-4C43-9964-8B59A20A683A}" dt="2023-09-19T20:05:55.201" v="4267" actId="962"/>
          <ac:picMkLst>
            <pc:docMk/>
            <pc:sldMk cId="1016644051" sldId="1923"/>
            <ac:picMk id="5" creationId="{F1780DBE-30C6-B944-1A1E-D7FA36C71387}"/>
          </ac:picMkLst>
        </pc:picChg>
      </pc:sldChg>
      <pc:sldChg chg="addSp delSp modSp mod modAnim">
        <pc:chgData name="Decker, Christine" userId="8544544b-74be-4adc-b4b4-6c6efcc0ea39" providerId="ADAL" clId="{8D2E1158-4545-4C43-9964-8B59A20A683A}" dt="2023-09-19T23:10:01.068" v="7547" actId="14429"/>
        <pc:sldMkLst>
          <pc:docMk/>
          <pc:sldMk cId="4176778451" sldId="1937"/>
        </pc:sldMkLst>
        <pc:spChg chg="mod">
          <ac:chgData name="Decker, Christine" userId="8544544b-74be-4adc-b4b4-6c6efcc0ea39" providerId="ADAL" clId="{8D2E1158-4545-4C43-9964-8B59A20A683A}" dt="2023-09-19T18:25:58.292" v="948" actId="33553"/>
          <ac:spMkLst>
            <pc:docMk/>
            <pc:sldMk cId="4176778451" sldId="1937"/>
            <ac:spMk id="5" creationId="{BB540C57-D922-45DB-A7F5-79A421692F63}"/>
          </ac:spMkLst>
        </pc:spChg>
        <pc:spChg chg="mod modVis">
          <ac:chgData name="Decker, Christine" userId="8544544b-74be-4adc-b4b4-6c6efcc0ea39" providerId="ADAL" clId="{8D2E1158-4545-4C43-9964-8B59A20A683A}" dt="2023-09-19T23:10:01.068" v="7547" actId="14429"/>
          <ac:spMkLst>
            <pc:docMk/>
            <pc:sldMk cId="4176778451" sldId="1937"/>
            <ac:spMk id="19" creationId="{C7BC014C-F1C1-4185-A358-FF7AC11C92B0}"/>
          </ac:spMkLst>
        </pc:spChg>
        <pc:spChg chg="mod modVis">
          <ac:chgData name="Decker, Christine" userId="8544544b-74be-4adc-b4b4-6c6efcc0ea39" providerId="ADAL" clId="{8D2E1158-4545-4C43-9964-8B59A20A683A}" dt="2023-09-19T23:10:00.035" v="7546" actId="14429"/>
          <ac:spMkLst>
            <pc:docMk/>
            <pc:sldMk cId="4176778451" sldId="1937"/>
            <ac:spMk id="20" creationId="{E7ABACBA-3C4C-4923-9DFC-57C57ED69AB7}"/>
          </ac:spMkLst>
        </pc:spChg>
        <pc:spChg chg="del mod">
          <ac:chgData name="Decker, Christine" userId="8544544b-74be-4adc-b4b4-6c6efcc0ea39" providerId="ADAL" clId="{8D2E1158-4545-4C43-9964-8B59A20A683A}" dt="2023-09-19T23:08:49.133" v="7538" actId="478"/>
          <ac:spMkLst>
            <pc:docMk/>
            <pc:sldMk cId="4176778451" sldId="1937"/>
            <ac:spMk id="41" creationId="{9604C20A-BAA5-460C-B0B8-EBCAA5ECEA37}"/>
          </ac:spMkLst>
        </pc:spChg>
        <pc:spChg chg="mod">
          <ac:chgData name="Decker, Christine" userId="8544544b-74be-4adc-b4b4-6c6efcc0ea39" providerId="ADAL" clId="{8D2E1158-4545-4C43-9964-8B59A20A683A}" dt="2023-09-19T23:09:24.386" v="7541" actId="164"/>
          <ac:spMkLst>
            <pc:docMk/>
            <pc:sldMk cId="4176778451" sldId="1937"/>
            <ac:spMk id="42" creationId="{87DD4F28-E67E-45E1-AD74-F0EAD4293CD4}"/>
          </ac:spMkLst>
        </pc:spChg>
        <pc:spChg chg="mod">
          <ac:chgData name="Decker, Christine" userId="8544544b-74be-4adc-b4b4-6c6efcc0ea39" providerId="ADAL" clId="{8D2E1158-4545-4C43-9964-8B59A20A683A}" dt="2023-09-19T23:09:24.386" v="7541" actId="164"/>
          <ac:spMkLst>
            <pc:docMk/>
            <pc:sldMk cId="4176778451" sldId="1937"/>
            <ac:spMk id="43" creationId="{31EB103D-2C80-4B99-BB8A-2A6DFD61023B}"/>
          </ac:spMkLst>
        </pc:spChg>
        <pc:spChg chg="mod">
          <ac:chgData name="Decker, Christine" userId="8544544b-74be-4adc-b4b4-6c6efcc0ea39" providerId="ADAL" clId="{8D2E1158-4545-4C43-9964-8B59A20A683A}" dt="2023-09-19T23:09:24.386" v="7541" actId="164"/>
          <ac:spMkLst>
            <pc:docMk/>
            <pc:sldMk cId="4176778451" sldId="1937"/>
            <ac:spMk id="44" creationId="{882B1219-CAD2-41D1-9E7C-0EA29DD44F3E}"/>
          </ac:spMkLst>
        </pc:spChg>
        <pc:grpChg chg="add mod">
          <ac:chgData name="Decker, Christine" userId="8544544b-74be-4adc-b4b4-6c6efcc0ea39" providerId="ADAL" clId="{8D2E1158-4545-4C43-9964-8B59A20A683A}" dt="2023-09-19T23:09:47.973" v="7545" actId="962"/>
          <ac:grpSpMkLst>
            <pc:docMk/>
            <pc:sldMk cId="4176778451" sldId="1937"/>
            <ac:grpSpMk id="2" creationId="{8B58582C-8422-6F6C-14A7-7552639F6285}"/>
          </ac:grpSpMkLst>
        </pc:grpChg>
        <pc:graphicFrameChg chg="mod">
          <ac:chgData name="Decker, Christine" userId="8544544b-74be-4adc-b4b4-6c6efcc0ea39" providerId="ADAL" clId="{8D2E1158-4545-4C43-9964-8B59A20A683A}" dt="2023-09-19T23:09:39.378" v="7543" actId="962"/>
          <ac:graphicFrameMkLst>
            <pc:docMk/>
            <pc:sldMk cId="4176778451" sldId="1937"/>
            <ac:graphicFrameMk id="23" creationId="{468B08AB-84EA-4023-AA46-5FDB72A32E6A}"/>
          </ac:graphicFrameMkLst>
        </pc:graphicFrameChg>
      </pc:sldChg>
      <pc:sldChg chg="modSp mod">
        <pc:chgData name="Decker, Christine" userId="8544544b-74be-4adc-b4b4-6c6efcc0ea39" providerId="ADAL" clId="{8D2E1158-4545-4C43-9964-8B59A20A683A}" dt="2023-09-19T19:58:55.934" v="3532" actId="962"/>
        <pc:sldMkLst>
          <pc:docMk/>
          <pc:sldMk cId="3632151284" sldId="1938"/>
        </pc:sldMkLst>
        <pc:spChg chg="mod">
          <ac:chgData name="Decker, Christine" userId="8544544b-74be-4adc-b4b4-6c6efcc0ea39" providerId="ADAL" clId="{8D2E1158-4545-4C43-9964-8B59A20A683A}" dt="2023-09-19T18:25:50.115" v="947" actId="33553"/>
          <ac:spMkLst>
            <pc:docMk/>
            <pc:sldMk cId="3632151284" sldId="1938"/>
            <ac:spMk id="2" creationId="{EC61188B-276C-4A49-AAAB-C2CA131255D7}"/>
          </ac:spMkLst>
        </pc:spChg>
        <pc:grpChg chg="mod">
          <ac:chgData name="Decker, Christine" userId="8544544b-74be-4adc-b4b4-6c6efcc0ea39" providerId="ADAL" clId="{8D2E1158-4545-4C43-9964-8B59A20A683A}" dt="2023-09-19T19:17:32.659" v="3530" actId="962"/>
          <ac:grpSpMkLst>
            <pc:docMk/>
            <pc:sldMk cId="3632151284" sldId="1938"/>
            <ac:grpSpMk id="25" creationId="{19F8BBE3-00F0-42A7-9183-7F4B106F6201}"/>
          </ac:grpSpMkLst>
        </pc:grpChg>
        <pc:grpChg chg="mod">
          <ac:chgData name="Decker, Christine" userId="8544544b-74be-4adc-b4b4-6c6efcc0ea39" providerId="ADAL" clId="{8D2E1158-4545-4C43-9964-8B59A20A683A}" dt="2023-09-19T19:17:10.640" v="3436" actId="962"/>
          <ac:grpSpMkLst>
            <pc:docMk/>
            <pc:sldMk cId="3632151284" sldId="1938"/>
            <ac:grpSpMk id="27" creationId="{FC0BBE73-CE66-44B5-80B3-81D364EFEE53}"/>
          </ac:grpSpMkLst>
        </pc:grpChg>
        <pc:graphicFrameChg chg="mod">
          <ac:chgData name="Decker, Christine" userId="8544544b-74be-4adc-b4b4-6c6efcc0ea39" providerId="ADAL" clId="{8D2E1158-4545-4C43-9964-8B59A20A683A}" dt="2023-09-19T19:58:49.140" v="3531" actId="962"/>
          <ac:graphicFrameMkLst>
            <pc:docMk/>
            <pc:sldMk cId="3632151284" sldId="1938"/>
            <ac:graphicFrameMk id="23" creationId="{0D9A079F-8F91-43C2-B498-B44C49457B39}"/>
          </ac:graphicFrameMkLst>
        </pc:graphicFrameChg>
        <pc:picChg chg="mod">
          <ac:chgData name="Decker, Christine" userId="8544544b-74be-4adc-b4b4-6c6efcc0ea39" providerId="ADAL" clId="{8D2E1158-4545-4C43-9964-8B59A20A683A}" dt="2023-09-19T19:58:55.934" v="3532" actId="962"/>
          <ac:picMkLst>
            <pc:docMk/>
            <pc:sldMk cId="3632151284" sldId="1938"/>
            <ac:picMk id="3" creationId="{C722FF92-1B8C-0A30-D281-3FAD72C986EA}"/>
          </ac:picMkLst>
        </pc:picChg>
      </pc:sldChg>
      <pc:sldChg chg="delSp modSp mod">
        <pc:chgData name="Decker, Christine" userId="8544544b-74be-4adc-b4b4-6c6efcc0ea39" providerId="ADAL" clId="{8D2E1158-4545-4C43-9964-8B59A20A683A}" dt="2023-09-19T23:12:02.738" v="7551" actId="13244"/>
        <pc:sldMkLst>
          <pc:docMk/>
          <pc:sldMk cId="2690085232" sldId="1939"/>
        </pc:sldMkLst>
        <pc:spChg chg="mod ord topLvl">
          <ac:chgData name="Decker, Christine" userId="8544544b-74be-4adc-b4b4-6c6efcc0ea39" providerId="ADAL" clId="{8D2E1158-4545-4C43-9964-8B59A20A683A}" dt="2023-09-19T23:12:00.163" v="7550" actId="13244"/>
          <ac:spMkLst>
            <pc:docMk/>
            <pc:sldMk cId="2690085232" sldId="1939"/>
            <ac:spMk id="29" creationId="{8D1D5C49-A750-4380-B78C-968C59DD54E2}"/>
          </ac:spMkLst>
        </pc:spChg>
        <pc:spChg chg="mod topLvl">
          <ac:chgData name="Decker, Christine" userId="8544544b-74be-4adc-b4b4-6c6efcc0ea39" providerId="ADAL" clId="{8D2E1158-4545-4C43-9964-8B59A20A683A}" dt="2023-09-19T18:28:59.793" v="992" actId="33553"/>
          <ac:spMkLst>
            <pc:docMk/>
            <pc:sldMk cId="2690085232" sldId="1939"/>
            <ac:spMk id="31" creationId="{3695DBF8-04E5-435E-9D5B-D5F31F5D34AC}"/>
          </ac:spMkLst>
        </pc:spChg>
        <pc:grpChg chg="del">
          <ac:chgData name="Decker, Christine" userId="8544544b-74be-4adc-b4b4-6c6efcc0ea39" providerId="ADAL" clId="{8D2E1158-4545-4C43-9964-8B59A20A683A}" dt="2023-09-19T18:28:54.344" v="991" actId="165"/>
          <ac:grpSpMkLst>
            <pc:docMk/>
            <pc:sldMk cId="2690085232" sldId="1939"/>
            <ac:grpSpMk id="11" creationId="{DBD80642-CA31-46F6-9785-B604B67D852F}"/>
          </ac:grpSpMkLst>
        </pc:grpChg>
        <pc:picChg chg="mod">
          <ac:chgData name="Decker, Christine" userId="8544544b-74be-4adc-b4b4-6c6efcc0ea39" providerId="ADAL" clId="{8D2E1158-4545-4C43-9964-8B59A20A683A}" dt="2023-09-19T20:01:18.098" v="3779" actId="962"/>
          <ac:picMkLst>
            <pc:docMk/>
            <pc:sldMk cId="2690085232" sldId="1939"/>
            <ac:picMk id="4" creationId="{91BE2A48-D55C-5836-1D7B-1CD2752207A5}"/>
          </ac:picMkLst>
        </pc:picChg>
        <pc:picChg chg="mod">
          <ac:chgData name="Decker, Christine" userId="8544544b-74be-4adc-b4b4-6c6efcc0ea39" providerId="ADAL" clId="{8D2E1158-4545-4C43-9964-8B59A20A683A}" dt="2023-09-19T18:12:28.447" v="247" actId="962"/>
          <ac:picMkLst>
            <pc:docMk/>
            <pc:sldMk cId="2690085232" sldId="1939"/>
            <ac:picMk id="7" creationId="{D37AE696-419E-471B-98D7-D402F82B9EB3}"/>
          </ac:picMkLst>
        </pc:picChg>
        <pc:cxnChg chg="mod ord topLvl">
          <ac:chgData name="Decker, Christine" userId="8544544b-74be-4adc-b4b4-6c6efcc0ea39" providerId="ADAL" clId="{8D2E1158-4545-4C43-9964-8B59A20A683A}" dt="2023-09-19T23:12:02.738" v="7551" actId="13244"/>
          <ac:cxnSpMkLst>
            <pc:docMk/>
            <pc:sldMk cId="2690085232" sldId="1939"/>
            <ac:cxnSpMk id="32" creationId="{786E955F-84EB-4CE5-9F53-02CF06A93E29}"/>
          </ac:cxnSpMkLst>
        </pc:cxnChg>
      </pc:sldChg>
      <pc:sldChg chg="modSp mod">
        <pc:chgData name="Decker, Christine" userId="8544544b-74be-4adc-b4b4-6c6efcc0ea39" providerId="ADAL" clId="{8D2E1158-4545-4C43-9964-8B59A20A683A}" dt="2023-09-19T20:27:53.732" v="6697" actId="962"/>
        <pc:sldMkLst>
          <pc:docMk/>
          <pc:sldMk cId="3417123618" sldId="2014"/>
        </pc:sldMkLst>
        <pc:spChg chg="mod">
          <ac:chgData name="Decker, Christine" userId="8544544b-74be-4adc-b4b4-6c6efcc0ea39" providerId="ADAL" clId="{8D2E1158-4545-4C43-9964-8B59A20A683A}" dt="2023-09-19T18:56:25.549" v="1019" actId="33553"/>
          <ac:spMkLst>
            <pc:docMk/>
            <pc:sldMk cId="3417123618" sldId="2014"/>
            <ac:spMk id="2" creationId="{E536AF5B-0792-43A7-B653-7D233CBA1834}"/>
          </ac:spMkLst>
        </pc:spChg>
        <pc:grpChg chg="mod">
          <ac:chgData name="Decker, Christine" userId="8544544b-74be-4adc-b4b4-6c6efcc0ea39" providerId="ADAL" clId="{8D2E1158-4545-4C43-9964-8B59A20A683A}" dt="2023-09-19T20:27:45.947" v="6657" actId="962"/>
          <ac:grpSpMkLst>
            <pc:docMk/>
            <pc:sldMk cId="3417123618" sldId="2014"/>
            <ac:grpSpMk id="7" creationId="{54BC6236-6F82-4558-9864-8B55A1ACAD87}"/>
          </ac:grpSpMkLst>
        </pc:grpChg>
        <pc:grpChg chg="mod">
          <ac:chgData name="Decker, Christine" userId="8544544b-74be-4adc-b4b4-6c6efcc0ea39" providerId="ADAL" clId="{8D2E1158-4545-4C43-9964-8B59A20A683A}" dt="2023-09-19T20:27:53.732" v="6697" actId="962"/>
          <ac:grpSpMkLst>
            <pc:docMk/>
            <pc:sldMk cId="3417123618" sldId="2014"/>
            <ac:grpSpMk id="8" creationId="{6848745F-5779-4FDB-A4F3-76B036418DD6}"/>
          </ac:grpSpMkLst>
        </pc:grpChg>
        <pc:grpChg chg="mod">
          <ac:chgData name="Decker, Christine" userId="8544544b-74be-4adc-b4b4-6c6efcc0ea39" providerId="ADAL" clId="{8D2E1158-4545-4C43-9964-8B59A20A683A}" dt="2023-09-19T20:27:06.037" v="6463" actId="962"/>
          <ac:grpSpMkLst>
            <pc:docMk/>
            <pc:sldMk cId="3417123618" sldId="2014"/>
            <ac:grpSpMk id="9" creationId="{E37C8D79-0DD2-4B7D-9786-CDB03344D32B}"/>
          </ac:grpSpMkLst>
        </pc:grpChg>
        <pc:grpChg chg="mod">
          <ac:chgData name="Decker, Christine" userId="8544544b-74be-4adc-b4b4-6c6efcc0ea39" providerId="ADAL" clId="{8D2E1158-4545-4C43-9964-8B59A20A683A}" dt="2023-09-19T20:27:18.034" v="6529" actId="962"/>
          <ac:grpSpMkLst>
            <pc:docMk/>
            <pc:sldMk cId="3417123618" sldId="2014"/>
            <ac:grpSpMk id="15" creationId="{0DF4F78D-5FD7-432B-854E-4C2F7E339DF8}"/>
          </ac:grpSpMkLst>
        </pc:grpChg>
        <pc:grpChg chg="mod">
          <ac:chgData name="Decker, Christine" userId="8544544b-74be-4adc-b4b4-6c6efcc0ea39" providerId="ADAL" clId="{8D2E1158-4545-4C43-9964-8B59A20A683A}" dt="2023-09-19T20:27:26.331" v="6571" actId="962"/>
          <ac:grpSpMkLst>
            <pc:docMk/>
            <pc:sldMk cId="3417123618" sldId="2014"/>
            <ac:grpSpMk id="16" creationId="{3948F8AF-9F12-4809-AE23-25980AA946C8}"/>
          </ac:grpSpMkLst>
        </pc:grpChg>
        <pc:picChg chg="mod">
          <ac:chgData name="Decker, Christine" userId="8544544b-74be-4adc-b4b4-6c6efcc0ea39" providerId="ADAL" clId="{8D2E1158-4545-4C43-9964-8B59A20A683A}" dt="2023-09-19T18:20:28.526" v="881" actId="962"/>
          <ac:picMkLst>
            <pc:docMk/>
            <pc:sldMk cId="3417123618" sldId="2014"/>
            <ac:picMk id="4" creationId="{4404083A-5BC2-4885-BA83-D3C675BF7ECC}"/>
          </ac:picMkLst>
        </pc:picChg>
        <pc:picChg chg="mod">
          <ac:chgData name="Decker, Christine" userId="8544544b-74be-4adc-b4b4-6c6efcc0ea39" providerId="ADAL" clId="{8D2E1158-4545-4C43-9964-8B59A20A683A}" dt="2023-09-19T18:21:24.179" v="882" actId="962"/>
          <ac:picMkLst>
            <pc:docMk/>
            <pc:sldMk cId="3417123618" sldId="2014"/>
            <ac:picMk id="10" creationId="{54C36A8F-A071-B843-6B32-42066453BBBA}"/>
          </ac:picMkLst>
        </pc:picChg>
      </pc:sldChg>
      <pc:sldChg chg="modSp mod">
        <pc:chgData name="Decker, Christine" userId="8544544b-74be-4adc-b4b4-6c6efcc0ea39" providerId="ADAL" clId="{8D2E1158-4545-4C43-9964-8B59A20A683A}" dt="2023-09-19T20:31:50.055" v="7102" actId="962"/>
        <pc:sldMkLst>
          <pc:docMk/>
          <pc:sldMk cId="2988849106" sldId="2016"/>
        </pc:sldMkLst>
        <pc:spChg chg="mod">
          <ac:chgData name="Decker, Christine" userId="8544544b-74be-4adc-b4b4-6c6efcc0ea39" providerId="ADAL" clId="{8D2E1158-4545-4C43-9964-8B59A20A683A}" dt="2023-09-19T18:56:42.581" v="1021" actId="33553"/>
          <ac:spMkLst>
            <pc:docMk/>
            <pc:sldMk cId="2988849106" sldId="2016"/>
            <ac:spMk id="2" creationId="{DCD00EAB-692D-484B-AC52-17C2D9F3A267}"/>
          </ac:spMkLst>
        </pc:spChg>
        <pc:spChg chg="mod">
          <ac:chgData name="Decker, Christine" userId="8544544b-74be-4adc-b4b4-6c6efcc0ea39" providerId="ADAL" clId="{8D2E1158-4545-4C43-9964-8B59A20A683A}" dt="2023-09-19T20:31:47.111" v="7101" actId="962"/>
          <ac:spMkLst>
            <pc:docMk/>
            <pc:sldMk cId="2988849106" sldId="2016"/>
            <ac:spMk id="4" creationId="{4A5E1FAA-089A-430F-86AE-962F95FC57E9}"/>
          </ac:spMkLst>
        </pc:spChg>
        <pc:picChg chg="mod">
          <ac:chgData name="Decker, Christine" userId="8544544b-74be-4adc-b4b4-6c6efcc0ea39" providerId="ADAL" clId="{8D2E1158-4545-4C43-9964-8B59A20A683A}" dt="2023-09-19T20:31:50.055" v="7102" actId="962"/>
          <ac:picMkLst>
            <pc:docMk/>
            <pc:sldMk cId="2988849106" sldId="2016"/>
            <ac:picMk id="6" creationId="{44DB534B-A820-1F1D-AB10-E85FC42D86D7}"/>
          </ac:picMkLst>
        </pc:picChg>
        <pc:picChg chg="mod">
          <ac:chgData name="Decker, Christine" userId="8544544b-74be-4adc-b4b4-6c6efcc0ea39" providerId="ADAL" clId="{8D2E1158-4545-4C43-9964-8B59A20A683A}" dt="2023-09-19T18:21:43.142" v="886" actId="962"/>
          <ac:picMkLst>
            <pc:docMk/>
            <pc:sldMk cId="2988849106" sldId="2016"/>
            <ac:picMk id="9" creationId="{9BA0714F-59E3-4297-A379-1F9D1458BDC5}"/>
          </ac:picMkLst>
        </pc:picChg>
      </pc:sldChg>
      <pc:sldChg chg="modSp mod">
        <pc:chgData name="Decker, Christine" userId="8544544b-74be-4adc-b4b4-6c6efcc0ea39" providerId="ADAL" clId="{8D2E1158-4545-4C43-9964-8B59A20A683A}" dt="2023-09-19T20:24:34.264" v="5993" actId="962"/>
        <pc:sldMkLst>
          <pc:docMk/>
          <pc:sldMk cId="2508641285" sldId="2028"/>
        </pc:sldMkLst>
        <pc:spChg chg="mod">
          <ac:chgData name="Decker, Christine" userId="8544544b-74be-4adc-b4b4-6c6efcc0ea39" providerId="ADAL" clId="{8D2E1158-4545-4C43-9964-8B59A20A683A}" dt="2023-09-19T20:24:30.285" v="5991" actId="962"/>
          <ac:spMkLst>
            <pc:docMk/>
            <pc:sldMk cId="2508641285" sldId="2028"/>
            <ac:spMk id="10" creationId="{7CC72D53-0FA2-4A60-B443-EB29BA20E23F}"/>
          </ac:spMkLst>
        </pc:spChg>
        <pc:spChg chg="mod">
          <ac:chgData name="Decker, Christine" userId="8544544b-74be-4adc-b4b4-6c6efcc0ea39" providerId="ADAL" clId="{8D2E1158-4545-4C43-9964-8B59A20A683A}" dt="2023-09-19T20:24:31.972" v="5992" actId="962"/>
          <ac:spMkLst>
            <pc:docMk/>
            <pc:sldMk cId="2508641285" sldId="2028"/>
            <ac:spMk id="13" creationId="{F585C952-4F94-4C77-B558-AA179EDE94B5}"/>
          </ac:spMkLst>
        </pc:spChg>
        <pc:spChg chg="mod">
          <ac:chgData name="Decker, Christine" userId="8544544b-74be-4adc-b4b4-6c6efcc0ea39" providerId="ADAL" clId="{8D2E1158-4545-4C43-9964-8B59A20A683A}" dt="2023-09-19T20:24:28.096" v="5990" actId="962"/>
          <ac:spMkLst>
            <pc:docMk/>
            <pc:sldMk cId="2508641285" sldId="2028"/>
            <ac:spMk id="16" creationId="{19C4D70D-328B-469C-ADA0-3D08E5864CF1}"/>
          </ac:spMkLst>
        </pc:spChg>
        <pc:spChg chg="mod">
          <ac:chgData name="Decker, Christine" userId="8544544b-74be-4adc-b4b4-6c6efcc0ea39" providerId="ADAL" clId="{8D2E1158-4545-4C43-9964-8B59A20A683A}" dt="2023-09-19T18:55:56.018" v="1013" actId="33553"/>
          <ac:spMkLst>
            <pc:docMk/>
            <pc:sldMk cId="2508641285" sldId="2028"/>
            <ac:spMk id="17" creationId="{6B69E9A2-602D-4455-B62D-189DBD284F13}"/>
          </ac:spMkLst>
        </pc:spChg>
        <pc:picChg chg="mod">
          <ac:chgData name="Decker, Christine" userId="8544544b-74be-4adc-b4b4-6c6efcc0ea39" providerId="ADAL" clId="{8D2E1158-4545-4C43-9964-8B59A20A683A}" dt="2023-09-19T20:24:34.264" v="5993" actId="962"/>
          <ac:picMkLst>
            <pc:docMk/>
            <pc:sldMk cId="2508641285" sldId="2028"/>
            <ac:picMk id="4" creationId="{01B08E61-1656-9C5D-31EE-2773B1E590EB}"/>
          </ac:picMkLst>
        </pc:picChg>
        <pc:picChg chg="mod modVis">
          <ac:chgData name="Decker, Christine" userId="8544544b-74be-4adc-b4b4-6c6efcc0ea39" providerId="ADAL" clId="{8D2E1158-4545-4C43-9964-8B59A20A683A}" dt="2023-09-19T18:19:50.335" v="773" actId="962"/>
          <ac:picMkLst>
            <pc:docMk/>
            <pc:sldMk cId="2508641285" sldId="2028"/>
            <ac:picMk id="7" creationId="{51852C67-6A5F-4012-BDE7-23A1B3EEEDD9}"/>
          </ac:picMkLst>
        </pc:picChg>
      </pc:sldChg>
      <pc:sldChg chg="addSp delSp modSp mod">
        <pc:chgData name="Decker, Christine" userId="8544544b-74be-4adc-b4b4-6c6efcc0ea39" providerId="ADAL" clId="{8D2E1158-4545-4C43-9964-8B59A20A683A}" dt="2023-09-19T20:54:37.849" v="7162" actId="13244"/>
        <pc:sldMkLst>
          <pc:docMk/>
          <pc:sldMk cId="522081778" sldId="2066"/>
        </pc:sldMkLst>
        <pc:spChg chg="add mod">
          <ac:chgData name="Decker, Christine" userId="8544544b-74be-4adc-b4b4-6c6efcc0ea39" providerId="ADAL" clId="{8D2E1158-4545-4C43-9964-8B59A20A683A}" dt="2023-09-19T20:54:17.994" v="7159" actId="13244"/>
          <ac:spMkLst>
            <pc:docMk/>
            <pc:sldMk cId="522081778" sldId="2066"/>
            <ac:spMk id="2" creationId="{17652B2C-4CC2-676B-AA5C-65C7B2166E8F}"/>
          </ac:spMkLst>
        </pc:spChg>
        <pc:spChg chg="mod">
          <ac:chgData name="Decker, Christine" userId="8544544b-74be-4adc-b4b4-6c6efcc0ea39" providerId="ADAL" clId="{8D2E1158-4545-4C43-9964-8B59A20A683A}" dt="2023-09-19T20:54:37.849" v="7162" actId="13244"/>
          <ac:spMkLst>
            <pc:docMk/>
            <pc:sldMk cId="522081778" sldId="2066"/>
            <ac:spMk id="19" creationId="{C4FDB7F2-0DE8-4552-8930-E81DC955156A}"/>
          </ac:spMkLst>
        </pc:spChg>
        <pc:spChg chg="del">
          <ac:chgData name="Decker, Christine" userId="8544544b-74be-4adc-b4b4-6c6efcc0ea39" providerId="ADAL" clId="{8D2E1158-4545-4C43-9964-8B59A20A683A}" dt="2023-09-19T18:24:37.099" v="941" actId="478"/>
          <ac:spMkLst>
            <pc:docMk/>
            <pc:sldMk cId="522081778" sldId="2066"/>
            <ac:spMk id="20" creationId="{57D293CF-F9F8-4B1C-99E4-3A6C26F586FF}"/>
          </ac:spMkLst>
        </pc:spChg>
        <pc:grpChg chg="del mod">
          <ac:chgData name="Decker, Christine" userId="8544544b-74be-4adc-b4b4-6c6efcc0ea39" providerId="ADAL" clId="{8D2E1158-4545-4C43-9964-8B59A20A683A}" dt="2023-09-19T18:24:37.099" v="941" actId="478"/>
          <ac:grpSpMkLst>
            <pc:docMk/>
            <pc:sldMk cId="522081778" sldId="2066"/>
            <ac:grpSpMk id="18" creationId="{C9A295CA-A37B-459C-B4A7-4B2DAE44BFD5}"/>
          </ac:grpSpMkLst>
        </pc:grpChg>
        <pc:grpChg chg="mod">
          <ac:chgData name="Decker, Christine" userId="8544544b-74be-4adc-b4b4-6c6efcc0ea39" providerId="ADAL" clId="{8D2E1158-4545-4C43-9964-8B59A20A683A}" dt="2023-09-19T19:04:37.134" v="2231" actId="962"/>
          <ac:grpSpMkLst>
            <pc:docMk/>
            <pc:sldMk cId="522081778" sldId="2066"/>
            <ac:grpSpMk id="68" creationId="{C842B6D8-0458-4474-A7D2-263CB09C38ED}"/>
          </ac:grpSpMkLst>
        </pc:grpChg>
        <pc:grpChg chg="mod">
          <ac:chgData name="Decker, Christine" userId="8544544b-74be-4adc-b4b4-6c6efcc0ea39" providerId="ADAL" clId="{8D2E1158-4545-4C43-9964-8B59A20A683A}" dt="2023-09-19T19:04:48.831" v="2299" actId="962"/>
          <ac:grpSpMkLst>
            <pc:docMk/>
            <pc:sldMk cId="522081778" sldId="2066"/>
            <ac:grpSpMk id="69" creationId="{87069800-EFDF-4200-8624-14712E4AF98D}"/>
          </ac:grpSpMkLst>
        </pc:grpChg>
        <pc:grpChg chg="mod">
          <ac:chgData name="Decker, Christine" userId="8544544b-74be-4adc-b4b4-6c6efcc0ea39" providerId="ADAL" clId="{8D2E1158-4545-4C43-9964-8B59A20A683A}" dt="2023-09-19T19:05:00.070" v="2341" actId="962"/>
          <ac:grpSpMkLst>
            <pc:docMk/>
            <pc:sldMk cId="522081778" sldId="2066"/>
            <ac:grpSpMk id="70" creationId="{D0398CF5-6D32-4932-9A20-D91180D1D665}"/>
          </ac:grpSpMkLst>
        </pc:grpChg>
        <pc:picChg chg="mod">
          <ac:chgData name="Decker, Christine" userId="8544544b-74be-4adc-b4b4-6c6efcc0ea39" providerId="ADAL" clId="{8D2E1158-4545-4C43-9964-8B59A20A683A}" dt="2023-09-19T20:54:34.569" v="7161" actId="13244"/>
          <ac:picMkLst>
            <pc:docMk/>
            <pc:sldMk cId="522081778" sldId="2066"/>
            <ac:picMk id="3" creationId="{C9D159BC-F0A9-47A6-A020-2458CEC17008}"/>
          </ac:picMkLst>
        </pc:picChg>
        <pc:picChg chg="mod">
          <ac:chgData name="Decker, Christine" userId="8544544b-74be-4adc-b4b4-6c6efcc0ea39" providerId="ADAL" clId="{8D2E1158-4545-4C43-9964-8B59A20A683A}" dt="2023-09-19T19:05:05.359" v="2342" actId="962"/>
          <ac:picMkLst>
            <pc:docMk/>
            <pc:sldMk cId="522081778" sldId="2066"/>
            <ac:picMk id="4" creationId="{7F659B36-F2AA-3868-F142-579AEC3FEECD}"/>
          </ac:picMkLst>
        </pc:picChg>
      </pc:sldChg>
      <pc:sldChg chg="modSp mod">
        <pc:chgData name="Decker, Christine" userId="8544544b-74be-4adc-b4b4-6c6efcc0ea39" providerId="ADAL" clId="{8D2E1158-4545-4C43-9964-8B59A20A683A}" dt="2023-09-19T18:25:14.652" v="943" actId="33553"/>
        <pc:sldMkLst>
          <pc:docMk/>
          <pc:sldMk cId="2783985885" sldId="4554"/>
        </pc:sldMkLst>
        <pc:spChg chg="mod">
          <ac:chgData name="Decker, Christine" userId="8544544b-74be-4adc-b4b4-6c6efcc0ea39" providerId="ADAL" clId="{8D2E1158-4545-4C43-9964-8B59A20A683A}" dt="2023-09-19T18:25:14.652" v="943" actId="33553"/>
          <ac:spMkLst>
            <pc:docMk/>
            <pc:sldMk cId="2783985885" sldId="4554"/>
            <ac:spMk id="4" creationId="{4263AD57-A573-538E-40B8-2B958DB8DB1B}"/>
          </ac:spMkLst>
        </pc:spChg>
      </pc:sldChg>
      <pc:sldChg chg="modSp mod">
        <pc:chgData name="Decker, Christine" userId="8544544b-74be-4adc-b4b4-6c6efcc0ea39" providerId="ADAL" clId="{8D2E1158-4545-4C43-9964-8B59A20A683A}" dt="2023-09-19T18:29:04.249" v="993" actId="33553"/>
        <pc:sldMkLst>
          <pc:docMk/>
          <pc:sldMk cId="535159625" sldId="2086507164"/>
        </pc:sldMkLst>
        <pc:spChg chg="mod">
          <ac:chgData name="Decker, Christine" userId="8544544b-74be-4adc-b4b4-6c6efcc0ea39" providerId="ADAL" clId="{8D2E1158-4545-4C43-9964-8B59A20A683A}" dt="2023-09-19T18:29:04.249" v="993" actId="33553"/>
          <ac:spMkLst>
            <pc:docMk/>
            <pc:sldMk cId="535159625" sldId="2086507164"/>
            <ac:spMk id="5" creationId="{C9902A3B-434D-B12A-1ECD-20CC4DC2C3B9}"/>
          </ac:spMkLst>
        </pc:spChg>
      </pc:sldChg>
      <pc:sldChg chg="modSp mod">
        <pc:chgData name="Decker, Christine" userId="8544544b-74be-4adc-b4b4-6c6efcc0ea39" providerId="ADAL" clId="{8D2E1158-4545-4C43-9964-8B59A20A683A}" dt="2023-09-19T18:56:12.842" v="1018" actId="33553"/>
        <pc:sldMkLst>
          <pc:docMk/>
          <pc:sldMk cId="223178940" sldId="2086507167"/>
        </pc:sldMkLst>
        <pc:spChg chg="mod">
          <ac:chgData name="Decker, Christine" userId="8544544b-74be-4adc-b4b4-6c6efcc0ea39" providerId="ADAL" clId="{8D2E1158-4545-4C43-9964-8B59A20A683A}" dt="2023-09-19T18:56:12.842" v="1018" actId="33553"/>
          <ac:spMkLst>
            <pc:docMk/>
            <pc:sldMk cId="223178940" sldId="2086507167"/>
            <ac:spMk id="4" creationId="{93959FDD-23DB-3593-BB62-53FB5965DA82}"/>
          </ac:spMkLst>
        </pc:spChg>
      </pc:sldChg>
      <pc:sldChg chg="addSp delSp modSp mod">
        <pc:chgData name="Decker, Christine" userId="8544544b-74be-4adc-b4b4-6c6efcc0ea39" providerId="ADAL" clId="{8D2E1158-4545-4C43-9964-8B59A20A683A}" dt="2023-09-19T19:08:56.172" v="2451" actId="962"/>
        <pc:sldMkLst>
          <pc:docMk/>
          <pc:sldMk cId="2231935494" sldId="2086507168"/>
        </pc:sldMkLst>
        <pc:spChg chg="mod">
          <ac:chgData name="Decker, Christine" userId="8544544b-74be-4adc-b4b4-6c6efcc0ea39" providerId="ADAL" clId="{8D2E1158-4545-4C43-9964-8B59A20A683A}" dt="2023-09-19T18:25:23.034" v="944" actId="33553"/>
          <ac:spMkLst>
            <pc:docMk/>
            <pc:sldMk cId="2231935494" sldId="2086507168"/>
            <ac:spMk id="2" creationId="{0569045E-95AE-41C7-972F-097C4DF4FA2F}"/>
          </ac:spMkLst>
        </pc:spChg>
        <pc:spChg chg="mod">
          <ac:chgData name="Decker, Christine" userId="8544544b-74be-4adc-b4b4-6c6efcc0ea39" providerId="ADAL" clId="{8D2E1158-4545-4C43-9964-8B59A20A683A}" dt="2023-09-19T18:06:09.094" v="10" actId="208"/>
          <ac:spMkLst>
            <pc:docMk/>
            <pc:sldMk cId="2231935494" sldId="2086507168"/>
            <ac:spMk id="27" creationId="{B52A1C48-BB0C-40FE-AD10-025665CE32B5}"/>
          </ac:spMkLst>
        </pc:spChg>
        <pc:spChg chg="mod">
          <ac:chgData name="Decker, Christine" userId="8544544b-74be-4adc-b4b4-6c6efcc0ea39" providerId="ADAL" clId="{8D2E1158-4545-4C43-9964-8B59A20A683A}" dt="2023-09-19T18:06:14.071" v="12" actId="208"/>
          <ac:spMkLst>
            <pc:docMk/>
            <pc:sldMk cId="2231935494" sldId="2086507168"/>
            <ac:spMk id="32" creationId="{9B674B35-63D0-4035-ABF6-4ACE82B0C4E0}"/>
          </ac:spMkLst>
        </pc:spChg>
        <pc:spChg chg="mod">
          <ac:chgData name="Decker, Christine" userId="8544544b-74be-4adc-b4b4-6c6efcc0ea39" providerId="ADAL" clId="{8D2E1158-4545-4C43-9964-8B59A20A683A}" dt="2023-09-19T18:06:19.084" v="14" actId="208"/>
          <ac:spMkLst>
            <pc:docMk/>
            <pc:sldMk cId="2231935494" sldId="2086507168"/>
            <ac:spMk id="33" creationId="{39D1D333-A962-4115-80F2-5ECFC3B817FF}"/>
          </ac:spMkLst>
        </pc:spChg>
        <pc:spChg chg="mod">
          <ac:chgData name="Decker, Christine" userId="8544544b-74be-4adc-b4b4-6c6efcc0ea39" providerId="ADAL" clId="{8D2E1158-4545-4C43-9964-8B59A20A683A}" dt="2023-09-19T19:05:36.248" v="2343" actId="962"/>
          <ac:spMkLst>
            <pc:docMk/>
            <pc:sldMk cId="2231935494" sldId="2086507168"/>
            <ac:spMk id="39" creationId="{C275DFCE-7A8D-4469-99DC-703DE6617ADA}"/>
          </ac:spMkLst>
        </pc:spChg>
        <pc:grpChg chg="add del mod">
          <ac:chgData name="Decker, Christine" userId="8544544b-74be-4adc-b4b4-6c6efcc0ea39" providerId="ADAL" clId="{8D2E1158-4545-4C43-9964-8B59A20A683A}" dt="2023-09-19T19:06:20.569" v="2350" actId="962"/>
          <ac:grpSpMkLst>
            <pc:docMk/>
            <pc:sldMk cId="2231935494" sldId="2086507168"/>
            <ac:grpSpMk id="28" creationId="{05EDE9E7-A7C3-4CF1-AA9E-073EF73250F4}"/>
          </ac:grpSpMkLst>
        </pc:grpChg>
        <pc:grpChg chg="mod">
          <ac:chgData name="Decker, Christine" userId="8544544b-74be-4adc-b4b4-6c6efcc0ea39" providerId="ADAL" clId="{8D2E1158-4545-4C43-9964-8B59A20A683A}" dt="2023-09-19T19:07:09.494" v="2430" actId="962"/>
          <ac:grpSpMkLst>
            <pc:docMk/>
            <pc:sldMk cId="2231935494" sldId="2086507168"/>
            <ac:grpSpMk id="29" creationId="{7E77BE65-499B-4CFC-BA6D-29C10EC9D44D}"/>
          </ac:grpSpMkLst>
        </pc:grpChg>
        <pc:grpChg chg="mod">
          <ac:chgData name="Decker, Christine" userId="8544544b-74be-4adc-b4b4-6c6efcc0ea39" providerId="ADAL" clId="{8D2E1158-4545-4C43-9964-8B59A20A683A}" dt="2023-09-19T19:07:25.547" v="2440" actId="962"/>
          <ac:grpSpMkLst>
            <pc:docMk/>
            <pc:sldMk cId="2231935494" sldId="2086507168"/>
            <ac:grpSpMk id="31" creationId="{A05A1319-774D-4F1A-A130-F1AC07D16790}"/>
          </ac:grpSpMkLst>
        </pc:grpChg>
        <pc:grpChg chg="mod">
          <ac:chgData name="Decker, Christine" userId="8544544b-74be-4adc-b4b4-6c6efcc0ea39" providerId="ADAL" clId="{8D2E1158-4545-4C43-9964-8B59A20A683A}" dt="2023-09-19T19:07:40.922" v="2450" actId="962"/>
          <ac:grpSpMkLst>
            <pc:docMk/>
            <pc:sldMk cId="2231935494" sldId="2086507168"/>
            <ac:grpSpMk id="35" creationId="{48F15CF1-1317-4B16-8F55-72D37527BB98}"/>
          </ac:grpSpMkLst>
        </pc:grpChg>
        <pc:picChg chg="mod">
          <ac:chgData name="Decker, Christine" userId="8544544b-74be-4adc-b4b4-6c6efcc0ea39" providerId="ADAL" clId="{8D2E1158-4545-4C43-9964-8B59A20A683A}" dt="2023-09-19T19:08:56.172" v="2451" actId="962"/>
          <ac:picMkLst>
            <pc:docMk/>
            <pc:sldMk cId="2231935494" sldId="2086507168"/>
            <ac:picMk id="6" creationId="{1BF2C7F0-F87E-6753-7349-06AF2252FAC7}"/>
          </ac:picMkLst>
        </pc:picChg>
        <pc:picChg chg="mod topLvl">
          <ac:chgData name="Decker, Christine" userId="8544544b-74be-4adc-b4b4-6c6efcc0ea39" providerId="ADAL" clId="{8D2E1158-4545-4C43-9964-8B59A20A683A}" dt="2023-09-19T19:05:55.659" v="2345" actId="165"/>
          <ac:picMkLst>
            <pc:docMk/>
            <pc:sldMk cId="2231935494" sldId="2086507168"/>
            <ac:picMk id="26" creationId="{2A48094F-B961-4A19-9F25-B7D871D952A3}"/>
          </ac:picMkLst>
        </pc:picChg>
        <pc:picChg chg="mod topLvl">
          <ac:chgData name="Decker, Christine" userId="8544544b-74be-4adc-b4b4-6c6efcc0ea39" providerId="ADAL" clId="{8D2E1158-4545-4C43-9964-8B59A20A683A}" dt="2023-09-19T19:05:55.659" v="2345" actId="165"/>
          <ac:picMkLst>
            <pc:docMk/>
            <pc:sldMk cId="2231935494" sldId="2086507168"/>
            <ac:picMk id="34" creationId="{32A85B84-6BBD-4AEB-9C75-A42BDE7604A5}"/>
          </ac:picMkLst>
        </pc:picChg>
      </pc:sldChg>
      <pc:sldChg chg="addSp delSp modSp mod">
        <pc:chgData name="Decker, Christine" userId="8544544b-74be-4adc-b4b4-6c6efcc0ea39" providerId="ADAL" clId="{8D2E1158-4545-4C43-9964-8B59A20A683A}" dt="2023-09-19T23:11:37.778" v="7549" actId="13244"/>
        <pc:sldMkLst>
          <pc:docMk/>
          <pc:sldMk cId="2684488402" sldId="2086507172"/>
        </pc:sldMkLst>
        <pc:spChg chg="add mod ord">
          <ac:chgData name="Decker, Christine" userId="8544544b-74be-4adc-b4b4-6c6efcc0ea39" providerId="ADAL" clId="{8D2E1158-4545-4C43-9964-8B59A20A683A}" dt="2023-09-19T23:11:37.778" v="7549" actId="13244"/>
          <ac:spMkLst>
            <pc:docMk/>
            <pc:sldMk cId="2684488402" sldId="2086507172"/>
            <ac:spMk id="2" creationId="{91C7A10E-0AC1-5BE8-44C9-31D0F7898333}"/>
          </ac:spMkLst>
        </pc:spChg>
        <pc:spChg chg="del">
          <ac:chgData name="Decker, Christine" userId="8544544b-74be-4adc-b4b4-6c6efcc0ea39" providerId="ADAL" clId="{8D2E1158-4545-4C43-9964-8B59A20A683A}" dt="2023-09-19T20:01:03.283" v="3775" actId="478"/>
          <ac:spMkLst>
            <pc:docMk/>
            <pc:sldMk cId="2684488402" sldId="2086507172"/>
            <ac:spMk id="4" creationId="{CA6B97CD-1DC2-4312-A722-249580CD1A4F}"/>
          </ac:spMkLst>
        </pc:spChg>
        <pc:spChg chg="mod">
          <ac:chgData name="Decker, Christine" userId="8544544b-74be-4adc-b4b4-6c6efcc0ea39" providerId="ADAL" clId="{8D2E1158-4545-4C43-9964-8B59A20A683A}" dt="2023-09-19T18:12:03.869" v="171" actId="1076"/>
          <ac:spMkLst>
            <pc:docMk/>
            <pc:sldMk cId="2684488402" sldId="2086507172"/>
            <ac:spMk id="14" creationId="{29A055B7-E3D4-45A9-94E7-DA070F7EAC23}"/>
          </ac:spMkLst>
        </pc:spChg>
        <pc:spChg chg="del">
          <ac:chgData name="Decker, Christine" userId="8544544b-74be-4adc-b4b4-6c6efcc0ea39" providerId="ADAL" clId="{8D2E1158-4545-4C43-9964-8B59A20A683A}" dt="2023-09-19T18:28:13.976" v="989" actId="478"/>
          <ac:spMkLst>
            <pc:docMk/>
            <pc:sldMk cId="2684488402" sldId="2086507172"/>
            <ac:spMk id="27" creationId="{356E5A60-2ACB-4C59-80C6-42B45CDB1FA1}"/>
          </ac:spMkLst>
        </pc:spChg>
        <pc:spChg chg="mod">
          <ac:chgData name="Decker, Christine" userId="8544544b-74be-4adc-b4b4-6c6efcc0ea39" providerId="ADAL" clId="{8D2E1158-4545-4C43-9964-8B59A20A683A}" dt="2023-09-19T18:28:13.976" v="989" actId="478"/>
          <ac:spMkLst>
            <pc:docMk/>
            <pc:sldMk cId="2684488402" sldId="2086507172"/>
            <ac:spMk id="28" creationId="{40F1C734-E9D7-44C4-AB96-4FA47D05727A}"/>
          </ac:spMkLst>
        </pc:spChg>
        <pc:spChg chg="mod">
          <ac:chgData name="Decker, Christine" userId="8544544b-74be-4adc-b4b4-6c6efcc0ea39" providerId="ADAL" clId="{8D2E1158-4545-4C43-9964-8B59A20A683A}" dt="2023-09-19T18:28:13.976" v="989" actId="478"/>
          <ac:spMkLst>
            <pc:docMk/>
            <pc:sldMk cId="2684488402" sldId="2086507172"/>
            <ac:spMk id="29" creationId="{B0F83F89-BE31-44FE-8593-1D1449398F26}"/>
          </ac:spMkLst>
        </pc:spChg>
        <pc:spChg chg="mod">
          <ac:chgData name="Decker, Christine" userId="8544544b-74be-4adc-b4b4-6c6efcc0ea39" providerId="ADAL" clId="{8D2E1158-4545-4C43-9964-8B59A20A683A}" dt="2023-09-19T18:28:13.976" v="989" actId="478"/>
          <ac:spMkLst>
            <pc:docMk/>
            <pc:sldMk cId="2684488402" sldId="2086507172"/>
            <ac:spMk id="30" creationId="{7113139E-E8D9-4F93-BF72-AE203B36741E}"/>
          </ac:spMkLst>
        </pc:spChg>
        <pc:grpChg chg="del mod">
          <ac:chgData name="Decker, Christine" userId="8544544b-74be-4adc-b4b4-6c6efcc0ea39" providerId="ADAL" clId="{8D2E1158-4545-4C43-9964-8B59A20A683A}" dt="2023-09-19T18:28:13.976" v="989" actId="478"/>
          <ac:grpSpMkLst>
            <pc:docMk/>
            <pc:sldMk cId="2684488402" sldId="2086507172"/>
            <ac:grpSpMk id="25" creationId="{99C29FEF-3AD1-4A7D-8A5C-7B0369538E2C}"/>
          </ac:grpSpMkLst>
        </pc:grpChg>
        <pc:grpChg chg="mod">
          <ac:chgData name="Decker, Christine" userId="8544544b-74be-4adc-b4b4-6c6efcc0ea39" providerId="ADAL" clId="{8D2E1158-4545-4C43-9964-8B59A20A683A}" dt="2023-09-19T20:01:08.196" v="3776" actId="962"/>
          <ac:grpSpMkLst>
            <pc:docMk/>
            <pc:sldMk cId="2684488402" sldId="2086507172"/>
            <ac:grpSpMk id="26" creationId="{295CBFBC-7C4F-4BFC-89B5-5BB2C5C0604D}"/>
          </ac:grpSpMkLst>
        </pc:grpChg>
        <pc:picChg chg="mod">
          <ac:chgData name="Decker, Christine" userId="8544544b-74be-4adc-b4b4-6c6efcc0ea39" providerId="ADAL" clId="{8D2E1158-4545-4C43-9964-8B59A20A683A}" dt="2023-09-19T20:01:11.848" v="3777" actId="962"/>
          <ac:picMkLst>
            <pc:docMk/>
            <pc:sldMk cId="2684488402" sldId="2086507172"/>
            <ac:picMk id="3" creationId="{0A33013B-D502-6368-28E2-918BC9B79F1F}"/>
          </ac:picMkLst>
        </pc:picChg>
        <pc:picChg chg="mod">
          <ac:chgData name="Decker, Christine" userId="8544544b-74be-4adc-b4b4-6c6efcc0ea39" providerId="ADAL" clId="{8D2E1158-4545-4C43-9964-8B59A20A683A}" dt="2023-09-19T18:11:52.504" v="170" actId="962"/>
          <ac:picMkLst>
            <pc:docMk/>
            <pc:sldMk cId="2684488402" sldId="2086507172"/>
            <ac:picMk id="13" creationId="{059D7DC8-41B8-4F9A-A3BB-2CBE7DC56FDA}"/>
          </ac:picMkLst>
        </pc:picChg>
      </pc:sldChg>
      <pc:sldChg chg="delSp modSp mod delAnim">
        <pc:chgData name="Decker, Christine" userId="8544544b-74be-4adc-b4b4-6c6efcc0ea39" providerId="ADAL" clId="{8D2E1158-4545-4C43-9964-8B59A20A683A}" dt="2023-09-19T23:14:09.316" v="7560" actId="478"/>
        <pc:sldMkLst>
          <pc:docMk/>
          <pc:sldMk cId="1711011643" sldId="2086507178"/>
        </pc:sldMkLst>
        <pc:spChg chg="mod">
          <ac:chgData name="Decker, Christine" userId="8544544b-74be-4adc-b4b4-6c6efcc0ea39" providerId="ADAL" clId="{8D2E1158-4545-4C43-9964-8B59A20A683A}" dt="2023-09-19T20:02:48.507" v="4027" actId="962"/>
          <ac:spMkLst>
            <pc:docMk/>
            <pc:sldMk cId="1711011643" sldId="2086507178"/>
            <ac:spMk id="8" creationId="{00000000-0000-0000-0000-000000000000}"/>
          </ac:spMkLst>
        </pc:spChg>
        <pc:spChg chg="del">
          <ac:chgData name="Decker, Christine" userId="8544544b-74be-4adc-b4b4-6c6efcc0ea39" providerId="ADAL" clId="{8D2E1158-4545-4C43-9964-8B59A20A683A}" dt="2023-09-19T20:02:54.810" v="4028" actId="478"/>
          <ac:spMkLst>
            <pc:docMk/>
            <pc:sldMk cId="1711011643" sldId="2086507178"/>
            <ac:spMk id="18" creationId="{172293DE-2BFB-45C7-B9EE-2569EB6233C8}"/>
          </ac:spMkLst>
        </pc:spChg>
        <pc:spChg chg="del mod">
          <ac:chgData name="Decker, Christine" userId="8544544b-74be-4adc-b4b4-6c6efcc0ea39" providerId="ADAL" clId="{8D2E1158-4545-4C43-9964-8B59A20A683A}" dt="2023-09-19T23:14:09.316" v="7560" actId="478"/>
          <ac:spMkLst>
            <pc:docMk/>
            <pc:sldMk cId="1711011643" sldId="2086507178"/>
            <ac:spMk id="19" creationId="{D1BB3E7B-A080-4131-84C0-2481E3D343AB}"/>
          </ac:spMkLst>
        </pc:spChg>
        <pc:spChg chg="mod ord">
          <ac:chgData name="Decker, Christine" userId="8544544b-74be-4adc-b4b4-6c6efcc0ea39" providerId="ADAL" clId="{8D2E1158-4545-4C43-9964-8B59A20A683A}" dt="2023-09-19T23:14:02.775" v="7559" actId="13244"/>
          <ac:spMkLst>
            <pc:docMk/>
            <pc:sldMk cId="1711011643" sldId="2086507178"/>
            <ac:spMk id="24" creationId="{3FAD78C0-F026-4774-A583-5CD3BE0DC9AA}"/>
          </ac:spMkLst>
        </pc:spChg>
        <pc:spChg chg="mod">
          <ac:chgData name="Decker, Christine" userId="8544544b-74be-4adc-b4b4-6c6efcc0ea39" providerId="ADAL" clId="{8D2E1158-4545-4C43-9964-8B59A20A683A}" dt="2023-09-19T20:02:43.193" v="4026" actId="962"/>
          <ac:spMkLst>
            <pc:docMk/>
            <pc:sldMk cId="1711011643" sldId="2086507178"/>
            <ac:spMk id="27" creationId="{D7EE71A9-8F67-4FEA-918C-EBFC8F5CCC1B}"/>
          </ac:spMkLst>
        </pc:spChg>
        <pc:picChg chg="mod">
          <ac:chgData name="Decker, Christine" userId="8544544b-74be-4adc-b4b4-6c6efcc0ea39" providerId="ADAL" clId="{8D2E1158-4545-4C43-9964-8B59A20A683A}" dt="2023-09-19T20:05:11.057" v="4138" actId="962"/>
          <ac:picMkLst>
            <pc:docMk/>
            <pc:sldMk cId="1711011643" sldId="2086507178"/>
            <ac:picMk id="5" creationId="{1FA2A2CB-A8DA-427C-AC5F-2A7830F7F852}"/>
          </ac:picMkLst>
        </pc:picChg>
        <pc:picChg chg="mod">
          <ac:chgData name="Decker, Christine" userId="8544544b-74be-4adc-b4b4-6c6efcc0ea39" providerId="ADAL" clId="{8D2E1158-4545-4C43-9964-8B59A20A683A}" dt="2023-09-19T20:05:30.798" v="4264" actId="962"/>
          <ac:picMkLst>
            <pc:docMk/>
            <pc:sldMk cId="1711011643" sldId="2086507178"/>
            <ac:picMk id="7" creationId="{15F56078-5AFB-4CC3-A902-CBBDF38D370C}"/>
          </ac:picMkLst>
        </pc:picChg>
        <pc:picChg chg="del mod">
          <ac:chgData name="Decker, Christine" userId="8544544b-74be-4adc-b4b4-6c6efcc0ea39" providerId="ADAL" clId="{8D2E1158-4545-4C43-9964-8B59A20A683A}" dt="2023-09-19T20:04:20.180" v="4039" actId="478"/>
          <ac:picMkLst>
            <pc:docMk/>
            <pc:sldMk cId="1711011643" sldId="2086507178"/>
            <ac:picMk id="20" creationId="{4F2E37F7-33ED-4E8E-88A4-1A514B49B02A}"/>
          </ac:picMkLst>
        </pc:picChg>
        <pc:picChg chg="del mod">
          <ac:chgData name="Decker, Christine" userId="8544544b-74be-4adc-b4b4-6c6efcc0ea39" providerId="ADAL" clId="{8D2E1158-4545-4C43-9964-8B59A20A683A}" dt="2023-09-19T20:04:34.505" v="4044" actId="478"/>
          <ac:picMkLst>
            <pc:docMk/>
            <pc:sldMk cId="1711011643" sldId="2086507178"/>
            <ac:picMk id="21" creationId="{F2F31033-2E37-49DC-B5D3-45E208296E0C}"/>
          </ac:picMkLst>
        </pc:picChg>
      </pc:sldChg>
      <pc:sldChg chg="modSp mod">
        <pc:chgData name="Decker, Christine" userId="8544544b-74be-4adc-b4b4-6c6efcc0ea39" providerId="ADAL" clId="{8D2E1158-4545-4C43-9964-8B59A20A683A}" dt="2023-09-19T23:17:15.436" v="7563" actId="13244"/>
        <pc:sldMkLst>
          <pc:docMk/>
          <pc:sldMk cId="540141944" sldId="2086507190"/>
        </pc:sldMkLst>
        <pc:spChg chg="mod">
          <ac:chgData name="Decker, Christine" userId="8544544b-74be-4adc-b4b4-6c6efcc0ea39" providerId="ADAL" clId="{8D2E1158-4545-4C43-9964-8B59A20A683A}" dt="2023-09-19T20:06:28.737" v="4270" actId="962"/>
          <ac:spMkLst>
            <pc:docMk/>
            <pc:sldMk cId="540141944" sldId="2086507190"/>
            <ac:spMk id="8" creationId="{00000000-0000-0000-0000-000000000000}"/>
          </ac:spMkLst>
        </pc:spChg>
        <pc:spChg chg="ord">
          <ac:chgData name="Decker, Christine" userId="8544544b-74be-4adc-b4b4-6c6efcc0ea39" providerId="ADAL" clId="{8D2E1158-4545-4C43-9964-8B59A20A683A}" dt="2023-09-19T23:17:11.294" v="7562" actId="13244"/>
          <ac:spMkLst>
            <pc:docMk/>
            <pc:sldMk cId="540141944" sldId="2086507190"/>
            <ac:spMk id="23" creationId="{2192A3A8-5C6E-4310-9905-21ECE28324D0}"/>
          </ac:spMkLst>
        </pc:spChg>
        <pc:spChg chg="mod ord">
          <ac:chgData name="Decker, Christine" userId="8544544b-74be-4adc-b4b4-6c6efcc0ea39" providerId="ADAL" clId="{8D2E1158-4545-4C43-9964-8B59A20A683A}" dt="2023-09-19T23:17:15.436" v="7563" actId="13244"/>
          <ac:spMkLst>
            <pc:docMk/>
            <pc:sldMk cId="540141944" sldId="2086507190"/>
            <ac:spMk id="24" creationId="{3FAD78C0-F026-4774-A583-5CD3BE0DC9AA}"/>
          </ac:spMkLst>
        </pc:spChg>
        <pc:spChg chg="mod">
          <ac:chgData name="Decker, Christine" userId="8544544b-74be-4adc-b4b4-6c6efcc0ea39" providerId="ADAL" clId="{8D2E1158-4545-4C43-9964-8B59A20A683A}" dt="2023-09-19T20:06:41.588" v="4272" actId="962"/>
          <ac:spMkLst>
            <pc:docMk/>
            <pc:sldMk cId="540141944" sldId="2086507190"/>
            <ac:spMk id="27" creationId="{D7EE71A9-8F67-4FEA-918C-EBFC8F5CCC1B}"/>
          </ac:spMkLst>
        </pc:spChg>
        <pc:picChg chg="mod">
          <ac:chgData name="Decker, Christine" userId="8544544b-74be-4adc-b4b4-6c6efcc0ea39" providerId="ADAL" clId="{8D2E1158-4545-4C43-9964-8B59A20A683A}" dt="2023-09-19T20:11:29.361" v="5020" actId="962"/>
          <ac:picMkLst>
            <pc:docMk/>
            <pc:sldMk cId="540141944" sldId="2086507190"/>
            <ac:picMk id="12" creationId="{E681BF93-49C9-43B3-999A-B7A7979A5473}"/>
          </ac:picMkLst>
        </pc:picChg>
        <pc:picChg chg="mod">
          <ac:chgData name="Decker, Christine" userId="8544544b-74be-4adc-b4b4-6c6efcc0ea39" providerId="ADAL" clId="{8D2E1158-4545-4C43-9964-8B59A20A683A}" dt="2023-09-19T20:11:24.631" v="5019" actId="962"/>
          <ac:picMkLst>
            <pc:docMk/>
            <pc:sldMk cId="540141944" sldId="2086507190"/>
            <ac:picMk id="13" creationId="{E603AE9E-7D3D-458C-B68F-19886CDD122C}"/>
          </ac:picMkLst>
        </pc:picChg>
      </pc:sldChg>
      <pc:sldChg chg="delSp modSp mod">
        <pc:chgData name="Decker, Christine" userId="8544544b-74be-4adc-b4b4-6c6efcc0ea39" providerId="ADAL" clId="{8D2E1158-4545-4C43-9964-8B59A20A683A}" dt="2023-09-19T23:18:35.194" v="7570" actId="13244"/>
        <pc:sldMkLst>
          <pc:docMk/>
          <pc:sldMk cId="1773813666" sldId="2086507191"/>
        </pc:sldMkLst>
        <pc:spChg chg="mod">
          <ac:chgData name="Decker, Christine" userId="8544544b-74be-4adc-b4b4-6c6efcc0ea39" providerId="ADAL" clId="{8D2E1158-4545-4C43-9964-8B59A20A683A}" dt="2023-09-19T18:54:53.260" v="1004" actId="33553"/>
          <ac:spMkLst>
            <pc:docMk/>
            <pc:sldMk cId="1773813666" sldId="2086507191"/>
            <ac:spMk id="3" creationId="{20C82B38-4C5E-4009-989A-75BC1D717411}"/>
          </ac:spMkLst>
        </pc:spChg>
        <pc:spChg chg="del">
          <ac:chgData name="Decker, Christine" userId="8544544b-74be-4adc-b4b4-6c6efcc0ea39" providerId="ADAL" clId="{8D2E1158-4545-4C43-9964-8B59A20A683A}" dt="2023-09-19T18:09:20.292" v="51" actId="478"/>
          <ac:spMkLst>
            <pc:docMk/>
            <pc:sldMk cId="1773813666" sldId="2086507191"/>
            <ac:spMk id="12" creationId="{113B2418-5C52-459D-A547-DD47604B4741}"/>
          </ac:spMkLst>
        </pc:spChg>
        <pc:grpChg chg="mod ord">
          <ac:chgData name="Decker, Christine" userId="8544544b-74be-4adc-b4b4-6c6efcc0ea39" providerId="ADAL" clId="{8D2E1158-4545-4C43-9964-8B59A20A683A}" dt="2023-09-19T23:18:17.127" v="7567" actId="13244"/>
          <ac:grpSpMkLst>
            <pc:docMk/>
            <pc:sldMk cId="1773813666" sldId="2086507191"/>
            <ac:grpSpMk id="4" creationId="{D4E9A20D-E111-9C81-8D0B-722E9457C6C1}"/>
          </ac:grpSpMkLst>
        </pc:grpChg>
        <pc:grpChg chg="mod">
          <ac:chgData name="Decker, Christine" userId="8544544b-74be-4adc-b4b4-6c6efcc0ea39" providerId="ADAL" clId="{8D2E1158-4545-4C43-9964-8B59A20A683A}" dt="2023-09-19T23:18:28.966" v="7568" actId="962"/>
          <ac:grpSpMkLst>
            <pc:docMk/>
            <pc:sldMk cId="1773813666" sldId="2086507191"/>
            <ac:grpSpMk id="5" creationId="{C1120067-3F8B-D181-913C-89F82589EFED}"/>
          </ac:grpSpMkLst>
        </pc:grpChg>
        <pc:grpChg chg="mod ord">
          <ac:chgData name="Decker, Christine" userId="8544544b-74be-4adc-b4b4-6c6efcc0ea39" providerId="ADAL" clId="{8D2E1158-4545-4C43-9964-8B59A20A683A}" dt="2023-09-19T23:18:32.597" v="7569" actId="13244"/>
          <ac:grpSpMkLst>
            <pc:docMk/>
            <pc:sldMk cId="1773813666" sldId="2086507191"/>
            <ac:grpSpMk id="6" creationId="{8AB7E0EF-7463-69C5-D003-50383D5E6360}"/>
          </ac:grpSpMkLst>
        </pc:grpChg>
        <pc:grpChg chg="mod ord">
          <ac:chgData name="Decker, Christine" userId="8544544b-74be-4adc-b4b4-6c6efcc0ea39" providerId="ADAL" clId="{8D2E1158-4545-4C43-9964-8B59A20A683A}" dt="2023-09-19T23:18:35.194" v="7570" actId="13244"/>
          <ac:grpSpMkLst>
            <pc:docMk/>
            <pc:sldMk cId="1773813666" sldId="2086507191"/>
            <ac:grpSpMk id="7" creationId="{1AE6315A-5A84-AECC-54FE-EB0C1839266F}"/>
          </ac:grpSpMkLst>
        </pc:grpChg>
        <pc:grpChg chg="mod">
          <ac:chgData name="Decker, Christine" userId="8544544b-74be-4adc-b4b4-6c6efcc0ea39" providerId="ADAL" clId="{8D2E1158-4545-4C43-9964-8B59A20A683A}" dt="2023-09-19T20:12:10.343" v="5114" actId="962"/>
          <ac:grpSpMkLst>
            <pc:docMk/>
            <pc:sldMk cId="1773813666" sldId="2086507191"/>
            <ac:grpSpMk id="8" creationId="{5BAF0D9D-4EBB-5038-9DF7-AA6C26C2C6C2}"/>
          </ac:grpSpMkLst>
        </pc:grpChg>
        <pc:cxnChg chg="mod">
          <ac:chgData name="Decker, Christine" userId="8544544b-74be-4adc-b4b4-6c6efcc0ea39" providerId="ADAL" clId="{8D2E1158-4545-4C43-9964-8B59A20A683A}" dt="2023-09-19T20:06:36.967" v="4271" actId="962"/>
          <ac:cxnSpMkLst>
            <pc:docMk/>
            <pc:sldMk cId="1773813666" sldId="2086507191"/>
            <ac:cxnSpMk id="9" creationId="{5CA72B73-5681-438F-8890-0119F38105D3}"/>
          </ac:cxnSpMkLst>
        </pc:cxnChg>
      </pc:sldChg>
      <pc:sldChg chg="modSp mod">
        <pc:chgData name="Decker, Christine" userId="8544544b-74be-4adc-b4b4-6c6efcc0ea39" providerId="ADAL" clId="{8D2E1158-4545-4C43-9964-8B59A20A683A}" dt="2023-09-19T23:19:32.412" v="7576" actId="13244"/>
        <pc:sldMkLst>
          <pc:docMk/>
          <pc:sldMk cId="4190371354" sldId="2086507193"/>
        </pc:sldMkLst>
        <pc:spChg chg="mod ord">
          <ac:chgData name="Decker, Christine" userId="8544544b-74be-4adc-b4b4-6c6efcc0ea39" providerId="ADAL" clId="{8D2E1158-4545-4C43-9964-8B59A20A683A}" dt="2023-09-19T23:19:17.423" v="7573" actId="13244"/>
          <ac:spMkLst>
            <pc:docMk/>
            <pc:sldMk cId="4190371354" sldId="2086507193"/>
            <ac:spMk id="8" creationId="{00000000-0000-0000-0000-000000000000}"/>
          </ac:spMkLst>
        </pc:spChg>
        <pc:spChg chg="ord">
          <ac:chgData name="Decker, Christine" userId="8544544b-74be-4adc-b4b4-6c6efcc0ea39" providerId="ADAL" clId="{8D2E1158-4545-4C43-9964-8B59A20A683A}" dt="2023-09-19T23:19:26.103" v="7575" actId="13244"/>
          <ac:spMkLst>
            <pc:docMk/>
            <pc:sldMk cId="4190371354" sldId="2086507193"/>
            <ac:spMk id="23" creationId="{2192A3A8-5C6E-4310-9905-21ECE28324D0}"/>
          </ac:spMkLst>
        </pc:spChg>
        <pc:spChg chg="mod ord">
          <ac:chgData name="Decker, Christine" userId="8544544b-74be-4adc-b4b4-6c6efcc0ea39" providerId="ADAL" clId="{8D2E1158-4545-4C43-9964-8B59A20A683A}" dt="2023-09-19T23:19:21.864" v="7574" actId="13244"/>
          <ac:spMkLst>
            <pc:docMk/>
            <pc:sldMk cId="4190371354" sldId="2086507193"/>
            <ac:spMk id="24" creationId="{3FAD78C0-F026-4774-A583-5CD3BE0DC9AA}"/>
          </ac:spMkLst>
        </pc:spChg>
        <pc:spChg chg="mod">
          <ac:chgData name="Decker, Christine" userId="8544544b-74be-4adc-b4b4-6c6efcc0ea39" providerId="ADAL" clId="{8D2E1158-4545-4C43-9964-8B59A20A683A}" dt="2023-09-19T20:13:19.368" v="5297" actId="962"/>
          <ac:spMkLst>
            <pc:docMk/>
            <pc:sldMk cId="4190371354" sldId="2086507193"/>
            <ac:spMk id="27" creationId="{D7EE71A9-8F67-4FEA-918C-EBFC8F5CCC1B}"/>
          </ac:spMkLst>
        </pc:spChg>
        <pc:picChg chg="mod ord">
          <ac:chgData name="Decker, Christine" userId="8544544b-74be-4adc-b4b4-6c6efcc0ea39" providerId="ADAL" clId="{8D2E1158-4545-4C43-9964-8B59A20A683A}" dt="2023-09-19T23:19:32.412" v="7576" actId="13244"/>
          <ac:picMkLst>
            <pc:docMk/>
            <pc:sldMk cId="4190371354" sldId="2086507193"/>
            <ac:picMk id="10" creationId="{4B7A0F6F-104D-4720-A28B-ABAF2791AF0C}"/>
          </ac:picMkLst>
        </pc:picChg>
        <pc:picChg chg="mod">
          <ac:chgData name="Decker, Christine" userId="8544544b-74be-4adc-b4b4-6c6efcc0ea39" providerId="ADAL" clId="{8D2E1158-4545-4C43-9964-8B59A20A683A}" dt="2023-09-19T20:15:36.041" v="5707" actId="962"/>
          <ac:picMkLst>
            <pc:docMk/>
            <pc:sldMk cId="4190371354" sldId="2086507193"/>
            <ac:picMk id="11" creationId="{46BFD2FF-4EB4-4988-91BF-F8DB90027864}"/>
          </ac:picMkLst>
        </pc:picChg>
        <pc:picChg chg="mod">
          <ac:chgData name="Decker, Christine" userId="8544544b-74be-4adc-b4b4-6c6efcc0ea39" providerId="ADAL" clId="{8D2E1158-4545-4C43-9964-8B59A20A683A}" dt="2023-09-19T20:15:11.635" v="5593" actId="962"/>
          <ac:picMkLst>
            <pc:docMk/>
            <pc:sldMk cId="4190371354" sldId="2086507193"/>
            <ac:picMk id="14" creationId="{35E186B6-2664-4187-A7F1-51FEB349EFCF}"/>
          </ac:picMkLst>
        </pc:picChg>
        <pc:picChg chg="mod">
          <ac:chgData name="Decker, Christine" userId="8544544b-74be-4adc-b4b4-6c6efcc0ea39" providerId="ADAL" clId="{8D2E1158-4545-4C43-9964-8B59A20A683A}" dt="2023-09-19T20:14:17.703" v="5411" actId="962"/>
          <ac:picMkLst>
            <pc:docMk/>
            <pc:sldMk cId="4190371354" sldId="2086507193"/>
            <ac:picMk id="15" creationId="{044DAECC-9D57-4F4D-841C-2EA4C034A285}"/>
          </ac:picMkLst>
        </pc:picChg>
      </pc:sldChg>
      <pc:sldChg chg="delSp modSp mod">
        <pc:chgData name="Decker, Christine" userId="8544544b-74be-4adc-b4b4-6c6efcc0ea39" providerId="ADAL" clId="{8D2E1158-4545-4C43-9964-8B59A20A683A}" dt="2023-09-19T20:24:23.744" v="5989" actId="962"/>
        <pc:sldMkLst>
          <pc:docMk/>
          <pc:sldMk cId="981533017" sldId="2086507206"/>
        </pc:sldMkLst>
        <pc:spChg chg="mod">
          <ac:chgData name="Decker, Christine" userId="8544544b-74be-4adc-b4b4-6c6efcc0ea39" providerId="ADAL" clId="{8D2E1158-4545-4C43-9964-8B59A20A683A}" dt="2023-09-19T20:22:37.944" v="5714" actId="962"/>
          <ac:spMkLst>
            <pc:docMk/>
            <pc:sldMk cId="981533017" sldId="2086507206"/>
            <ac:spMk id="21" creationId="{242FC4AE-13E6-4FF5-9DE5-D4FB06AF8F6E}"/>
          </ac:spMkLst>
        </pc:spChg>
        <pc:spChg chg="mod">
          <ac:chgData name="Decker, Christine" userId="8544544b-74be-4adc-b4b4-6c6efcc0ea39" providerId="ADAL" clId="{8D2E1158-4545-4C43-9964-8B59A20A683A}" dt="2023-09-19T18:55:52.708" v="1012" actId="33553"/>
          <ac:spMkLst>
            <pc:docMk/>
            <pc:sldMk cId="981533017" sldId="2086507206"/>
            <ac:spMk id="26" creationId="{7E79CAF6-8E5D-45C1-9CA7-86F422081D05}"/>
          </ac:spMkLst>
        </pc:spChg>
        <pc:spChg chg="mod">
          <ac:chgData name="Decker, Christine" userId="8544544b-74be-4adc-b4b4-6c6efcc0ea39" providerId="ADAL" clId="{8D2E1158-4545-4C43-9964-8B59A20A683A}" dt="2023-09-19T20:22:51.925" v="5717" actId="962"/>
          <ac:spMkLst>
            <pc:docMk/>
            <pc:sldMk cId="981533017" sldId="2086507206"/>
            <ac:spMk id="27" creationId="{96B93568-CBCB-4E3A-8F23-C9890A81ED49}"/>
          </ac:spMkLst>
        </pc:spChg>
        <pc:spChg chg="mod">
          <ac:chgData name="Decker, Christine" userId="8544544b-74be-4adc-b4b4-6c6efcc0ea39" providerId="ADAL" clId="{8D2E1158-4545-4C43-9964-8B59A20A683A}" dt="2023-09-19T20:22:48.008" v="5715" actId="962"/>
          <ac:spMkLst>
            <pc:docMk/>
            <pc:sldMk cId="981533017" sldId="2086507206"/>
            <ac:spMk id="30" creationId="{AC407E0C-125F-4E23-ADB6-DBD8395D8020}"/>
          </ac:spMkLst>
        </pc:spChg>
        <pc:picChg chg="del">
          <ac:chgData name="Decker, Christine" userId="8544544b-74be-4adc-b4b4-6c6efcc0ea39" providerId="ADAL" clId="{8D2E1158-4545-4C43-9964-8B59A20A683A}" dt="2023-09-19T18:18:43.472" v="700" actId="478"/>
          <ac:picMkLst>
            <pc:docMk/>
            <pc:sldMk cId="981533017" sldId="2086507206"/>
            <ac:picMk id="4" creationId="{1E85B1AB-7600-4D4D-8485-6FF5748483D0}"/>
          </ac:picMkLst>
        </pc:picChg>
        <pc:picChg chg="mod">
          <ac:chgData name="Decker, Christine" userId="8544544b-74be-4adc-b4b4-6c6efcc0ea39" providerId="ADAL" clId="{8D2E1158-4545-4C43-9964-8B59A20A683A}" dt="2023-09-19T20:24:23.744" v="5989" actId="962"/>
          <ac:picMkLst>
            <pc:docMk/>
            <pc:sldMk cId="981533017" sldId="2086507206"/>
            <ac:picMk id="6" creationId="{EE943A19-D619-BA54-0948-D9C0DD7FD0CE}"/>
          </ac:picMkLst>
        </pc:picChg>
        <pc:picChg chg="mod modVis">
          <ac:chgData name="Decker, Christine" userId="8544544b-74be-4adc-b4b4-6c6efcc0ea39" providerId="ADAL" clId="{8D2E1158-4545-4C43-9964-8B59A20A683A}" dt="2023-09-19T18:19:40.017" v="767" actId="962"/>
          <ac:picMkLst>
            <pc:docMk/>
            <pc:sldMk cId="981533017" sldId="2086507206"/>
            <ac:picMk id="11" creationId="{A81948E5-7C26-4A60-A4DB-B18D58BA8064}"/>
          </ac:picMkLst>
        </pc:picChg>
      </pc:sldChg>
      <pc:sldChg chg="modSp mod">
        <pc:chgData name="Decker, Christine" userId="8544544b-74be-4adc-b4b4-6c6efcc0ea39" providerId="ADAL" clId="{8D2E1158-4545-4C43-9964-8B59A20A683A}" dt="2023-09-19T20:24:20.114" v="5988" actId="962"/>
        <pc:sldMkLst>
          <pc:docMk/>
          <pc:sldMk cId="3788111403" sldId="2086507207"/>
        </pc:sldMkLst>
        <pc:spChg chg="mod">
          <ac:chgData name="Decker, Christine" userId="8544544b-74be-4adc-b4b4-6c6efcc0ea39" providerId="ADAL" clId="{8D2E1158-4545-4C43-9964-8B59A20A683A}" dt="2023-09-19T20:22:28.176" v="5712" actId="962"/>
          <ac:spMkLst>
            <pc:docMk/>
            <pc:sldMk cId="3788111403" sldId="2086507207"/>
            <ac:spMk id="21" creationId="{242FC4AE-13E6-4FF5-9DE5-D4FB06AF8F6E}"/>
          </ac:spMkLst>
        </pc:spChg>
        <pc:spChg chg="mod">
          <ac:chgData name="Decker, Christine" userId="8544544b-74be-4adc-b4b4-6c6efcc0ea39" providerId="ADAL" clId="{8D2E1158-4545-4C43-9964-8B59A20A683A}" dt="2023-09-19T18:55:49.412" v="1011" actId="33553"/>
          <ac:spMkLst>
            <pc:docMk/>
            <pc:sldMk cId="3788111403" sldId="2086507207"/>
            <ac:spMk id="26" creationId="{7E79CAF6-8E5D-45C1-9CA7-86F422081D05}"/>
          </ac:spMkLst>
        </pc:spChg>
        <pc:spChg chg="mod">
          <ac:chgData name="Decker, Christine" userId="8544544b-74be-4adc-b4b4-6c6efcc0ea39" providerId="ADAL" clId="{8D2E1158-4545-4C43-9964-8B59A20A683A}" dt="2023-09-19T20:22:50.095" v="5716" actId="962"/>
          <ac:spMkLst>
            <pc:docMk/>
            <pc:sldMk cId="3788111403" sldId="2086507207"/>
            <ac:spMk id="27" creationId="{96B93568-CBCB-4E3A-8F23-C9890A81ED49}"/>
          </ac:spMkLst>
        </pc:spChg>
        <pc:spChg chg="mod">
          <ac:chgData name="Decker, Christine" userId="8544544b-74be-4adc-b4b4-6c6efcc0ea39" providerId="ADAL" clId="{8D2E1158-4545-4C43-9964-8B59A20A683A}" dt="2023-09-19T20:22:31.355" v="5713" actId="962"/>
          <ac:spMkLst>
            <pc:docMk/>
            <pc:sldMk cId="3788111403" sldId="2086507207"/>
            <ac:spMk id="30" creationId="{AC407E0C-125F-4E23-ADB6-DBD8395D8020}"/>
          </ac:spMkLst>
        </pc:spChg>
        <pc:picChg chg="mod">
          <ac:chgData name="Decker, Christine" userId="8544544b-74be-4adc-b4b4-6c6efcc0ea39" providerId="ADAL" clId="{8D2E1158-4545-4C43-9964-8B59A20A683A}" dt="2023-09-19T20:24:20.114" v="5988" actId="962"/>
          <ac:picMkLst>
            <pc:docMk/>
            <pc:sldMk cId="3788111403" sldId="2086507207"/>
            <ac:picMk id="5" creationId="{7BA83BF7-155D-E35E-2096-034A59230460}"/>
          </ac:picMkLst>
        </pc:picChg>
        <pc:picChg chg="mod">
          <ac:chgData name="Decker, Christine" userId="8544544b-74be-4adc-b4b4-6c6efcc0ea39" providerId="ADAL" clId="{8D2E1158-4545-4C43-9964-8B59A20A683A}" dt="2023-09-19T18:16:55.694" v="691" actId="962"/>
          <ac:picMkLst>
            <pc:docMk/>
            <pc:sldMk cId="3788111403" sldId="2086507207"/>
            <ac:picMk id="6" creationId="{DDEFDC0F-746B-418F-A405-EF2961039A25}"/>
          </ac:picMkLst>
        </pc:picChg>
      </pc:sldChg>
      <pc:sldChg chg="delSp modSp mod">
        <pc:chgData name="Decker, Christine" userId="8544544b-74be-4adc-b4b4-6c6efcc0ea39" providerId="ADAL" clId="{8D2E1158-4545-4C43-9964-8B59A20A683A}" dt="2023-09-19T23:23:35.161" v="7587" actId="13244"/>
        <pc:sldMkLst>
          <pc:docMk/>
          <pc:sldMk cId="971344264" sldId="2086507212"/>
        </pc:sldMkLst>
        <pc:spChg chg="mod">
          <ac:chgData name="Decker, Christine" userId="8544544b-74be-4adc-b4b4-6c6efcc0ea39" providerId="ADAL" clId="{8D2E1158-4545-4C43-9964-8B59A20A683A}" dt="2023-09-19T20:24:39.314" v="5995" actId="962"/>
          <ac:spMkLst>
            <pc:docMk/>
            <pc:sldMk cId="971344264" sldId="2086507212"/>
            <ac:spMk id="10" creationId="{7CC72D53-0FA2-4A60-B443-EB29BA20E23F}"/>
          </ac:spMkLst>
        </pc:spChg>
        <pc:spChg chg="del">
          <ac:chgData name="Decker, Christine" userId="8544544b-74be-4adc-b4b4-6c6efcc0ea39" providerId="ADAL" clId="{8D2E1158-4545-4C43-9964-8B59A20A683A}" dt="2023-09-19T23:23:21.078" v="7585" actId="478"/>
          <ac:spMkLst>
            <pc:docMk/>
            <pc:sldMk cId="971344264" sldId="2086507212"/>
            <ac:spMk id="11" creationId="{5D7C65F2-F22B-4173-B8EE-90509B59B4DD}"/>
          </ac:spMkLst>
        </pc:spChg>
        <pc:spChg chg="mod">
          <ac:chgData name="Decker, Christine" userId="8544544b-74be-4adc-b4b4-6c6efcc0ea39" providerId="ADAL" clId="{8D2E1158-4545-4C43-9964-8B59A20A683A}" dt="2023-09-19T20:24:41.863" v="5996" actId="962"/>
          <ac:spMkLst>
            <pc:docMk/>
            <pc:sldMk cId="971344264" sldId="2086507212"/>
            <ac:spMk id="13" creationId="{F585C952-4F94-4C77-B558-AA179EDE94B5}"/>
          </ac:spMkLst>
        </pc:spChg>
        <pc:spChg chg="ord">
          <ac:chgData name="Decker, Christine" userId="8544544b-74be-4adc-b4b4-6c6efcc0ea39" providerId="ADAL" clId="{8D2E1158-4545-4C43-9964-8B59A20A683A}" dt="2023-09-19T23:23:35.161" v="7587" actId="13244"/>
          <ac:spMkLst>
            <pc:docMk/>
            <pc:sldMk cId="971344264" sldId="2086507212"/>
            <ac:spMk id="14" creationId="{64BAB9C0-372D-448F-BD92-8294720DA19D}"/>
          </ac:spMkLst>
        </pc:spChg>
        <pc:spChg chg="mod">
          <ac:chgData name="Decker, Christine" userId="8544544b-74be-4adc-b4b4-6c6efcc0ea39" providerId="ADAL" clId="{8D2E1158-4545-4C43-9964-8B59A20A683A}" dt="2023-09-19T20:24:37.651" v="5994" actId="962"/>
          <ac:spMkLst>
            <pc:docMk/>
            <pc:sldMk cId="971344264" sldId="2086507212"/>
            <ac:spMk id="16" creationId="{19C4D70D-328B-469C-ADA0-3D08E5864CF1}"/>
          </ac:spMkLst>
        </pc:spChg>
        <pc:spChg chg="mod ord">
          <ac:chgData name="Decker, Christine" userId="8544544b-74be-4adc-b4b4-6c6efcc0ea39" providerId="ADAL" clId="{8D2E1158-4545-4C43-9964-8B59A20A683A}" dt="2023-09-19T23:23:31.310" v="7586" actId="13244"/>
          <ac:spMkLst>
            <pc:docMk/>
            <pc:sldMk cId="971344264" sldId="2086507212"/>
            <ac:spMk id="17" creationId="{6B69E9A2-602D-4455-B62D-189DBD284F13}"/>
          </ac:spMkLst>
        </pc:spChg>
        <pc:picChg chg="mod">
          <ac:chgData name="Decker, Christine" userId="8544544b-74be-4adc-b4b4-6c6efcc0ea39" providerId="ADAL" clId="{8D2E1158-4545-4C43-9964-8B59A20A683A}" dt="2023-09-19T20:24:54.989" v="5998" actId="962"/>
          <ac:picMkLst>
            <pc:docMk/>
            <pc:sldMk cId="971344264" sldId="2086507212"/>
            <ac:picMk id="4" creationId="{0997D422-D793-EDF2-3D22-C6F4141AEA7E}"/>
          </ac:picMkLst>
        </pc:picChg>
        <pc:picChg chg="mod modVis">
          <ac:chgData name="Decker, Christine" userId="8544544b-74be-4adc-b4b4-6c6efcc0ea39" providerId="ADAL" clId="{8D2E1158-4545-4C43-9964-8B59A20A683A}" dt="2023-09-19T18:20:13.375" v="875" actId="962"/>
          <ac:picMkLst>
            <pc:docMk/>
            <pc:sldMk cId="971344264" sldId="2086507212"/>
            <ac:picMk id="12" creationId="{0396E276-5A75-4C99-B358-1F7EA88B05B7}"/>
          </ac:picMkLst>
        </pc:picChg>
      </pc:sldChg>
      <pc:sldChg chg="modSp mod">
        <pc:chgData name="Decker, Christine" userId="8544544b-74be-4adc-b4b4-6c6efcc0ea39" providerId="ADAL" clId="{8D2E1158-4545-4C43-9964-8B59A20A683A}" dt="2023-09-19T23:24:03.946" v="7591" actId="962"/>
        <pc:sldMkLst>
          <pc:docMk/>
          <pc:sldMk cId="244862631" sldId="2086507213"/>
        </pc:sldMkLst>
        <pc:spChg chg="mod">
          <ac:chgData name="Decker, Christine" userId="8544544b-74be-4adc-b4b4-6c6efcc0ea39" providerId="ADAL" clId="{8D2E1158-4545-4C43-9964-8B59A20A683A}" dt="2023-09-19T20:24:58.370" v="5999" actId="962"/>
          <ac:spMkLst>
            <pc:docMk/>
            <pc:sldMk cId="244862631" sldId="2086507213"/>
            <ac:spMk id="8" creationId="{00000000-0000-0000-0000-000000000000}"/>
          </ac:spMkLst>
        </pc:spChg>
        <pc:spChg chg="ord">
          <ac:chgData name="Decker, Christine" userId="8544544b-74be-4adc-b4b4-6c6efcc0ea39" providerId="ADAL" clId="{8D2E1158-4545-4C43-9964-8B59A20A683A}" dt="2023-09-19T23:23:55.594" v="7589" actId="13244"/>
          <ac:spMkLst>
            <pc:docMk/>
            <pc:sldMk cId="244862631" sldId="2086507213"/>
            <ac:spMk id="23" creationId="{2192A3A8-5C6E-4310-9905-21ECE28324D0}"/>
          </ac:spMkLst>
        </pc:spChg>
        <pc:spChg chg="mod ord">
          <ac:chgData name="Decker, Christine" userId="8544544b-74be-4adc-b4b4-6c6efcc0ea39" providerId="ADAL" clId="{8D2E1158-4545-4C43-9964-8B59A20A683A}" dt="2023-09-19T23:23:51.616" v="7588" actId="13244"/>
          <ac:spMkLst>
            <pc:docMk/>
            <pc:sldMk cId="244862631" sldId="2086507213"/>
            <ac:spMk id="24" creationId="{3FAD78C0-F026-4774-A583-5CD3BE0DC9AA}"/>
          </ac:spMkLst>
        </pc:spChg>
        <pc:spChg chg="mod">
          <ac:chgData name="Decker, Christine" userId="8544544b-74be-4adc-b4b4-6c6efcc0ea39" providerId="ADAL" clId="{8D2E1158-4545-4C43-9964-8B59A20A683A}" dt="2023-09-19T20:24:48.216" v="5997" actId="962"/>
          <ac:spMkLst>
            <pc:docMk/>
            <pc:sldMk cId="244862631" sldId="2086507213"/>
            <ac:spMk id="27" creationId="{D7EE71A9-8F67-4FEA-918C-EBFC8F5CCC1B}"/>
          </ac:spMkLst>
        </pc:spChg>
        <pc:picChg chg="mod">
          <ac:chgData name="Decker, Christine" userId="8544544b-74be-4adc-b4b4-6c6efcc0ea39" providerId="ADAL" clId="{8D2E1158-4545-4C43-9964-8B59A20A683A}" dt="2023-09-19T20:26:49.952" v="6441" actId="962"/>
          <ac:picMkLst>
            <pc:docMk/>
            <pc:sldMk cId="244862631" sldId="2086507213"/>
            <ac:picMk id="12" creationId="{0D9A06D6-AA16-4D97-AEA5-3402D399C23C}"/>
          </ac:picMkLst>
        </pc:picChg>
        <pc:picChg chg="mod">
          <ac:chgData name="Decker, Christine" userId="8544544b-74be-4adc-b4b4-6c6efcc0ea39" providerId="ADAL" clId="{8D2E1158-4545-4C43-9964-8B59A20A683A}" dt="2023-09-19T20:25:56.182" v="6127" actId="962"/>
          <ac:picMkLst>
            <pc:docMk/>
            <pc:sldMk cId="244862631" sldId="2086507213"/>
            <ac:picMk id="13" creationId="{65E8BD4D-3DAE-4AAE-9962-F4D6E8987A5F}"/>
          </ac:picMkLst>
        </pc:picChg>
        <pc:picChg chg="mod ord">
          <ac:chgData name="Decker, Christine" userId="8544544b-74be-4adc-b4b4-6c6efcc0ea39" providerId="ADAL" clId="{8D2E1158-4545-4C43-9964-8B59A20A683A}" dt="2023-09-19T23:24:03.946" v="7591" actId="962"/>
          <ac:picMkLst>
            <pc:docMk/>
            <pc:sldMk cId="244862631" sldId="2086507213"/>
            <ac:picMk id="16" creationId="{D17ACDAA-6DD3-4E11-964B-61D78665B1C8}"/>
          </ac:picMkLst>
        </pc:picChg>
        <pc:picChg chg="mod">
          <ac:chgData name="Decker, Christine" userId="8544544b-74be-4adc-b4b4-6c6efcc0ea39" providerId="ADAL" clId="{8D2E1158-4545-4C43-9964-8B59A20A683A}" dt="2023-09-19T20:26:31.416" v="6323" actId="962"/>
          <ac:picMkLst>
            <pc:docMk/>
            <pc:sldMk cId="244862631" sldId="2086507213"/>
            <ac:picMk id="17" creationId="{E9327B8D-1F2C-45C0-9317-467B29B420A2}"/>
          </ac:picMkLst>
        </pc:picChg>
      </pc:sldChg>
      <pc:sldChg chg="delSp modSp mod">
        <pc:chgData name="Decker, Christine" userId="8544544b-74be-4adc-b4b4-6c6efcc0ea39" providerId="ADAL" clId="{8D2E1158-4545-4C43-9964-8B59A20A683A}" dt="2023-09-19T23:24:50.778" v="7595" actId="13244"/>
        <pc:sldMkLst>
          <pc:docMk/>
          <pc:sldMk cId="3924906767" sldId="2086507214"/>
        </pc:sldMkLst>
        <pc:spChg chg="ord">
          <ac:chgData name="Decker, Christine" userId="8544544b-74be-4adc-b4b4-6c6efcc0ea39" providerId="ADAL" clId="{8D2E1158-4545-4C43-9964-8B59A20A683A}" dt="2023-09-19T23:24:50.778" v="7595" actId="13244"/>
          <ac:spMkLst>
            <pc:docMk/>
            <pc:sldMk cId="3924906767" sldId="2086507214"/>
            <ac:spMk id="3" creationId="{EC5ED46C-DF6F-7AF1-C1D1-D3C1C7251D21}"/>
          </ac:spMkLst>
        </pc:spChg>
        <pc:spChg chg="mod ord">
          <ac:chgData name="Decker, Christine" userId="8544544b-74be-4adc-b4b4-6c6efcc0ea39" providerId="ADAL" clId="{8D2E1158-4545-4C43-9964-8B59A20A683A}" dt="2023-09-19T23:24:38.369" v="7592" actId="13244"/>
          <ac:spMkLst>
            <pc:docMk/>
            <pc:sldMk cId="3924906767" sldId="2086507214"/>
            <ac:spMk id="6" creationId="{4F2FEC72-25B4-45D7-9304-37129341AFE8}"/>
          </ac:spMkLst>
        </pc:spChg>
        <pc:spChg chg="del">
          <ac:chgData name="Decker, Christine" userId="8544544b-74be-4adc-b4b4-6c6efcc0ea39" providerId="ADAL" clId="{8D2E1158-4545-4C43-9964-8B59A20A683A}" dt="2023-09-19T23:24:47.410" v="7594" actId="478"/>
          <ac:spMkLst>
            <pc:docMk/>
            <pc:sldMk cId="3924906767" sldId="2086507214"/>
            <ac:spMk id="10" creationId="{08CA721D-5F8D-4D23-9595-9A207971B5C7}"/>
          </ac:spMkLst>
        </pc:spChg>
        <pc:picChg chg="mod">
          <ac:chgData name="Decker, Christine" userId="8544544b-74be-4adc-b4b4-6c6efcc0ea39" providerId="ADAL" clId="{8D2E1158-4545-4C43-9964-8B59A20A683A}" dt="2023-09-19T18:21:56.811" v="890" actId="962"/>
          <ac:picMkLst>
            <pc:docMk/>
            <pc:sldMk cId="3924906767" sldId="2086507214"/>
            <ac:picMk id="4" creationId="{31BA871C-9914-4DE1-BB4E-DFAEBAAC1B29}"/>
          </ac:picMkLst>
        </pc:picChg>
        <pc:picChg chg="mod">
          <ac:chgData name="Decker, Christine" userId="8544544b-74be-4adc-b4b4-6c6efcc0ea39" providerId="ADAL" clId="{8D2E1158-4545-4C43-9964-8B59A20A683A}" dt="2023-09-19T20:31:55.331" v="7104" actId="962"/>
          <ac:picMkLst>
            <pc:docMk/>
            <pc:sldMk cId="3924906767" sldId="2086507214"/>
            <ac:picMk id="5" creationId="{7286D064-F1CA-2647-9DE4-FF5B81C25827}"/>
          </ac:picMkLst>
        </pc:picChg>
        <pc:cxnChg chg="mod ord">
          <ac:chgData name="Decker, Christine" userId="8544544b-74be-4adc-b4b4-6c6efcc0ea39" providerId="ADAL" clId="{8D2E1158-4545-4C43-9964-8B59A20A683A}" dt="2023-09-19T23:24:40.819" v="7593" actId="13244"/>
          <ac:cxnSpMkLst>
            <pc:docMk/>
            <pc:sldMk cId="3924906767" sldId="2086507214"/>
            <ac:cxnSpMk id="9" creationId="{6F368BB1-8667-4F48-87A5-C555E6BFC12C}"/>
          </ac:cxnSpMkLst>
        </pc:cxnChg>
      </pc:sldChg>
      <pc:sldChg chg="modSp mod">
        <pc:chgData name="Decker, Christine" userId="8544544b-74be-4adc-b4b4-6c6efcc0ea39" providerId="ADAL" clId="{8D2E1158-4545-4C43-9964-8B59A20A683A}" dt="2023-09-19T20:31:33.322" v="7100" actId="14429"/>
        <pc:sldMkLst>
          <pc:docMk/>
          <pc:sldMk cId="2559429152" sldId="2086507216"/>
        </pc:sldMkLst>
        <pc:spChg chg="mod">
          <ac:chgData name="Decker, Christine" userId="8544544b-74be-4adc-b4b4-6c6efcc0ea39" providerId="ADAL" clId="{8D2E1158-4545-4C43-9964-8B59A20A683A}" dt="2023-09-19T18:56:36.430" v="1020" actId="33553"/>
          <ac:spMkLst>
            <pc:docMk/>
            <pc:sldMk cId="2559429152" sldId="2086507216"/>
            <ac:spMk id="7" creationId="{81E76256-118E-46D8-ADFB-9A7FDC820043}"/>
          </ac:spMkLst>
        </pc:spChg>
        <pc:spChg chg="mod">
          <ac:chgData name="Decker, Christine" userId="8544544b-74be-4adc-b4b4-6c6efcc0ea39" providerId="ADAL" clId="{8D2E1158-4545-4C43-9964-8B59A20A683A}" dt="2023-09-19T20:28:06.171" v="6698" actId="962"/>
          <ac:spMkLst>
            <pc:docMk/>
            <pc:sldMk cId="2559429152" sldId="2086507216"/>
            <ac:spMk id="8" creationId="{BB5ADF3A-ECFB-46D0-985D-7B955DFBAD20}"/>
          </ac:spMkLst>
        </pc:spChg>
        <pc:picChg chg="mod">
          <ac:chgData name="Decker, Christine" userId="8544544b-74be-4adc-b4b4-6c6efcc0ea39" providerId="ADAL" clId="{8D2E1158-4545-4C43-9964-8B59A20A683A}" dt="2023-09-19T20:31:25.284" v="7097" actId="962"/>
          <ac:picMkLst>
            <pc:docMk/>
            <pc:sldMk cId="2559429152" sldId="2086507216"/>
            <ac:picMk id="16" creationId="{F0FB579E-8B8E-4582-BDE1-5CB44EC896FF}"/>
          </ac:picMkLst>
        </pc:picChg>
        <pc:picChg chg="mod">
          <ac:chgData name="Decker, Christine" userId="8544544b-74be-4adc-b4b4-6c6efcc0ea39" providerId="ADAL" clId="{8D2E1158-4545-4C43-9964-8B59A20A683A}" dt="2023-09-19T20:31:32.575" v="7099" actId="14429"/>
          <ac:picMkLst>
            <pc:docMk/>
            <pc:sldMk cId="2559429152" sldId="2086507216"/>
            <ac:picMk id="17" creationId="{68AA3B79-374C-4644-8459-72D25BA656D8}"/>
          </ac:picMkLst>
        </pc:picChg>
        <pc:picChg chg="mod">
          <ac:chgData name="Decker, Christine" userId="8544544b-74be-4adc-b4b4-6c6efcc0ea39" providerId="ADAL" clId="{8D2E1158-4545-4C43-9964-8B59A20A683A}" dt="2023-09-19T20:31:33.322" v="7100" actId="14429"/>
          <ac:picMkLst>
            <pc:docMk/>
            <pc:sldMk cId="2559429152" sldId="2086507216"/>
            <ac:picMk id="20" creationId="{05567DBC-B39F-4258-B3DC-068DA3CE3FFA}"/>
          </ac:picMkLst>
        </pc:picChg>
        <pc:picChg chg="mod">
          <ac:chgData name="Decker, Christine" userId="8544544b-74be-4adc-b4b4-6c6efcc0ea39" providerId="ADAL" clId="{8D2E1158-4545-4C43-9964-8B59A20A683A}" dt="2023-09-19T20:31:31.831" v="7098" actId="14429"/>
          <ac:picMkLst>
            <pc:docMk/>
            <pc:sldMk cId="2559429152" sldId="2086507216"/>
            <ac:picMk id="21" creationId="{392C644C-ED04-43F9-BA35-FD838EA1456C}"/>
          </ac:picMkLst>
        </pc:picChg>
      </pc:sldChg>
      <pc:sldChg chg="modSp mod">
        <pc:chgData name="Decker, Christine" userId="8544544b-74be-4adc-b4b4-6c6efcc0ea39" providerId="ADAL" clId="{8D2E1158-4545-4C43-9964-8B59A20A683A}" dt="2023-09-19T23:00:09.336" v="7534" actId="13244"/>
        <pc:sldMkLst>
          <pc:docMk/>
          <pc:sldMk cId="881704582" sldId="2086507219"/>
        </pc:sldMkLst>
        <pc:spChg chg="ord">
          <ac:chgData name="Decker, Christine" userId="8544544b-74be-4adc-b4b4-6c6efcc0ea39" providerId="ADAL" clId="{8D2E1158-4545-4C43-9964-8B59A20A683A}" dt="2023-09-19T22:58:39.615" v="7527" actId="13244"/>
          <ac:spMkLst>
            <pc:docMk/>
            <pc:sldMk cId="881704582" sldId="2086507219"/>
            <ac:spMk id="2" creationId="{FE4A1615-BD0C-77CB-3468-50DA5D0A3B30}"/>
          </ac:spMkLst>
        </pc:spChg>
        <pc:spChg chg="mod">
          <ac:chgData name="Decker, Christine" userId="8544544b-74be-4adc-b4b4-6c6efcc0ea39" providerId="ADAL" clId="{8D2E1158-4545-4C43-9964-8B59A20A683A}" dt="2023-09-19T18:25:43.290" v="946" actId="33553"/>
          <ac:spMkLst>
            <pc:docMk/>
            <pc:sldMk cId="881704582" sldId="2086507219"/>
            <ac:spMk id="4" creationId="{A7F6EF7D-5FD5-4C80-8032-25E754DC49B6}"/>
          </ac:spMkLst>
        </pc:spChg>
        <pc:spChg chg="ord">
          <ac:chgData name="Decker, Christine" userId="8544544b-74be-4adc-b4b4-6c6efcc0ea39" providerId="ADAL" clId="{8D2E1158-4545-4C43-9964-8B59A20A683A}" dt="2023-09-19T22:59:01.376" v="7528" actId="13244"/>
          <ac:spMkLst>
            <pc:docMk/>
            <pc:sldMk cId="881704582" sldId="2086507219"/>
            <ac:spMk id="9" creationId="{5A753B18-2CBD-B7F6-78F6-0EB5B4D6A5F7}"/>
          </ac:spMkLst>
        </pc:spChg>
        <pc:spChg chg="ord">
          <ac:chgData name="Decker, Christine" userId="8544544b-74be-4adc-b4b4-6c6efcc0ea39" providerId="ADAL" clId="{8D2E1158-4545-4C43-9964-8B59A20A683A}" dt="2023-09-19T22:58:26.072" v="7526" actId="13244"/>
          <ac:spMkLst>
            <pc:docMk/>
            <pc:sldMk cId="881704582" sldId="2086507219"/>
            <ac:spMk id="11" creationId="{B04306FF-FD25-06BC-AAFB-C006D88520FF}"/>
          </ac:spMkLst>
        </pc:spChg>
        <pc:spChg chg="ord">
          <ac:chgData name="Decker, Christine" userId="8544544b-74be-4adc-b4b4-6c6efcc0ea39" providerId="ADAL" clId="{8D2E1158-4545-4C43-9964-8B59A20A683A}" dt="2023-09-19T22:58:17.077" v="7525" actId="13244"/>
          <ac:spMkLst>
            <pc:docMk/>
            <pc:sldMk cId="881704582" sldId="2086507219"/>
            <ac:spMk id="14" creationId="{F855D44E-DC32-415D-8494-FC5F2B943948}"/>
          </ac:spMkLst>
        </pc:spChg>
        <pc:spChg chg="mod ord">
          <ac:chgData name="Decker, Christine" userId="8544544b-74be-4adc-b4b4-6c6efcc0ea39" providerId="ADAL" clId="{8D2E1158-4545-4C43-9964-8B59A20A683A}" dt="2023-09-19T23:00:00.531" v="7533" actId="13244"/>
          <ac:spMkLst>
            <pc:docMk/>
            <pc:sldMk cId="881704582" sldId="2086507219"/>
            <ac:spMk id="18" creationId="{40A37FEE-B8C5-BA01-BB63-E2CF5D9B4CDE}"/>
          </ac:spMkLst>
        </pc:spChg>
        <pc:spChg chg="mod ord">
          <ac:chgData name="Decker, Christine" userId="8544544b-74be-4adc-b4b4-6c6efcc0ea39" providerId="ADAL" clId="{8D2E1158-4545-4C43-9964-8B59A20A683A}" dt="2023-09-19T23:00:09.336" v="7534" actId="13244"/>
          <ac:spMkLst>
            <pc:docMk/>
            <pc:sldMk cId="881704582" sldId="2086507219"/>
            <ac:spMk id="21" creationId="{7F4A3B30-8CEE-6228-9BE8-4C55A72195E8}"/>
          </ac:spMkLst>
        </pc:spChg>
        <pc:grpChg chg="mod ord">
          <ac:chgData name="Decker, Christine" userId="8544544b-74be-4adc-b4b4-6c6efcc0ea39" providerId="ADAL" clId="{8D2E1158-4545-4C43-9964-8B59A20A683A}" dt="2023-09-19T22:59:41.029" v="7531" actId="13244"/>
          <ac:grpSpMkLst>
            <pc:docMk/>
            <pc:sldMk cId="881704582" sldId="2086507219"/>
            <ac:grpSpMk id="5" creationId="{63970226-D0C9-1E7D-8CB1-E9CF19F6DFC4}"/>
          </ac:grpSpMkLst>
        </pc:grpChg>
        <pc:grpChg chg="mod ord">
          <ac:chgData name="Decker, Christine" userId="8544544b-74be-4adc-b4b4-6c6efcc0ea39" providerId="ADAL" clId="{8D2E1158-4545-4C43-9964-8B59A20A683A}" dt="2023-09-19T22:59:20.874" v="7529" actId="13244"/>
          <ac:grpSpMkLst>
            <pc:docMk/>
            <pc:sldMk cId="881704582" sldId="2086507219"/>
            <ac:grpSpMk id="12" creationId="{4E1AA379-6FFA-403C-D614-E1C2C919E088}"/>
          </ac:grpSpMkLst>
        </pc:grpChg>
        <pc:graphicFrameChg chg="mod">
          <ac:chgData name="Decker, Christine" userId="8544544b-74be-4adc-b4b4-6c6efcc0ea39" providerId="ADAL" clId="{8D2E1158-4545-4C43-9964-8B59A20A683A}" dt="2023-09-19T19:15:32.388" v="3056" actId="962"/>
          <ac:graphicFrameMkLst>
            <pc:docMk/>
            <pc:sldMk cId="881704582" sldId="2086507219"/>
            <ac:graphicFrameMk id="8" creationId="{2669F439-39B3-33AE-5BD2-E98D266AEF3F}"/>
          </ac:graphicFrameMkLst>
        </pc:graphicFrameChg>
        <pc:graphicFrameChg chg="mod">
          <ac:chgData name="Decker, Christine" userId="8544544b-74be-4adc-b4b4-6c6efcc0ea39" providerId="ADAL" clId="{8D2E1158-4545-4C43-9964-8B59A20A683A}" dt="2023-09-19T22:59:31.694" v="7530" actId="13244"/>
          <ac:graphicFrameMkLst>
            <pc:docMk/>
            <pc:sldMk cId="881704582" sldId="2086507219"/>
            <ac:graphicFrameMk id="10" creationId="{6EDB4A31-E08E-DA9F-E0A3-7CD2A1082A53}"/>
          </ac:graphicFrameMkLst>
        </pc:graphicFrameChg>
      </pc:sldChg>
      <pc:sldChg chg="modSp mod">
        <pc:chgData name="Decker, Christine" userId="8544544b-74be-4adc-b4b4-6c6efcc0ea39" providerId="ADAL" clId="{8D2E1158-4545-4C43-9964-8B59A20A683A}" dt="2023-09-19T18:22:33.678" v="894" actId="20577"/>
        <pc:sldMkLst>
          <pc:docMk/>
          <pc:sldMk cId="1121403897" sldId="2086507221"/>
        </pc:sldMkLst>
        <pc:spChg chg="mod">
          <ac:chgData name="Decker, Christine" userId="8544544b-74be-4adc-b4b4-6c6efcc0ea39" providerId="ADAL" clId="{8D2E1158-4545-4C43-9964-8B59A20A683A}" dt="2023-09-19T18:22:33.678" v="894" actId="20577"/>
          <ac:spMkLst>
            <pc:docMk/>
            <pc:sldMk cId="1121403897" sldId="2086507221"/>
            <ac:spMk id="2" creationId="{39A67022-DFC7-04CC-CF71-29F9F2E30D0C}"/>
          </ac:spMkLst>
        </pc:spChg>
      </pc:sldChg>
      <pc:sldChg chg="addSp modSp mod modAnim">
        <pc:chgData name="Decker, Christine" userId="8544544b-74be-4adc-b4b4-6c6efcc0ea39" providerId="ADAL" clId="{8D2E1158-4545-4C43-9964-8B59A20A683A}" dt="2023-09-19T18:58:23.451" v="1368" actId="962"/>
        <pc:sldMkLst>
          <pc:docMk/>
          <pc:sldMk cId="3394819726" sldId="2086507222"/>
        </pc:sldMkLst>
        <pc:spChg chg="mod">
          <ac:chgData name="Decker, Christine" userId="8544544b-74be-4adc-b4b4-6c6efcc0ea39" providerId="ADAL" clId="{8D2E1158-4545-4C43-9964-8B59A20A683A}" dt="2023-09-19T18:22:57.878" v="898" actId="20577"/>
          <ac:spMkLst>
            <pc:docMk/>
            <pc:sldMk cId="3394819726" sldId="2086507222"/>
            <ac:spMk id="4" creationId="{142F49E8-470C-2A2C-AC55-55732EBDF516}"/>
          </ac:spMkLst>
        </pc:spChg>
        <pc:spChg chg="mod">
          <ac:chgData name="Decker, Christine" userId="8544544b-74be-4adc-b4b4-6c6efcc0ea39" providerId="ADAL" clId="{8D2E1158-4545-4C43-9964-8B59A20A683A}" dt="2023-09-19T18:03:04.550" v="0" actId="164"/>
          <ac:spMkLst>
            <pc:docMk/>
            <pc:sldMk cId="3394819726" sldId="2086507222"/>
            <ac:spMk id="43" creationId="{6CF403B2-DC6B-4093-A250-6A80F8168CEB}"/>
          </ac:spMkLst>
        </pc:spChg>
        <pc:spChg chg="mod">
          <ac:chgData name="Decker, Christine" userId="8544544b-74be-4adc-b4b4-6c6efcc0ea39" providerId="ADAL" clId="{8D2E1158-4545-4C43-9964-8B59A20A683A}" dt="2023-09-19T18:03:04.550" v="0" actId="164"/>
          <ac:spMkLst>
            <pc:docMk/>
            <pc:sldMk cId="3394819726" sldId="2086507222"/>
            <ac:spMk id="44" creationId="{44ED91A4-860E-4FFC-91CF-F5DA6AB9CBF1}"/>
          </ac:spMkLst>
        </pc:spChg>
        <pc:spChg chg="mod">
          <ac:chgData name="Decker, Christine" userId="8544544b-74be-4adc-b4b4-6c6efcc0ea39" providerId="ADAL" clId="{8D2E1158-4545-4C43-9964-8B59A20A683A}" dt="2023-09-19T18:03:04.550" v="0" actId="164"/>
          <ac:spMkLst>
            <pc:docMk/>
            <pc:sldMk cId="3394819726" sldId="2086507222"/>
            <ac:spMk id="47" creationId="{FF60925B-A8D9-4E6C-817A-9FF3A945E50F}"/>
          </ac:spMkLst>
        </pc:spChg>
        <pc:spChg chg="mod">
          <ac:chgData name="Decker, Christine" userId="8544544b-74be-4adc-b4b4-6c6efcc0ea39" providerId="ADAL" clId="{8D2E1158-4545-4C43-9964-8B59A20A683A}" dt="2023-09-19T18:03:04.550" v="0" actId="164"/>
          <ac:spMkLst>
            <pc:docMk/>
            <pc:sldMk cId="3394819726" sldId="2086507222"/>
            <ac:spMk id="48" creationId="{41E1C2D9-58D3-4785-9FC0-CDB0E8F21E0A}"/>
          </ac:spMkLst>
        </pc:spChg>
        <pc:spChg chg="mod">
          <ac:chgData name="Decker, Christine" userId="8544544b-74be-4adc-b4b4-6c6efcc0ea39" providerId="ADAL" clId="{8D2E1158-4545-4C43-9964-8B59A20A683A}" dt="2023-09-19T18:03:04.550" v="0" actId="164"/>
          <ac:spMkLst>
            <pc:docMk/>
            <pc:sldMk cId="3394819726" sldId="2086507222"/>
            <ac:spMk id="50" creationId="{32E948B9-6623-4E92-BB03-8B03DC352650}"/>
          </ac:spMkLst>
        </pc:spChg>
        <pc:spChg chg="mod">
          <ac:chgData name="Decker, Christine" userId="8544544b-74be-4adc-b4b4-6c6efcc0ea39" providerId="ADAL" clId="{8D2E1158-4545-4C43-9964-8B59A20A683A}" dt="2023-09-19T18:03:04.550" v="0" actId="164"/>
          <ac:spMkLst>
            <pc:docMk/>
            <pc:sldMk cId="3394819726" sldId="2086507222"/>
            <ac:spMk id="87" creationId="{BAD7C265-021F-4AA4-A495-49ACDE613D21}"/>
          </ac:spMkLst>
        </pc:spChg>
        <pc:grpChg chg="mod">
          <ac:chgData name="Decker, Christine" userId="8544544b-74be-4adc-b4b4-6c6efcc0ea39" providerId="ADAL" clId="{8D2E1158-4545-4C43-9964-8B59A20A683A}" dt="2023-09-19T18:58:23.451" v="1368" actId="962"/>
          <ac:grpSpMkLst>
            <pc:docMk/>
            <pc:sldMk cId="3394819726" sldId="2086507222"/>
            <ac:grpSpMk id="3" creationId="{215DB7C6-6987-EE57-63B9-D0FE5A2CF3AB}"/>
          </ac:grpSpMkLst>
        </pc:grpChg>
        <pc:grpChg chg="add mod">
          <ac:chgData name="Decker, Christine" userId="8544544b-74be-4adc-b4b4-6c6efcc0ea39" providerId="ADAL" clId="{8D2E1158-4545-4C43-9964-8B59A20A683A}" dt="2023-09-19T18:57:47.848" v="1150" actId="962"/>
          <ac:grpSpMkLst>
            <pc:docMk/>
            <pc:sldMk cId="3394819726" sldId="2086507222"/>
            <ac:grpSpMk id="5" creationId="{AA0461F6-762B-8FAE-7B22-98AC02E81DC7}"/>
          </ac:grpSpMkLst>
        </pc:grpChg>
        <pc:picChg chg="mod">
          <ac:chgData name="Decker, Christine" userId="8544544b-74be-4adc-b4b4-6c6efcc0ea39" providerId="ADAL" clId="{8D2E1158-4545-4C43-9964-8B59A20A683A}" dt="2023-09-19T18:03:04.550" v="0" actId="164"/>
          <ac:picMkLst>
            <pc:docMk/>
            <pc:sldMk cId="3394819726" sldId="2086507222"/>
            <ac:picMk id="42" creationId="{3F4C3A57-2682-49F1-B691-3F1622576260}"/>
          </ac:picMkLst>
        </pc:picChg>
        <pc:picChg chg="mod">
          <ac:chgData name="Decker, Christine" userId="8544544b-74be-4adc-b4b4-6c6efcc0ea39" providerId="ADAL" clId="{8D2E1158-4545-4C43-9964-8B59A20A683A}" dt="2023-09-19T18:03:04.550" v="0" actId="164"/>
          <ac:picMkLst>
            <pc:docMk/>
            <pc:sldMk cId="3394819726" sldId="2086507222"/>
            <ac:picMk id="46" creationId="{F412C2CA-C01A-4092-8426-6646F74C25E9}"/>
          </ac:picMkLst>
        </pc:picChg>
      </pc:sldChg>
      <pc:sldChg chg="delSp modSp mod">
        <pc:chgData name="Decker, Christine" userId="8544544b-74be-4adc-b4b4-6c6efcc0ea39" providerId="ADAL" clId="{8D2E1158-4545-4C43-9964-8B59A20A683A}" dt="2023-09-19T23:22:01.713" v="7580" actId="962"/>
        <pc:sldMkLst>
          <pc:docMk/>
          <pc:sldMk cId="2378767288" sldId="2086507223"/>
        </pc:sldMkLst>
        <pc:spChg chg="del">
          <ac:chgData name="Decker, Christine" userId="8544544b-74be-4adc-b4b4-6c6efcc0ea39" providerId="ADAL" clId="{8D2E1158-4545-4C43-9964-8B59A20A683A}" dt="2023-09-19T18:09:56.020" v="62" actId="478"/>
          <ac:spMkLst>
            <pc:docMk/>
            <pc:sldMk cId="2378767288" sldId="2086507223"/>
            <ac:spMk id="2" creationId="{3AD21AE2-BBFD-19EF-AE33-D138AB414E84}"/>
          </ac:spMkLst>
        </pc:spChg>
        <pc:spChg chg="ord">
          <ac:chgData name="Decker, Christine" userId="8544544b-74be-4adc-b4b4-6c6efcc0ea39" providerId="ADAL" clId="{8D2E1158-4545-4C43-9964-8B59A20A683A}" dt="2023-09-19T23:21:19.363" v="7578" actId="13244"/>
          <ac:spMkLst>
            <pc:docMk/>
            <pc:sldMk cId="2378767288" sldId="2086507223"/>
            <ac:spMk id="3" creationId="{20C82B38-4C5E-4009-989A-75BC1D717411}"/>
          </ac:spMkLst>
        </pc:spChg>
        <pc:spChg chg="mod ord">
          <ac:chgData name="Decker, Christine" userId="8544544b-74be-4adc-b4b4-6c6efcc0ea39" providerId="ADAL" clId="{8D2E1158-4545-4C43-9964-8B59A20A683A}" dt="2023-09-19T23:21:15.771" v="7577" actId="13244"/>
          <ac:spMkLst>
            <pc:docMk/>
            <pc:sldMk cId="2378767288" sldId="2086507223"/>
            <ac:spMk id="4" creationId="{715145F6-CDA5-72E4-44E3-4CF276F4E53A}"/>
          </ac:spMkLst>
        </pc:spChg>
        <pc:graphicFrameChg chg="mod">
          <ac:chgData name="Decker, Christine" userId="8544544b-74be-4adc-b4b4-6c6efcc0ea39" providerId="ADAL" clId="{8D2E1158-4545-4C43-9964-8B59A20A683A}" dt="2023-09-19T23:22:01.713" v="7580" actId="962"/>
          <ac:graphicFrameMkLst>
            <pc:docMk/>
            <pc:sldMk cId="2378767288" sldId="2086507223"/>
            <ac:graphicFrameMk id="5" creationId="{4A8734A2-CE53-40A2-D82E-2727EE8FAD58}"/>
          </ac:graphicFrameMkLst>
        </pc:graphicFrameChg>
        <pc:cxnChg chg="mod ord">
          <ac:chgData name="Decker, Christine" userId="8544544b-74be-4adc-b4b4-6c6efcc0ea39" providerId="ADAL" clId="{8D2E1158-4545-4C43-9964-8B59A20A683A}" dt="2023-09-19T23:21:21.795" v="7579" actId="13244"/>
          <ac:cxnSpMkLst>
            <pc:docMk/>
            <pc:sldMk cId="2378767288" sldId="2086507223"/>
            <ac:cxnSpMk id="6" creationId="{B32E239C-E7A9-BAB6-0BBA-55B4815A1A89}"/>
          </ac:cxnSpMkLst>
        </pc:cxnChg>
      </pc:sldChg>
      <pc:sldChg chg="addSp delSp modSp mod modAnim">
        <pc:chgData name="Decker, Christine" userId="8544544b-74be-4adc-b4b4-6c6efcc0ea39" providerId="ADAL" clId="{8D2E1158-4545-4C43-9964-8B59A20A683A}" dt="2023-09-19T22:57:54.405" v="7524" actId="13244"/>
        <pc:sldMkLst>
          <pc:docMk/>
          <pc:sldMk cId="944103166" sldId="2086507224"/>
        </pc:sldMkLst>
        <pc:spChg chg="del mod">
          <ac:chgData name="Decker, Christine" userId="8544544b-74be-4adc-b4b4-6c6efcc0ea39" providerId="ADAL" clId="{8D2E1158-4545-4C43-9964-8B59A20A683A}" dt="2023-09-19T19:10:42.405" v="2456" actId="478"/>
          <ac:spMkLst>
            <pc:docMk/>
            <pc:sldMk cId="944103166" sldId="2086507224"/>
            <ac:spMk id="2" creationId="{55FDDE65-7157-4534-97B2-DFA95AFECE56}"/>
          </ac:spMkLst>
        </pc:spChg>
        <pc:spChg chg="mod">
          <ac:chgData name="Decker, Christine" userId="8544544b-74be-4adc-b4b4-6c6efcc0ea39" providerId="ADAL" clId="{8D2E1158-4545-4C43-9964-8B59A20A683A}" dt="2023-09-19T18:06:39.087" v="15" actId="207"/>
          <ac:spMkLst>
            <pc:docMk/>
            <pc:sldMk cId="944103166" sldId="2086507224"/>
            <ac:spMk id="3" creationId="{6E0D75BF-0505-40EF-9F97-0052E893E714}"/>
          </ac:spMkLst>
        </pc:spChg>
        <pc:spChg chg="mod">
          <ac:chgData name="Decker, Christine" userId="8544544b-74be-4adc-b4b4-6c6efcc0ea39" providerId="ADAL" clId="{8D2E1158-4545-4C43-9964-8B59A20A683A}" dt="2023-09-19T20:59:25.363" v="7165" actId="164"/>
          <ac:spMkLst>
            <pc:docMk/>
            <pc:sldMk cId="944103166" sldId="2086507224"/>
            <ac:spMk id="4" creationId="{07FC567A-01C2-D2C7-6C5D-F2308A37FFC9}"/>
          </ac:spMkLst>
        </pc:spChg>
        <pc:spChg chg="mod">
          <ac:chgData name="Decker, Christine" userId="8544544b-74be-4adc-b4b4-6c6efcc0ea39" providerId="ADAL" clId="{8D2E1158-4545-4C43-9964-8B59A20A683A}" dt="2023-09-19T19:11:38.103" v="2460" actId="14100"/>
          <ac:spMkLst>
            <pc:docMk/>
            <pc:sldMk cId="944103166" sldId="2086507224"/>
            <ac:spMk id="9" creationId="{21D02C7D-EFAF-48BC-9692-00C277D7E57C}"/>
          </ac:spMkLst>
        </pc:spChg>
        <pc:spChg chg="mod ord">
          <ac:chgData name="Decker, Christine" userId="8544544b-74be-4adc-b4b4-6c6efcc0ea39" providerId="ADAL" clId="{8D2E1158-4545-4C43-9964-8B59A20A683A}" dt="2023-09-19T22:57:54.405" v="7524" actId="13244"/>
          <ac:spMkLst>
            <pc:docMk/>
            <pc:sldMk cId="944103166" sldId="2086507224"/>
            <ac:spMk id="10" creationId="{B3C6DA0A-E437-40AD-9127-1E69F73A6660}"/>
          </ac:spMkLst>
        </pc:spChg>
        <pc:spChg chg="mod topLvl">
          <ac:chgData name="Decker, Christine" userId="8544544b-74be-4adc-b4b4-6c6efcc0ea39" providerId="ADAL" clId="{8D2E1158-4545-4C43-9964-8B59A20A683A}" dt="2023-09-19T19:11:38.103" v="2460" actId="14100"/>
          <ac:spMkLst>
            <pc:docMk/>
            <pc:sldMk cId="944103166" sldId="2086507224"/>
            <ac:spMk id="13" creationId="{44F0A3B4-6E86-4E6B-8E29-30C0B0F883C9}"/>
          </ac:spMkLst>
        </pc:spChg>
        <pc:spChg chg="del">
          <ac:chgData name="Decker, Christine" userId="8544544b-74be-4adc-b4b4-6c6efcc0ea39" providerId="ADAL" clId="{8D2E1158-4545-4C43-9964-8B59A20A683A}" dt="2023-09-19T21:00:33.272" v="7170" actId="478"/>
          <ac:spMkLst>
            <pc:docMk/>
            <pc:sldMk cId="944103166" sldId="2086507224"/>
            <ac:spMk id="15" creationId="{19CE7BE1-C366-4106-BD1B-70D19C0662C1}"/>
          </ac:spMkLst>
        </pc:spChg>
        <pc:spChg chg="ord">
          <ac:chgData name="Decker, Christine" userId="8544544b-74be-4adc-b4b4-6c6efcc0ea39" providerId="ADAL" clId="{8D2E1158-4545-4C43-9964-8B59A20A683A}" dt="2023-09-19T22:57:25.068" v="7521" actId="13244"/>
          <ac:spMkLst>
            <pc:docMk/>
            <pc:sldMk cId="944103166" sldId="2086507224"/>
            <ac:spMk id="16" creationId="{0B1153E8-EA36-47FE-A0A3-D6E7A8BDC20E}"/>
          </ac:spMkLst>
        </pc:spChg>
        <pc:spChg chg="mod">
          <ac:chgData name="Decker, Christine" userId="8544544b-74be-4adc-b4b4-6c6efcc0ea39" providerId="ADAL" clId="{8D2E1158-4545-4C43-9964-8B59A20A683A}" dt="2023-09-19T20:57:37.247" v="7163" actId="13244"/>
          <ac:spMkLst>
            <pc:docMk/>
            <pc:sldMk cId="944103166" sldId="2086507224"/>
            <ac:spMk id="18" creationId="{4544F91A-1108-41E6-B3C7-D17E8BABA9C5}"/>
          </ac:spMkLst>
        </pc:spChg>
        <pc:spChg chg="mod">
          <ac:chgData name="Decker, Christine" userId="8544544b-74be-4adc-b4b4-6c6efcc0ea39" providerId="ADAL" clId="{8D2E1158-4545-4C43-9964-8B59A20A683A}" dt="2023-09-19T20:59:25.363" v="7165" actId="164"/>
          <ac:spMkLst>
            <pc:docMk/>
            <pc:sldMk cId="944103166" sldId="2086507224"/>
            <ac:spMk id="33" creationId="{7F1D2964-0DA1-4C32-9BA3-4DD051A11A38}"/>
          </ac:spMkLst>
        </pc:spChg>
        <pc:spChg chg="add del mod">
          <ac:chgData name="Decker, Christine" userId="8544544b-74be-4adc-b4b4-6c6efcc0ea39" providerId="ADAL" clId="{8D2E1158-4545-4C43-9964-8B59A20A683A}" dt="2023-09-19T22:57:10.792" v="7520" actId="14100"/>
          <ac:spMkLst>
            <pc:docMk/>
            <pc:sldMk cId="944103166" sldId="2086507224"/>
            <ac:spMk id="35" creationId="{46A96355-CB72-4FD3-8E47-2655C3B14D18}"/>
          </ac:spMkLst>
        </pc:spChg>
        <pc:spChg chg="mod">
          <ac:chgData name="Decker, Christine" userId="8544544b-74be-4adc-b4b4-6c6efcc0ea39" providerId="ADAL" clId="{8D2E1158-4545-4C43-9964-8B59A20A683A}" dt="2023-09-19T20:59:25.363" v="7165" actId="164"/>
          <ac:spMkLst>
            <pc:docMk/>
            <pc:sldMk cId="944103166" sldId="2086507224"/>
            <ac:spMk id="37" creationId="{DD996390-E963-434A-B252-230FD849E7A7}"/>
          </ac:spMkLst>
        </pc:spChg>
        <pc:spChg chg="mod">
          <ac:chgData name="Decker, Christine" userId="8544544b-74be-4adc-b4b4-6c6efcc0ea39" providerId="ADAL" clId="{8D2E1158-4545-4C43-9964-8B59A20A683A}" dt="2023-09-19T19:11:38.103" v="2460" actId="14100"/>
          <ac:spMkLst>
            <pc:docMk/>
            <pc:sldMk cId="944103166" sldId="2086507224"/>
            <ac:spMk id="42" creationId="{1211A128-F690-446F-A936-9261E0AF66B1}"/>
          </ac:spMkLst>
        </pc:spChg>
        <pc:spChg chg="mod">
          <ac:chgData name="Decker, Christine" userId="8544544b-74be-4adc-b4b4-6c6efcc0ea39" providerId="ADAL" clId="{8D2E1158-4545-4C43-9964-8B59A20A683A}" dt="2023-09-19T19:11:38.103" v="2460" actId="14100"/>
          <ac:spMkLst>
            <pc:docMk/>
            <pc:sldMk cId="944103166" sldId="2086507224"/>
            <ac:spMk id="43" creationId="{4B33BB5A-06CA-4E81-B2AC-445C1907CB15}"/>
          </ac:spMkLst>
        </pc:spChg>
        <pc:spChg chg="mod">
          <ac:chgData name="Decker, Christine" userId="8544544b-74be-4adc-b4b4-6c6efcc0ea39" providerId="ADAL" clId="{8D2E1158-4545-4C43-9964-8B59A20A683A}" dt="2023-09-19T19:11:38.103" v="2460" actId="14100"/>
          <ac:spMkLst>
            <pc:docMk/>
            <pc:sldMk cId="944103166" sldId="2086507224"/>
            <ac:spMk id="51" creationId="{82FFF002-0E48-4723-9A7D-083CDF1DDAF0}"/>
          </ac:spMkLst>
        </pc:spChg>
        <pc:spChg chg="mod">
          <ac:chgData name="Decker, Christine" userId="8544544b-74be-4adc-b4b4-6c6efcc0ea39" providerId="ADAL" clId="{8D2E1158-4545-4C43-9964-8B59A20A683A}" dt="2023-09-19T18:06:41.660" v="16" actId="207"/>
          <ac:spMkLst>
            <pc:docMk/>
            <pc:sldMk cId="944103166" sldId="2086507224"/>
            <ac:spMk id="63" creationId="{C3E082B5-26CD-4243-852C-93E13E6EA614}"/>
          </ac:spMkLst>
        </pc:spChg>
        <pc:spChg chg="mod">
          <ac:chgData name="Decker, Christine" userId="8544544b-74be-4adc-b4b4-6c6efcc0ea39" providerId="ADAL" clId="{8D2E1158-4545-4C43-9964-8B59A20A683A}" dt="2023-09-19T20:59:25.363" v="7165" actId="164"/>
          <ac:spMkLst>
            <pc:docMk/>
            <pc:sldMk cId="944103166" sldId="2086507224"/>
            <ac:spMk id="64" creationId="{E6518FC3-392A-45E0-A1E3-5647E5E6E2E2}"/>
          </ac:spMkLst>
        </pc:spChg>
        <pc:grpChg chg="add mod ord">
          <ac:chgData name="Decker, Christine" userId="8544544b-74be-4adc-b4b4-6c6efcc0ea39" providerId="ADAL" clId="{8D2E1158-4545-4C43-9964-8B59A20A683A}" dt="2023-09-19T22:57:33.612" v="7522" actId="13244"/>
          <ac:grpSpMkLst>
            <pc:docMk/>
            <pc:sldMk cId="944103166" sldId="2086507224"/>
            <ac:grpSpMk id="5" creationId="{6C1857DF-DDB5-BC63-F30F-B07EC2F271D3}"/>
          </ac:grpSpMkLst>
        </pc:grpChg>
        <pc:grpChg chg="mod">
          <ac:chgData name="Decker, Christine" userId="8544544b-74be-4adc-b4b4-6c6efcc0ea39" providerId="ADAL" clId="{8D2E1158-4545-4C43-9964-8B59A20A683A}" dt="2023-09-19T19:11:38.103" v="2460" actId="14100"/>
          <ac:grpSpMkLst>
            <pc:docMk/>
            <pc:sldMk cId="944103166" sldId="2086507224"/>
            <ac:grpSpMk id="20" creationId="{07536FBB-F0E4-40C6-8202-EA56D0218586}"/>
          </ac:grpSpMkLst>
        </pc:grpChg>
        <pc:grpChg chg="mod">
          <ac:chgData name="Decker, Christine" userId="8544544b-74be-4adc-b4b4-6c6efcc0ea39" providerId="ADAL" clId="{8D2E1158-4545-4C43-9964-8B59A20A683A}" dt="2023-09-19T19:11:38.103" v="2460" actId="14100"/>
          <ac:grpSpMkLst>
            <pc:docMk/>
            <pc:sldMk cId="944103166" sldId="2086507224"/>
            <ac:grpSpMk id="22" creationId="{755320FE-CBED-48EA-959C-57CC4984461B}"/>
          </ac:grpSpMkLst>
        </pc:grpChg>
        <pc:grpChg chg="mod topLvl">
          <ac:chgData name="Decker, Christine" userId="8544544b-74be-4adc-b4b4-6c6efcc0ea39" providerId="ADAL" clId="{8D2E1158-4545-4C43-9964-8B59A20A683A}" dt="2023-09-19T19:11:38.103" v="2460" actId="14100"/>
          <ac:grpSpMkLst>
            <pc:docMk/>
            <pc:sldMk cId="944103166" sldId="2086507224"/>
            <ac:grpSpMk id="25" creationId="{3C606E18-965C-4CA4-A8C2-7E7D26BC0C16}"/>
          </ac:grpSpMkLst>
        </pc:grpChg>
        <pc:grpChg chg="add del mod">
          <ac:chgData name="Decker, Christine" userId="8544544b-74be-4adc-b4b4-6c6efcc0ea39" providerId="ADAL" clId="{8D2E1158-4545-4C43-9964-8B59A20A683A}" dt="2023-09-19T19:13:36.514" v="2872" actId="962"/>
          <ac:grpSpMkLst>
            <pc:docMk/>
            <pc:sldMk cId="944103166" sldId="2086507224"/>
            <ac:grpSpMk id="26" creationId="{8863E0C2-031E-4903-BE1E-EED893379948}"/>
          </ac:grpSpMkLst>
        </pc:grpChg>
        <pc:grpChg chg="mod">
          <ac:chgData name="Decker, Christine" userId="8544544b-74be-4adc-b4b4-6c6efcc0ea39" providerId="ADAL" clId="{8D2E1158-4545-4C43-9964-8B59A20A683A}" dt="2023-09-19T20:59:25.363" v="7165" actId="164"/>
          <ac:grpSpMkLst>
            <pc:docMk/>
            <pc:sldMk cId="944103166" sldId="2086507224"/>
            <ac:grpSpMk id="27" creationId="{CEC5C1FF-039F-4EB4-9833-78E3DED8E020}"/>
          </ac:grpSpMkLst>
        </pc:grpChg>
        <pc:grpChg chg="mod">
          <ac:chgData name="Decker, Christine" userId="8544544b-74be-4adc-b4b4-6c6efcc0ea39" providerId="ADAL" clId="{8D2E1158-4545-4C43-9964-8B59A20A683A}" dt="2023-09-19T19:11:38.103" v="2460" actId="14100"/>
          <ac:grpSpMkLst>
            <pc:docMk/>
            <pc:sldMk cId="944103166" sldId="2086507224"/>
            <ac:grpSpMk id="52" creationId="{C5123617-4192-4403-B83A-B47CD67D0345}"/>
          </ac:grpSpMkLst>
        </pc:grpChg>
        <pc:grpChg chg="mod">
          <ac:chgData name="Decker, Christine" userId="8544544b-74be-4adc-b4b4-6c6efcc0ea39" providerId="ADAL" clId="{8D2E1158-4545-4C43-9964-8B59A20A683A}" dt="2023-09-19T19:11:38.103" v="2460" actId="14100"/>
          <ac:grpSpMkLst>
            <pc:docMk/>
            <pc:sldMk cId="944103166" sldId="2086507224"/>
            <ac:grpSpMk id="55" creationId="{9A214E69-0914-46FC-8E36-DF0462EC3670}"/>
          </ac:grpSpMkLst>
        </pc:grpChg>
        <pc:grpChg chg="mod">
          <ac:chgData name="Decker, Christine" userId="8544544b-74be-4adc-b4b4-6c6efcc0ea39" providerId="ADAL" clId="{8D2E1158-4545-4C43-9964-8B59A20A683A}" dt="2023-09-19T19:11:38.103" v="2460" actId="14100"/>
          <ac:grpSpMkLst>
            <pc:docMk/>
            <pc:sldMk cId="944103166" sldId="2086507224"/>
            <ac:grpSpMk id="58" creationId="{7E43EA57-DF23-4259-AFAA-4D4DD323C100}"/>
          </ac:grpSpMkLst>
        </pc:grpChg>
        <pc:picChg chg="mod">
          <ac:chgData name="Decker, Christine" userId="8544544b-74be-4adc-b4b4-6c6efcc0ea39" providerId="ADAL" clId="{8D2E1158-4545-4C43-9964-8B59A20A683A}" dt="2023-09-19T19:11:38.103" v="2460" actId="14100"/>
          <ac:picMkLst>
            <pc:docMk/>
            <pc:sldMk cId="944103166" sldId="2086507224"/>
            <ac:picMk id="19" creationId="{281CA462-28AB-44A2-92FF-F6678392806A}"/>
          </ac:picMkLst>
        </pc:picChg>
        <pc:picChg chg="mod">
          <ac:chgData name="Decker, Christine" userId="8544544b-74be-4adc-b4b4-6c6efcc0ea39" providerId="ADAL" clId="{8D2E1158-4545-4C43-9964-8B59A20A683A}" dt="2023-09-19T19:11:38.103" v="2460" actId="14100"/>
          <ac:picMkLst>
            <pc:docMk/>
            <pc:sldMk cId="944103166" sldId="2086507224"/>
            <ac:picMk id="23" creationId="{42A3FF86-550E-4FFD-AEB5-3FF118BDF007}"/>
          </ac:picMkLst>
        </pc:picChg>
        <pc:picChg chg="mod">
          <ac:chgData name="Decker, Christine" userId="8544544b-74be-4adc-b4b4-6c6efcc0ea39" providerId="ADAL" clId="{8D2E1158-4545-4C43-9964-8B59A20A683A}" dt="2023-09-19T19:11:38.103" v="2460" actId="14100"/>
          <ac:picMkLst>
            <pc:docMk/>
            <pc:sldMk cId="944103166" sldId="2086507224"/>
            <ac:picMk id="56" creationId="{011E29F4-C4A1-4E77-AD6E-AE93B4525015}"/>
          </ac:picMkLst>
        </pc:picChg>
        <pc:picChg chg="mod">
          <ac:chgData name="Decker, Christine" userId="8544544b-74be-4adc-b4b4-6c6efcc0ea39" providerId="ADAL" clId="{8D2E1158-4545-4C43-9964-8B59A20A683A}" dt="2023-09-19T19:11:38.103" v="2460" actId="14100"/>
          <ac:picMkLst>
            <pc:docMk/>
            <pc:sldMk cId="944103166" sldId="2086507224"/>
            <ac:picMk id="57" creationId="{3A18B910-88D1-4DDC-AD51-EA2E0B20AC4F}"/>
          </ac:picMkLst>
        </pc:picChg>
        <pc:picChg chg="mod">
          <ac:chgData name="Decker, Christine" userId="8544544b-74be-4adc-b4b4-6c6efcc0ea39" providerId="ADAL" clId="{8D2E1158-4545-4C43-9964-8B59A20A683A}" dt="2023-09-19T19:11:38.103" v="2460" actId="14100"/>
          <ac:picMkLst>
            <pc:docMk/>
            <pc:sldMk cId="944103166" sldId="2086507224"/>
            <ac:picMk id="59" creationId="{0C58689E-881F-400B-8DCC-2467FAF2F61A}"/>
          </ac:picMkLst>
        </pc:picChg>
        <pc:picChg chg="mod">
          <ac:chgData name="Decker, Christine" userId="8544544b-74be-4adc-b4b4-6c6efcc0ea39" providerId="ADAL" clId="{8D2E1158-4545-4C43-9964-8B59A20A683A}" dt="2023-09-19T19:11:38.103" v="2460" actId="14100"/>
          <ac:picMkLst>
            <pc:docMk/>
            <pc:sldMk cId="944103166" sldId="2086507224"/>
            <ac:picMk id="60" creationId="{C504447E-4684-4DD8-A5A1-336CA1CDED77}"/>
          </ac:picMkLst>
        </pc:picChg>
      </pc:sldChg>
      <pc:sldChg chg="modSp mod">
        <pc:chgData name="Decker, Christine" userId="8544544b-74be-4adc-b4b4-6c6efcc0ea39" providerId="ADAL" clId="{8D2E1158-4545-4C43-9964-8B59A20A683A}" dt="2023-09-19T22:56:40.736" v="7517" actId="13244"/>
        <pc:sldMkLst>
          <pc:docMk/>
          <pc:sldMk cId="1508264232" sldId="2086507225"/>
        </pc:sldMkLst>
        <pc:spChg chg="mod">
          <ac:chgData name="Decker, Christine" userId="8544544b-74be-4adc-b4b4-6c6efcc0ea39" providerId="ADAL" clId="{8D2E1158-4545-4C43-9964-8B59A20A683A}" dt="2023-09-19T20:52:34.250" v="7149" actId="13244"/>
          <ac:spMkLst>
            <pc:docMk/>
            <pc:sldMk cId="1508264232" sldId="2086507225"/>
            <ac:spMk id="4" creationId="{F04B6C29-B1D3-453A-A896-B03BFE7B199C}"/>
          </ac:spMkLst>
        </pc:spChg>
        <pc:spChg chg="mod">
          <ac:chgData name="Decker, Christine" userId="8544544b-74be-4adc-b4b4-6c6efcc0ea39" providerId="ADAL" clId="{8D2E1158-4545-4C43-9964-8B59A20A683A}" dt="2023-09-19T19:03:00.557" v="1991" actId="962"/>
          <ac:spMkLst>
            <pc:docMk/>
            <pc:sldMk cId="1508264232" sldId="2086507225"/>
            <ac:spMk id="73" creationId="{72036DF4-BF52-4917-B5D6-43CD6C5F8D06}"/>
          </ac:spMkLst>
        </pc:spChg>
        <pc:spChg chg="mod ord">
          <ac:chgData name="Decker, Christine" userId="8544544b-74be-4adc-b4b4-6c6efcc0ea39" providerId="ADAL" clId="{8D2E1158-4545-4C43-9964-8B59A20A683A}" dt="2023-09-19T22:56:40.736" v="7517" actId="13244"/>
          <ac:spMkLst>
            <pc:docMk/>
            <pc:sldMk cId="1508264232" sldId="2086507225"/>
            <ac:spMk id="84" creationId="{2B4E9F0C-8AE7-46FE-882A-BA11601494F0}"/>
          </ac:spMkLst>
        </pc:spChg>
        <pc:grpChg chg="mod">
          <ac:chgData name="Decker, Christine" userId="8544544b-74be-4adc-b4b4-6c6efcc0ea39" providerId="ADAL" clId="{8D2E1158-4545-4C43-9964-8B59A20A683A}" dt="2023-09-19T19:03:43.985" v="2063" actId="962"/>
          <ac:grpSpMkLst>
            <pc:docMk/>
            <pc:sldMk cId="1508264232" sldId="2086507225"/>
            <ac:grpSpMk id="3" creationId="{3D0B8CB1-F436-4693-8F0F-047B6FA2933A}"/>
          </ac:grpSpMkLst>
        </pc:grpChg>
        <pc:grpChg chg="mod">
          <ac:chgData name="Decker, Christine" userId="8544544b-74be-4adc-b4b4-6c6efcc0ea39" providerId="ADAL" clId="{8D2E1158-4545-4C43-9964-8B59A20A683A}" dt="2023-09-19T19:01:00.825" v="1902" actId="962"/>
          <ac:grpSpMkLst>
            <pc:docMk/>
            <pc:sldMk cId="1508264232" sldId="2086507225"/>
            <ac:grpSpMk id="5" creationId="{0123A43E-700D-4D57-91E8-949AC9979040}"/>
          </ac:grpSpMkLst>
        </pc:grpChg>
        <pc:grpChg chg="mod">
          <ac:chgData name="Decker, Christine" userId="8544544b-74be-4adc-b4b4-6c6efcc0ea39" providerId="ADAL" clId="{8D2E1158-4545-4C43-9964-8B59A20A683A}" dt="2023-09-19T19:03:06.304" v="1993" actId="962"/>
          <ac:grpSpMkLst>
            <pc:docMk/>
            <pc:sldMk cId="1508264232" sldId="2086507225"/>
            <ac:grpSpMk id="6" creationId="{D69F04E1-98E2-4408-9FBF-87C77E134398}"/>
          </ac:grpSpMkLst>
        </pc:grpChg>
        <pc:grpChg chg="mod">
          <ac:chgData name="Decker, Christine" userId="8544544b-74be-4adc-b4b4-6c6efcc0ea39" providerId="ADAL" clId="{8D2E1158-4545-4C43-9964-8B59A20A683A}" dt="2023-09-19T20:53:03.578" v="7152" actId="13244"/>
          <ac:grpSpMkLst>
            <pc:docMk/>
            <pc:sldMk cId="1508264232" sldId="2086507225"/>
            <ac:grpSpMk id="7" creationId="{A6837A0D-9D1E-4053-9904-08ED712F1860}"/>
          </ac:grpSpMkLst>
        </pc:grpChg>
        <pc:picChg chg="mod ord">
          <ac:chgData name="Decker, Christine" userId="8544544b-74be-4adc-b4b4-6c6efcc0ea39" providerId="ADAL" clId="{8D2E1158-4545-4C43-9964-8B59A20A683A}" dt="2023-09-19T22:56:30.771" v="7516" actId="13244"/>
          <ac:picMkLst>
            <pc:docMk/>
            <pc:sldMk cId="1508264232" sldId="2086507225"/>
            <ac:picMk id="9" creationId="{B97FE7DE-32C7-EE4F-DCFA-878A8A41885E}"/>
          </ac:picMkLst>
        </pc:picChg>
        <pc:picChg chg="mod ord">
          <ac:chgData name="Decker, Christine" userId="8544544b-74be-4adc-b4b4-6c6efcc0ea39" providerId="ADAL" clId="{8D2E1158-4545-4C43-9964-8B59A20A683A}" dt="2023-09-19T22:56:27.184" v="7515" actId="13244"/>
          <ac:picMkLst>
            <pc:docMk/>
            <pc:sldMk cId="1508264232" sldId="2086507225"/>
            <ac:picMk id="81" creationId="{2985FCB8-9210-4687-84B8-16760C473502}"/>
          </ac:picMkLst>
        </pc:picChg>
      </pc:sldChg>
      <pc:sldChg chg="addSp modSp mod modAnim">
        <pc:chgData name="Decker, Christine" userId="8544544b-74be-4adc-b4b4-6c6efcc0ea39" providerId="ADAL" clId="{8D2E1158-4545-4C43-9964-8B59A20A683A}" dt="2023-09-19T19:00:23.254" v="1840" actId="962"/>
        <pc:sldMkLst>
          <pc:docMk/>
          <pc:sldMk cId="4222476401" sldId="2086507226"/>
        </pc:sldMkLst>
        <pc:spChg chg="mod">
          <ac:chgData name="Decker, Christine" userId="8544544b-74be-4adc-b4b4-6c6efcc0ea39" providerId="ADAL" clId="{8D2E1158-4545-4C43-9964-8B59A20A683A}" dt="2023-09-19T18:04:59.219" v="5" actId="164"/>
          <ac:spMkLst>
            <pc:docMk/>
            <pc:sldMk cId="4222476401" sldId="2086507226"/>
            <ac:spMk id="76" creationId="{9BA63064-B976-4233-9D74-5C437BA8AEB9}"/>
          </ac:spMkLst>
        </pc:spChg>
        <pc:spChg chg="mod">
          <ac:chgData name="Decker, Christine" userId="8544544b-74be-4adc-b4b4-6c6efcc0ea39" providerId="ADAL" clId="{8D2E1158-4545-4C43-9964-8B59A20A683A}" dt="2023-09-19T18:22:50.014" v="897" actId="20577"/>
          <ac:spMkLst>
            <pc:docMk/>
            <pc:sldMk cId="4222476401" sldId="2086507226"/>
            <ac:spMk id="156" creationId="{64886777-3AC5-4386-82B9-02D944C3F817}"/>
          </ac:spMkLst>
        </pc:spChg>
        <pc:spChg chg="mod">
          <ac:chgData name="Decker, Christine" userId="8544544b-74be-4adc-b4b4-6c6efcc0ea39" providerId="ADAL" clId="{8D2E1158-4545-4C43-9964-8B59A20A683A}" dt="2023-09-19T18:04:59.219" v="5" actId="164"/>
          <ac:spMkLst>
            <pc:docMk/>
            <pc:sldMk cId="4222476401" sldId="2086507226"/>
            <ac:spMk id="186" creationId="{C503E705-E8FC-467C-8314-F6A20C13B240}"/>
          </ac:spMkLst>
        </pc:spChg>
        <pc:spChg chg="mod">
          <ac:chgData name="Decker, Christine" userId="8544544b-74be-4adc-b4b4-6c6efcc0ea39" providerId="ADAL" clId="{8D2E1158-4545-4C43-9964-8B59A20A683A}" dt="2023-09-19T18:04:59.219" v="5" actId="164"/>
          <ac:spMkLst>
            <pc:docMk/>
            <pc:sldMk cId="4222476401" sldId="2086507226"/>
            <ac:spMk id="187" creationId="{A9C1085F-5893-4CF1-878F-5D314C08D971}"/>
          </ac:spMkLst>
        </pc:spChg>
        <pc:spChg chg="mod">
          <ac:chgData name="Decker, Christine" userId="8544544b-74be-4adc-b4b4-6c6efcc0ea39" providerId="ADAL" clId="{8D2E1158-4545-4C43-9964-8B59A20A683A}" dt="2023-09-19T18:04:59.219" v="5" actId="164"/>
          <ac:spMkLst>
            <pc:docMk/>
            <pc:sldMk cId="4222476401" sldId="2086507226"/>
            <ac:spMk id="190" creationId="{28E079CE-DE27-45FF-AE17-AA013219F69F}"/>
          </ac:spMkLst>
        </pc:spChg>
        <pc:spChg chg="mod">
          <ac:chgData name="Decker, Christine" userId="8544544b-74be-4adc-b4b4-6c6efcc0ea39" providerId="ADAL" clId="{8D2E1158-4545-4C43-9964-8B59A20A683A}" dt="2023-09-19T18:04:59.219" v="5" actId="164"/>
          <ac:spMkLst>
            <pc:docMk/>
            <pc:sldMk cId="4222476401" sldId="2086507226"/>
            <ac:spMk id="191" creationId="{CBD6A0F9-1437-4ABC-9351-0A754DF6B487}"/>
          </ac:spMkLst>
        </pc:spChg>
        <pc:spChg chg="mod">
          <ac:chgData name="Decker, Christine" userId="8544544b-74be-4adc-b4b4-6c6efcc0ea39" providerId="ADAL" clId="{8D2E1158-4545-4C43-9964-8B59A20A683A}" dt="2023-09-19T18:04:59.219" v="5" actId="164"/>
          <ac:spMkLst>
            <pc:docMk/>
            <pc:sldMk cId="4222476401" sldId="2086507226"/>
            <ac:spMk id="193" creationId="{30989117-EB60-45FD-8D5D-C8DC1CFAF8D3}"/>
          </ac:spMkLst>
        </pc:spChg>
        <pc:spChg chg="mod">
          <ac:chgData name="Decker, Christine" userId="8544544b-74be-4adc-b4b4-6c6efcc0ea39" providerId="ADAL" clId="{8D2E1158-4545-4C43-9964-8B59A20A683A}" dt="2023-09-19T18:04:59.219" v="5" actId="164"/>
          <ac:spMkLst>
            <pc:docMk/>
            <pc:sldMk cId="4222476401" sldId="2086507226"/>
            <ac:spMk id="203" creationId="{322C5416-0999-47E2-B121-20AC994FC38C}"/>
          </ac:spMkLst>
        </pc:spChg>
        <pc:grpChg chg="add mod">
          <ac:chgData name="Decker, Christine" userId="8544544b-74be-4adc-b4b4-6c6efcc0ea39" providerId="ADAL" clId="{8D2E1158-4545-4C43-9964-8B59A20A683A}" dt="2023-09-19T19:00:23.254" v="1840" actId="962"/>
          <ac:grpSpMkLst>
            <pc:docMk/>
            <pc:sldMk cId="4222476401" sldId="2086507226"/>
            <ac:grpSpMk id="3" creationId="{FB20A2ED-DA73-96CD-975D-B88FC0B7C90E}"/>
          </ac:grpSpMkLst>
        </pc:grpChg>
        <pc:grpChg chg="mod">
          <ac:chgData name="Decker, Christine" userId="8544544b-74be-4adc-b4b4-6c6efcc0ea39" providerId="ADAL" clId="{8D2E1158-4545-4C43-9964-8B59A20A683A}" dt="2023-09-19T18:04:59.219" v="5" actId="164"/>
          <ac:grpSpMkLst>
            <pc:docMk/>
            <pc:sldMk cId="4222476401" sldId="2086507226"/>
            <ac:grpSpMk id="5" creationId="{BA72C4AD-25D6-4C58-9145-B4B9DDDF6537}"/>
          </ac:grpSpMkLst>
        </pc:grpChg>
        <pc:grpChg chg="mod">
          <ac:chgData name="Decker, Christine" userId="8544544b-74be-4adc-b4b4-6c6efcc0ea39" providerId="ADAL" clId="{8D2E1158-4545-4C43-9964-8B59A20A683A}" dt="2023-09-19T18:04:59.219" v="5" actId="164"/>
          <ac:grpSpMkLst>
            <pc:docMk/>
            <pc:sldMk cId="4222476401" sldId="2086507226"/>
            <ac:grpSpMk id="10" creationId="{AAC9156F-0A8E-4E76-B354-5D4022DB2049}"/>
          </ac:grpSpMkLst>
        </pc:grpChg>
        <pc:grpChg chg="mod">
          <ac:chgData name="Decker, Christine" userId="8544544b-74be-4adc-b4b4-6c6efcc0ea39" providerId="ADAL" clId="{8D2E1158-4545-4C43-9964-8B59A20A683A}" dt="2023-09-19T18:04:59.219" v="5" actId="164"/>
          <ac:grpSpMkLst>
            <pc:docMk/>
            <pc:sldMk cId="4222476401" sldId="2086507226"/>
            <ac:grpSpMk id="14" creationId="{AB6D26B6-F08D-42BB-B38B-754CD0232D8F}"/>
          </ac:grpSpMkLst>
        </pc:grpChg>
        <pc:grpChg chg="mod">
          <ac:chgData name="Decker, Christine" userId="8544544b-74be-4adc-b4b4-6c6efcc0ea39" providerId="ADAL" clId="{8D2E1158-4545-4C43-9964-8B59A20A683A}" dt="2023-09-19T18:04:59.219" v="5" actId="164"/>
          <ac:grpSpMkLst>
            <pc:docMk/>
            <pc:sldMk cId="4222476401" sldId="2086507226"/>
            <ac:grpSpMk id="19" creationId="{DF171249-5639-4DDB-8EE2-B2337D394DB2}"/>
          </ac:grpSpMkLst>
        </pc:grpChg>
        <pc:grpChg chg="mod">
          <ac:chgData name="Decker, Christine" userId="8544544b-74be-4adc-b4b4-6c6efcc0ea39" providerId="ADAL" clId="{8D2E1158-4545-4C43-9964-8B59A20A683A}" dt="2023-09-19T18:04:59.219" v="5" actId="164"/>
          <ac:grpSpMkLst>
            <pc:docMk/>
            <pc:sldMk cId="4222476401" sldId="2086507226"/>
            <ac:grpSpMk id="20" creationId="{C29BBB02-7E30-49FB-B312-42AE35EA3C8F}"/>
          </ac:grpSpMkLst>
        </pc:grpChg>
        <pc:grpChg chg="mod">
          <ac:chgData name="Decker, Christine" userId="8544544b-74be-4adc-b4b4-6c6efcc0ea39" providerId="ADAL" clId="{8D2E1158-4545-4C43-9964-8B59A20A683A}" dt="2023-09-19T18:04:59.219" v="5" actId="164"/>
          <ac:grpSpMkLst>
            <pc:docMk/>
            <pc:sldMk cId="4222476401" sldId="2086507226"/>
            <ac:grpSpMk id="21" creationId="{1C6C4A95-FF9E-42D8-8705-241D8C033B2C}"/>
          </ac:grpSpMkLst>
        </pc:grpChg>
        <pc:grpChg chg="mod">
          <ac:chgData name="Decker, Christine" userId="8544544b-74be-4adc-b4b4-6c6efcc0ea39" providerId="ADAL" clId="{8D2E1158-4545-4C43-9964-8B59A20A683A}" dt="2023-09-19T18:04:59.219" v="5" actId="164"/>
          <ac:grpSpMkLst>
            <pc:docMk/>
            <pc:sldMk cId="4222476401" sldId="2086507226"/>
            <ac:grpSpMk id="22" creationId="{F007B108-D5C7-491D-9F10-9150BE85BD05}"/>
          </ac:grpSpMkLst>
        </pc:grpChg>
        <pc:grpChg chg="mod">
          <ac:chgData name="Decker, Christine" userId="8544544b-74be-4adc-b4b4-6c6efcc0ea39" providerId="ADAL" clId="{8D2E1158-4545-4C43-9964-8B59A20A683A}" dt="2023-09-19T18:04:59.219" v="5" actId="164"/>
          <ac:grpSpMkLst>
            <pc:docMk/>
            <pc:sldMk cId="4222476401" sldId="2086507226"/>
            <ac:grpSpMk id="24" creationId="{A5BF03FD-740E-4028-8837-D838BB2AE0CD}"/>
          </ac:grpSpMkLst>
        </pc:grpChg>
        <pc:grpChg chg="mod">
          <ac:chgData name="Decker, Christine" userId="8544544b-74be-4adc-b4b4-6c6efcc0ea39" providerId="ADAL" clId="{8D2E1158-4545-4C43-9964-8B59A20A683A}" dt="2023-09-19T18:04:59.219" v="5" actId="164"/>
          <ac:grpSpMkLst>
            <pc:docMk/>
            <pc:sldMk cId="4222476401" sldId="2086507226"/>
            <ac:grpSpMk id="30" creationId="{15F6592E-1A0F-48C3-A4C1-2F6389AE2EBD}"/>
          </ac:grpSpMkLst>
        </pc:grpChg>
        <pc:grpChg chg="mod">
          <ac:chgData name="Decker, Christine" userId="8544544b-74be-4adc-b4b4-6c6efcc0ea39" providerId="ADAL" clId="{8D2E1158-4545-4C43-9964-8B59A20A683A}" dt="2023-09-19T18:04:59.219" v="5" actId="164"/>
          <ac:grpSpMkLst>
            <pc:docMk/>
            <pc:sldMk cId="4222476401" sldId="2086507226"/>
            <ac:grpSpMk id="31" creationId="{30F0C561-3138-4AFD-BEBF-B4EEB48BFF6B}"/>
          </ac:grpSpMkLst>
        </pc:grpChg>
        <pc:grpChg chg="mod">
          <ac:chgData name="Decker, Christine" userId="8544544b-74be-4adc-b4b4-6c6efcc0ea39" providerId="ADAL" clId="{8D2E1158-4545-4C43-9964-8B59A20A683A}" dt="2023-09-19T18:04:59.219" v="5" actId="164"/>
          <ac:grpSpMkLst>
            <pc:docMk/>
            <pc:sldMk cId="4222476401" sldId="2086507226"/>
            <ac:grpSpMk id="200" creationId="{46B0C0B6-6DB1-4A0C-9940-881E9343FEB3}"/>
          </ac:grpSpMkLst>
        </pc:grpChg>
        <pc:grpChg chg="mod">
          <ac:chgData name="Decker, Christine" userId="8544544b-74be-4adc-b4b4-6c6efcc0ea39" providerId="ADAL" clId="{8D2E1158-4545-4C43-9964-8B59A20A683A}" dt="2023-09-19T18:04:59.219" v="5" actId="164"/>
          <ac:grpSpMkLst>
            <pc:docMk/>
            <pc:sldMk cId="4222476401" sldId="2086507226"/>
            <ac:grpSpMk id="202" creationId="{4686D41D-ECEC-4B84-A51F-6C67D252DDEC}"/>
          </ac:grpSpMkLst>
        </pc:grpChg>
        <pc:picChg chg="mod">
          <ac:chgData name="Decker, Christine" userId="8544544b-74be-4adc-b4b4-6c6efcc0ea39" providerId="ADAL" clId="{8D2E1158-4545-4C43-9964-8B59A20A683A}" dt="2023-09-19T18:04:59.219" v="5" actId="164"/>
          <ac:picMkLst>
            <pc:docMk/>
            <pc:sldMk cId="4222476401" sldId="2086507226"/>
            <ac:picMk id="7" creationId="{F1F0B337-5B85-0C7F-42A9-4F7746E5051F}"/>
          </ac:picMkLst>
        </pc:picChg>
        <pc:picChg chg="mod">
          <ac:chgData name="Decker, Christine" userId="8544544b-74be-4adc-b4b4-6c6efcc0ea39" providerId="ADAL" clId="{8D2E1158-4545-4C43-9964-8B59A20A683A}" dt="2023-09-19T18:04:59.219" v="5" actId="164"/>
          <ac:picMkLst>
            <pc:docMk/>
            <pc:sldMk cId="4222476401" sldId="2086507226"/>
            <ac:picMk id="33" creationId="{8D62300C-23B1-8B0A-FB0E-4B6D67DE450A}"/>
          </ac:picMkLst>
        </pc:picChg>
        <pc:picChg chg="mod">
          <ac:chgData name="Decker, Christine" userId="8544544b-74be-4adc-b4b4-6c6efcc0ea39" providerId="ADAL" clId="{8D2E1158-4545-4C43-9964-8B59A20A683A}" dt="2023-09-19T18:04:59.219" v="5" actId="164"/>
          <ac:picMkLst>
            <pc:docMk/>
            <pc:sldMk cId="4222476401" sldId="2086507226"/>
            <ac:picMk id="43" creationId="{D6860ACE-B7B6-81FE-C0EE-84CE6E2C17FD}"/>
          </ac:picMkLst>
        </pc:picChg>
        <pc:picChg chg="mod">
          <ac:chgData name="Decker, Christine" userId="8544544b-74be-4adc-b4b4-6c6efcc0ea39" providerId="ADAL" clId="{8D2E1158-4545-4C43-9964-8B59A20A683A}" dt="2023-09-19T18:04:59.219" v="5" actId="164"/>
          <ac:picMkLst>
            <pc:docMk/>
            <pc:sldMk cId="4222476401" sldId="2086507226"/>
            <ac:picMk id="44" creationId="{5FF2DE63-01DC-D9B1-FAEE-9A6FD17497EC}"/>
          </ac:picMkLst>
        </pc:picChg>
        <pc:picChg chg="mod">
          <ac:chgData name="Decker, Christine" userId="8544544b-74be-4adc-b4b4-6c6efcc0ea39" providerId="ADAL" clId="{8D2E1158-4545-4C43-9964-8B59A20A683A}" dt="2023-09-19T18:04:59.219" v="5" actId="164"/>
          <ac:picMkLst>
            <pc:docMk/>
            <pc:sldMk cId="4222476401" sldId="2086507226"/>
            <ac:picMk id="45" creationId="{29940CEF-E751-6301-DF21-AF919B8190FB}"/>
          </ac:picMkLst>
        </pc:picChg>
        <pc:picChg chg="mod">
          <ac:chgData name="Decker, Christine" userId="8544544b-74be-4adc-b4b4-6c6efcc0ea39" providerId="ADAL" clId="{8D2E1158-4545-4C43-9964-8B59A20A683A}" dt="2023-09-19T18:04:59.219" v="5" actId="164"/>
          <ac:picMkLst>
            <pc:docMk/>
            <pc:sldMk cId="4222476401" sldId="2086507226"/>
            <ac:picMk id="47" creationId="{7CF5F2E4-B6EA-70FA-9ACF-84B04C357753}"/>
          </ac:picMkLst>
        </pc:picChg>
        <pc:picChg chg="mod">
          <ac:chgData name="Decker, Christine" userId="8544544b-74be-4adc-b4b4-6c6efcc0ea39" providerId="ADAL" clId="{8D2E1158-4545-4C43-9964-8B59A20A683A}" dt="2023-09-19T18:04:59.219" v="5" actId="164"/>
          <ac:picMkLst>
            <pc:docMk/>
            <pc:sldMk cId="4222476401" sldId="2086507226"/>
            <ac:picMk id="55" creationId="{2871D4A1-F819-D48B-B254-4F12C3E85FC4}"/>
          </ac:picMkLst>
        </pc:picChg>
        <pc:picChg chg="mod">
          <ac:chgData name="Decker, Christine" userId="8544544b-74be-4adc-b4b4-6c6efcc0ea39" providerId="ADAL" clId="{8D2E1158-4545-4C43-9964-8B59A20A683A}" dt="2023-09-19T18:04:59.219" v="5" actId="164"/>
          <ac:picMkLst>
            <pc:docMk/>
            <pc:sldMk cId="4222476401" sldId="2086507226"/>
            <ac:picMk id="57" creationId="{F3ADBA9B-C504-7048-CD4A-AD14CDFB06AF}"/>
          </ac:picMkLst>
        </pc:picChg>
        <pc:picChg chg="mod">
          <ac:chgData name="Decker, Christine" userId="8544544b-74be-4adc-b4b4-6c6efcc0ea39" providerId="ADAL" clId="{8D2E1158-4545-4C43-9964-8B59A20A683A}" dt="2023-09-19T18:04:59.219" v="5" actId="164"/>
          <ac:picMkLst>
            <pc:docMk/>
            <pc:sldMk cId="4222476401" sldId="2086507226"/>
            <ac:picMk id="58" creationId="{65A45655-81E8-C2AE-2488-B3CE37CA0AD0}"/>
          </ac:picMkLst>
        </pc:picChg>
        <pc:picChg chg="mod">
          <ac:chgData name="Decker, Christine" userId="8544544b-74be-4adc-b4b4-6c6efcc0ea39" providerId="ADAL" clId="{8D2E1158-4545-4C43-9964-8B59A20A683A}" dt="2023-09-19T18:04:59.219" v="5" actId="164"/>
          <ac:picMkLst>
            <pc:docMk/>
            <pc:sldMk cId="4222476401" sldId="2086507226"/>
            <ac:picMk id="62" creationId="{5189F11C-9CAC-55ED-1F02-2C14EACC6974}"/>
          </ac:picMkLst>
        </pc:picChg>
        <pc:picChg chg="mod">
          <ac:chgData name="Decker, Christine" userId="8544544b-74be-4adc-b4b4-6c6efcc0ea39" providerId="ADAL" clId="{8D2E1158-4545-4C43-9964-8B59A20A683A}" dt="2023-09-19T18:04:59.219" v="5" actId="164"/>
          <ac:picMkLst>
            <pc:docMk/>
            <pc:sldMk cId="4222476401" sldId="2086507226"/>
            <ac:picMk id="63" creationId="{2C43A911-CFF7-9D81-9D5F-4B3FC0DCA35F}"/>
          </ac:picMkLst>
        </pc:picChg>
        <pc:picChg chg="mod">
          <ac:chgData name="Decker, Christine" userId="8544544b-74be-4adc-b4b4-6c6efcc0ea39" providerId="ADAL" clId="{8D2E1158-4545-4C43-9964-8B59A20A683A}" dt="2023-09-19T18:04:59.219" v="5" actId="164"/>
          <ac:picMkLst>
            <pc:docMk/>
            <pc:sldMk cId="4222476401" sldId="2086507226"/>
            <ac:picMk id="64" creationId="{CF74B2D1-3A9D-9A24-9DE4-4E1A23F5C105}"/>
          </ac:picMkLst>
        </pc:picChg>
        <pc:picChg chg="mod">
          <ac:chgData name="Decker, Christine" userId="8544544b-74be-4adc-b4b4-6c6efcc0ea39" providerId="ADAL" clId="{8D2E1158-4545-4C43-9964-8B59A20A683A}" dt="2023-09-19T18:04:59.219" v="5" actId="164"/>
          <ac:picMkLst>
            <pc:docMk/>
            <pc:sldMk cId="4222476401" sldId="2086507226"/>
            <ac:picMk id="185" creationId="{3798ECE4-5974-463B-9A2B-3511E106A936}"/>
          </ac:picMkLst>
        </pc:picChg>
        <pc:picChg chg="mod">
          <ac:chgData name="Decker, Christine" userId="8544544b-74be-4adc-b4b4-6c6efcc0ea39" providerId="ADAL" clId="{8D2E1158-4545-4C43-9964-8B59A20A683A}" dt="2023-09-19T18:04:59.219" v="5" actId="164"/>
          <ac:picMkLst>
            <pc:docMk/>
            <pc:sldMk cId="4222476401" sldId="2086507226"/>
            <ac:picMk id="189" creationId="{965E050B-0E39-456B-A73A-347CC6991ADD}"/>
          </ac:picMkLst>
        </pc:picChg>
        <pc:inkChg chg="mod">
          <ac:chgData name="Decker, Christine" userId="8544544b-74be-4adc-b4b4-6c6efcc0ea39" providerId="ADAL" clId="{8D2E1158-4545-4C43-9964-8B59A20A683A}" dt="2023-09-19T18:04:59.219" v="5" actId="164"/>
          <ac:inkMkLst>
            <pc:docMk/>
            <pc:sldMk cId="4222476401" sldId="2086507226"/>
            <ac:inkMk id="6" creationId="{B3FA3070-2715-4AF4-88C9-08EE252F6D56}"/>
          </ac:inkMkLst>
        </pc:inkChg>
      </pc:sldChg>
      <pc:sldChg chg="modSp mod">
        <pc:chgData name="Decker, Christine" userId="8544544b-74be-4adc-b4b4-6c6efcc0ea39" providerId="ADAL" clId="{8D2E1158-4545-4C43-9964-8B59A20A683A}" dt="2023-09-19T20:32:29.865" v="7148" actId="962"/>
        <pc:sldMkLst>
          <pc:docMk/>
          <pc:sldMk cId="4083335402" sldId="2086507229"/>
        </pc:sldMkLst>
        <pc:spChg chg="mod">
          <ac:chgData name="Decker, Christine" userId="8544544b-74be-4adc-b4b4-6c6efcc0ea39" providerId="ADAL" clId="{8D2E1158-4545-4C43-9964-8B59A20A683A}" dt="2023-09-19T18:56:52.379" v="1023" actId="33553"/>
          <ac:spMkLst>
            <pc:docMk/>
            <pc:sldMk cId="4083335402" sldId="2086507229"/>
            <ac:spMk id="12" creationId="{00000000-0000-0000-0000-000000000000}"/>
          </ac:spMkLst>
        </pc:spChg>
        <pc:picChg chg="mod">
          <ac:chgData name="Decker, Christine" userId="8544544b-74be-4adc-b4b4-6c6efcc0ea39" providerId="ADAL" clId="{8D2E1158-4545-4C43-9964-8B59A20A683A}" dt="2023-09-19T20:32:29.865" v="7148" actId="962"/>
          <ac:picMkLst>
            <pc:docMk/>
            <pc:sldMk cId="4083335402" sldId="2086507229"/>
            <ac:picMk id="2" creationId="{00000000-0000-0000-0000-000000000000}"/>
          </ac:picMkLst>
        </pc:picChg>
        <pc:picChg chg="mod">
          <ac:chgData name="Decker, Christine" userId="8544544b-74be-4adc-b4b4-6c6efcc0ea39" providerId="ADAL" clId="{8D2E1158-4545-4C43-9964-8B59A20A683A}" dt="2023-09-19T18:22:06.159" v="891" actId="962"/>
          <ac:picMkLst>
            <pc:docMk/>
            <pc:sldMk cId="4083335402" sldId="2086507229"/>
            <ac:picMk id="3" creationId="{03872EE6-227F-0395-E74C-DFF2BE5C2B17}"/>
          </ac:picMkLst>
        </pc:picChg>
      </pc:sldChg>
      <pc:sldChg chg="addSp delSp modSp mod modAnim">
        <pc:chgData name="Decker, Christine" userId="8544544b-74be-4adc-b4b4-6c6efcc0ea39" providerId="ADAL" clId="{8D2E1158-4545-4C43-9964-8B59A20A683A}" dt="2023-09-19T23:17:50.771" v="7566" actId="962"/>
        <pc:sldMkLst>
          <pc:docMk/>
          <pc:sldMk cId="369673606" sldId="2086507231"/>
        </pc:sldMkLst>
        <pc:spChg chg="mod">
          <ac:chgData name="Decker, Christine" userId="8544544b-74be-4adc-b4b4-6c6efcc0ea39" providerId="ADAL" clId="{8D2E1158-4545-4C43-9964-8B59A20A683A}" dt="2023-09-19T18:54:35.852" v="1000" actId="33553"/>
          <ac:spMkLst>
            <pc:docMk/>
            <pc:sldMk cId="369673606" sldId="2086507231"/>
            <ac:spMk id="3" creationId="{20C82B38-4C5E-4009-989A-75BC1D717411}"/>
          </ac:spMkLst>
        </pc:spChg>
        <pc:spChg chg="del">
          <ac:chgData name="Decker, Christine" userId="8544544b-74be-4adc-b4b4-6c6efcc0ea39" providerId="ADAL" clId="{8D2E1158-4545-4C43-9964-8B59A20A683A}" dt="2023-09-19T18:08:41.075" v="40" actId="478"/>
          <ac:spMkLst>
            <pc:docMk/>
            <pc:sldMk cId="369673606" sldId="2086507231"/>
            <ac:spMk id="12" creationId="{113B2418-5C52-459D-A547-DD47604B4741}"/>
          </ac:spMkLst>
        </pc:spChg>
        <pc:spChg chg="mod">
          <ac:chgData name="Decker, Christine" userId="8544544b-74be-4adc-b4b4-6c6efcc0ea39" providerId="ADAL" clId="{8D2E1158-4545-4C43-9964-8B59A20A683A}" dt="2023-09-19T20:08:28.488" v="4763" actId="164"/>
          <ac:spMkLst>
            <pc:docMk/>
            <pc:sldMk cId="369673606" sldId="2086507231"/>
            <ac:spMk id="29" creationId="{4FFC2C3C-D88B-4A3F-937F-03B41E47BCF2}"/>
          </ac:spMkLst>
        </pc:spChg>
        <pc:grpChg chg="mod ord">
          <ac:chgData name="Decker, Christine" userId="8544544b-74be-4adc-b4b4-6c6efcc0ea39" providerId="ADAL" clId="{8D2E1158-4545-4C43-9964-8B59A20A683A}" dt="2023-09-19T23:17:50.771" v="7566" actId="962"/>
          <ac:grpSpMkLst>
            <pc:docMk/>
            <pc:sldMk cId="369673606" sldId="2086507231"/>
            <ac:grpSpMk id="4" creationId="{D76EB301-9151-4DB0-8531-AE0E2F92393B}"/>
          </ac:grpSpMkLst>
        </pc:grpChg>
        <pc:grpChg chg="mod">
          <ac:chgData name="Decker, Christine" userId="8544544b-74be-4adc-b4b4-6c6efcc0ea39" providerId="ADAL" clId="{8D2E1158-4545-4C43-9964-8B59A20A683A}" dt="2023-09-19T20:07:59.652" v="4626" actId="962"/>
          <ac:grpSpMkLst>
            <pc:docMk/>
            <pc:sldMk cId="369673606" sldId="2086507231"/>
            <ac:grpSpMk id="5" creationId="{5E69E32A-D77B-4CE2-B93F-6603046D6454}"/>
          </ac:grpSpMkLst>
        </pc:grpChg>
        <pc:grpChg chg="add mod">
          <ac:chgData name="Decker, Christine" userId="8544544b-74be-4adc-b4b4-6c6efcc0ea39" providerId="ADAL" clId="{8D2E1158-4545-4C43-9964-8B59A20A683A}" dt="2023-09-19T20:08:48.501" v="4885" actId="962"/>
          <ac:grpSpMkLst>
            <pc:docMk/>
            <pc:sldMk cId="369673606" sldId="2086507231"/>
            <ac:grpSpMk id="6" creationId="{17645CCA-1B41-E7F9-7720-0C7950E9B624}"/>
          </ac:grpSpMkLst>
        </pc:grpChg>
        <pc:picChg chg="mod">
          <ac:chgData name="Decker, Christine" userId="8544544b-74be-4adc-b4b4-6c6efcc0ea39" providerId="ADAL" clId="{8D2E1158-4545-4C43-9964-8B59A20A683A}" dt="2023-09-19T20:08:28.488" v="4763" actId="164"/>
          <ac:picMkLst>
            <pc:docMk/>
            <pc:sldMk cId="369673606" sldId="2086507231"/>
            <ac:picMk id="13" creationId="{A3B4ECF1-F747-2AAC-1D01-932A2B957747}"/>
          </ac:picMkLst>
        </pc:picChg>
        <pc:cxnChg chg="mod">
          <ac:chgData name="Decker, Christine" userId="8544544b-74be-4adc-b4b4-6c6efcc0ea39" providerId="ADAL" clId="{8D2E1158-4545-4C43-9964-8B59A20A683A}" dt="2023-09-19T20:06:21.890" v="4269" actId="962"/>
          <ac:cxnSpMkLst>
            <pc:docMk/>
            <pc:sldMk cId="369673606" sldId="2086507231"/>
            <ac:cxnSpMk id="9" creationId="{5CA72B73-5681-438F-8890-0119F38105D3}"/>
          </ac:cxnSpMkLst>
        </pc:cxnChg>
      </pc:sldChg>
      <pc:sldChg chg="modSp mod">
        <pc:chgData name="Decker, Christine" userId="8544544b-74be-4adc-b4b4-6c6efcc0ea39" providerId="ADAL" clId="{8D2E1158-4545-4C43-9964-8B59A20A683A}" dt="2023-09-19T23:22:47.752" v="7584" actId="13244"/>
        <pc:sldMkLst>
          <pc:docMk/>
          <pc:sldMk cId="2117787493" sldId="2086507232"/>
        </pc:sldMkLst>
        <pc:spChg chg="mod">
          <ac:chgData name="Decker, Christine" userId="8544544b-74be-4adc-b4b4-6c6efcc0ea39" providerId="ADAL" clId="{8D2E1158-4545-4C43-9964-8B59A20A683A}" dt="2023-09-19T18:55:34.509" v="1010" actId="33553"/>
          <ac:spMkLst>
            <pc:docMk/>
            <pc:sldMk cId="2117787493" sldId="2086507232"/>
            <ac:spMk id="18" creationId="{C0306A20-63DF-4401-A7AC-FD68513C9839}"/>
          </ac:spMkLst>
        </pc:spChg>
        <pc:spChg chg="mod">
          <ac:chgData name="Decker, Christine" userId="8544544b-74be-4adc-b4b4-6c6efcc0ea39" providerId="ADAL" clId="{8D2E1158-4545-4C43-9964-8B59A20A683A}" dt="2023-09-19T20:22:11.333" v="5708" actId="962"/>
          <ac:spMkLst>
            <pc:docMk/>
            <pc:sldMk cId="2117787493" sldId="2086507232"/>
            <ac:spMk id="46" creationId="{573AABA1-BB65-465E-BB8D-2674450EB4F8}"/>
          </ac:spMkLst>
        </pc:spChg>
        <pc:spChg chg="mod">
          <ac:chgData name="Decker, Christine" userId="8544544b-74be-4adc-b4b4-6c6efcc0ea39" providerId="ADAL" clId="{8D2E1158-4545-4C43-9964-8B59A20A683A}" dt="2023-09-19T20:22:15.006" v="5709" actId="962"/>
          <ac:spMkLst>
            <pc:docMk/>
            <pc:sldMk cId="2117787493" sldId="2086507232"/>
            <ac:spMk id="47" creationId="{D1A66C05-3F62-4166-8DE2-F66295D357FB}"/>
          </ac:spMkLst>
        </pc:spChg>
        <pc:spChg chg="mod">
          <ac:chgData name="Decker, Christine" userId="8544544b-74be-4adc-b4b4-6c6efcc0ea39" providerId="ADAL" clId="{8D2E1158-4545-4C43-9964-8B59A20A683A}" dt="2023-09-19T20:22:17.761" v="5710" actId="962"/>
          <ac:spMkLst>
            <pc:docMk/>
            <pc:sldMk cId="2117787493" sldId="2086507232"/>
            <ac:spMk id="81" creationId="{00000000-0000-0000-0000-000000000000}"/>
          </ac:spMkLst>
        </pc:spChg>
        <pc:grpChg chg="mod">
          <ac:chgData name="Decker, Christine" userId="8544544b-74be-4adc-b4b4-6c6efcc0ea39" providerId="ADAL" clId="{8D2E1158-4545-4C43-9964-8B59A20A683A}" dt="2023-09-19T20:23:26.904" v="5745" actId="962"/>
          <ac:grpSpMkLst>
            <pc:docMk/>
            <pc:sldMk cId="2117787493" sldId="2086507232"/>
            <ac:grpSpMk id="3" creationId="{302D71FC-5230-4301-B212-235147E3F3FC}"/>
          </ac:grpSpMkLst>
        </pc:grpChg>
        <pc:grpChg chg="mod">
          <ac:chgData name="Decker, Christine" userId="8544544b-74be-4adc-b4b4-6c6efcc0ea39" providerId="ADAL" clId="{8D2E1158-4545-4C43-9964-8B59A20A683A}" dt="2023-09-19T20:24:07.390" v="5957" actId="962"/>
          <ac:grpSpMkLst>
            <pc:docMk/>
            <pc:sldMk cId="2117787493" sldId="2086507232"/>
            <ac:grpSpMk id="6" creationId="{0F3D9923-99A1-4D11-B1F4-F6E56788A360}"/>
          </ac:grpSpMkLst>
        </pc:grpChg>
        <pc:grpChg chg="mod">
          <ac:chgData name="Decker, Christine" userId="8544544b-74be-4adc-b4b4-6c6efcc0ea39" providerId="ADAL" clId="{8D2E1158-4545-4C43-9964-8B59A20A683A}" dt="2023-09-19T20:24:14.910" v="5987" actId="962"/>
          <ac:grpSpMkLst>
            <pc:docMk/>
            <pc:sldMk cId="2117787493" sldId="2086507232"/>
            <ac:grpSpMk id="8" creationId="{27999D5A-92C6-4BDB-9C71-D8DB4EA5038F}"/>
          </ac:grpSpMkLst>
        </pc:grpChg>
        <pc:grpChg chg="mod">
          <ac:chgData name="Decker, Christine" userId="8544544b-74be-4adc-b4b4-6c6efcc0ea39" providerId="ADAL" clId="{8D2E1158-4545-4C43-9964-8B59A20A683A}" dt="2023-09-19T20:23:41.384" v="5815" actId="962"/>
          <ac:grpSpMkLst>
            <pc:docMk/>
            <pc:sldMk cId="2117787493" sldId="2086507232"/>
            <ac:grpSpMk id="43" creationId="{C3DB77D4-2D41-4F55-8775-F0C6C5C36C4F}"/>
          </ac:grpSpMkLst>
        </pc:grpChg>
        <pc:grpChg chg="mod">
          <ac:chgData name="Decker, Christine" userId="8544544b-74be-4adc-b4b4-6c6efcc0ea39" providerId="ADAL" clId="{8D2E1158-4545-4C43-9964-8B59A20A683A}" dt="2023-09-19T20:23:59.704" v="5927" actId="962"/>
          <ac:grpSpMkLst>
            <pc:docMk/>
            <pc:sldMk cId="2117787493" sldId="2086507232"/>
            <ac:grpSpMk id="52" creationId="{8953C411-793B-42DB-B685-42AD334397CB}"/>
          </ac:grpSpMkLst>
        </pc:grpChg>
        <pc:picChg chg="mod">
          <ac:chgData name="Decker, Christine" userId="8544544b-74be-4adc-b4b4-6c6efcc0ea39" providerId="ADAL" clId="{8D2E1158-4545-4C43-9964-8B59A20A683A}" dt="2023-09-19T20:22:24.393" v="5711" actId="962"/>
          <ac:picMkLst>
            <pc:docMk/>
            <pc:sldMk cId="2117787493" sldId="2086507232"/>
            <ac:picMk id="7" creationId="{20AB2536-8409-A65D-8FD1-9D3AD1F2A33D}"/>
          </ac:picMkLst>
        </pc:picChg>
        <pc:picChg chg="mod ord">
          <ac:chgData name="Decker, Christine" userId="8544544b-74be-4adc-b4b4-6c6efcc0ea39" providerId="ADAL" clId="{8D2E1158-4545-4C43-9964-8B59A20A683A}" dt="2023-09-19T23:22:47.752" v="7584" actId="13244"/>
          <ac:picMkLst>
            <pc:docMk/>
            <pc:sldMk cId="2117787493" sldId="2086507232"/>
            <ac:picMk id="28" creationId="{E803AE3C-A9E0-4A04-8DED-E7BEB1773D8D}"/>
          </ac:picMkLst>
        </pc:picChg>
        <pc:picChg chg="ord">
          <ac:chgData name="Decker, Christine" userId="8544544b-74be-4adc-b4b4-6c6efcc0ea39" providerId="ADAL" clId="{8D2E1158-4545-4C43-9964-8B59A20A683A}" dt="2023-09-19T23:22:43.157" v="7583" actId="13244"/>
          <ac:picMkLst>
            <pc:docMk/>
            <pc:sldMk cId="2117787493" sldId="2086507232"/>
            <ac:picMk id="40" creationId="{E24AF4A9-C2EF-4C27-A448-F13C74E34C5E}"/>
          </ac:picMkLst>
        </pc:picChg>
        <pc:picChg chg="mod ord">
          <ac:chgData name="Decker, Christine" userId="8544544b-74be-4adc-b4b4-6c6efcc0ea39" providerId="ADAL" clId="{8D2E1158-4545-4C43-9964-8B59A20A683A}" dt="2023-09-19T23:22:38.317" v="7582" actId="13244"/>
          <ac:picMkLst>
            <pc:docMk/>
            <pc:sldMk cId="2117787493" sldId="2086507232"/>
            <ac:picMk id="78" creationId="{84154912-1345-48F6-8C7E-3D8085E9463B}"/>
          </ac:picMkLst>
        </pc:picChg>
        <pc:picChg chg="mod ord">
          <ac:chgData name="Decker, Christine" userId="8544544b-74be-4adc-b4b4-6c6efcc0ea39" providerId="ADAL" clId="{8D2E1158-4545-4C43-9964-8B59A20A683A}" dt="2023-09-19T23:22:34.107" v="7581" actId="13244"/>
          <ac:picMkLst>
            <pc:docMk/>
            <pc:sldMk cId="2117787493" sldId="2086507232"/>
            <ac:picMk id="79" creationId="{B4642EBA-2188-44AF-8783-A56B5E81ACD7}"/>
          </ac:picMkLst>
        </pc:picChg>
        <pc:picChg chg="mod">
          <ac:chgData name="Decker, Christine" userId="8544544b-74be-4adc-b4b4-6c6efcc0ea39" providerId="ADAL" clId="{8D2E1158-4545-4C43-9964-8B59A20A683A}" dt="2023-09-19T18:15:38.222" v="591" actId="962"/>
          <ac:picMkLst>
            <pc:docMk/>
            <pc:sldMk cId="2117787493" sldId="2086507232"/>
            <ac:picMk id="83" creationId="{FDBA7306-8B68-47C0-92B6-AE9F733343A6}"/>
          </ac:picMkLst>
        </pc:picChg>
      </pc:sldChg>
      <pc:sldChg chg="delSp modSp mod">
        <pc:chgData name="Decker, Christine" userId="8544544b-74be-4adc-b4b4-6c6efcc0ea39" providerId="ADAL" clId="{8D2E1158-4545-4C43-9964-8B59A20A683A}" dt="2023-09-19T23:17:37.800" v="7564" actId="13244"/>
        <pc:sldMkLst>
          <pc:docMk/>
          <pc:sldMk cId="4057018063" sldId="2086507233"/>
        </pc:sldMkLst>
        <pc:spChg chg="del">
          <ac:chgData name="Decker, Christine" userId="8544544b-74be-4adc-b4b4-6c6efcc0ea39" providerId="ADAL" clId="{8D2E1158-4545-4C43-9964-8B59A20A683A}" dt="2023-09-19T18:08:03.196" v="27" actId="478"/>
          <ac:spMkLst>
            <pc:docMk/>
            <pc:sldMk cId="4057018063" sldId="2086507233"/>
            <ac:spMk id="12" creationId="{113B2418-5C52-459D-A547-DD47604B4741}"/>
          </ac:spMkLst>
        </pc:spChg>
        <pc:spChg chg="mod">
          <ac:chgData name="Decker, Christine" userId="8544544b-74be-4adc-b4b4-6c6efcc0ea39" providerId="ADAL" clId="{8D2E1158-4545-4C43-9964-8B59A20A683A}" dt="2023-09-19T18:54:26.647" v="999" actId="33553"/>
          <ac:spMkLst>
            <pc:docMk/>
            <pc:sldMk cId="4057018063" sldId="2086507233"/>
            <ac:spMk id="21" creationId="{5D3A206E-A200-486A-865E-EBF9DB75A177}"/>
          </ac:spMkLst>
        </pc:spChg>
        <pc:grpChg chg="mod">
          <ac:chgData name="Decker, Christine" userId="8544544b-74be-4adc-b4b4-6c6efcc0ea39" providerId="ADAL" clId="{8D2E1158-4545-4C43-9964-8B59A20A683A}" dt="2023-09-19T20:07:11.905" v="4352" actId="962"/>
          <ac:grpSpMkLst>
            <pc:docMk/>
            <pc:sldMk cId="4057018063" sldId="2086507233"/>
            <ac:grpSpMk id="4" creationId="{D76EB301-9151-4DB0-8531-AE0E2F92393B}"/>
          </ac:grpSpMkLst>
        </pc:grpChg>
        <pc:grpChg chg="mod">
          <ac:chgData name="Decker, Christine" userId="8544544b-74be-4adc-b4b4-6c6efcc0ea39" providerId="ADAL" clId="{8D2E1158-4545-4C43-9964-8B59A20A683A}" dt="2023-09-19T20:07:27.300" v="4438" actId="962"/>
          <ac:grpSpMkLst>
            <pc:docMk/>
            <pc:sldMk cId="4057018063" sldId="2086507233"/>
            <ac:grpSpMk id="5" creationId="{BD069715-F507-4565-9868-A8DC829140FC}"/>
          </ac:grpSpMkLst>
        </pc:grpChg>
        <pc:grpChg chg="mod">
          <ac:chgData name="Decker, Christine" userId="8544544b-74be-4adc-b4b4-6c6efcc0ea39" providerId="ADAL" clId="{8D2E1158-4545-4C43-9964-8B59A20A683A}" dt="2023-09-19T20:07:42.632" v="4552" actId="962"/>
          <ac:grpSpMkLst>
            <pc:docMk/>
            <pc:sldMk cId="4057018063" sldId="2086507233"/>
            <ac:grpSpMk id="6" creationId="{B237FC0B-F7E4-45B4-9450-D4D322C0307B}"/>
          </ac:grpSpMkLst>
        </pc:grpChg>
        <pc:cxnChg chg="mod ord">
          <ac:chgData name="Decker, Christine" userId="8544544b-74be-4adc-b4b4-6c6efcc0ea39" providerId="ADAL" clId="{8D2E1158-4545-4C43-9964-8B59A20A683A}" dt="2023-09-19T23:17:37.800" v="7564" actId="13244"/>
          <ac:cxnSpMkLst>
            <pc:docMk/>
            <pc:sldMk cId="4057018063" sldId="2086507233"/>
            <ac:cxnSpMk id="9" creationId="{5CA72B73-5681-438F-8890-0119F38105D3}"/>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34673662267451E-2"/>
          <c:y val="4.2747138588548846E-2"/>
          <c:w val="0.94593065267546506"/>
          <c:h val="0.85232806669410399"/>
        </c:manualLayout>
      </c:layout>
      <c:barChart>
        <c:barDir val="bar"/>
        <c:grouping val="clustered"/>
        <c:varyColors val="0"/>
        <c:ser>
          <c:idx val="0"/>
          <c:order val="0"/>
          <c:tx>
            <c:strRef>
              <c:f>Sheet1!$B$1</c:f>
              <c:strCache>
                <c:ptCount val="1"/>
                <c:pt idx="0">
                  <c:v>Series 1</c:v>
                </c:pt>
              </c:strCache>
            </c:strRef>
          </c:tx>
          <c:spPr>
            <a:solidFill>
              <a:schemeClr val="accent2"/>
            </a:solidFill>
            <a:ln>
              <a:solidFill>
                <a:srgbClr val="00BFB3"/>
              </a:solidFill>
            </a:ln>
            <a:effectLst/>
          </c:spPr>
          <c:invertIfNegative val="0"/>
          <c:dPt>
            <c:idx val="0"/>
            <c:invertIfNegative val="0"/>
            <c:bubble3D val="0"/>
            <c:spPr>
              <a:solidFill>
                <a:schemeClr val="accent1"/>
              </a:solidFill>
              <a:ln>
                <a:solidFill>
                  <a:srgbClr val="91B9FF"/>
                </a:solidFill>
              </a:ln>
              <a:effectLst/>
            </c:spPr>
            <c:extLst>
              <c:ext xmlns:c16="http://schemas.microsoft.com/office/drawing/2014/chart" uri="{C3380CC4-5D6E-409C-BE32-E72D297353CC}">
                <c16:uniqueId val="{00000005-16B5-4423-B2F5-DED60FBA3BA8}"/>
              </c:ext>
            </c:extLst>
          </c:dPt>
          <c:dPt>
            <c:idx val="1"/>
            <c:invertIfNegative val="0"/>
            <c:bubble3D val="0"/>
            <c:spPr>
              <a:solidFill>
                <a:schemeClr val="accent2"/>
              </a:solidFill>
              <a:ln>
                <a:solidFill>
                  <a:srgbClr val="00BFB3"/>
                </a:solidFill>
              </a:ln>
              <a:effectLst/>
            </c:spPr>
            <c:extLst>
              <c:ext xmlns:c16="http://schemas.microsoft.com/office/drawing/2014/chart" uri="{C3380CC4-5D6E-409C-BE32-E72D297353CC}">
                <c16:uniqueId val="{00000004-16B5-4423-B2F5-DED60FBA3BA8}"/>
              </c:ext>
            </c:extLst>
          </c:dPt>
          <c:cat>
            <c:numRef>
              <c:f>Sheet1!$A$2:$A$3</c:f>
              <c:numCache>
                <c:formatCode>General</c:formatCode>
                <c:ptCount val="2"/>
                <c:pt idx="0">
                  <c:v>2040</c:v>
                </c:pt>
                <c:pt idx="1">
                  <c:v>2020</c:v>
                </c:pt>
              </c:numCache>
            </c:numRef>
          </c:cat>
          <c:val>
            <c:numRef>
              <c:f>Sheet1!$B$2:$B$3</c:f>
              <c:numCache>
                <c:formatCode>General</c:formatCode>
                <c:ptCount val="2"/>
                <c:pt idx="0">
                  <c:v>80.8</c:v>
                </c:pt>
                <c:pt idx="1">
                  <c:v>55.7</c:v>
                </c:pt>
              </c:numCache>
            </c:numRef>
          </c:val>
          <c:extLst>
            <c:ext xmlns:c16="http://schemas.microsoft.com/office/drawing/2014/chart" uri="{C3380CC4-5D6E-409C-BE32-E72D297353CC}">
              <c16:uniqueId val="{00000000-16B5-4423-B2F5-DED60FBA3BA8}"/>
            </c:ext>
          </c:extLst>
        </c:ser>
        <c:dLbls>
          <c:showLegendKey val="0"/>
          <c:showVal val="0"/>
          <c:showCatName val="0"/>
          <c:showSerName val="0"/>
          <c:showPercent val="0"/>
          <c:showBubbleSize val="0"/>
        </c:dLbls>
        <c:gapWidth val="143"/>
        <c:overlap val="-2"/>
        <c:axId val="97881727"/>
        <c:axId val="97869663"/>
      </c:barChart>
      <c:catAx>
        <c:axId val="97881727"/>
        <c:scaling>
          <c:orientation val="minMax"/>
        </c:scaling>
        <c:delete val="1"/>
        <c:axPos val="l"/>
        <c:numFmt formatCode="General" sourceLinked="1"/>
        <c:majorTickMark val="none"/>
        <c:minorTickMark val="none"/>
        <c:tickLblPos val="nextTo"/>
        <c:crossAx val="97869663"/>
        <c:crosses val="autoZero"/>
        <c:auto val="1"/>
        <c:lblAlgn val="ctr"/>
        <c:lblOffset val="100"/>
        <c:noMultiLvlLbl val="0"/>
      </c:catAx>
      <c:valAx>
        <c:axId val="97869663"/>
        <c:scaling>
          <c:orientation val="minMax"/>
        </c:scaling>
        <c:delete val="1"/>
        <c:axPos val="b"/>
        <c:numFmt formatCode="General" sourceLinked="1"/>
        <c:majorTickMark val="none"/>
        <c:minorTickMark val="none"/>
        <c:tickLblPos val="nextTo"/>
        <c:crossAx val="978817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68456757253335E-2"/>
          <c:y val="3.7509765091404211E-2"/>
          <c:w val="0.9380267965955208"/>
          <c:h val="0.79564044970368764"/>
        </c:manualLayout>
      </c:layout>
      <c:barChart>
        <c:barDir val="bar"/>
        <c:grouping val="clustered"/>
        <c:varyColors val="0"/>
        <c:ser>
          <c:idx val="0"/>
          <c:order val="0"/>
          <c:tx>
            <c:strRef>
              <c:f>Sheet1!$B$1</c:f>
              <c:strCache>
                <c:ptCount val="1"/>
                <c:pt idx="0">
                  <c:v>Additional years a woman can expect to live  </c:v>
                </c:pt>
              </c:strCache>
            </c:strRef>
          </c:tx>
          <c:spPr>
            <a:solidFill>
              <a:schemeClr val="accent2"/>
            </a:solidFill>
            <a:ln>
              <a:noFill/>
            </a:ln>
            <a:effectLst/>
          </c:spPr>
          <c:invertIfNegative val="0"/>
          <c:dLbls>
            <c:dLbl>
              <c:idx val="0"/>
              <c:layout>
                <c:manualLayout>
                  <c:x val="-9.282880293194376E-2"/>
                  <c:y val="-1.25384682448649E-3"/>
                </c:manualLayout>
              </c:layout>
              <c:tx>
                <c:rich>
                  <a:bodyPr/>
                  <a:lstStyle/>
                  <a:p>
                    <a:fld id="{3B054641-2F65-41D0-816C-6B1D765EE6A9}" type="VALUE">
                      <a:rPr lang="en-US" smtClean="0"/>
                      <a:pPr/>
                      <a:t>[VALUE]</a:t>
                    </a:fld>
                    <a:r>
                      <a:rPr lang="en-US"/>
                      <a:t> </a:t>
                    </a:r>
                    <a:r>
                      <a:rPr lang="en-US" sz="2000" b="0"/>
                      <a:t>years</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1A-40A4-914B-152334B7712A}"/>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c:v>
                </c:pt>
              </c:strCache>
            </c:strRef>
          </c:cat>
          <c:val>
            <c:numRef>
              <c:f>Sheet1!$B$2</c:f>
              <c:numCache>
                <c:formatCode>General</c:formatCode>
                <c:ptCount val="1"/>
                <c:pt idx="0">
                  <c:v>19.8</c:v>
                </c:pt>
              </c:numCache>
            </c:numRef>
          </c:val>
          <c:extLst>
            <c:ext xmlns:c16="http://schemas.microsoft.com/office/drawing/2014/chart" uri="{C3380CC4-5D6E-409C-BE32-E72D297353CC}">
              <c16:uniqueId val="{00000001-461A-40A4-914B-152334B7712A}"/>
            </c:ext>
          </c:extLst>
        </c:ser>
        <c:ser>
          <c:idx val="1"/>
          <c:order val="1"/>
          <c:tx>
            <c:strRef>
              <c:f>Sheet1!$C$1</c:f>
              <c:strCache>
                <c:ptCount val="1"/>
                <c:pt idx="0">
                  <c:v>Additional years a man can expect to live</c:v>
                </c:pt>
              </c:strCache>
            </c:strRef>
          </c:tx>
          <c:spPr>
            <a:solidFill>
              <a:srgbClr val="3769FF"/>
            </a:solidFill>
            <a:ln>
              <a:noFill/>
            </a:ln>
            <a:effectLst/>
          </c:spPr>
          <c:invertIfNegative val="0"/>
          <c:dLbls>
            <c:dLbl>
              <c:idx val="0"/>
              <c:layout>
                <c:manualLayout>
                  <c:x val="-0.16628388476833825"/>
                  <c:y val="1.8066102254717571E-3"/>
                </c:manualLayout>
              </c:layout>
              <c:tx>
                <c:rich>
                  <a:bodyPr/>
                  <a:lstStyle/>
                  <a:p>
                    <a:r>
                      <a:rPr lang="en-US" dirty="0"/>
                      <a:t>17 </a:t>
                    </a:r>
                    <a:r>
                      <a:rPr lang="en-US" sz="2000" b="0" dirty="0"/>
                      <a:t>years</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61A-40A4-914B-152334B7712A}"/>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c:v>
                </c:pt>
              </c:strCache>
            </c:strRef>
          </c:cat>
          <c:val>
            <c:numRef>
              <c:f>Sheet1!$C$2</c:f>
              <c:numCache>
                <c:formatCode>General</c:formatCode>
                <c:ptCount val="1"/>
                <c:pt idx="0">
                  <c:v>17</c:v>
                </c:pt>
              </c:numCache>
            </c:numRef>
          </c:val>
          <c:extLst>
            <c:ext xmlns:c16="http://schemas.microsoft.com/office/drawing/2014/chart" uri="{C3380CC4-5D6E-409C-BE32-E72D297353CC}">
              <c16:uniqueId val="{00000003-461A-40A4-914B-152334B7712A}"/>
            </c:ext>
          </c:extLst>
        </c:ser>
        <c:dLbls>
          <c:showLegendKey val="0"/>
          <c:showVal val="0"/>
          <c:showCatName val="0"/>
          <c:showSerName val="0"/>
          <c:showPercent val="0"/>
          <c:showBubbleSize val="0"/>
        </c:dLbls>
        <c:gapWidth val="209"/>
        <c:axId val="431689519"/>
        <c:axId val="431674543"/>
      </c:barChart>
      <c:catAx>
        <c:axId val="431689519"/>
        <c:scaling>
          <c:orientation val="minMax"/>
        </c:scaling>
        <c:delete val="1"/>
        <c:axPos val="l"/>
        <c:numFmt formatCode="General" sourceLinked="1"/>
        <c:majorTickMark val="out"/>
        <c:minorTickMark val="none"/>
        <c:tickLblPos val="nextTo"/>
        <c:crossAx val="431674543"/>
        <c:crosses val="autoZero"/>
        <c:auto val="1"/>
        <c:lblAlgn val="ctr"/>
        <c:lblOffset val="100"/>
        <c:noMultiLvlLbl val="0"/>
      </c:catAx>
      <c:valAx>
        <c:axId val="431674543"/>
        <c:scaling>
          <c:orientation val="minMax"/>
          <c:min val="1"/>
        </c:scaling>
        <c:delete val="1"/>
        <c:axPos val="b"/>
        <c:numFmt formatCode="General" sourceLinked="1"/>
        <c:majorTickMark val="out"/>
        <c:minorTickMark val="none"/>
        <c:tickLblPos val="nextTo"/>
        <c:crossAx val="431689519"/>
        <c:crosses val="autoZero"/>
        <c:crossBetween val="between"/>
      </c:valAx>
      <c:spPr>
        <a:noFill/>
        <a:ln>
          <a:noFill/>
        </a:ln>
        <a:effectLst/>
      </c:spPr>
    </c:plotArea>
    <c:legend>
      <c:legendPos val="b"/>
      <c:layout>
        <c:manualLayout>
          <c:xMode val="edge"/>
          <c:yMode val="edge"/>
          <c:x val="0.35599430739224824"/>
          <c:y val="0.74888626350149823"/>
          <c:w val="0.57635193482481506"/>
          <c:h val="0.1908766545369828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868456757253335E-2"/>
          <c:y val="3.7509765091404211E-2"/>
          <c:w val="0.9380267965955208"/>
          <c:h val="0.70921545685440768"/>
        </c:manualLayout>
      </c:layout>
      <c:barChart>
        <c:barDir val="bar"/>
        <c:grouping val="clustered"/>
        <c:varyColors val="0"/>
        <c:ser>
          <c:idx val="0"/>
          <c:order val="0"/>
          <c:tx>
            <c:strRef>
              <c:f>Sheet1!$B$1</c:f>
              <c:strCache>
                <c:ptCount val="1"/>
                <c:pt idx="0">
                  <c:v>% of Women Widowed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c:v>
                </c:pt>
              </c:strCache>
            </c:strRef>
          </c:cat>
          <c:val>
            <c:numRef>
              <c:f>Sheet1!$B$2</c:f>
              <c:numCache>
                <c:formatCode>0%</c:formatCode>
                <c:ptCount val="1"/>
                <c:pt idx="0">
                  <c:v>0.3</c:v>
                </c:pt>
              </c:numCache>
            </c:numRef>
          </c:val>
          <c:extLst>
            <c:ext xmlns:c16="http://schemas.microsoft.com/office/drawing/2014/chart" uri="{C3380CC4-5D6E-409C-BE32-E72D297353CC}">
              <c16:uniqueId val="{00000000-8316-48C7-83C1-B52565F27C60}"/>
            </c:ext>
          </c:extLst>
        </c:ser>
        <c:ser>
          <c:idx val="1"/>
          <c:order val="1"/>
          <c:tx>
            <c:strRef>
              <c:f>Sheet1!$C$1</c:f>
              <c:strCache>
                <c:ptCount val="1"/>
                <c:pt idx="0">
                  <c:v>% of Men Widowed</c:v>
                </c:pt>
              </c:strCache>
            </c:strRef>
          </c:tx>
          <c:spPr>
            <a:solidFill>
              <a:srgbClr val="376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65+</c:v>
                </c:pt>
              </c:strCache>
            </c:strRef>
          </c:cat>
          <c:val>
            <c:numRef>
              <c:f>Sheet1!$C$2</c:f>
              <c:numCache>
                <c:formatCode>0%</c:formatCode>
                <c:ptCount val="1"/>
                <c:pt idx="0">
                  <c:v>0.11</c:v>
                </c:pt>
              </c:numCache>
            </c:numRef>
          </c:val>
          <c:extLst>
            <c:ext xmlns:c16="http://schemas.microsoft.com/office/drawing/2014/chart" uri="{C3380CC4-5D6E-409C-BE32-E72D297353CC}">
              <c16:uniqueId val="{00000001-8316-48C7-83C1-B52565F27C60}"/>
            </c:ext>
          </c:extLst>
        </c:ser>
        <c:dLbls>
          <c:showLegendKey val="0"/>
          <c:showVal val="0"/>
          <c:showCatName val="0"/>
          <c:showSerName val="0"/>
          <c:showPercent val="0"/>
          <c:showBubbleSize val="0"/>
        </c:dLbls>
        <c:gapWidth val="157"/>
        <c:axId val="431689519"/>
        <c:axId val="431674543"/>
      </c:barChart>
      <c:catAx>
        <c:axId val="431689519"/>
        <c:scaling>
          <c:orientation val="minMax"/>
        </c:scaling>
        <c:delete val="1"/>
        <c:axPos val="l"/>
        <c:numFmt formatCode="General" sourceLinked="1"/>
        <c:majorTickMark val="none"/>
        <c:minorTickMark val="none"/>
        <c:tickLblPos val="nextTo"/>
        <c:crossAx val="431674543"/>
        <c:crosses val="autoZero"/>
        <c:auto val="1"/>
        <c:lblAlgn val="ctr"/>
        <c:lblOffset val="100"/>
        <c:noMultiLvlLbl val="0"/>
      </c:catAx>
      <c:valAx>
        <c:axId val="431674543"/>
        <c:scaling>
          <c:orientation val="minMax"/>
        </c:scaling>
        <c:delete val="1"/>
        <c:axPos val="b"/>
        <c:numFmt formatCode="0%" sourceLinked="1"/>
        <c:majorTickMark val="none"/>
        <c:minorTickMark val="none"/>
        <c:tickLblPos val="nextTo"/>
        <c:crossAx val="43168951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Entry>
      <c:layout>
        <c:manualLayout>
          <c:xMode val="edge"/>
          <c:yMode val="edge"/>
          <c:x val="0.29581462713893941"/>
          <c:y val="0.74605653794914151"/>
          <c:w val="0.47007707272521421"/>
          <c:h val="0.1697078275726748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Sales</c:v>
                </c:pt>
              </c:strCache>
            </c:strRef>
          </c:tx>
          <c:spPr>
            <a:solidFill>
              <a:srgbClr val="81BB00"/>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F00-44BD-9EAB-55820A772FFA}"/>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76AF-443B-8B7C-2E1F7124CD60}"/>
              </c:ext>
            </c:extLst>
          </c:dPt>
          <c:cat>
            <c:strRef>
              <c:f>Sheet1!$A$2:$A$3</c:f>
              <c:strCache>
                <c:ptCount val="2"/>
                <c:pt idx="0">
                  <c:v>1st Qtr</c:v>
                </c:pt>
                <c:pt idx="1">
                  <c:v>2nd Qtr</c:v>
                </c:pt>
              </c:strCache>
            </c:strRef>
          </c:cat>
          <c:val>
            <c:numRef>
              <c:f>Sheet1!$B$2:$B$3</c:f>
              <c:numCache>
                <c:formatCode>General</c:formatCode>
                <c:ptCount val="2"/>
                <c:pt idx="0">
                  <c:v>77</c:v>
                </c:pt>
                <c:pt idx="1">
                  <c:v>33</c:v>
                </c:pt>
              </c:numCache>
            </c:numRef>
          </c:val>
          <c:extLst>
            <c:ext xmlns:c16="http://schemas.microsoft.com/office/drawing/2014/chart" uri="{C3380CC4-5D6E-409C-BE32-E72D297353CC}">
              <c16:uniqueId val="{00000000-76AF-443B-8B7C-2E1F7124CD60}"/>
            </c:ext>
          </c:extLst>
        </c:ser>
        <c:ser>
          <c:idx val="1"/>
          <c:order val="1"/>
          <c:tx>
            <c:strRef>
              <c:f>Sheet1!$C$1</c:f>
              <c:strCache>
                <c:ptCount val="1"/>
                <c:pt idx="0">
                  <c:v>Column1</c:v>
                </c:pt>
              </c:strCache>
            </c:strRef>
          </c:tx>
          <c:dPt>
            <c:idx val="0"/>
            <c:bubble3D val="0"/>
            <c:spPr>
              <a:solidFill>
                <a:schemeClr val="accent1"/>
              </a:solidFill>
              <a:ln w="19050">
                <a:noFill/>
              </a:ln>
              <a:effectLst/>
            </c:spPr>
            <c:extLst>
              <c:ext xmlns:c16="http://schemas.microsoft.com/office/drawing/2014/chart" uri="{C3380CC4-5D6E-409C-BE32-E72D297353CC}">
                <c16:uniqueId val="{00000005-76AF-443B-8B7C-2E1F7124CD60}"/>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4-76AF-443B-8B7C-2E1F7124CD60}"/>
              </c:ext>
            </c:extLst>
          </c:dPt>
          <c:cat>
            <c:strRef>
              <c:f>Sheet1!$A$2:$A$3</c:f>
              <c:strCache>
                <c:ptCount val="2"/>
                <c:pt idx="0">
                  <c:v>1st Qtr</c:v>
                </c:pt>
                <c:pt idx="1">
                  <c:v>2nd Qtr</c:v>
                </c:pt>
              </c:strCache>
            </c:strRef>
          </c:cat>
          <c:val>
            <c:numRef>
              <c:f>Sheet1!$C$2:$C$3</c:f>
              <c:numCache>
                <c:formatCode>General</c:formatCode>
                <c:ptCount val="2"/>
                <c:pt idx="0">
                  <c:v>80</c:v>
                </c:pt>
                <c:pt idx="1">
                  <c:v>20</c:v>
                </c:pt>
              </c:numCache>
            </c:numRef>
          </c:val>
          <c:extLst>
            <c:ext xmlns:c16="http://schemas.microsoft.com/office/drawing/2014/chart" uri="{C3380CC4-5D6E-409C-BE32-E72D297353CC}">
              <c16:uniqueId val="{00000002-76AF-443B-8B7C-2E1F7124CD6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53678395259502E-2"/>
          <c:y val="3.0864197530864196E-2"/>
          <c:w val="0.88322499242268349"/>
          <c:h val="0.77236383962105748"/>
        </c:manualLayout>
      </c:layout>
      <c:barChart>
        <c:barDir val="bar"/>
        <c:grouping val="stacked"/>
        <c:varyColors val="0"/>
        <c:ser>
          <c:idx val="0"/>
          <c:order val="0"/>
          <c:tx>
            <c:strRef>
              <c:f>Sheet1!$B$1</c:f>
              <c:strCache>
                <c:ptCount val="1"/>
                <c:pt idx="0">
                  <c:v>Traditional Community</c:v>
                </c:pt>
              </c:strCache>
            </c:strRef>
          </c:tx>
          <c:spPr>
            <a:solidFill>
              <a:srgbClr val="00BFB3"/>
            </a:solidFill>
            <a:ln>
              <a:noFill/>
            </a:ln>
            <a:effectLst/>
          </c:spPr>
          <c:invertIfNegative val="0"/>
          <c:dLbls>
            <c:dLbl>
              <c:idx val="0"/>
              <c:layout>
                <c:manualLayout>
                  <c:x val="0.22426603698902431"/>
                  <c:y val="-2.8058361391694723E-3"/>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02-46EA-B30C-E60C3064B74F}"/>
                </c:ext>
              </c:extLst>
            </c:dLbl>
            <c:dLbl>
              <c:idx val="1"/>
              <c:layout>
                <c:manualLayout>
                  <c:x val="0.21124572400497194"/>
                  <c:y val="2.571986749094948E-17"/>
                </c:manualLayout>
              </c:layout>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02-46EA-B30C-E60C3064B74F}"/>
                </c:ext>
              </c:extLst>
            </c:dLbl>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85+</c:v>
                </c:pt>
                <c:pt idx="1">
                  <c:v>65+</c:v>
                </c:pt>
              </c:strCache>
            </c:strRef>
          </c:cat>
          <c:val>
            <c:numRef>
              <c:f>Sheet1!$B$2:$B$3</c:f>
              <c:numCache>
                <c:formatCode>0%</c:formatCode>
                <c:ptCount val="2"/>
                <c:pt idx="0">
                  <c:v>0.77</c:v>
                </c:pt>
                <c:pt idx="1">
                  <c:v>0.93</c:v>
                </c:pt>
              </c:numCache>
            </c:numRef>
          </c:val>
          <c:extLst>
            <c:ext xmlns:c16="http://schemas.microsoft.com/office/drawing/2014/chart" uri="{C3380CC4-5D6E-409C-BE32-E72D297353CC}">
              <c16:uniqueId val="{00000000-D602-46EA-B30C-E60C3064B74F}"/>
            </c:ext>
          </c:extLst>
        </c:ser>
        <c:ser>
          <c:idx val="1"/>
          <c:order val="1"/>
          <c:tx>
            <c:strRef>
              <c:f>Sheet1!$C$1</c:f>
              <c:strCache>
                <c:ptCount val="1"/>
                <c:pt idx="0">
                  <c:v>Community housing with services</c:v>
                </c:pt>
              </c:strCache>
            </c:strRef>
          </c:tx>
          <c:spPr>
            <a:solidFill>
              <a:srgbClr val="91B9FF"/>
            </a:solidFill>
            <a:ln>
              <a:noFill/>
            </a:ln>
            <a:effectLst/>
          </c:spPr>
          <c:invertIfNegative val="0"/>
          <c:dLbls>
            <c:dLbl>
              <c:idx val="0"/>
              <c:layout>
                <c:manualLayout>
                  <c:x val="3.8322661153902121E-4"/>
                  <c:y val="1.4029180695847342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5091998887138772E-2"/>
                      <c:h val="8.8496071829405165E-2"/>
                    </c:manualLayout>
                  </c15:layout>
                </c:ext>
                <c:ext xmlns:c16="http://schemas.microsoft.com/office/drawing/2014/chart" uri="{C3380CC4-5D6E-409C-BE32-E72D297353CC}">
                  <c16:uniqueId val="{00000005-D602-46EA-B30C-E60C3064B74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85+</c:v>
                </c:pt>
                <c:pt idx="1">
                  <c:v>65+</c:v>
                </c:pt>
              </c:strCache>
            </c:strRef>
          </c:cat>
          <c:val>
            <c:numRef>
              <c:f>Sheet1!$C$2:$C$3</c:f>
              <c:numCache>
                <c:formatCode>0%</c:formatCode>
                <c:ptCount val="2"/>
                <c:pt idx="0">
                  <c:v>0.08</c:v>
                </c:pt>
                <c:pt idx="1">
                  <c:v>0.03</c:v>
                </c:pt>
              </c:numCache>
            </c:numRef>
          </c:val>
          <c:extLst>
            <c:ext xmlns:c16="http://schemas.microsoft.com/office/drawing/2014/chart" uri="{C3380CC4-5D6E-409C-BE32-E72D297353CC}">
              <c16:uniqueId val="{00000001-D602-46EA-B30C-E60C3064B74F}"/>
            </c:ext>
          </c:extLst>
        </c:ser>
        <c:ser>
          <c:idx val="2"/>
          <c:order val="2"/>
          <c:tx>
            <c:strRef>
              <c:f>Sheet1!$D$1</c:f>
              <c:strCache>
                <c:ptCount val="1"/>
                <c:pt idx="0">
                  <c:v>Long-term care facilities</c:v>
                </c:pt>
              </c:strCache>
            </c:strRef>
          </c:tx>
          <c:spPr>
            <a:solidFill>
              <a:srgbClr val="C042EA"/>
            </a:solidFill>
            <a:ln>
              <a:noFill/>
            </a:ln>
            <a:effectLst/>
          </c:spPr>
          <c:invertIfNegative val="0"/>
          <c:dLbls>
            <c:dLbl>
              <c:idx val="0"/>
              <c:layout>
                <c:manualLayout>
                  <c:x val="-1.8727810151537507E-3"/>
                  <c:y val="-2.8058361391694723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648414798876469"/>
                      <c:h val="0.10252525252525252"/>
                    </c:manualLayout>
                  </c15:layout>
                </c:ext>
                <c:ext xmlns:c16="http://schemas.microsoft.com/office/drawing/2014/chart" uri="{C3380CC4-5D6E-409C-BE32-E72D297353CC}">
                  <c16:uniqueId val="{00000008-D602-46EA-B30C-E60C3064B74F}"/>
                </c:ext>
              </c:extLst>
            </c:dLbl>
            <c:dLbl>
              <c:idx val="1"/>
              <c:layout>
                <c:manualLayout>
                  <c:x val="4.5971540370892038E-2"/>
                  <c:y val="-7.0147008139134119E-3"/>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tx1"/>
                      </a:solidFill>
                      <a:latin typeface="Arial Narrow" panose="020B0606020202030204" pitchFamily="34" charset="0"/>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9.237837063832173E-2"/>
                      <c:h val="8.2884399551066204E-2"/>
                    </c:manualLayout>
                  </c15:layout>
                </c:ext>
                <c:ext xmlns:c16="http://schemas.microsoft.com/office/drawing/2014/chart" uri="{C3380CC4-5D6E-409C-BE32-E72D297353CC}">
                  <c16:uniqueId val="{0000000B-D602-46EA-B30C-E60C3064B74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85+</c:v>
                </c:pt>
                <c:pt idx="1">
                  <c:v>65+</c:v>
                </c:pt>
              </c:strCache>
            </c:strRef>
          </c:cat>
          <c:val>
            <c:numRef>
              <c:f>Sheet1!$D$2:$D$3</c:f>
              <c:numCache>
                <c:formatCode>0%</c:formatCode>
                <c:ptCount val="2"/>
                <c:pt idx="0">
                  <c:v>0.15</c:v>
                </c:pt>
                <c:pt idx="1">
                  <c:v>0.04</c:v>
                </c:pt>
              </c:numCache>
            </c:numRef>
          </c:val>
          <c:extLst>
            <c:ext xmlns:c16="http://schemas.microsoft.com/office/drawing/2014/chart" uri="{C3380CC4-5D6E-409C-BE32-E72D297353CC}">
              <c16:uniqueId val="{00000007-D602-46EA-B30C-E60C3064B74F}"/>
            </c:ext>
          </c:extLst>
        </c:ser>
        <c:dLbls>
          <c:dLblPos val="inEnd"/>
          <c:showLegendKey val="0"/>
          <c:showVal val="1"/>
          <c:showCatName val="0"/>
          <c:showSerName val="0"/>
          <c:showPercent val="0"/>
          <c:showBubbleSize val="0"/>
        </c:dLbls>
        <c:gapWidth val="150"/>
        <c:overlap val="100"/>
        <c:axId val="350976895"/>
        <c:axId val="350970655"/>
      </c:barChart>
      <c:catAx>
        <c:axId val="350976895"/>
        <c:scaling>
          <c:orientation val="minMax"/>
        </c:scaling>
        <c:delete val="1"/>
        <c:axPos val="l"/>
        <c:numFmt formatCode="General" sourceLinked="1"/>
        <c:majorTickMark val="none"/>
        <c:minorTickMark val="none"/>
        <c:tickLblPos val="nextTo"/>
        <c:crossAx val="350970655"/>
        <c:crosses val="autoZero"/>
        <c:auto val="1"/>
        <c:lblAlgn val="ctr"/>
        <c:lblOffset val="100"/>
        <c:noMultiLvlLbl val="0"/>
      </c:catAx>
      <c:valAx>
        <c:axId val="35097065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1"/>
                </a:solidFill>
                <a:latin typeface="Arial Narrow" panose="020B0606020202030204" pitchFamily="34" charset="0"/>
                <a:ea typeface="+mn-ea"/>
                <a:cs typeface="+mn-cs"/>
              </a:defRPr>
            </a:pPr>
            <a:endParaRPr lang="en-US"/>
          </a:p>
        </c:txPr>
        <c:crossAx val="350976895"/>
        <c:crosses val="autoZero"/>
        <c:crossBetween val="between"/>
      </c:valAx>
      <c:spPr>
        <a:noFill/>
        <a:ln>
          <a:noFill/>
        </a:ln>
        <a:effectLst/>
      </c:spPr>
    </c:plotArea>
    <c:legend>
      <c:legendPos val="b"/>
      <c:layout>
        <c:manualLayout>
          <c:xMode val="edge"/>
          <c:yMode val="edge"/>
          <c:x val="0.12292047259390014"/>
          <c:y val="0.77010724038283096"/>
          <c:w val="0.60550946296617314"/>
          <c:h val="0.22989275961716907"/>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767676"/>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1T22:31:25.550"/>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117F39-E529-4625-B3CF-06A4DFDD00CC}"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19EB8-9C17-4AB0-9347-D713CCB51D9F}" type="slidenum">
              <a:rPr lang="en-US" smtClean="0"/>
              <a:t>‹#›</a:t>
            </a:fld>
            <a:endParaRPr lang="en-US"/>
          </a:p>
        </p:txBody>
      </p:sp>
    </p:spTree>
    <p:extLst>
      <p:ext uri="{BB962C8B-B14F-4D97-AF65-F5344CB8AC3E}">
        <p14:creationId xmlns:p14="http://schemas.microsoft.com/office/powerpoint/2010/main" val="367449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338" y="4332909"/>
            <a:ext cx="6245225" cy="4517286"/>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Thank you for joining me today to discuss The Hidden Costs of Aging.</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I want to acknowledge up front that I understand how uncomfortable it can be to talk about health problems associated with aging. We obviously all know that there may be physical or mental problems as we get older, but that doesn’t make it easier to discuss.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But this topic is too important to push off to a later date or to ignore all together. So we have enlisted the help of The Center for Innovative Care in Aging at the Johns Hopkins University School of Nursing to get started.</a:t>
            </a:r>
          </a:p>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A93BC2A0-2414-4189-9CBD-9ABC358E9B5B}" type="datetime1">
              <a:rPr lang="en-US" smtClean="0"/>
              <a:t>9/19/2023</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1</a:t>
            </a:fld>
            <a:endParaRPr lang="en-US"/>
          </a:p>
        </p:txBody>
      </p:sp>
    </p:spTree>
    <p:extLst>
      <p:ext uri="{BB962C8B-B14F-4D97-AF65-F5344CB8AC3E}">
        <p14:creationId xmlns:p14="http://schemas.microsoft.com/office/powerpoint/2010/main" val="3445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More Americans are living with chronic illness.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Living longer sounds good, but we need to remember that aging naturally effects health.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80% of older adults are living with one chronic disease, while more than 3 out of 4 have at least two.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These health issues will impact how and where a person lives.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r>
              <a:rPr lang="en-US" b="0"/>
              <a:t> </a:t>
            </a:r>
          </a:p>
          <a:p>
            <a:endParaRPr lang="en-US"/>
          </a:p>
          <a:p>
            <a:r>
              <a:rPr lang="en-US"/>
              <a:t> </a:t>
            </a:r>
          </a:p>
          <a:p>
            <a:endParaRPr lang="en-US"/>
          </a:p>
          <a:p>
            <a:endParaRPr lang="en-US"/>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10</a:t>
            </a:fld>
            <a:endParaRPr lang="en-US"/>
          </a:p>
        </p:txBody>
      </p:sp>
    </p:spTree>
    <p:extLst>
      <p:ext uri="{BB962C8B-B14F-4D97-AF65-F5344CB8AC3E}">
        <p14:creationId xmlns:p14="http://schemas.microsoft.com/office/powerpoint/2010/main" val="281106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in full-service facilities increases with age.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Take a look at this chart, you can see that residence in full-service facilities increases with age.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you analyze the senior population starting at age 65, the vast majority live at home in a traditional community.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mouse]: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But as the second bar shows, by age 85 the percent of people who reside in long-term care facilities more than triples to 15%. </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11</a:t>
            </a:fld>
            <a:endParaRPr lang="en-US"/>
          </a:p>
        </p:txBody>
      </p:sp>
    </p:spTree>
    <p:extLst>
      <p:ext uri="{BB962C8B-B14F-4D97-AF65-F5344CB8AC3E}">
        <p14:creationId xmlns:p14="http://schemas.microsoft.com/office/powerpoint/2010/main" val="694718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3886">
              <a:defRPr/>
            </a:pPr>
            <a:r>
              <a:rPr lang="en-US" b="0"/>
              <a:t>Ask learners to respond via chat, “what aging statistic resonates most with you and why?</a:t>
            </a:r>
          </a:p>
          <a:p>
            <a:pPr defTabSz="983886">
              <a:defRPr/>
            </a:pPr>
            <a:endParaRPr lang="en-US" b="1"/>
          </a:p>
          <a:p>
            <a:pPr defTabSz="983886">
              <a:defRPr/>
            </a:pPr>
            <a:endParaRPr lang="en-US" b="1"/>
          </a:p>
        </p:txBody>
      </p:sp>
      <p:sp>
        <p:nvSpPr>
          <p:cNvPr id="4" name="Slide Number Placeholder 3"/>
          <p:cNvSpPr>
            <a:spLocks noGrp="1"/>
          </p:cNvSpPr>
          <p:nvPr>
            <p:ph type="sldNum" sz="quarter" idx="10"/>
          </p:nvPr>
        </p:nvSpPr>
        <p:spPr/>
        <p:txBody>
          <a:bodyPr/>
          <a:lstStyle/>
          <a:p>
            <a:pPr marL="0" marR="0" lvl="0" indent="0" algn="r" defTabSz="1020585"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1020585"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1268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t> </a:t>
            </a: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review the key takeaways from this section.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r>
              <a:rPr lang="en-US" b="0"/>
              <a:t>What does all this data mean for you?</a:t>
            </a:r>
          </a:p>
          <a:p>
            <a:endParaRPr lang="en-US" b="0"/>
          </a:p>
          <a:p>
            <a:r>
              <a:rPr lang="en-US" b="0"/>
              <a:t>It means that you have a greater chance of living well into your 80s. But that longer life doesn’t guarantee good health for all the years.  </a:t>
            </a:r>
          </a:p>
          <a:p>
            <a:endParaRPr lang="en-US" b="0"/>
          </a:p>
          <a:p>
            <a:r>
              <a:rPr lang="en-US" b="0"/>
              <a:t>Most people will likely need some sort of assistance while aging, whether that is assistance with daily living activities or something more.</a:t>
            </a:r>
          </a:p>
          <a:p>
            <a:endParaRPr lang="en-US" b="0"/>
          </a:p>
          <a:p>
            <a:r>
              <a:rPr lang="en-US" b="0"/>
              <a:t>It is never too soon to understand the risks, allocate assets to cover expenses and begin developing a plan to age with control and dignity. Because if you don’t have a plan, a plan will be made for you.</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endParaRPr lang="en-US"/>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13</a:t>
            </a:fld>
            <a:endParaRPr lang="en-US"/>
          </a:p>
        </p:txBody>
      </p:sp>
    </p:spTree>
    <p:extLst>
      <p:ext uri="{BB962C8B-B14F-4D97-AF65-F5344CB8AC3E}">
        <p14:creationId xmlns:p14="http://schemas.microsoft.com/office/powerpoint/2010/main" val="461007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a:t> </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Now let’s talk about the care and housing options you can consider.</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a:spcBef>
                <a:spcPts val="645"/>
              </a:spcBef>
            </a:pPr>
            <a:endParaRPr kumimoji="0" lang="en-US" sz="1200" b="0" i="0" u="none" strike="noStrike" kern="1200" cap="none" spc="0" normalizeH="0" baseline="0" noProof="0">
              <a:ln>
                <a:noFill/>
              </a:ln>
              <a:solidFill>
                <a:srgbClr val="333333"/>
              </a:solidFill>
              <a:effectLst/>
              <a:uLnTx/>
              <a:uFillTx/>
              <a:latin typeface="Arial Narrow" panose="020B0606020202030204" pitchFamily="34" charset="0"/>
              <a:ea typeface="+mn-ea"/>
              <a:cs typeface="+mn-cs"/>
            </a:endParaRPr>
          </a:p>
          <a:p>
            <a:pPr>
              <a:spcBef>
                <a:spcPts val="645"/>
              </a:spcBef>
            </a:pPr>
            <a:endParaRPr lang="en-US" b="0"/>
          </a:p>
          <a:p>
            <a:pPr>
              <a:spcBef>
                <a:spcPts val="645"/>
              </a:spcBef>
            </a:pPr>
            <a:endParaRPr lang="en-US" b="1"/>
          </a:p>
          <a:p>
            <a:pPr>
              <a:spcBef>
                <a:spcPts val="645"/>
              </a:spcBef>
            </a:pPr>
            <a:endParaRPr lang="en-US" b="0"/>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064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objective: </a:t>
            </a:r>
            <a:r>
              <a:rPr lang="en-US" b="0"/>
              <a:t>introduce care and housing considerations.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It is important to be familiar with the most common options, as you have no way of knowing if or when you might have health problems and need assistance. By knowing the options, you can develop a plan that includes your preferences for various scenarios. </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a:latin typeface="Arial" panose="020B0604020202020204" pitchFamily="34" charset="0"/>
                <a:cs typeface="Arial" panose="020B0604020202020204" pitchFamily="34" charset="0"/>
              </a:rPr>
              <a:t>[click mouse]</a:t>
            </a:r>
            <a:r>
              <a:rPr lang="en-US" altLang="en-US" b="0">
                <a:latin typeface="Arial" panose="020B0604020202020204" pitchFamily="34" charset="0"/>
                <a:cs typeface="Arial" panose="020B0604020202020204" pitchFamily="34" charset="0"/>
              </a:rPr>
              <a:t> to reveal each housing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b="1">
                <a:latin typeface="Arial" panose="020B0604020202020204" pitchFamily="34" charset="0"/>
                <a:cs typeface="Arial" panose="020B0604020202020204" pitchFamily="34" charset="0"/>
              </a:rPr>
              <a:t>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0">
                <a:latin typeface="Arial" panose="020B0604020202020204" pitchFamily="34" charset="0"/>
                <a:cs typeface="Arial" panose="020B0604020202020204" pitchFamily="34" charset="0"/>
              </a:rPr>
              <a:t>Given the choice, the vast majority of people would rather remain in their own homes for the rest of their lives, so I am going to spend the most time discussing this option with you all.</a:t>
            </a:r>
          </a:p>
          <a:p>
            <a:endParaRPr lang="en-US"/>
          </a:p>
          <a:p>
            <a:endParaRPr lang="en-US"/>
          </a:p>
          <a:p>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062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a:latin typeface="Arial" charset="0"/>
                <a:ea typeface="ＭＳ Ｐゴシック"/>
                <a:cs typeface="Arial" pitchFamily="34" charset="0"/>
              </a:rPr>
              <a:t>Slide objective: </a:t>
            </a:r>
            <a:r>
              <a:rPr lang="en-US" b="0">
                <a:latin typeface="Arial" charset="0"/>
                <a:ea typeface="ＭＳ Ｐゴシック"/>
                <a:cs typeface="Arial" pitchFamily="34" charset="0"/>
              </a:rPr>
              <a:t>introduce resources available for their housing needs discussion.</a:t>
            </a:r>
          </a:p>
          <a:p>
            <a:pPr eaLnBrk="1" hangingPunct="1">
              <a:spcBef>
                <a:spcPct val="0"/>
              </a:spcBef>
            </a:pPr>
            <a:endParaRPr lang="en-US" b="1">
              <a:latin typeface="Arial" charset="0"/>
              <a:ea typeface="ＭＳ Ｐゴシック"/>
              <a:cs typeface="Arial" pitchFamily="34" charset="0"/>
            </a:endParaRPr>
          </a:p>
          <a:p>
            <a:pPr marL="171450" indent="-171450" eaLnBrk="1" hangingPunct="1">
              <a:spcBef>
                <a:spcPct val="0"/>
              </a:spcBef>
              <a:buFont typeface="Arial" panose="020B0604020202020204" pitchFamily="34" charset="0"/>
              <a:buChar char="•"/>
            </a:pPr>
            <a:r>
              <a:rPr lang="en-US" b="0">
                <a:latin typeface="Arial" pitchFamily="34" charset="0"/>
                <a:ea typeface="ＭＳ Ｐゴシック"/>
                <a:cs typeface="Arial" pitchFamily="34" charset="0"/>
              </a:rPr>
              <a:t>But before we discuss the most common housing option, I want to share two resources.</a:t>
            </a:r>
          </a:p>
          <a:p>
            <a:pPr marL="171450" indent="-171450" eaLnBrk="1" hangingPunct="1">
              <a:spcBef>
                <a:spcPct val="0"/>
              </a:spcBef>
              <a:buFont typeface="Arial" panose="020B0604020202020204" pitchFamily="34" charset="0"/>
              <a:buChar char="•"/>
            </a:pPr>
            <a:r>
              <a:rPr lang="en-US" b="0">
                <a:latin typeface="Arial" pitchFamily="34" charset="0"/>
                <a:ea typeface="ＭＳ Ｐゴシック"/>
                <a:cs typeface="Arial" pitchFamily="34" charset="0"/>
              </a:rPr>
              <a:t>Our Care and Housing Options brochure discusses features of each common housing option. </a:t>
            </a:r>
          </a:p>
          <a:p>
            <a:pPr marL="171450" indent="-171450" eaLnBrk="1" hangingPunct="1">
              <a:spcBef>
                <a:spcPct val="0"/>
              </a:spcBef>
              <a:buFont typeface="Arial" panose="020B0604020202020204" pitchFamily="34" charset="0"/>
              <a:buChar char="•"/>
            </a:pPr>
            <a:r>
              <a:rPr lang="en-US" b="0">
                <a:latin typeface="Arial" pitchFamily="34" charset="0"/>
                <a:ea typeface="ＭＳ Ｐゴシック"/>
                <a:cs typeface="Arial" pitchFamily="34" charset="0"/>
              </a:rPr>
              <a:t>And our Assessing Your Housing Needs Discussion Guide can help you identify which is right for you. </a:t>
            </a:r>
          </a:p>
          <a:p>
            <a:pPr marL="171450" indent="-171450" eaLnBrk="1" hangingPunct="1">
              <a:spcBef>
                <a:spcPct val="0"/>
              </a:spcBef>
              <a:buFont typeface="Arial" panose="020B0604020202020204" pitchFamily="34" charset="0"/>
              <a:buChar char="•"/>
            </a:pPr>
            <a:r>
              <a:rPr lang="en-US" b="0">
                <a:latin typeface="Arial" pitchFamily="34" charset="0"/>
                <a:ea typeface="ＭＳ Ｐゴシック"/>
                <a:cs typeface="Arial" pitchFamily="34" charset="0"/>
              </a:rPr>
              <a:t>It covers level of care, neighborhood considerations, happiness and comfort, pets social support, security and cost considerations for future housing needs. </a:t>
            </a:r>
          </a:p>
          <a:p>
            <a:pPr marL="171450" indent="-171450" eaLnBrk="1" hangingPunct="1">
              <a:spcBef>
                <a:spcPct val="0"/>
              </a:spcBef>
              <a:buFont typeface="Arial" panose="020B0604020202020204" pitchFamily="34" charset="0"/>
              <a:buChar char="•"/>
            </a:pPr>
            <a:endParaRPr lang="en-US" b="0">
              <a:latin typeface="Arial" pitchFamily="34" charset="0"/>
              <a:ea typeface="ＭＳ Ｐゴシック"/>
              <a:cs typeface="Arial" pitchFamily="34" charset="0"/>
            </a:endParaRPr>
          </a:p>
          <a:p>
            <a:pPr marL="171450" indent="-171450" eaLnBrk="1" hangingPunct="1">
              <a:spcBef>
                <a:spcPct val="0"/>
              </a:spcBef>
              <a:buFont typeface="Arial" panose="020B0604020202020204" pitchFamily="34" charset="0"/>
              <a:buChar char="•"/>
            </a:pPr>
            <a:r>
              <a:rPr lang="en-US" b="0">
                <a:latin typeface="Arial" pitchFamily="34" charset="0"/>
                <a:ea typeface="ＭＳ Ｐゴシック"/>
                <a:cs typeface="Arial" pitchFamily="34" charset="0"/>
              </a:rPr>
              <a:t>Feel free to open this on your desktop or download. We will be referencing parts of this guide throughout the rest of the presentation.</a:t>
            </a:r>
          </a:p>
          <a:p>
            <a:pPr eaLnBrk="1" hangingPunct="1">
              <a:spcBef>
                <a:spcPct val="0"/>
              </a:spcBef>
            </a:pPr>
            <a:endParaRPr lang="en-US" b="0">
              <a:latin typeface="Arial" pitchFamily="34" charset="0"/>
              <a:ea typeface="ＭＳ Ｐゴシック"/>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ltLang="en-US">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76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latin typeface="Arial" panose="020B0604020202020204" pitchFamily="34" charset="0"/>
                <a:cs typeface="Arial" panose="020B0604020202020204" pitchFamily="34" charset="0"/>
              </a:rPr>
              <a:t>Slide objective</a:t>
            </a:r>
            <a:r>
              <a:rPr lang="en-US" altLang="en-US" b="0">
                <a:latin typeface="Arial" panose="020B0604020202020204" pitchFamily="34" charset="0"/>
                <a:cs typeface="Arial" panose="020B0604020202020204" pitchFamily="34" charset="0"/>
              </a:rPr>
              <a:t>: describe why people choose to age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Aging in Place is defined as staying in one’s home safely, independently and comfortably. It is easy to understand why most people want to age in place.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They want to maintain their independence and privacy and stay close to friends and doctors. In addition, staying at home can be considerably less expense than moving somewhere that provides care.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But staying at home can be challenging as people age.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Let’s look at some issues you will need to think about when considering this option.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F4B7D-F304-46D8-B604-0013932887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22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objective: </a:t>
            </a:r>
            <a:r>
              <a:rPr lang="en-US" b="0" dirty="0"/>
              <a:t>having family nearby is helpful.  </a:t>
            </a:r>
          </a:p>
          <a:p>
            <a:endParaRPr lang="en-US" dirty="0"/>
          </a:p>
          <a:p>
            <a:pPr marL="171450" indent="-171450">
              <a:buFont typeface="Arial" panose="020B0604020202020204" pitchFamily="34" charset="0"/>
              <a:buChar char="•"/>
            </a:pPr>
            <a:r>
              <a:rPr lang="en-US" b="0" dirty="0"/>
              <a:t>Many people find it more feasible to age in place if they have family nearby, so that people who know and love them can check on them and provide help.</a:t>
            </a:r>
          </a:p>
          <a:p>
            <a:endParaRPr lang="en-US" dirty="0"/>
          </a:p>
          <a:p>
            <a:r>
              <a:rPr lang="en-US" dirty="0"/>
              <a:t>[click mouse]: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But even if family does live close, you need to think about how available they are and how suitable they are for the task. For example, someone who works long hours or travels for work may not be around enough to help. Or if a family member has health issues of their own, they may not be a good choice.</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[click mouse]:</a:t>
            </a:r>
          </a:p>
          <a:p>
            <a:pPr marL="171450" indent="-171450">
              <a:buFont typeface="Arial" panose="020B0604020202020204" pitchFamily="34" charset="0"/>
              <a:buChar char="•"/>
            </a:pPr>
            <a:r>
              <a:rPr lang="en-US" b="0" dirty="0"/>
              <a:t>In addition, you will need to consider how willing their family is to support their decision to age in place.  </a:t>
            </a:r>
          </a:p>
          <a:p>
            <a:pPr marL="171450" indent="-171450">
              <a:buFont typeface="Arial" panose="020B0604020202020204" pitchFamily="34" charset="0"/>
              <a:buChar char="•"/>
            </a:pPr>
            <a:endParaRPr lang="en-US" b="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This is why it is so critical to involve family in drafting your plan. Your family may need to clearly understand your wishes in order to commit to supporting them.</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18</a:t>
            </a:fld>
            <a:endParaRPr lang="en-US"/>
          </a:p>
        </p:txBody>
      </p:sp>
    </p:spTree>
    <p:extLst>
      <p:ext uri="{BB962C8B-B14F-4D97-AF65-F5344CB8AC3E}">
        <p14:creationId xmlns:p14="http://schemas.microsoft.com/office/powerpoint/2010/main" val="2516486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Slide objective: </a:t>
            </a:r>
            <a:r>
              <a:rPr lang="en-US" b="0" dirty="0"/>
              <a:t>lifestyle considerations.</a:t>
            </a:r>
            <a:endParaRPr lang="en-US" dirty="0"/>
          </a:p>
          <a:p>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People can also take steps to accommodate their home so that it is more suitable for aging in place.</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Professionals judge a person’s ability to live independently by how well they can perform activities of daily living, or ADLs.  These tasks include preparing and eating meals, bathing, dressing and managing medications.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An inability to perform some or all of these activities doesn’t mean a person must leave their home, but it does mean they may need to make modifications to their home and/or bring in support services.</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Home modifications can be expensive, but they can also be necessary to accommodate aging people with deteriorating health.  These modifications would bring a home into Universal Design Standards, which include single floor living, wide hallways and doorways to permit wheelchairs or walkers, light switches and other controls at lower levels, ramps at exterior entries and grab bars in the tub and shower.  </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It can also be very helpful to employ technology to enable someone to stay in their home.  These assistive devises could include things like Nest cameras or Life Alert bracelets.  Of course, there are always new products coming on to the market so we can’t offer a comprehensive list, but these tools can be extremely useful.</a:t>
            </a: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endParaRPr lang="en-US" sz="12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688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2588" y="4332909"/>
            <a:ext cx="6383975" cy="4517286"/>
          </a:xfrm>
        </p:spPr>
        <p:txBody>
          <a:bodyPr/>
          <a:lstStyle/>
          <a:p>
            <a:r>
              <a:rPr lang="en-US" b="1"/>
              <a:t>Slide objective: </a:t>
            </a:r>
            <a:r>
              <a:rPr lang="en-US" b="0"/>
              <a:t>build awareness of events which impact retirees. </a:t>
            </a:r>
          </a:p>
          <a:p>
            <a:endParaRPr lang="en-US"/>
          </a:p>
          <a:p>
            <a:pPr marL="171450" indent="-171450">
              <a:buFont typeface="Arial" panose="020B0604020202020204" pitchFamily="34" charset="0"/>
              <a:buChar char="•"/>
            </a:pPr>
            <a:r>
              <a:rPr lang="en-US" b="0"/>
              <a:t>It's exciting to think of a retirement pursuing a bucket list of travel, adventures and hobbies and then leave a healthy estate to loved ones.</a:t>
            </a:r>
          </a:p>
          <a:p>
            <a:pPr marL="171450" indent="-171450">
              <a:buFont typeface="Arial" panose="020B0604020202020204" pitchFamily="34" charset="0"/>
              <a:buChar char="•"/>
            </a:pPr>
            <a:r>
              <a:rPr lang="en-US" b="0"/>
              <a:t>But the reality is, most people will not travel such a straight line.</a:t>
            </a:r>
          </a:p>
          <a:p>
            <a:endParaRPr lang="en-US"/>
          </a:p>
          <a:p>
            <a:r>
              <a:rPr lang="en-US"/>
              <a:t>[click mouse]:</a:t>
            </a:r>
          </a:p>
          <a:p>
            <a:pPr marL="171450" indent="-171450">
              <a:buFont typeface="Arial" panose="020B0604020202020204" pitchFamily="34" charset="0"/>
              <a:buChar char="•"/>
            </a:pPr>
            <a:r>
              <a:rPr lang="en-US" b="0"/>
              <a:t>Ask learners to respond via CHAT: what are some unexpected events that might get in the way?</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0971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b="1">
                <a:latin typeface="Arial" charset="0"/>
                <a:ea typeface="ＭＳ Ｐゴシック"/>
                <a:cs typeface="Arial" pitchFamily="34" charset="0"/>
              </a:rPr>
              <a:t>Slide objective: </a:t>
            </a:r>
            <a:r>
              <a:rPr lang="en-US" b="0">
                <a:latin typeface="Arial" charset="0"/>
                <a:ea typeface="ＭＳ Ｐゴシック"/>
                <a:cs typeface="Arial" pitchFamily="34" charset="0"/>
              </a:rPr>
              <a:t>introduce resources available for home safety assessment.</a:t>
            </a:r>
          </a:p>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1200" b="0" i="0" u="none" strike="noStrike" kern="1200" cap="none" spc="0" normalizeH="0" baseline="0" noProof="0">
              <a:ln>
                <a:noFill/>
              </a:ln>
              <a:effectLst/>
              <a:uLnTx/>
              <a:uFillTx/>
              <a:latin typeface="Arial" pitchFamily="34" charset="0"/>
              <a:ea typeface="ＭＳ Ｐゴシック"/>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latin typeface="Arial" pitchFamily="34" charset="0"/>
                <a:ea typeface="ＭＳ Ｐゴシック"/>
                <a:cs typeface="Arial" pitchFamily="34" charset="0"/>
              </a:rPr>
              <a:t>I can provide you with a helpful Home Safety Assessment sheet that you can hold on to and use when it is time to evaluate you or your spouse’s abilities and needs.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effectLst/>
              <a:uLnTx/>
              <a:uFillTx/>
              <a:latin typeface="Arial" pitchFamily="34" charset="0"/>
              <a:ea typeface="ＭＳ Ｐゴシック"/>
              <a:cs typeface="Arial"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effectLst/>
                <a:uLnTx/>
                <a:uFillTx/>
                <a:latin typeface="Arial" panose="020B0604020202020204" pitchFamily="34" charset="0"/>
                <a:ea typeface="ＭＳ Ｐゴシック" charset="0"/>
                <a:cs typeface="Univers LT Std 45 Light" charset="0"/>
              </a:rPr>
              <a:t>The checklist guides an individual through the home, identifying the unsafe features and creating a plan for modifications.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effectLst/>
              <a:uLnTx/>
              <a:uFillTx/>
              <a:latin typeface="Arial" panose="020B0604020202020204" pitchFamily="34" charset="0"/>
              <a:ea typeface="ＭＳ Ｐゴシック" charset="0"/>
              <a:cs typeface="Univers LT Std 45 Light"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effectLst/>
                <a:uLnTx/>
                <a:uFillTx/>
                <a:latin typeface="Arial" pitchFamily="34" charset="0"/>
                <a:ea typeface="ＭＳ Ｐゴシック"/>
                <a:cs typeface="Arial" pitchFamily="34" charset="0"/>
              </a:rPr>
              <a:t>Many people find it useful to refer to this list when buying a home in retirement and then others pull the sheet out regularly as they age to see how they are coping as their health and abilities change.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a:cs typeface="Arial" pitchFamily="34" charset="0"/>
            </a:endParaRPr>
          </a:p>
          <a:p>
            <a:pPr marL="0" marR="0" lvl="0" indent="0" algn="l" defTabSz="914400" rtl="0" eaLnBrk="1" fontAlgn="auto" latinLnBrk="0" hangingPunct="1">
              <a:lnSpc>
                <a:spcPct val="100000"/>
              </a:lnSpc>
              <a:spcBef>
                <a:spcPct val="0"/>
              </a:spcBef>
              <a:spcAft>
                <a:spcPts val="600"/>
              </a:spcAft>
              <a:buClrTx/>
              <a:buSzTx/>
              <a:buFont typeface="Arial" panose="020B0604020202020204" pitchFamily="34" charset="0"/>
              <a:buNone/>
              <a:tabLst/>
              <a:defRPr/>
            </a:pPr>
            <a:endParaRPr lang="en-US" b="0"/>
          </a:p>
          <a:p>
            <a:endParaRPr lang="en-US" altLang="en-US">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849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healthcare considerations</a:t>
            </a:r>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People who choose to age in place and have made the necessary home modifications may still need more support, either medical or non-medical.</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 good place to start the process may be by consulting with a geriatric care manager. These professional are usually licensed nurses or social workers who specialize in geriatrics.  They are trained to conduct assessments and recommend solutions.  They can also be critical resources when family is not nearby, coordinating with health care providers and making regular in-home visits. While they can be a particularly helpful resource for Aging in Place, geriatric care managers can also help evaluate other living arrangement and housing options.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If the person who remains in their home needs ongoing medical support, there are a variety of health professionals who will provide in-home, including a home health aide, a visiting nurse, a physical therapist, and an occupational therapist. Again, a geriatric care manager can be extremely helpful in helping to identify needs, find professionals and manage services.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Many people living at home with health issues may also need help with non-medical activities. In this case they will want to consider in-home support services such as a housekeeper, food services, a driver and companion care services.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Before we move on, I want to take a minute here to talk about the weight that falls on a spouse when a partner has health issues and the couple opts to age in place.  Being a caregiver is an emotionally and physically exhausting job, even with the support services we’ve just reviewed. Many spouses have found much needed time to deal with their own health and wellbeing by bringing their partner to an adult day care facilities. These organizations can provide skilled services but can also offer the caregiver necessary periods of relief.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indent="0">
              <a:buFont typeface="Arial" panose="020B0604020202020204" pitchFamily="34" charset="0"/>
              <a:buNone/>
            </a:pPr>
            <a:endParaRPr lang="en-US" sz="1200" b="0">
              <a:solidFill>
                <a:prstClr val="black"/>
              </a:solidFill>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24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altLang="en-US" b="1">
                <a:latin typeface="Arial" charset="0"/>
              </a:rPr>
              <a:t> </a:t>
            </a:r>
            <a:r>
              <a:rPr lang="en-US" b="1">
                <a:latin typeface="Arial" charset="0"/>
                <a:ea typeface="ＭＳ Ｐゴシック"/>
                <a:cs typeface="Arial" pitchFamily="34" charset="0"/>
              </a:rPr>
              <a:t>Slide objective: </a:t>
            </a:r>
            <a:r>
              <a:rPr lang="en-US" b="0">
                <a:latin typeface="Arial" charset="0"/>
                <a:ea typeface="ＭＳ Ｐゴシック"/>
                <a:cs typeface="Arial" pitchFamily="34" charset="0"/>
              </a:rPr>
              <a:t>introduce resources available for home support services.</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a:latin typeface="Arial" pitchFamily="34" charset="0"/>
                <a:ea typeface="ＭＳ Ｐゴシック"/>
                <a:cs typeface="Arial" pitchFamily="34" charset="0"/>
              </a:rPr>
              <a:t> </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b="0"/>
              <a:t>I am happy to provide you with resources that will help you understand the process of finding and hiring support services, including a geriatric care manager. </a:t>
            </a:r>
          </a:p>
          <a:p>
            <a:pPr marL="0" marR="0" lvl="0" indent="0" algn="l" defTabSz="914400" rtl="0" eaLnBrk="1" fontAlgn="auto" latinLnBrk="0" hangingPunct="1">
              <a:lnSpc>
                <a:spcPct val="100000"/>
              </a:lnSpc>
              <a:spcBef>
                <a:spcPct val="0"/>
              </a:spcBef>
              <a:spcAft>
                <a:spcPts val="600"/>
              </a:spcAft>
              <a:buClrTx/>
              <a:buSzTx/>
              <a:buFontTx/>
              <a:buNone/>
              <a:tabLst/>
              <a:defRPr/>
            </a:pPr>
            <a:endParaRPr lang="en-US" b="0"/>
          </a:p>
          <a:p>
            <a:pPr marL="0" marR="0" lvl="0" indent="0" algn="l" defTabSz="914400" rtl="0" eaLnBrk="1" fontAlgn="auto" latinLnBrk="0" hangingPunct="1">
              <a:lnSpc>
                <a:spcPct val="100000"/>
              </a:lnSpc>
              <a:spcBef>
                <a:spcPct val="0"/>
              </a:spcBef>
              <a:spcAft>
                <a:spcPts val="600"/>
              </a:spcAft>
              <a:buClrTx/>
              <a:buSzTx/>
              <a:buFontTx/>
              <a:buNone/>
              <a:tabLst/>
              <a:defRPr/>
            </a:pPr>
            <a:r>
              <a:rPr lang="en-US" b="0"/>
              <a:t>These overviews have proven to be a valuable resource for individuals who have no prior experience with this complex process.</a:t>
            </a:r>
          </a:p>
          <a:p>
            <a:pPr marL="0" marR="0" lvl="0" indent="0" algn="l" defTabSz="914400" rtl="0" eaLnBrk="1" fontAlgn="auto" latinLnBrk="0" hangingPunct="1">
              <a:lnSpc>
                <a:spcPct val="100000"/>
              </a:lnSpc>
              <a:spcBef>
                <a:spcPct val="0"/>
              </a:spcBef>
              <a:spcAft>
                <a:spcPts val="600"/>
              </a:spcAft>
              <a:buClrTx/>
              <a:buSzTx/>
              <a:buFontTx/>
              <a:buNone/>
              <a:tabLst/>
              <a:defRPr/>
            </a:pPr>
            <a:endParaRPr lang="en-US"/>
          </a:p>
          <a:p>
            <a:endParaRPr lang="en-US" altLang="en-US">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301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b="1">
                <a:latin typeface="Arial" charset="0"/>
                <a:ea typeface="ＭＳ Ｐゴシック"/>
                <a:cs typeface="Arial" pitchFamily="34" charset="0"/>
              </a:rPr>
              <a:t>Slide objective: </a:t>
            </a:r>
            <a:r>
              <a:rPr lang="en-US" b="0">
                <a:latin typeface="Arial" charset="0"/>
                <a:ea typeface="ＭＳ Ｐゴシック"/>
                <a:cs typeface="Arial" pitchFamily="34" charset="0"/>
              </a:rPr>
              <a:t>financial considerations</a:t>
            </a:r>
            <a:endParaRPr lang="en-US"/>
          </a:p>
          <a:p>
            <a:endParaRPr lang="en-US"/>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The financial considerations around aging in place can be difficult to estimate because people require or elect different services.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For example, some people may need to make a substantial up-front payment to modify their home for aging. Others may have purchased a home that already had the necessary features.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As for ongoing costs, this chart provides some estimates for homemaker services, such as housekeeping and cooking, for in-home health aide and for adult day health care.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You can see that combining a few services could run over $100,000 a year, and based on the change over the last year, we can assume these prices will continue to rise.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I’ve just given you a lot of information on aging in place to absorb. I am going to provide a more high-level overview of the other care and housing options so we will move through the rest of the presentation a bit faster. And provide you with a list of resources at the end. </a:t>
            </a:r>
          </a:p>
          <a:p>
            <a:pPr marL="0" indent="0">
              <a:buFont typeface="Arial" panose="020B0604020202020204" pitchFamily="34" charset="0"/>
              <a:buNone/>
            </a:pPr>
            <a:endParaRPr lang="en-US" b="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6743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objective: </a:t>
            </a:r>
            <a:r>
              <a:rPr lang="en-US" b="0" dirty="0"/>
              <a:t>review aging in place and re-introduce other options.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678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describe why people choose a 55+ Independent Living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b="0">
                <a:latin typeface="Arial" panose="020B0604020202020204" pitchFamily="34" charset="0"/>
                <a:cs typeface="Arial" panose="020B0604020202020204" pitchFamily="34" charset="0"/>
              </a:rPr>
              <a:t>A 55+ Independent Living Community would meet Janey and Joe’s lifestyle.</a:t>
            </a:r>
          </a:p>
          <a:p>
            <a:pPr marL="171450" indent="-171450">
              <a:buFont typeface="Arial" panose="020B0604020202020204" pitchFamily="34" charset="0"/>
              <a:buChar char="•"/>
            </a:pPr>
            <a:r>
              <a:rPr lang="en-US" altLang="en-US" b="0">
                <a:latin typeface="Arial" panose="020B0604020202020204" pitchFamily="34" charset="0"/>
                <a:cs typeface="Arial" panose="020B0604020202020204" pitchFamily="34" charset="0"/>
              </a:rPr>
              <a:t>Individuals who are in generally good health may choose to leave their home and move to a 55+ Independent Living Community. These communities offer relatively maintenance-free homes or apartments for independent, active singles or couples.</a:t>
            </a:r>
          </a:p>
          <a:p>
            <a:endParaRPr lang="en-US" altLang="en-US" b="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tLang="en-US" b="0">
                <a:latin typeface="Arial" panose="020B0604020202020204" pitchFamily="34" charset="0"/>
                <a:cs typeface="Arial" panose="020B0604020202020204" pitchFamily="34" charset="0"/>
              </a:rPr>
              <a:t>The communities allow residents the freedom to live on their own while engaging with others of the same age. They also offer access to amenities and social activities that can promote physical and mental health. </a:t>
            </a:r>
            <a:endParaRPr kumimoji="0" lang="en-US" altLang="en-US"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rPr>
              <a:t>The cost to live in this type of community varies greatly. The annual costs are tied to the type of dwelling your client buys, the location of the community and the services offered within the community. </a:t>
            </a:r>
          </a:p>
          <a:p>
            <a:pPr marL="171450" indent="-171450">
              <a:buFont typeface="Arial" panose="020B0604020202020204" pitchFamily="34" charset="0"/>
              <a:buChar cha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rPr>
              <a:t>What they don’t offer, however, is on-site medical care. Residents can bring in non-medical support like a companion service, but they won’t have immediate access to doctors, nurses or other medical professionals.</a:t>
            </a:r>
          </a:p>
          <a:p>
            <a:pPr marL="171450" indent="-171450">
              <a:buFont typeface="Arial" panose="020B0604020202020204" pitchFamily="34" charset="0"/>
              <a:buChar cha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r>
              <a:rPr lang="en-US" b="1"/>
              <a:t>Facilitator Note: </a:t>
            </a:r>
            <a:r>
              <a:rPr lang="en-US" b="0"/>
              <a:t>Reference the housing brochure to provide more details on considerations.</a:t>
            </a:r>
          </a:p>
          <a:p>
            <a:endParaRPr lang="en-US" b="0"/>
          </a:p>
          <a:p>
            <a:r>
              <a:rPr lang="en-US" b="0"/>
              <a:t>Additional talking points: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In terms of family, it provides a good choice for couples who have different non-medical needs. For example, if one person is losing mobility and needs a walker or wheelchair, they could still live independently with a  more able-bodied spouse.</a:t>
            </a:r>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F4B7D-F304-46D8-B604-0013932887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60355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Another option is a Continuing Care Retirement Community, </a:t>
            </a: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rPr>
              <a:t>or CCRC as they are called, are them m</a:t>
            </a:r>
            <a:r>
              <a:rPr kumimoji="0" lang="en-US"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ost comprehensive of all housing options.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These communities can be very attractive for people who are currently living independently but want to settle in and put down roots in a place where they can have their medical needs met as those needs increase.  (aging in place).</a:t>
            </a: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rPr>
              <a:t>  While residents must be able to live independently when they move in, there is on-site expertise to care for their physical and mental needs as they change.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These communities often offer lifestyle amenities and support services that senior's value. </a:t>
            </a:r>
            <a:r>
              <a:rPr kumimoji="0" lang="en-US" b="0" i="0" u="none" strike="noStrike" kern="1200" cap="none" spc="0" normalizeH="0" baseline="0" noProof="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Services that could include meals, housekeeping, transportation and on-site medical care and may include lifestyle amenities such as pools and fitness centers.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rPr>
              <a:t>Given the breadth of support and health care services provided this type of care is obviously going to be costly.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ＭＳ Ｐゴシック"/>
              </a:rPr>
              <a:t>Based on research, there are 3 types of contracts. The average entry fees range from approximately $100,000 to $500,000 and the monthly living fees from $900 to over $10,500 for pay-as-you-go’ type agreement. </a:t>
            </a:r>
            <a:endPar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b="1"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Additional Facilitator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Specifically, the Continuing Care Retirement Community can provide some valuable peace of mind for family members who are worried about you, especially as these communities tend to provide around-the-clock security.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1F4B7D-F304-46D8-B604-0013932887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2433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describe why people choose an assisted living facility.  </a:t>
            </a:r>
          </a:p>
          <a:p>
            <a:endParaRPr lang="en-US"/>
          </a:p>
          <a:p>
            <a:pPr marL="171450" indent="-171450">
              <a:buFont typeface="Arial" panose="020B0604020202020204" pitchFamily="34" charset="0"/>
              <a:buChar char="•"/>
            </a:pPr>
            <a:r>
              <a:rPr lang="en-US" b="0"/>
              <a:t>When someone requires more assistance with daily activities but not necessarily skilled medical care, they may choose to move to an Assisted Living Facility.</a:t>
            </a:r>
          </a:p>
          <a:p>
            <a:pPr marL="171450" indent="-171450">
              <a:buFont typeface="Arial" panose="020B0604020202020204" pitchFamily="34" charset="0"/>
              <a:buChar char="•"/>
            </a:pPr>
            <a:endParaRPr lang="en-US" b="0"/>
          </a:p>
          <a:p>
            <a:pPr marL="171450" indent="-171450">
              <a:buFont typeface="Arial" panose="020B0604020202020204" pitchFamily="34" charset="0"/>
              <a:buChar char="•"/>
            </a:pPr>
            <a:r>
              <a:rPr lang="en-US" b="0"/>
              <a:t>This type of facility has proven particularly desirable for couples where one person is having mobility issues – a difficult problem to manage without support services.</a:t>
            </a:r>
          </a:p>
          <a:p>
            <a:pPr marL="171450" indent="-171450">
              <a:buFont typeface="Arial" panose="020B0604020202020204" pitchFamily="34" charset="0"/>
              <a:buChar cha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171450"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Assisted Living Facilities provide a supportive living environment, allowing family members to know their loved one is getting the daily help they require. In addition, these facilities encourage social engagement and activities, including clubs and outings.</a:t>
            </a:r>
          </a:p>
          <a:p>
            <a:pPr marL="171450" indent="-171450">
              <a:buFont typeface="Arial" panose="020B0604020202020204" pitchFamily="34" charset="0"/>
              <a:buChar cha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171450" indent="-171450">
              <a:buFont typeface="Arial" panose="020B0604020202020204" pitchFamily="34" charset="0"/>
              <a:buChar cha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Importantly, most also deliver health care supervision, meaning they have medical professionals come in or provide transportation to nearby medical sites. </a:t>
            </a:r>
          </a:p>
          <a:p>
            <a:endParaRPr lang="en-US"/>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27</a:t>
            </a:fld>
            <a:endParaRPr lang="en-US"/>
          </a:p>
        </p:txBody>
      </p:sp>
    </p:spTree>
    <p:extLst>
      <p:ext uri="{BB962C8B-B14F-4D97-AF65-F5344CB8AC3E}">
        <p14:creationId xmlns:p14="http://schemas.microsoft.com/office/powerpoint/2010/main" val="3435030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i="0" u="none" strike="noStrike" kern="1200" cap="none" spc="0" normalizeH="0" baseline="0" noProof="0">
                <a:ln>
                  <a:noFill/>
                </a:ln>
                <a:effectLst/>
                <a:uLnTx/>
                <a:uFillTx/>
              </a:rPr>
              <a:t>Slide objective: </a:t>
            </a:r>
            <a:r>
              <a:rPr kumimoji="0" lang="en-US" altLang="en-US" b="0" i="0" u="none" strike="noStrike" kern="1200" cap="none" spc="0" normalizeH="0" baseline="0" noProof="0">
                <a:ln>
                  <a:noFill/>
                </a:ln>
                <a:effectLst/>
                <a:uLnTx/>
                <a:uFillTx/>
              </a:rPr>
              <a:t>describe why people choose skilled nursing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effectLst/>
                <a:uLnTx/>
                <a:uFillTx/>
              </a:rPr>
              <a:t>For people requiring on-site skilled medical care, including nurses, physical and occupational therapists and doctors</a:t>
            </a:r>
          </a:p>
          <a:p>
            <a:endParaRPr lang="en-US" b="0"/>
          </a:p>
          <a:p>
            <a:pPr marL="0" marR="0" lvl="0" indent="0" algn="l" defTabSz="914400" rtl="0" eaLnBrk="1" fontAlgn="auto" latinLnBrk="0" hangingPunct="1">
              <a:lnSpc>
                <a:spcPct val="100000"/>
              </a:lnSpc>
              <a:spcBef>
                <a:spcPts val="0"/>
              </a:spcBef>
              <a:spcAft>
                <a:spcPts val="600"/>
              </a:spcAft>
              <a:buClrTx/>
              <a:buSzTx/>
              <a:buFontTx/>
              <a:buNone/>
              <a:tabLst/>
              <a:defRPr/>
            </a:pPr>
            <a:r>
              <a:rPr lang="en-US" b="0"/>
              <a:t> </a:t>
            </a:r>
            <a:r>
              <a:rPr kumimoji="0" lang="en-US" b="0" i="0" u="none" strike="noStrike" kern="1200" cap="none" spc="0" normalizeH="0" baseline="0" noProof="0">
                <a:ln>
                  <a:noFill/>
                </a:ln>
                <a:effectLst/>
                <a:uLnTx/>
                <a:uFillTx/>
              </a:rPr>
              <a:t>A Skilled Nursing Facility offers the highest level of medical care on-site. It also offers the most comprehensive support option for residents with memory issues, including Alzheimer’s disease dementia and other cognitive impairments. Residents receive 24-hour care, including closer supervision and facility security.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effectLst/>
                <a:uLnTx/>
                <a:uFillTx/>
              </a:rPr>
              <a:t> </a:t>
            </a:r>
            <a:endParaRPr lang="en-US" b="0"/>
          </a:p>
          <a:p>
            <a:r>
              <a:rPr kumimoji="0" lang="en-US" b="0" i="0" u="none" strike="noStrike" kern="1200" cap="none" spc="0" normalizeH="0" baseline="0" noProof="0">
                <a:ln>
                  <a:noFill/>
                </a:ln>
                <a:effectLst/>
                <a:uLnTx/>
                <a:uFillTx/>
              </a:rPr>
              <a:t>For people requiring on-site skilled medical care, including nurses, physical and occupational therapists and doctors.</a:t>
            </a:r>
          </a:p>
          <a:p>
            <a:endParaRPr kumimoji="0" lang="en-US" b="0" i="0" u="none" strike="noStrike" kern="1200" cap="none" spc="0" normalizeH="0" baseline="0" noProof="0">
              <a:ln>
                <a:noFill/>
              </a:ln>
              <a:effectLst/>
              <a:uLnTx/>
              <a:uFillTx/>
            </a:endParaRPr>
          </a:p>
          <a:p>
            <a:r>
              <a:rPr lang="en-US" b="0"/>
              <a:t>Here are some things you will need to consider regarding a Skilled Nursing Facility.</a:t>
            </a:r>
          </a:p>
          <a:p>
            <a:endParaRPr lang="en-US" b="0"/>
          </a:p>
          <a:p>
            <a:r>
              <a:rPr lang="en-US" b="0"/>
              <a:t>For family, this may be a necessary choice in order to get the level of daily, ongoing care needed for their loved one – a level they themselves can’t provide.</a:t>
            </a:r>
          </a:p>
          <a:p>
            <a:endParaRPr lang="en-US" b="0"/>
          </a:p>
          <a:p>
            <a:r>
              <a:rPr lang="en-US" b="0"/>
              <a:t>The on-site medical care and staff specifically trained to deal with memory issues are usually the main determinate for people considering this option.</a:t>
            </a:r>
          </a:p>
          <a:p>
            <a:endParaRPr lang="en-US" b="0"/>
          </a:p>
          <a:p>
            <a:r>
              <a:rPr lang="en-US" b="0"/>
              <a:t>This 24-hour skilled care is costly, as reflected in the average annual cost of this option.  </a:t>
            </a:r>
          </a:p>
          <a:p>
            <a:endParaRPr lang="en-US" b="0"/>
          </a:p>
          <a:p>
            <a:r>
              <a:rPr lang="en-US" b="0"/>
              <a:t>The Genworth 2019 Cost of Care Survey is a great resource for estimating the national hourly, monthly and annual cost for many of the services provided in this discussion. </a:t>
            </a:r>
          </a:p>
          <a:p>
            <a:endParaRPr kumimoji="0" lang="en-US" b="0" i="0" u="none" strike="noStrike" kern="1200" cap="none" spc="0" normalizeH="0" baseline="0" noProof="0">
              <a:ln>
                <a:noFill/>
              </a:ln>
              <a:effectLst/>
              <a:uLnTx/>
              <a:uFillTx/>
            </a:endParaRPr>
          </a:p>
          <a:p>
            <a:r>
              <a:rPr kumimoji="0" lang="en-US" b="0" i="0" u="none" strike="noStrike" kern="1200" cap="none" spc="0" normalizeH="0" baseline="0" noProof="0">
                <a:ln>
                  <a:noFill/>
                </a:ln>
                <a:effectLst/>
                <a:uLnTx/>
                <a:uFillTx/>
              </a:rPr>
              <a:t>Cost are estimated to be between $7,500 to $8.500 a month depending on semi –private room vs. private room.</a:t>
            </a: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9786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lang="en-US" altLang="en-US" b="1">
                <a:latin typeface="Arial" charset="0"/>
              </a:rPr>
              <a:t> </a:t>
            </a:r>
            <a:r>
              <a:rPr lang="en-US" b="1">
                <a:latin typeface="Arial" charset="0"/>
                <a:ea typeface="ＭＳ Ｐゴシック"/>
                <a:cs typeface="Arial" pitchFamily="34" charset="0"/>
              </a:rPr>
              <a:t>Slide objective: </a:t>
            </a:r>
            <a:r>
              <a:rPr lang="en-US" b="0">
                <a:latin typeface="Arial" charset="0"/>
                <a:ea typeface="ＭＳ Ｐゴシック"/>
                <a:cs typeface="Arial" pitchFamily="34" charset="0"/>
              </a:rPr>
              <a:t>introduce resources available for home options.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To help you understand the pros and cons of these last 4 choices I can offer an overview sheet on each. The sheets review the features and considerations we’ve talked about today and also offer additional sources you can access to get more information specific to your health needs and your location.</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And that is a point I want you to leave here with an understanding that health and housing options is complicated. Today’s discussion and the materials I’ve mentioned are a starting point, not the end game.</a:t>
            </a:r>
          </a:p>
          <a:p>
            <a:endParaRPr lang="en-US" altLang="en-US">
              <a:latin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3947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2588" y="4332909"/>
            <a:ext cx="6383975" cy="4517286"/>
          </a:xfrm>
        </p:spPr>
        <p:txBody>
          <a:bodyPr/>
          <a:lstStyle/>
          <a:p>
            <a:r>
              <a:rPr lang="en-US" dirty="0"/>
              <a:t>Slide objective</a:t>
            </a:r>
            <a:r>
              <a:rPr lang="en-US" b="0" dirty="0"/>
              <a:t>: review unexpected events that might arise.</a:t>
            </a:r>
          </a:p>
          <a:p>
            <a:endParaRPr lang="en-US" dirty="0"/>
          </a:p>
          <a:p>
            <a:pPr marL="171450" indent="-171450">
              <a:buFont typeface="Arial" panose="020B0604020202020204" pitchFamily="34" charset="0"/>
              <a:buChar char="•"/>
            </a:pPr>
            <a:r>
              <a:rPr lang="en-US" b="0" dirty="0"/>
              <a:t>Unexpected and unwanted problems can, and often do, arise that disrupt your clients’ long-term financial plans. </a:t>
            </a:r>
          </a:p>
          <a:p>
            <a:pPr marL="171450" indent="-171450">
              <a:buFont typeface="Arial" panose="020B0604020202020204" pitchFamily="34" charset="0"/>
              <a:buChar char="•"/>
            </a:pPr>
            <a:r>
              <a:rPr lang="en-US" b="0" dirty="0"/>
              <a:t>The more you know about those potential problems, the more you can do to help them prepare.</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Let’s focus on how an unexpected event such as a health problem, could affect your plan.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A health problem could be a gradual deterioration in mental or physical function. It could be a chronic illness such as Alzheimer’s disease, arthritis, or cardiovascular disease. Or it could be a full-blown crisis such as a stroke or cancer.</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Each of these health scenarios would have consequences for an individual, for their spouse, for their family . . . and for their finances.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We are going to touch on expenses later, but I what I want you to see right now is that there are costs associated with aging. For illustrative purposes, if an unexpected event or health problem requires you to bring an aide into your home, it COULD cost thousands of dollars. And this might be an annual expense over 5 or 10 or even 15 years – meaning it can have a significant impact on a person’s overall wealth. The same rings true for in-home modifications to accommodate deteriorating mobility or companion care</a:t>
            </a:r>
            <a:r>
              <a:rPr lang="en-US" dirty="0"/>
              <a:t>.</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I’m going to assume that these health and housing risks and expenses are not really surprising to you all. </a:t>
            </a:r>
          </a:p>
          <a:p>
            <a:pPr marL="0" indent="0">
              <a:buFont typeface="Arial" panose="020B0604020202020204" pitchFamily="34" charset="0"/>
              <a:buNone/>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3</a:t>
            </a:fld>
            <a:endParaRPr lang="en-US"/>
          </a:p>
        </p:txBody>
      </p:sp>
    </p:spTree>
    <p:extLst>
      <p:ext uri="{BB962C8B-B14F-4D97-AF65-F5344CB8AC3E}">
        <p14:creationId xmlns:p14="http://schemas.microsoft.com/office/powerpoint/2010/main" val="700890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5"/>
              </a:spcBef>
            </a:pPr>
            <a:r>
              <a:rPr lang="en-US" b="0"/>
              <a:t> </a:t>
            </a:r>
            <a:endParaRPr kumimoji="0" lang="en-US" sz="1200" b="0" i="0" u="none" strike="noStrike" kern="1200" cap="none" spc="0" normalizeH="0" baseline="0" noProof="0">
              <a:ln>
                <a:noFill/>
              </a:ln>
              <a:solidFill>
                <a:srgbClr val="333333"/>
              </a:solidFill>
              <a:effectLst/>
              <a:uLnTx/>
              <a:uFillTx/>
              <a:latin typeface="Arial Narrow" panose="020B0606020202030204" pitchFamily="34" charset="0"/>
              <a:ea typeface="+mn-ea"/>
              <a:cs typeface="+mn-cs"/>
            </a:endParaRPr>
          </a:p>
          <a:p>
            <a:pPr>
              <a:spcBef>
                <a:spcPts val="645"/>
              </a:spcBef>
            </a:pPr>
            <a:endParaRPr lang="en-US" b="0"/>
          </a:p>
          <a:p>
            <a:pPr>
              <a:spcBef>
                <a:spcPts val="645"/>
              </a:spcBef>
            </a:pPr>
            <a:endParaRPr lang="en-US" b="1"/>
          </a:p>
          <a:p>
            <a:pPr>
              <a:spcBef>
                <a:spcPts val="645"/>
              </a:spcBef>
            </a:pPr>
            <a:endParaRPr lang="en-US" b="0"/>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4850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954201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Let’s end today by talking about what you can do next to develop your care and housing plan.</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One of the first things you should do is speak with your financial professional to ensure that you have sufficient assets to cover various late-in-life care and housing scenarios. Talk to them about every aspect of these future expenses, including your retirement savings total, liquidity management, the impact of inflation on future expenses, an annual spending budget, an asset allocation strategy and estate planning.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With this financial understanding you can determine your care and housing wishes for various scenarios. Do your due diligence in this step, pursing additional information through friends, family and the many professional resources available, including our worksheets.  The worksheets will help you articulate care and housing priorities and preferences, as well as consider how your wishes will impact your intergenerational financial plan.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It is also a good idea to build a list of resources and specific facilities, before you are dealing with an actual health issue.  Yes, things could change by the time you need assistance, but you will at least have a place to start. Identifying a geriatric care manager can be a critical part of this list as these professionals are trained to make service and housing recommendations for short and long-term needs.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With all of this information in hand you will be ready to develop a plan for your care and housing options. I highly recommend that sooner, rather than later, you involve your family in your plan. Things can be very stressful and confusing when someone falls suddenly ill or gradually reaches a point of needing daily help. It will be extremely helpful if you have a plan in advance and that your family is informed and supportive.</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rPr>
              <a:t>And when you have figured out what you or you and your partner want, be sure to document your wishes and share that document with others. Keep this plan with related documents, including your financial and estate plan, power of attorney, will and other instructions.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a:p>
            <a:endParaRPr lang="en-US" b="0" dirty="0"/>
          </a:p>
          <a:p>
            <a:endParaRPr lang="en-US" dirty="0"/>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31</a:t>
            </a:fld>
            <a:endParaRPr lang="en-US"/>
          </a:p>
        </p:txBody>
      </p:sp>
    </p:spTree>
    <p:extLst>
      <p:ext uri="{BB962C8B-B14F-4D97-AF65-F5344CB8AC3E}">
        <p14:creationId xmlns:p14="http://schemas.microsoft.com/office/powerpoint/2010/main" val="3566034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339" y="4332909"/>
            <a:ext cx="5955662" cy="4517286"/>
          </a:xfrm>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ＭＳ Ｐゴシック"/>
              </a:rPr>
              <a:t>Here are just a few of the resources that could be very helpful as you formulate your plan. The Hidden Cost of Aging brochure summarizes what we’ve covered today. The Hidden Cost of Aging workbook contains the various worksheets to use while you plan and the “Your Records and Roles Organizer” can be used as an aid for intergeneration planning. It provides  tools for discussing roles and responsibilities and how to have productive family meeting.</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ＭＳ Ｐゴシック"/>
              </a:rPr>
              <a:t>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ＭＳ Ｐゴシック"/>
              </a:rPr>
              <a:t>I’m happy to provide you with these materials in hard copy or digitally, if you are interested.</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endParaRPr>
          </a:p>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A93BC2A0-2414-4189-9CBD-9ABC358E9B5B}" type="datetime1">
              <a:rPr lang="en-US" smtClean="0"/>
              <a:t>9/19/2023</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32</a:t>
            </a:fld>
            <a:endParaRPr lang="en-US"/>
          </a:p>
        </p:txBody>
      </p:sp>
    </p:spTree>
    <p:extLst>
      <p:ext uri="{BB962C8B-B14F-4D97-AF65-F5344CB8AC3E}">
        <p14:creationId xmlns:p14="http://schemas.microsoft.com/office/powerpoint/2010/main" val="121048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33</a:t>
            </a:fld>
            <a:endParaRPr lang="en-US"/>
          </a:p>
        </p:txBody>
      </p:sp>
    </p:spTree>
    <p:extLst>
      <p:ext uri="{BB962C8B-B14F-4D97-AF65-F5344CB8AC3E}">
        <p14:creationId xmlns:p14="http://schemas.microsoft.com/office/powerpoint/2010/main" val="3770815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rPr>
              <a:t>Thank you for your time today. I am happy to answer any questions. </a:t>
            </a:r>
          </a:p>
          <a:p>
            <a:r>
              <a:rPr lang="en-US"/>
              <a:t>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79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7062"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706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3531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03263"/>
            <a:ext cx="6248400" cy="35147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Presentation Title</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BB6113-646B-4B3F-8F9F-ED9044D90133}" type="datetime1">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9/19/2023</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Lit Code XX/XX</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BD5869-E701-44DB-B9C5-C7F7FB528C06}"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781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objective: </a:t>
            </a:r>
            <a:r>
              <a:rPr lang="en-US" b="0"/>
              <a:t>Spending will likely increase as clients age.</a:t>
            </a:r>
          </a:p>
          <a:p>
            <a:endParaRPr lang="en-US" b="0"/>
          </a:p>
          <a:p>
            <a:pPr marL="171450" indent="-171450">
              <a:buFont typeface="Arial" panose="020B0604020202020204" pitchFamily="34" charset="0"/>
              <a:buChar char="•"/>
            </a:pPr>
            <a:r>
              <a:rPr lang="en-US" b="0"/>
              <a:t>Many people assume they will spend much more each year of their “Go-Go Years”, when they are younger, healthier and most active. The chances are, spending will continue to increase as one ages into their “Slow-Go” years and even more in their “No-Go Years”. </a:t>
            </a:r>
          </a:p>
          <a:p>
            <a:pPr marL="0" indent="0">
              <a:buFont typeface="Arial" panose="020B0604020202020204" pitchFamily="34" charset="0"/>
              <a:buNone/>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41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That is why we created this program. We want to help you better understand how to plan for an unexpected event, including what housing and care options you have so that you can age with dignity. </a:t>
            </a:r>
          </a:p>
          <a:p>
            <a:endParaRPr lang="en-US" b="0"/>
          </a:p>
          <a:p>
            <a:r>
              <a:rPr lang="en-US" b="0"/>
              <a:t>So with all of that in mind, let’s get started. </a:t>
            </a:r>
          </a:p>
          <a:p>
            <a:endParaRPr lang="en-US" b="0"/>
          </a:p>
          <a:p>
            <a:r>
              <a:rPr lang="en-US" b="1"/>
              <a:t>[click mouse]:</a:t>
            </a:r>
          </a:p>
          <a:p>
            <a:r>
              <a:rPr lang="en-US" b="0"/>
              <a:t>The first thing I’d like to do today is give you a sense of what seniors look like now and give you a big picture view of how care and housing situations change with age.</a:t>
            </a:r>
          </a:p>
          <a:p>
            <a:endParaRPr lang="en-US" b="0"/>
          </a:p>
          <a:p>
            <a:r>
              <a:rPr lang="en-US" b="1"/>
              <a:t>[click mouse]:</a:t>
            </a:r>
          </a:p>
          <a:p>
            <a:r>
              <a:rPr lang="en-US" b="0"/>
              <a:t>Then we will review choices you may face and the important considerations associated with each.</a:t>
            </a:r>
          </a:p>
          <a:p>
            <a:endParaRPr lang="en-US" b="0"/>
          </a:p>
          <a:p>
            <a:r>
              <a:rPr lang="en-US" b="1"/>
              <a:t>[click mouse]:</a:t>
            </a:r>
          </a:p>
          <a:p>
            <a:r>
              <a:rPr lang="en-US" b="0"/>
              <a:t>And lastly, we will discuss formulating a plan of your own.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a:defRPr/>
            </a:pPr>
            <a:fld id="{1370B291-F34B-43FE-95F5-FAFC0A584E0E}" type="slidenum">
              <a:rPr lang="en-US" smtClean="0"/>
              <a:pPr>
                <a:defRPr/>
              </a:pPr>
              <a:t>5</a:t>
            </a:fld>
            <a:endParaRPr lang="en-US"/>
          </a:p>
        </p:txBody>
      </p:sp>
    </p:spTree>
    <p:extLst>
      <p:ext uri="{BB962C8B-B14F-4D97-AF65-F5344CB8AC3E}">
        <p14:creationId xmlns:p14="http://schemas.microsoft.com/office/powerpoint/2010/main" val="262256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5"/>
              </a:spcBef>
            </a:pPr>
            <a:r>
              <a:rPr lang="en-US" b="0"/>
              <a:t> Let’s being by discussing our first section, Profile of Aging. </a:t>
            </a:r>
          </a:p>
          <a:p>
            <a:pPr>
              <a:spcBef>
                <a:spcPts val="645"/>
              </a:spcBef>
            </a:pPr>
            <a:endParaRPr lang="en-US" b="1"/>
          </a:p>
          <a:p>
            <a:pPr>
              <a:spcBef>
                <a:spcPts val="645"/>
              </a:spcBef>
            </a:pPr>
            <a:endParaRPr lang="en-US" b="0"/>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CB801053-3FC1-4728-B571-2CFE087A008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58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Slide objective: </a:t>
            </a: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build engagement.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Ask learners to respond via CHAT. Which of these statements are true?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mouse]: and recap</a:t>
            </a:r>
          </a:p>
          <a:p>
            <a:pPr marL="171450" marR="0" lvl="0" indent="-1714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All of these are true. The term “seniors” covers a large and changing group, so I want to take a closer look at who we are talking about.  ​</a:t>
            </a:r>
          </a:p>
          <a:p>
            <a:endParaRPr lang="en-US"/>
          </a:p>
        </p:txBody>
      </p:sp>
      <p:sp>
        <p:nvSpPr>
          <p:cNvPr id="4" name="Header Placeholder 3"/>
          <p:cNvSpPr>
            <a:spLocks noGrp="1"/>
          </p:cNvSpPr>
          <p:nvPr>
            <p:ph type="hdr" sz="quarter"/>
          </p:nvPr>
        </p:nvSpPr>
        <p:spPr/>
        <p:txBody>
          <a:bodyPr/>
          <a:lstStyle/>
          <a:p>
            <a:r>
              <a:rPr lang="en-US"/>
              <a:t>Presentation Title</a:t>
            </a:r>
          </a:p>
        </p:txBody>
      </p:sp>
      <p:sp>
        <p:nvSpPr>
          <p:cNvPr id="5" name="Date Placeholder 4"/>
          <p:cNvSpPr>
            <a:spLocks noGrp="1"/>
          </p:cNvSpPr>
          <p:nvPr>
            <p:ph type="dt" idx="1"/>
          </p:nvPr>
        </p:nvSpPr>
        <p:spPr/>
        <p:txBody>
          <a:bodyPr/>
          <a:lstStyle/>
          <a:p>
            <a:fld id="{A93BC2A0-2414-4189-9CBD-9ABC358E9B5B}" type="datetime1">
              <a:rPr lang="en-US" smtClean="0"/>
              <a:t>9/19/2023</a:t>
            </a:fld>
            <a:endParaRPr lang="en-US"/>
          </a:p>
        </p:txBody>
      </p:sp>
      <p:sp>
        <p:nvSpPr>
          <p:cNvPr id="6" name="Footer Placeholder 5"/>
          <p:cNvSpPr>
            <a:spLocks noGrp="1"/>
          </p:cNvSpPr>
          <p:nvPr>
            <p:ph type="ftr" sz="quarter" idx="4"/>
          </p:nvPr>
        </p:nvSpPr>
        <p:spPr/>
        <p:txBody>
          <a:bodyPr/>
          <a:lstStyle/>
          <a:p>
            <a:pPr algn="r"/>
            <a:r>
              <a:rPr lang="en-US"/>
              <a:t>Lit Code XX/XX</a:t>
            </a:r>
          </a:p>
        </p:txBody>
      </p:sp>
      <p:sp>
        <p:nvSpPr>
          <p:cNvPr id="7" name="Slide Number Placeholder 6"/>
          <p:cNvSpPr>
            <a:spLocks noGrp="1"/>
          </p:cNvSpPr>
          <p:nvPr>
            <p:ph type="sldNum" sz="quarter" idx="5"/>
          </p:nvPr>
        </p:nvSpPr>
        <p:spPr/>
        <p:txBody>
          <a:bodyPr/>
          <a:lstStyle/>
          <a:p>
            <a:fld id="{4FBD5869-E701-44DB-B9C5-C7F7FB528C06}" type="slidenum">
              <a:rPr lang="en-US" smtClean="0"/>
              <a:pPr/>
              <a:t>7</a:t>
            </a:fld>
            <a:endParaRPr lang="en-US"/>
          </a:p>
        </p:txBody>
      </p:sp>
    </p:spTree>
    <p:extLst>
      <p:ext uri="{BB962C8B-B14F-4D97-AF65-F5344CB8AC3E}">
        <p14:creationId xmlns:p14="http://schemas.microsoft.com/office/powerpoint/2010/main" val="257733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118">
              <a:spcAft>
                <a:spcPts val="620"/>
              </a:spcAft>
              <a:defRPr/>
            </a:pPr>
            <a:r>
              <a:rPr lang="en-US" dirty="0">
                <a:solidFill>
                  <a:srgbClr val="000000"/>
                </a:solidFill>
              </a:rPr>
              <a:t>Slide objective: </a:t>
            </a:r>
            <a:r>
              <a:rPr lang="en-US" b="0" dirty="0">
                <a:solidFill>
                  <a:srgbClr val="000000"/>
                </a:solidFill>
              </a:rPr>
              <a:t>The over 65 segment is growing.</a:t>
            </a:r>
          </a:p>
          <a:p>
            <a:pPr defTabSz="944118">
              <a:spcAft>
                <a:spcPts val="620"/>
              </a:spcAft>
              <a:defRPr/>
            </a:pPr>
            <a:endParaRPr lang="en-US" b="0" dirty="0">
              <a:solidFill>
                <a:srgbClr val="000000"/>
              </a:solidFill>
            </a:endParaRPr>
          </a:p>
          <a:p>
            <a:pPr marL="177022" indent="-177022" defTabSz="944118">
              <a:spcAft>
                <a:spcPts val="620"/>
              </a:spcAft>
              <a:buFont typeface="Arial" panose="020B0604020202020204" pitchFamily="34" charset="0"/>
              <a:buChar char="•"/>
              <a:defRPr/>
            </a:pPr>
            <a:r>
              <a:rPr lang="en-US" b="0" dirty="0">
                <a:solidFill>
                  <a:srgbClr val="000000"/>
                </a:solidFill>
              </a:rPr>
              <a:t>By 2040, all the baby boomers will have moved into the senior ranks, at which time over 22% of the population will be over 65.  40% increase in just 12 years.</a:t>
            </a:r>
          </a:p>
          <a:p>
            <a:pPr defTabSz="944118">
              <a:spcAft>
                <a:spcPts val="620"/>
              </a:spcAft>
              <a:defRPr/>
            </a:pPr>
            <a:endParaRPr lang="en-US" b="0" dirty="0">
              <a:solidFill>
                <a:srgbClr val="000000"/>
              </a:solidFill>
            </a:endParaRPr>
          </a:p>
          <a:p>
            <a:pPr defTabSz="944118">
              <a:spcAft>
                <a:spcPts val="620"/>
              </a:spcAft>
              <a:defRPr/>
            </a:pPr>
            <a:r>
              <a:rPr lang="en-US" dirty="0">
                <a:solidFill>
                  <a:srgbClr val="000000"/>
                </a:solidFill>
              </a:rPr>
              <a:t>[click mouse]:</a:t>
            </a:r>
          </a:p>
          <a:p>
            <a:pPr marL="177022" indent="-177022" defTabSz="944118">
              <a:spcAft>
                <a:spcPts val="620"/>
              </a:spcAft>
              <a:buFont typeface="Arial" panose="020B0604020202020204" pitchFamily="34" charset="0"/>
              <a:buChar char="•"/>
              <a:defRPr/>
            </a:pPr>
            <a:r>
              <a:rPr lang="en-US" b="0" dirty="0">
                <a:solidFill>
                  <a:srgbClr val="000000"/>
                </a:solidFill>
              </a:rPr>
              <a:t>To put these numbers in perspective, 10,000 Americans cross that line every day.  </a:t>
            </a:r>
          </a:p>
          <a:p>
            <a:pPr marL="177022" indent="-177022" defTabSz="944118">
              <a:spcAft>
                <a:spcPts val="620"/>
              </a:spcAft>
              <a:buFont typeface="Arial" panose="020B0604020202020204" pitchFamily="34" charset="0"/>
              <a:buChar char="•"/>
              <a:defRPr/>
            </a:pPr>
            <a:r>
              <a:rPr lang="en-US" b="0" dirty="0">
                <a:solidFill>
                  <a:srgbClr val="000000"/>
                </a:solidFill>
              </a:rPr>
              <a:t>It is clear that the over 65 segment is growing. </a:t>
            </a:r>
          </a:p>
          <a:p>
            <a:pPr defTabSz="944118">
              <a:spcAft>
                <a:spcPts val="620"/>
              </a:spcAft>
              <a:defRPr/>
            </a:pPr>
            <a:endParaRPr lang="en-US" dirty="0">
              <a:solidFill>
                <a:srgbClr val="000000"/>
              </a:solidFill>
            </a:endParaRPr>
          </a:p>
          <a:p>
            <a:pPr defTabSz="944118">
              <a:spcAft>
                <a:spcPts val="620"/>
              </a:spcAft>
              <a:defRPr/>
            </a:pPr>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pPr defTabSz="944118">
              <a:defRPr/>
            </a:pPr>
            <a:fld id="{1370B291-F34B-43FE-95F5-FAFC0A584E0E}" type="slidenum">
              <a:rPr lang="en-US">
                <a:solidFill>
                  <a:srgbClr val="000000"/>
                </a:solidFill>
              </a:rPr>
              <a:pPr defTabSz="944118">
                <a:defRPr/>
              </a:pPr>
              <a:t>8</a:t>
            </a:fld>
            <a:endParaRPr lang="en-US">
              <a:solidFill>
                <a:srgbClr val="000000"/>
              </a:solidFill>
            </a:endParaRPr>
          </a:p>
        </p:txBody>
      </p:sp>
    </p:spTree>
    <p:extLst>
      <p:ext uri="{BB962C8B-B14F-4D97-AF65-F5344CB8AC3E}">
        <p14:creationId xmlns:p14="http://schemas.microsoft.com/office/powerpoint/2010/main" val="263854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0" dirty="0"/>
              <a:t> </a:t>
            </a:r>
            <a:r>
              <a:rPr lang="en-US" b="1" dirty="0"/>
              <a:t>Slide objective: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women are more likely than men of the same age to be widowed.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Let’s look at life expectancy – while life expectancy had decreased slightly, from 78.8 years in 2019 to 77 years in 2020, women are outliving men.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[Click]</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you can see here, </a:t>
            </a:r>
            <a:r>
              <a:rPr kumimoji="0" lang="en-US" b="0" i="0" u="none" strike="noStrike" kern="1200" cap="none" spc="0" normalizeH="0" baseline="0" noProof="0" dirty="0">
                <a:ln>
                  <a:noFill/>
                </a:ln>
                <a:solidFill>
                  <a:srgbClr val="333333"/>
                </a:solidFill>
                <a:effectLst/>
                <a:uLnTx/>
                <a:uFillTx/>
                <a:latin typeface="Arial Narrow" panose="020B0606020202030204" pitchFamily="34" charset="0"/>
                <a:ea typeface="+mn-ea"/>
                <a:cs typeface="Arial" panose="020B0604020202020204" pitchFamily="34" charset="0"/>
              </a:rPr>
              <a:t>a 65-year-old woman can expect to live an additional 19.8 years, on average vs. a</a:t>
            </a:r>
            <a:r>
              <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65-year-old man who can expect to live an additional 17 years, on average.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In 2020 there were 30.9 million women age 65 and older and 24.8 million men. That’s 124 women for every 100 men. At age 85 and older, that ratio increased to 176 women for every 100 men.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[Click]</a:t>
            </a:r>
            <a:endParaRPr lang="en-US" b="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Women are more likely than men of the same age to be widowed.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At age 65, 34% of women are widowed, compared with 12% of the men. The numbers are even higher at age 85+.</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t>You may want to keep these facts in mind when helping clients prepare. Financial professionals will want to have a strong relationship with both husbands and wives and, if possible, the extended family in order to be of most service.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0B291-F34B-43FE-95F5-FAFC0A584E0E}"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61341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1 White cover (print) INTERNAL USE">
    <p:spTree>
      <p:nvGrpSpPr>
        <p:cNvPr id="1" name=""/>
        <p:cNvGrpSpPr/>
        <p:nvPr/>
      </p:nvGrpSpPr>
      <p:grpSpPr>
        <a:xfrm>
          <a:off x="0" y="0"/>
          <a:ext cx="0" cy="0"/>
          <a:chOff x="0" y="0"/>
          <a:chExt cx="0" cy="0"/>
        </a:xfrm>
      </p:grpSpPr>
      <p:pic>
        <p:nvPicPr>
          <p:cNvPr id="2" name="Picture 1" descr="A picture containing water, sky, outdoor, beach&#10;&#10;Description automatically generated">
            <a:extLst>
              <a:ext uri="{FF2B5EF4-FFF2-40B4-BE49-F238E27FC236}">
                <a16:creationId xmlns:a16="http://schemas.microsoft.com/office/drawing/2014/main" id="{3AB592E3-1071-26B7-DDB6-EF2AF9D4C1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563"/>
          <a:stretch/>
        </p:blipFill>
        <p:spPr>
          <a:xfrm>
            <a:off x="6352052" y="0"/>
            <a:ext cx="5839948" cy="5943600"/>
          </a:xfrm>
          <a:prstGeom prst="rect">
            <a:avLst/>
          </a:prstGeom>
        </p:spPr>
      </p:pic>
      <p:sp>
        <p:nvSpPr>
          <p:cNvPr id="34" name="Text Placeholder 3">
            <a:extLst>
              <a:ext uri="{FF2B5EF4-FFF2-40B4-BE49-F238E27FC236}">
                <a16:creationId xmlns:a16="http://schemas.microsoft.com/office/drawing/2014/main" id="{737F4AF2-5ED6-4CB0-B3DE-ED82910C3246}"/>
              </a:ext>
            </a:extLst>
          </p:cNvPr>
          <p:cNvSpPr>
            <a:spLocks noGrp="1"/>
          </p:cNvSpPr>
          <p:nvPr>
            <p:ph type="body" sz="quarter" idx="26" hasCustomPrompt="1"/>
          </p:nvPr>
        </p:nvSpPr>
        <p:spPr>
          <a:xfrm>
            <a:off x="457319" y="6144768"/>
            <a:ext cx="11245604" cy="153888"/>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ts val="1466"/>
              </a:lnSpc>
              <a:spcBef>
                <a:spcPts val="0"/>
              </a:spcBef>
              <a:spcAft>
                <a:spcPts val="200"/>
              </a:spcAft>
              <a:buNone/>
              <a:defRPr sz="1333">
                <a:latin typeface="Arial" panose="020B0604020202020204" pitchFamily="34" charset="0"/>
                <a:cs typeface="Arial" panose="020B0604020202020204" pitchFamily="34" charset="0"/>
              </a:defRPr>
            </a:lvl2pPr>
            <a:lvl3pPr marL="0" indent="0">
              <a:lnSpc>
                <a:spcPts val="1466"/>
              </a:lnSpc>
              <a:spcBef>
                <a:spcPts val="0"/>
              </a:spcBef>
              <a:spcAft>
                <a:spcPts val="200"/>
              </a:spcAft>
              <a:buNone/>
              <a:defRPr sz="1600" i="1" baseline="0">
                <a:latin typeface="Arial" panose="020B0604020202020204" pitchFamily="34" charset="0"/>
                <a:cs typeface="Arial" panose="020B0604020202020204" pitchFamily="34" charset="0"/>
              </a:defRPr>
            </a:lvl3pPr>
            <a:lvl4pPr marL="0" indent="0">
              <a:lnSpc>
                <a:spcPts val="1733"/>
              </a:lnSpc>
              <a:spcBef>
                <a:spcPts val="0"/>
              </a:spcBef>
              <a:spcAft>
                <a:spcPts val="400"/>
              </a:spcAft>
              <a:buNone/>
              <a:defRPr sz="1333">
                <a:latin typeface="Arial Narrow" panose="020B0606020202030204" pitchFamily="34" charset="0"/>
              </a:defRPr>
            </a:lvl4pPr>
            <a:lvl5pPr marL="0" indent="0">
              <a:lnSpc>
                <a:spcPts val="1733"/>
              </a:lnSpc>
              <a:spcBef>
                <a:spcPts val="0"/>
              </a:spcBef>
              <a:spcAft>
                <a:spcPts val="400"/>
              </a:spcAft>
              <a:buNone/>
              <a:defRPr sz="1333">
                <a:latin typeface="Arial Narrow" panose="020B0606020202030204" pitchFamily="34" charset="0"/>
              </a:defRPr>
            </a:lvl5pPr>
          </a:lstStyle>
          <a:p>
            <a:pPr lvl="0"/>
            <a:r>
              <a:rPr lang="en-US"/>
              <a:t>Caveats</a:t>
            </a:r>
          </a:p>
        </p:txBody>
      </p:sp>
      <p:pic>
        <p:nvPicPr>
          <p:cNvPr id="18" name="Picture 17">
            <a:extLst>
              <a:ext uri="{FF2B5EF4-FFF2-40B4-BE49-F238E27FC236}">
                <a16:creationId xmlns:a16="http://schemas.microsoft.com/office/drawing/2014/main" id="{30DF6D27-1C26-4AD3-95CE-2185263D243A}"/>
              </a:ext>
            </a:extLst>
          </p:cNvPr>
          <p:cNvPicPr>
            <a:picLocks/>
          </p:cNvPicPr>
          <p:nvPr/>
        </p:nvPicPr>
        <p:blipFill>
          <a:blip r:embed="rId4" cstate="screen">
            <a:extLst>
              <a:ext uri="{28A0092B-C50C-407E-A947-70E740481C1C}">
                <a14:useLocalDpi xmlns:a14="http://schemas.microsoft.com/office/drawing/2010/main"/>
              </a:ext>
            </a:extLst>
          </a:blip>
          <a:stretch>
            <a:fillRect/>
          </a:stretch>
        </p:blipFill>
        <p:spPr>
          <a:xfrm>
            <a:off x="0" y="5852160"/>
            <a:ext cx="12192127" cy="91440"/>
          </a:xfrm>
          <a:prstGeom prst="rect">
            <a:avLst/>
          </a:prstGeom>
        </p:spPr>
      </p:pic>
      <p:sp>
        <p:nvSpPr>
          <p:cNvPr id="19" name="Text Placeholder 4">
            <a:extLst>
              <a:ext uri="{FF2B5EF4-FFF2-40B4-BE49-F238E27FC236}">
                <a16:creationId xmlns:a16="http://schemas.microsoft.com/office/drawing/2014/main" id="{B544C3FD-899E-4660-9D54-EA7E54788C95}"/>
              </a:ext>
            </a:extLst>
          </p:cNvPr>
          <p:cNvSpPr>
            <a:spLocks noGrp="1"/>
          </p:cNvSpPr>
          <p:nvPr>
            <p:ph type="body" sz="quarter" idx="10"/>
          </p:nvPr>
        </p:nvSpPr>
        <p:spPr>
          <a:xfrm>
            <a:off x="457319" y="1966548"/>
            <a:ext cx="8174579" cy="2331720"/>
          </a:xfrm>
          <a:prstGeom prst="rect">
            <a:avLst/>
          </a:prstGeom>
        </p:spPr>
        <p:txBody>
          <a:bodyPr lIns="0" rIns="0"/>
          <a:lstStyle>
            <a:lvl1pPr marL="0" indent="0">
              <a:spcBef>
                <a:spcPts val="0"/>
              </a:spcBef>
              <a:spcAft>
                <a:spcPts val="2400"/>
              </a:spcAft>
              <a:buNone/>
              <a:defRPr lang="en-US" sz="3600" b="1"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spcAft>
                <a:spcPts val="300"/>
              </a:spcAft>
              <a:buNone/>
              <a:defRPr lang="en-US" sz="2000" b="1" kern="1200" dirty="0" smtClean="0">
                <a:solidFill>
                  <a:srgbClr val="3769FF"/>
                </a:solidFill>
                <a:latin typeface="Century Gothic" panose="020B0502020202020204" pitchFamily="34" charset="0"/>
                <a:ea typeface="+mn-ea"/>
                <a:cs typeface="+mn-cs"/>
              </a:defRPr>
            </a:lvl2pPr>
            <a:lvl3pPr marL="0" indent="0">
              <a:buNone/>
              <a:defRPr lang="en-US" sz="1200" kern="1200" dirty="0" smtClean="0">
                <a:solidFill>
                  <a:schemeClr val="tx1"/>
                </a:solidFill>
                <a:latin typeface="Century Gothic" panose="020B0502020202020204" pitchFamily="34" charset="0"/>
                <a:ea typeface="+mn-ea"/>
                <a:cs typeface="+mn-cs"/>
              </a:defRPr>
            </a:lvl3pPr>
            <a:lvl4pPr marL="0" indent="0">
              <a:buNone/>
              <a:defRPr lang="en-US" sz="1200" kern="1200" dirty="0" smtClean="0">
                <a:solidFill>
                  <a:schemeClr val="tx1"/>
                </a:solidFill>
                <a:latin typeface="Century Gothic" panose="020B0502020202020204" pitchFamily="34" charset="0"/>
                <a:ea typeface="+mn-ea"/>
                <a:cs typeface="+mn-cs"/>
              </a:defRPr>
            </a:lvl4pPr>
            <a:lvl5pPr marL="0" indent="0">
              <a:buNone/>
              <a:defRPr lang="en-US" sz="1200" kern="1200" dirty="0">
                <a:solidFill>
                  <a:schemeClr val="tx1"/>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p:txBody>
      </p:sp>
      <p:pic>
        <p:nvPicPr>
          <p:cNvPr id="4" name="Picture 3" descr="Shape&#10;&#10;Description automatically generated with medium confidence">
            <a:extLst>
              <a:ext uri="{FF2B5EF4-FFF2-40B4-BE49-F238E27FC236}">
                <a16:creationId xmlns:a16="http://schemas.microsoft.com/office/drawing/2014/main" id="{B7DC14E0-7548-12F5-7D2F-0D395463D145}"/>
              </a:ext>
            </a:extLst>
          </p:cNvPr>
          <p:cNvPicPr>
            <a:picLocks noChangeAspect="1"/>
          </p:cNvPicPr>
          <p:nvPr/>
        </p:nvPicPr>
        <p:blipFill>
          <a:blip r:embed="rId5"/>
          <a:stretch>
            <a:fillRect/>
          </a:stretch>
        </p:blipFill>
        <p:spPr>
          <a:xfrm>
            <a:off x="-39442" y="-940"/>
            <a:ext cx="6199709" cy="1220400"/>
          </a:xfrm>
          <a:prstGeom prst="rect">
            <a:avLst/>
          </a:prstGeom>
        </p:spPr>
      </p:pic>
      <p:grpSp>
        <p:nvGrpSpPr>
          <p:cNvPr id="3" name="Group 9">
            <a:extLst>
              <a:ext uri="{FF2B5EF4-FFF2-40B4-BE49-F238E27FC236}">
                <a16:creationId xmlns:a16="http://schemas.microsoft.com/office/drawing/2014/main" id="{FC56FE2D-783C-BAF9-2A71-82ABB089AD64}"/>
              </a:ext>
            </a:extLst>
          </p:cNvPr>
          <p:cNvGrpSpPr>
            <a:grpSpLocks/>
          </p:cNvGrpSpPr>
          <p:nvPr userDrawn="1"/>
        </p:nvGrpSpPr>
        <p:grpSpPr bwMode="white">
          <a:xfrm>
            <a:off x="5141513" y="6414984"/>
            <a:ext cx="6671477" cy="349604"/>
            <a:chOff x="1725" y="3501"/>
            <a:chExt cx="2144" cy="148"/>
          </a:xfrm>
        </p:grpSpPr>
        <p:sp>
          <p:nvSpPr>
            <p:cNvPr id="5" name="Text Box 10">
              <a:extLst>
                <a:ext uri="{FF2B5EF4-FFF2-40B4-BE49-F238E27FC236}">
                  <a16:creationId xmlns:a16="http://schemas.microsoft.com/office/drawing/2014/main" id="{2D0C2A5C-E86E-64FA-AD2F-7119CD7A9942}"/>
                </a:ext>
              </a:extLst>
            </p:cNvPr>
            <p:cNvSpPr txBox="1">
              <a:spLocks noChangeArrowheads="1"/>
            </p:cNvSpPr>
            <p:nvPr/>
          </p:nvSpPr>
          <p:spPr bwMode="white">
            <a:xfrm>
              <a:off x="1725" y="3501"/>
              <a:ext cx="2144" cy="130"/>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728" tIns="0" rIns="109728" bIns="0" anchor="ctr">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2000" b="1" dirty="0">
                  <a:solidFill>
                    <a:srgbClr val="000000"/>
                  </a:solidFill>
                  <a:latin typeface="Arial Narrow" panose="020B0606020202030204" pitchFamily="34" charset="0"/>
                </a:rPr>
                <a:t>Not FDIC Insured   |   May Lose Value   |</a:t>
              </a:r>
              <a:r>
                <a:rPr lang="en-US" altLang="en-US" sz="2000" b="1" baseline="-6000" dirty="0">
                  <a:solidFill>
                    <a:srgbClr val="000000"/>
                  </a:solidFill>
                  <a:latin typeface="Arial Narrow" panose="020B0606020202030204" pitchFamily="34" charset="0"/>
                </a:rPr>
                <a:t> </a:t>
              </a:r>
              <a:r>
                <a:rPr lang="en-US" altLang="en-US" sz="2000" b="1" dirty="0">
                  <a:solidFill>
                    <a:srgbClr val="000000"/>
                  </a:solidFill>
                  <a:latin typeface="Arial Narrow" panose="020B0606020202030204" pitchFamily="34" charset="0"/>
                </a:rPr>
                <a:t>  No Bank Guarantee</a:t>
              </a:r>
              <a:endParaRPr lang="en-US" altLang="en-US" sz="2000" b="1" baseline="-6000" dirty="0">
                <a:solidFill>
                  <a:srgbClr val="000000"/>
                </a:solidFill>
                <a:latin typeface="Arial Narrow" panose="020B0606020202030204" pitchFamily="34" charset="0"/>
              </a:endParaRPr>
            </a:p>
          </p:txBody>
        </p:sp>
        <p:sp>
          <p:nvSpPr>
            <p:cNvPr id="6" name="Rectangle 11">
              <a:extLst>
                <a:ext uri="{FF2B5EF4-FFF2-40B4-BE49-F238E27FC236}">
                  <a16:creationId xmlns:a16="http://schemas.microsoft.com/office/drawing/2014/main" id="{FB8F966F-59C3-F881-22C1-3CA33112308D}"/>
                </a:ext>
              </a:extLst>
            </p:cNvPr>
            <p:cNvSpPr>
              <a:spLocks noChangeArrowheads="1"/>
            </p:cNvSpPr>
            <p:nvPr/>
          </p:nvSpPr>
          <p:spPr bwMode="white">
            <a:xfrm>
              <a:off x="1785" y="3505"/>
              <a:ext cx="2023" cy="14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900">
                <a:solidFill>
                  <a:srgbClr val="000000"/>
                </a:solidFill>
                <a:latin typeface="Arial"/>
              </a:endParaRPr>
            </a:p>
          </p:txBody>
        </p:sp>
      </p:grpSp>
    </p:spTree>
    <p:custDataLst>
      <p:tags r:id="rId1"/>
    </p:custDataLst>
    <p:extLst>
      <p:ext uri="{BB962C8B-B14F-4D97-AF65-F5344CB8AC3E}">
        <p14:creationId xmlns:p14="http://schemas.microsoft.com/office/powerpoint/2010/main" val="2825357344"/>
      </p:ext>
    </p:extLst>
  </p:cSld>
  <p:clrMapOvr>
    <a:masterClrMapping/>
  </p:clrMapOvr>
  <p:extLst>
    <p:ext uri="{DCECCB84-F9BA-43D5-87BE-67443E8EF086}">
      <p15:sldGuideLst xmlns:p15="http://schemas.microsoft.com/office/powerpoint/2012/main">
        <p15:guide id="1" orient="horz" pos="4201">
          <p15:clr>
            <a:srgbClr val="FBAE40"/>
          </p15:clr>
        </p15:guide>
        <p15:guide id="2" pos="288">
          <p15:clr>
            <a:srgbClr val="FBAE40"/>
          </p15:clr>
        </p15:guide>
        <p15:guide id="3" pos="174">
          <p15:clr>
            <a:srgbClr val="FBAE40"/>
          </p15:clr>
        </p15:guide>
        <p15:guide id="7" orient="horz" pos="364">
          <p15:clr>
            <a:srgbClr val="FBAE40"/>
          </p15:clr>
        </p15:guide>
        <p15:guide id="8" orient="horz" pos="296">
          <p15:clr>
            <a:srgbClr val="FBAE40"/>
          </p15:clr>
        </p15:guide>
        <p15:guide id="9" pos="73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rporate Back Wrapper">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C135F40F-89C0-8D1A-F4E5-45014C27DE1F}"/>
              </a:ext>
            </a:extLst>
          </p:cNvPr>
          <p:cNvPicPr>
            <a:picLocks noChangeAspect="1"/>
          </p:cNvPicPr>
          <p:nvPr userDrawn="1"/>
        </p:nvPicPr>
        <p:blipFill>
          <a:blip r:embed="rId3"/>
          <a:stretch>
            <a:fillRect/>
          </a:stretch>
        </p:blipFill>
        <p:spPr>
          <a:xfrm>
            <a:off x="57607" y="5359000"/>
            <a:ext cx="5292417" cy="1041800"/>
          </a:xfrm>
          <a:prstGeom prst="rect">
            <a:avLst/>
          </a:prstGeom>
        </p:spPr>
      </p:pic>
      <p:cxnSp>
        <p:nvCxnSpPr>
          <p:cNvPr id="12" name="Straight Connector 11">
            <a:extLst>
              <a:ext uri="{FF2B5EF4-FFF2-40B4-BE49-F238E27FC236}">
                <a16:creationId xmlns:a16="http://schemas.microsoft.com/office/drawing/2014/main" id="{DFED1502-CB18-4AD8-AC64-366332965F0F}"/>
              </a:ext>
            </a:extLst>
          </p:cNvPr>
          <p:cNvCxnSpPr>
            <a:cxnSpLocks/>
          </p:cNvCxnSpPr>
          <p:nvPr/>
        </p:nvCxnSpPr>
        <p:spPr>
          <a:xfrm>
            <a:off x="428737" y="5380936"/>
            <a:ext cx="11250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FC417E98-6A03-4618-9D7B-D5BCD93AFCF6}"/>
              </a:ext>
            </a:extLst>
          </p:cNvPr>
          <p:cNvSpPr>
            <a:spLocks noGrp="1"/>
          </p:cNvSpPr>
          <p:nvPr>
            <p:ph type="body" sz="quarter" idx="11" hasCustomPrompt="1"/>
          </p:nvPr>
        </p:nvSpPr>
        <p:spPr>
          <a:xfrm>
            <a:off x="9894643" y="6537960"/>
            <a:ext cx="1829276"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a:t>Lit Code XX/21</a:t>
            </a:r>
          </a:p>
        </p:txBody>
      </p:sp>
      <p:sp>
        <p:nvSpPr>
          <p:cNvPr id="16" name="Text Placeholder 3">
            <a:extLst>
              <a:ext uri="{FF2B5EF4-FFF2-40B4-BE49-F238E27FC236}">
                <a16:creationId xmlns:a16="http://schemas.microsoft.com/office/drawing/2014/main" id="{38720B81-08D4-44B4-8249-0539C1292929}"/>
              </a:ext>
            </a:extLst>
          </p:cNvPr>
          <p:cNvSpPr>
            <a:spLocks noGrp="1"/>
          </p:cNvSpPr>
          <p:nvPr>
            <p:ph type="body" sz="quarter" idx="26" hasCustomPrompt="1"/>
          </p:nvPr>
        </p:nvSpPr>
        <p:spPr>
          <a:xfrm>
            <a:off x="447791" y="4684431"/>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18" name="Rectangle 17">
            <a:extLst>
              <a:ext uri="{FF2B5EF4-FFF2-40B4-BE49-F238E27FC236}">
                <a16:creationId xmlns:a16="http://schemas.microsoft.com/office/drawing/2014/main" id="{529CA6D0-DA97-4593-BBEE-07CB43EAC7F5}"/>
              </a:ext>
            </a:extLst>
          </p:cNvPr>
          <p:cNvSpPr/>
          <p:nvPr/>
        </p:nvSpPr>
        <p:spPr>
          <a:xfrm>
            <a:off x="445626" y="6400800"/>
            <a:ext cx="6203554" cy="168270"/>
          </a:xfrm>
          <a:prstGeom prst="rect">
            <a:avLst/>
          </a:prstGeom>
        </p:spPr>
        <p:txBody>
          <a:bodyPr wrap="square" lIns="0" tIns="0" rIns="0" bIns="0">
            <a:noAutofit/>
          </a:bodyPr>
          <a:lstStyle/>
          <a:p>
            <a:r>
              <a:rPr lang="en-US" sz="800" dirty="0">
                <a:solidFill>
                  <a:srgbClr val="211D1E"/>
                </a:solidFill>
                <a:effectLst/>
                <a:latin typeface="Arial" panose="020B0604020202020204" pitchFamily="34" charset="0"/>
                <a:cs typeface="Arial" panose="020B0604020202020204" pitchFamily="34" charset="0"/>
              </a:rPr>
              <a:t>© 2023 Franklin Distributors, LLC. Member FINRA/SIPC. All rights reserved. </a:t>
            </a:r>
          </a:p>
        </p:txBody>
      </p:sp>
      <p:cxnSp>
        <p:nvCxnSpPr>
          <p:cNvPr id="11" name="Straight Connector 10">
            <a:extLst>
              <a:ext uri="{FF2B5EF4-FFF2-40B4-BE49-F238E27FC236}">
                <a16:creationId xmlns:a16="http://schemas.microsoft.com/office/drawing/2014/main" id="{B83E0F91-CC36-46E7-9B00-9E5D90C6AD1F}"/>
              </a:ext>
            </a:extLst>
          </p:cNvPr>
          <p:cNvCxnSpPr>
            <a:cxnSpLocks/>
          </p:cNvCxnSpPr>
          <p:nvPr userDrawn="1"/>
        </p:nvCxnSpPr>
        <p:spPr>
          <a:xfrm>
            <a:off x="428737" y="5380936"/>
            <a:ext cx="11250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40746970"/>
      </p:ext>
    </p:extLst>
  </p:cSld>
  <p:clrMapOvr>
    <a:masterClrMapping/>
  </p:clrMapOvr>
  <p:extLst>
    <p:ext uri="{DCECCB84-F9BA-43D5-87BE-67443E8EF086}">
      <p15:sldGuideLst xmlns:p15="http://schemas.microsoft.com/office/powerpoint/2012/main">
        <p15:guide id="3" orient="horz" pos="3192">
          <p15:clr>
            <a:srgbClr val="FBAE40"/>
          </p15:clr>
        </p15:guide>
        <p15:guide id="4" pos="9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Section Break (project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451784-FC2E-485D-B7FF-570E66F2C1F6}"/>
              </a:ext>
            </a:extLst>
          </p:cNvPr>
          <p:cNvPicPr>
            <a:picLocks noChangeAspect="1"/>
          </p:cNvPicPr>
          <p:nvPr/>
        </p:nvPicPr>
        <p:blipFill>
          <a:blip r:embed="rId3"/>
          <a:stretch/>
        </p:blipFill>
        <p:spPr>
          <a:xfrm>
            <a:off x="1" y="5132"/>
            <a:ext cx="12192000" cy="6852868"/>
          </a:xfrm>
          <a:prstGeom prst="rect">
            <a:avLst/>
          </a:prstGeom>
        </p:spPr>
      </p:pic>
      <p:sp>
        <p:nvSpPr>
          <p:cNvPr id="2" name="Text Placeholder 8"/>
          <p:cNvSpPr>
            <a:spLocks noGrp="1"/>
          </p:cNvSpPr>
          <p:nvPr>
            <p:ph type="body" sz="quarter" idx="11" hasCustomPrompt="1"/>
          </p:nvPr>
        </p:nvSpPr>
        <p:spPr>
          <a:xfrm>
            <a:off x="913924" y="1070611"/>
            <a:ext cx="6705600" cy="1190069"/>
          </a:xfrm>
          <a:prstGeom prst="rect">
            <a:avLst/>
          </a:prstGeom>
          <a:ln w="15875">
            <a:noFill/>
          </a:ln>
        </p:spPr>
        <p:txBody>
          <a:bodyPr wrap="square" lIns="0" tIns="0" rIns="0" bIns="0" anchor="t" anchorCtr="0">
            <a:spAutoFit/>
          </a:bodyPr>
          <a:lstStyle>
            <a:lvl1pPr marL="0" indent="0">
              <a:spcBef>
                <a:spcPts val="0"/>
              </a:spcBef>
              <a:spcAft>
                <a:spcPts val="0"/>
              </a:spcAft>
              <a:buNone/>
              <a:defRPr sz="4000" b="1" cap="none" baseline="0">
                <a:solidFill>
                  <a:schemeClr val="bg1"/>
                </a:solidFill>
                <a:latin typeface="Arial" panose="020B0604020202020204" pitchFamily="34" charset="0"/>
                <a:cs typeface="Arial" panose="020B0604020202020204" pitchFamily="34" charset="0"/>
              </a:defRPr>
            </a:lvl1pPr>
            <a:lvl2pPr marL="0" indent="0">
              <a:spcBef>
                <a:spcPts val="1600"/>
              </a:spcBef>
              <a:buNone/>
              <a:defRPr sz="2400">
                <a:solidFill>
                  <a:schemeClr val="bg1"/>
                </a:solidFill>
                <a:latin typeface="Arial" panose="020B0604020202020204" pitchFamily="34" charset="0"/>
                <a:cs typeface="Arial" panose="020B0604020202020204" pitchFamily="34" charset="0"/>
              </a:defRPr>
            </a:lvl2pPr>
          </a:lstStyle>
          <a:p>
            <a:pPr lvl="0"/>
            <a:r>
              <a:rPr lang="en-US"/>
              <a:t>Section break title</a:t>
            </a:r>
          </a:p>
          <a:p>
            <a:pPr lvl="1"/>
            <a:r>
              <a:rPr lang="en-US"/>
              <a:t>Second level</a:t>
            </a:r>
          </a:p>
        </p:txBody>
      </p:sp>
      <p:sp>
        <p:nvSpPr>
          <p:cNvPr id="6" name="exstream_shape42">
            <a:extLst>
              <a:ext uri="{FF2B5EF4-FFF2-40B4-BE49-F238E27FC236}">
                <a16:creationId xmlns:a16="http://schemas.microsoft.com/office/drawing/2014/main" id="{66A9DAAA-FBBB-445E-8A54-526DD628D510}"/>
              </a:ext>
            </a:extLst>
          </p:cNvPr>
          <p:cNvSpPr>
            <a:spLocks noChangeArrowheads="1"/>
          </p:cNvSpPr>
          <p:nvPr/>
        </p:nvSpPr>
        <p:spPr bwMode="auto">
          <a:xfrm>
            <a:off x="448916" y="6537960"/>
            <a:ext cx="10972801" cy="16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lIns="0" tIns="0" rIns="0" bIns="0" anchor="b"/>
          <a:lstStyle/>
          <a:p>
            <a:pPr defTabSz="268889" fontAlgn="base">
              <a:spcBef>
                <a:spcPct val="0"/>
              </a:spcBef>
              <a:spcAft>
                <a:spcPct val="0"/>
              </a:spcAft>
            </a:pPr>
            <a:r>
              <a:rPr lang="en-US" sz="1000" b="1">
                <a:solidFill>
                  <a:schemeClr val="bg1"/>
                </a:solidFill>
                <a:latin typeface="Arial Narrow" panose="020B0606020202030204" pitchFamily="34" charset="0"/>
              </a:rPr>
              <a:t>For Financial Professional Use Only / Not for Distribution to the Public</a:t>
            </a:r>
          </a:p>
        </p:txBody>
      </p:sp>
      <p:pic>
        <p:nvPicPr>
          <p:cNvPr id="5" name="Picture 4">
            <a:extLst>
              <a:ext uri="{FF2B5EF4-FFF2-40B4-BE49-F238E27FC236}">
                <a16:creationId xmlns:a16="http://schemas.microsoft.com/office/drawing/2014/main" id="{4A384C6F-74E2-4426-A6C6-BFCF980539C2}"/>
              </a:ext>
            </a:extLst>
          </p:cNvPr>
          <p:cNvPicPr>
            <a:picLocks/>
          </p:cNvPicPr>
          <p:nvPr/>
        </p:nvPicPr>
        <p:blipFill>
          <a:blip r:embed="rId3"/>
          <a:stretch/>
        </p:blipFill>
        <p:spPr>
          <a:xfrm>
            <a:off x="1" y="0"/>
            <a:ext cx="12192000" cy="6858000"/>
          </a:xfrm>
          <a:prstGeom prst="rect">
            <a:avLst/>
          </a:prstGeom>
        </p:spPr>
      </p:pic>
    </p:spTree>
    <p:custDataLst>
      <p:tags r:id="rId1"/>
    </p:custDataLst>
    <p:extLst>
      <p:ext uri="{BB962C8B-B14F-4D97-AF65-F5344CB8AC3E}">
        <p14:creationId xmlns:p14="http://schemas.microsoft.com/office/powerpoint/2010/main" val="837878713"/>
      </p:ext>
    </p:extLst>
  </p:cSld>
  <p:clrMapOvr>
    <a:masterClrMapping/>
  </p:clrMapOvr>
  <p:extLst>
    <p:ext uri="{DCECCB84-F9BA-43D5-87BE-67443E8EF086}">
      <p15:sldGuideLst xmlns:p15="http://schemas.microsoft.com/office/powerpoint/2012/main">
        <p15:guide id="1" pos="3839">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ntent (projected)">
    <p:spTree>
      <p:nvGrpSpPr>
        <p:cNvPr id="1" name=""/>
        <p:cNvGrpSpPr/>
        <p:nvPr/>
      </p:nvGrpSpPr>
      <p:grpSpPr>
        <a:xfrm>
          <a:off x="0" y="0"/>
          <a:ext cx="0" cy="0"/>
          <a:chOff x="0" y="0"/>
          <a:chExt cx="0" cy="0"/>
        </a:xfrm>
      </p:grpSpPr>
      <p:sp>
        <p:nvSpPr>
          <p:cNvPr id="12" name="Slide Number Placeholder 9">
            <a:extLst>
              <a:ext uri="{FF2B5EF4-FFF2-40B4-BE49-F238E27FC236}">
                <a16:creationId xmlns:a16="http://schemas.microsoft.com/office/drawing/2014/main" id="{99DEF4D8-8C63-464C-9ADA-74EF6C997B78}"/>
              </a:ext>
            </a:extLst>
          </p:cNvPr>
          <p:cNvSpPr>
            <a:spLocks noGrp="1"/>
          </p:cNvSpPr>
          <p:nvPr>
            <p:ph type="sldNum" sz="quarter" idx="4"/>
          </p:nvPr>
        </p:nvSpPr>
        <p:spPr>
          <a:xfrm>
            <a:off x="11252724" y="6536549"/>
            <a:ext cx="487680" cy="164592"/>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FC985D15-AB89-4F3F-84E8-23EB9BD9A1F2}" type="slidenum">
              <a:rPr lang="en-US" smtClean="0"/>
              <a:t>‹#›</a:t>
            </a:fld>
            <a:endParaRPr lang="en-US"/>
          </a:p>
        </p:txBody>
      </p:sp>
      <p:sp>
        <p:nvSpPr>
          <p:cNvPr id="7" name="Text Placeholder 3">
            <a:extLst>
              <a:ext uri="{FF2B5EF4-FFF2-40B4-BE49-F238E27FC236}">
                <a16:creationId xmlns:a16="http://schemas.microsoft.com/office/drawing/2014/main" id="{4ED35BD0-2A67-4068-B081-47B3774865F8}"/>
              </a:ext>
            </a:extLst>
          </p:cNvPr>
          <p:cNvSpPr>
            <a:spLocks noGrp="1"/>
          </p:cNvSpPr>
          <p:nvPr>
            <p:ph type="body" sz="quarter" idx="26" hasCustomPrompt="1"/>
          </p:nvPr>
        </p:nvSpPr>
        <p:spPr>
          <a:xfrm>
            <a:off x="457319" y="5988213"/>
            <a:ext cx="11250050" cy="518091"/>
          </a:xfrm>
          <a:prstGeom prst="rect">
            <a:avLst/>
          </a:prstGeom>
        </p:spPr>
        <p:txBody>
          <a:bodyPr wrap="square" lIns="0" tIns="0" rIns="0" bIns="0" anchor="b" anchorCtr="0">
            <a:spAutoFit/>
          </a:bodyPr>
          <a:lstStyle>
            <a:lvl1pPr marL="0" indent="0">
              <a:lnSpc>
                <a:spcPct val="100000"/>
              </a:lnSpc>
              <a:spcBef>
                <a:spcPts val="0"/>
              </a:spcBef>
              <a:spcAft>
                <a:spcPts val="0"/>
              </a:spcAft>
              <a:buNone/>
              <a:defRPr lang="en-US" sz="1000" i="0" kern="1200" dirty="0">
                <a:solidFill>
                  <a:schemeClr val="tx1"/>
                </a:solidFill>
                <a:latin typeface="Arial Narrow" panose="020B0606020202030204" pitchFamily="34" charset="0"/>
                <a:ea typeface="+mn-ea"/>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8" name="Text Placeholder 3">
            <a:extLst>
              <a:ext uri="{FF2B5EF4-FFF2-40B4-BE49-F238E27FC236}">
                <a16:creationId xmlns:a16="http://schemas.microsoft.com/office/drawing/2014/main" id="{3DFB3114-C40D-4ECE-BF8D-CAEE42403BEE}"/>
              </a:ext>
            </a:extLst>
          </p:cNvPr>
          <p:cNvSpPr>
            <a:spLocks noGrp="1"/>
          </p:cNvSpPr>
          <p:nvPr>
            <p:ph type="body" sz="quarter" idx="32" hasCustomPrompt="1"/>
          </p:nvPr>
        </p:nvSpPr>
        <p:spPr>
          <a:xfrm>
            <a:off x="457319" y="182880"/>
            <a:ext cx="8534401" cy="766580"/>
          </a:xfrm>
          <a:prstGeom prst="rect">
            <a:avLst/>
          </a:prstGeom>
        </p:spPr>
        <p:txBody>
          <a:bodyPr lIns="0" tIns="0" rIns="0" bIns="0"/>
          <a:lstStyle>
            <a:lvl1pPr marL="0" indent="0" algn="l" defTabSz="1218895" rtl="0" eaLnBrk="1" latinLnBrk="0" hangingPunct="1">
              <a:spcBef>
                <a:spcPts val="0"/>
              </a:spcBef>
              <a:buNone/>
              <a:defRPr lang="en-US" sz="2800" b="1" kern="1200" dirty="0" smtClean="0">
                <a:solidFill>
                  <a:schemeClr val="tx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595959"/>
                </a:solidFill>
              </a:defRPr>
            </a:lvl2pPr>
            <a:lvl3pPr marL="0" indent="0">
              <a:buNone/>
              <a:defRPr sz="2000"/>
            </a:lvl3pPr>
            <a:lvl4pPr marL="0" indent="0">
              <a:buNone/>
              <a:defRPr sz="2000"/>
            </a:lvl4pPr>
            <a:lvl5pPr marL="0" indent="0">
              <a:buNone/>
              <a:defRPr sz="2000"/>
            </a:lvl5pPr>
          </a:lstStyle>
          <a:p>
            <a:pPr lvl="0"/>
            <a:r>
              <a:rPr lang="en-US"/>
              <a:t>Slide title</a:t>
            </a:r>
          </a:p>
          <a:p>
            <a:pPr lvl="1"/>
            <a:r>
              <a:rPr lang="en-US"/>
              <a:t>Second level</a:t>
            </a:r>
          </a:p>
        </p:txBody>
      </p:sp>
      <p:sp>
        <p:nvSpPr>
          <p:cNvPr id="10" name="Content Placeholder 2">
            <a:extLst>
              <a:ext uri="{FF2B5EF4-FFF2-40B4-BE49-F238E27FC236}">
                <a16:creationId xmlns:a16="http://schemas.microsoft.com/office/drawing/2014/main" id="{C37B6FDD-422B-4986-9A9D-644C9198750A}"/>
              </a:ext>
            </a:extLst>
          </p:cNvPr>
          <p:cNvSpPr>
            <a:spLocks noGrp="1"/>
          </p:cNvSpPr>
          <p:nvPr>
            <p:ph sz="quarter" idx="27" hasCustomPrompt="1"/>
          </p:nvPr>
        </p:nvSpPr>
        <p:spPr>
          <a:xfrm>
            <a:off x="457319" y="1280160"/>
            <a:ext cx="11250050" cy="4389120"/>
          </a:xfrm>
          <a:prstGeom prst="rect">
            <a:avLst/>
          </a:prstGeom>
        </p:spPr>
        <p:txBody>
          <a:bodyPr wrap="square" lIns="0" tIns="0" rIns="0" bIns="0"/>
          <a:lstStyle>
            <a:lvl1pPr marL="0" indent="0">
              <a:lnSpc>
                <a:spcPct val="100000"/>
              </a:lnSpc>
              <a:spcBef>
                <a:spcPts val="0"/>
              </a:spcBef>
              <a:spcAft>
                <a:spcPts val="800"/>
              </a:spcAft>
              <a:buNone/>
              <a:defRPr sz="2000" b="1">
                <a:solidFill>
                  <a:srgbClr val="3769FF"/>
                </a:solidFill>
                <a:latin typeface="Arial" panose="020B0604020202020204" pitchFamily="34" charset="0"/>
                <a:cs typeface="Arial" panose="020B0604020202020204" pitchFamily="34" charset="0"/>
              </a:defRPr>
            </a:lvl1pPr>
            <a:lvl2pPr marL="0" indent="0">
              <a:lnSpc>
                <a:spcPct val="100000"/>
              </a:lnSpc>
              <a:spcBef>
                <a:spcPts val="0"/>
              </a:spcBef>
              <a:spcAft>
                <a:spcPts val="800"/>
              </a:spcAft>
              <a:buNone/>
              <a:defRPr sz="2000" baseline="0">
                <a:latin typeface="Arial" panose="020B0604020202020204" pitchFamily="34" charset="0"/>
                <a:cs typeface="Arial" panose="020B0604020202020204" pitchFamily="34" charset="0"/>
              </a:defRPr>
            </a:lvl2pPr>
            <a:lvl3pPr marL="228543"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3pPr>
            <a:lvl4pPr marL="469783" indent="-241240">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4pPr>
            <a:lvl5pPr marL="698325" indent="-228543">
              <a:lnSpc>
                <a:spcPct val="100000"/>
              </a:lnSpc>
              <a:spcBef>
                <a:spcPts val="0"/>
              </a:spcBef>
              <a:spcAft>
                <a:spcPts val="400"/>
              </a:spcAft>
              <a:buClr>
                <a:srgbClr val="3769FF"/>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 name="Picture 1" descr="Shape&#10;&#10;Description automatically generated with medium confidence">
            <a:extLst>
              <a:ext uri="{FF2B5EF4-FFF2-40B4-BE49-F238E27FC236}">
                <a16:creationId xmlns:a16="http://schemas.microsoft.com/office/drawing/2014/main" id="{9511A61C-3EC7-F355-56EC-57CF28F20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custDataLst>
      <p:tags r:id="rId1"/>
    </p:custDataLst>
    <p:extLst>
      <p:ext uri="{BB962C8B-B14F-4D97-AF65-F5344CB8AC3E}">
        <p14:creationId xmlns:p14="http://schemas.microsoft.com/office/powerpoint/2010/main" val="1882019036"/>
      </p:ext>
    </p:extLst>
  </p:cSld>
  <p:clrMapOvr>
    <a:masterClrMapping/>
  </p:clrMapOvr>
  <p:extLst>
    <p:ext uri="{DCECCB84-F9BA-43D5-87BE-67443E8EF086}">
      <p15:sldGuideLst xmlns:p15="http://schemas.microsoft.com/office/powerpoint/2012/main">
        <p15:guide id="1" orient="horz" pos="284">
          <p15:clr>
            <a:srgbClr val="FBAE40"/>
          </p15:clr>
        </p15:guide>
        <p15:guide id="2" pos="3839">
          <p15:clr>
            <a:srgbClr val="FBAE40"/>
          </p15:clr>
        </p15:guide>
        <p15:guide id="3" pos="73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2A009C6-44CF-46D3-8B02-F13874419A20}"/>
              </a:ext>
            </a:extLst>
          </p:cNvPr>
          <p:cNvCxnSpPr>
            <a:cxnSpLocks/>
          </p:cNvCxnSpPr>
          <p:nvPr userDrawn="1"/>
        </p:nvCxnSpPr>
        <p:spPr>
          <a:xfrm>
            <a:off x="324928" y="1143771"/>
            <a:ext cx="1" cy="1"/>
          </a:xfrm>
          <a:prstGeom prst="line">
            <a:avLst/>
          </a:prstGeom>
          <a:ln w="3175" cmpd="sng">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a:extLst>
              <a:ext uri="{FF2B5EF4-FFF2-40B4-BE49-F238E27FC236}">
                <a16:creationId xmlns:a16="http://schemas.microsoft.com/office/drawing/2014/main" id="{2FAB6E62-98AC-4379-AD4A-4E7B76C83368}"/>
              </a:ext>
            </a:extLst>
          </p:cNvPr>
          <p:cNvSpPr>
            <a:spLocks noGrp="1"/>
          </p:cNvSpPr>
          <p:nvPr>
            <p:ph type="body" sz="quarter" idx="10" hasCustomPrompt="1"/>
          </p:nvPr>
        </p:nvSpPr>
        <p:spPr>
          <a:xfrm>
            <a:off x="457319" y="274320"/>
            <a:ext cx="8689063"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pic>
        <p:nvPicPr>
          <p:cNvPr id="2" name="Picture 1" descr="Shape&#10;&#10;Description automatically generated with medium confidence">
            <a:extLst>
              <a:ext uri="{FF2B5EF4-FFF2-40B4-BE49-F238E27FC236}">
                <a16:creationId xmlns:a16="http://schemas.microsoft.com/office/drawing/2014/main" id="{2887C192-D5D5-F9AE-0706-F5676D4A25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extLst>
      <p:ext uri="{BB962C8B-B14F-4D97-AF65-F5344CB8AC3E}">
        <p14:creationId xmlns:p14="http://schemas.microsoft.com/office/powerpoint/2010/main" val="12747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E363854C-1BAC-6946-F281-AC17B6B43E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extLst>
      <p:ext uri="{BB962C8B-B14F-4D97-AF65-F5344CB8AC3E}">
        <p14:creationId xmlns:p14="http://schemas.microsoft.com/office/powerpoint/2010/main" val="119240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00B9C64-9AC6-410A-B885-08AB2A48AAA4}"/>
              </a:ext>
            </a:extLst>
          </p:cNvPr>
          <p:cNvSpPr>
            <a:spLocks noGrp="1"/>
          </p:cNvSpPr>
          <p:nvPr>
            <p:ph type="body" sz="quarter" idx="10" hasCustomPrompt="1"/>
          </p:nvPr>
        </p:nvSpPr>
        <p:spPr>
          <a:xfrm>
            <a:off x="457319" y="274320"/>
            <a:ext cx="8689063"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pic>
        <p:nvPicPr>
          <p:cNvPr id="2" name="Picture 1" descr="Shape&#10;&#10;Description automatically generated with medium confidence">
            <a:extLst>
              <a:ext uri="{FF2B5EF4-FFF2-40B4-BE49-F238E27FC236}">
                <a16:creationId xmlns:a16="http://schemas.microsoft.com/office/drawing/2014/main" id="{B097774C-0015-00E8-319D-EBBB8EF9E8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extLst>
      <p:ext uri="{BB962C8B-B14F-4D97-AF65-F5344CB8AC3E}">
        <p14:creationId xmlns:p14="http://schemas.microsoft.com/office/powerpoint/2010/main" val="338568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8" name="Text Placeholder 3"/>
          <p:cNvSpPr>
            <a:spLocks noGrp="1"/>
          </p:cNvSpPr>
          <p:nvPr>
            <p:ph type="body" sz="quarter" idx="26" hasCustomPrompt="1"/>
          </p:nvPr>
        </p:nvSpPr>
        <p:spPr>
          <a:xfrm>
            <a:off x="457318" y="5922854"/>
            <a:ext cx="11277489"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p:cNvSpPr>
            <a:spLocks noGrp="1"/>
          </p:cNvSpPr>
          <p:nvPr>
            <p:ph type="body" sz="quarter" idx="10" hasCustomPrompt="1"/>
          </p:nvPr>
        </p:nvSpPr>
        <p:spPr>
          <a:xfrm>
            <a:off x="457319" y="274320"/>
            <a:ext cx="8689063"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sp>
        <p:nvSpPr>
          <p:cNvPr id="6" name="Content Placeholder 2"/>
          <p:cNvSpPr>
            <a:spLocks noGrp="1"/>
          </p:cNvSpPr>
          <p:nvPr>
            <p:ph sz="quarter" idx="27" hasCustomPrompt="1"/>
          </p:nvPr>
        </p:nvSpPr>
        <p:spPr>
          <a:xfrm>
            <a:off x="457319" y="1371600"/>
            <a:ext cx="8689063"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pic>
        <p:nvPicPr>
          <p:cNvPr id="2" name="Picture 1" descr="Shape&#10;&#10;Description automatically generated with medium confidence">
            <a:extLst>
              <a:ext uri="{FF2B5EF4-FFF2-40B4-BE49-F238E27FC236}">
                <a16:creationId xmlns:a16="http://schemas.microsoft.com/office/drawing/2014/main" id="{CF429ED2-E555-AE24-B84C-809787BD8A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extLst>
      <p:ext uri="{BB962C8B-B14F-4D97-AF65-F5344CB8AC3E}">
        <p14:creationId xmlns:p14="http://schemas.microsoft.com/office/powerpoint/2010/main" val="89943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ne Content with Titles">
    <p:spTree>
      <p:nvGrpSpPr>
        <p:cNvPr id="1" name=""/>
        <p:cNvGrpSpPr/>
        <p:nvPr/>
      </p:nvGrpSpPr>
      <p:grpSpPr>
        <a:xfrm>
          <a:off x="0" y="0"/>
          <a:ext cx="0" cy="0"/>
          <a:chOff x="0" y="0"/>
          <a:chExt cx="0" cy="0"/>
        </a:xfrm>
      </p:grpSpPr>
      <p:sp>
        <p:nvSpPr>
          <p:cNvPr id="8" name="Text Placeholder 3"/>
          <p:cNvSpPr>
            <a:spLocks noGrp="1"/>
          </p:cNvSpPr>
          <p:nvPr>
            <p:ph type="body" sz="quarter" idx="26" hasCustomPrompt="1"/>
          </p:nvPr>
        </p:nvSpPr>
        <p:spPr>
          <a:xfrm>
            <a:off x="457318" y="5922854"/>
            <a:ext cx="11277489"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a:t>Caveats</a:t>
            </a:r>
          </a:p>
          <a:p>
            <a:pPr lvl="1"/>
            <a:r>
              <a:rPr lang="en-US"/>
              <a:t>Performance Disclosure</a:t>
            </a:r>
          </a:p>
          <a:p>
            <a:pPr lvl="2"/>
            <a:r>
              <a:rPr lang="en-US"/>
              <a:t>Legal Disclosure Italicized</a:t>
            </a:r>
          </a:p>
        </p:txBody>
      </p:sp>
      <p:sp>
        <p:nvSpPr>
          <p:cNvPr id="9" name="Text Placeholder 3"/>
          <p:cNvSpPr>
            <a:spLocks noGrp="1"/>
          </p:cNvSpPr>
          <p:nvPr>
            <p:ph type="body" sz="quarter" idx="10" hasCustomPrompt="1"/>
          </p:nvPr>
        </p:nvSpPr>
        <p:spPr>
          <a:xfrm>
            <a:off x="457319" y="274320"/>
            <a:ext cx="8689063" cy="914400"/>
          </a:xfrm>
          <a:prstGeom prst="rect">
            <a:avLst/>
          </a:prstGeom>
        </p:spPr>
        <p:txBody>
          <a:bodyPr lIns="0" tIns="0" rIns="0" bIns="0"/>
          <a:lstStyle>
            <a:lvl1pPr marL="0" indent="0">
              <a:spcBef>
                <a:spcPts val="0"/>
              </a:spcBef>
              <a:buNone/>
              <a:defRPr sz="2800" b="1">
                <a:solidFill>
                  <a:schemeClr val="accent1"/>
                </a:solidFill>
                <a:latin typeface="Arial" panose="020B0604020202020204" pitchFamily="34" charset="0"/>
                <a:cs typeface="Arial" panose="020B0604020202020204" pitchFamily="34" charset="0"/>
              </a:defRPr>
            </a:lvl1pPr>
            <a:lvl2pPr marL="0" indent="0">
              <a:spcBef>
                <a:spcPts val="0"/>
              </a:spcBef>
              <a:buNone/>
              <a:defRPr sz="2000">
                <a:latin typeface="Arial" panose="020B0604020202020204" pitchFamily="34" charset="0"/>
                <a:cs typeface="Arial" panose="020B0604020202020204" pitchFamily="34" charset="0"/>
              </a:defRPr>
            </a:lvl2pPr>
          </a:lstStyle>
          <a:p>
            <a:pPr lvl="0"/>
            <a:r>
              <a:rPr lang="en-US"/>
              <a:t>Slide Title</a:t>
            </a:r>
          </a:p>
          <a:p>
            <a:pPr lvl="1"/>
            <a:r>
              <a:rPr lang="en-US"/>
              <a:t>Secondary Title</a:t>
            </a:r>
          </a:p>
        </p:txBody>
      </p:sp>
      <p:sp>
        <p:nvSpPr>
          <p:cNvPr id="6" name="Content Placeholder 2"/>
          <p:cNvSpPr>
            <a:spLocks noGrp="1"/>
          </p:cNvSpPr>
          <p:nvPr>
            <p:ph sz="quarter" idx="27" hasCustomPrompt="1"/>
          </p:nvPr>
        </p:nvSpPr>
        <p:spPr>
          <a:xfrm>
            <a:off x="457319" y="1920240"/>
            <a:ext cx="8689063"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a:t>Subhead</a:t>
            </a:r>
          </a:p>
          <a:p>
            <a:pPr lvl="1"/>
            <a:r>
              <a:rPr lang="en-US"/>
              <a:t>Body Copy</a:t>
            </a:r>
          </a:p>
          <a:p>
            <a:pPr lvl="2"/>
            <a:r>
              <a:rPr lang="en-US"/>
              <a:t>First level bullet</a:t>
            </a:r>
          </a:p>
          <a:p>
            <a:pPr lvl="3"/>
            <a:r>
              <a:rPr lang="en-US"/>
              <a:t>Second level bullet</a:t>
            </a:r>
          </a:p>
          <a:p>
            <a:pPr lvl="4"/>
            <a:r>
              <a:rPr lang="en-US"/>
              <a:t>Third level bullet</a:t>
            </a:r>
          </a:p>
          <a:p>
            <a:pPr lvl="4"/>
            <a:endParaRPr lang="en-US"/>
          </a:p>
        </p:txBody>
      </p:sp>
      <p:sp>
        <p:nvSpPr>
          <p:cNvPr id="10" name="Text Placeholder 3"/>
          <p:cNvSpPr>
            <a:spLocks noGrp="1"/>
          </p:cNvSpPr>
          <p:nvPr>
            <p:ph type="body" sz="quarter" idx="14" hasCustomPrompt="1"/>
          </p:nvPr>
        </p:nvSpPr>
        <p:spPr>
          <a:xfrm>
            <a:off x="457319" y="1371600"/>
            <a:ext cx="8689063"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a:t>Chart / Table Head</a:t>
            </a:r>
          </a:p>
          <a:p>
            <a:pPr lvl="1"/>
            <a:r>
              <a:rPr lang="en-US"/>
              <a:t>Second level</a:t>
            </a:r>
          </a:p>
        </p:txBody>
      </p:sp>
      <p:pic>
        <p:nvPicPr>
          <p:cNvPr id="2" name="Picture 1" descr="Shape&#10;&#10;Description automatically generated with medium confidence">
            <a:extLst>
              <a:ext uri="{FF2B5EF4-FFF2-40B4-BE49-F238E27FC236}">
                <a16:creationId xmlns:a16="http://schemas.microsoft.com/office/drawing/2014/main" id="{3763BF93-CED4-3CD2-C58A-A4A9869492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custDataLst>
      <p:tags r:id="rId1"/>
    </p:custDataLst>
    <p:extLst>
      <p:ext uri="{BB962C8B-B14F-4D97-AF65-F5344CB8AC3E}">
        <p14:creationId xmlns:p14="http://schemas.microsoft.com/office/powerpoint/2010/main" val="180299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Cover Slide">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9DAA141-562E-48CA-5AF7-43781756EC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extLst>
      <p:ext uri="{BB962C8B-B14F-4D97-AF65-F5344CB8AC3E}">
        <p14:creationId xmlns:p14="http://schemas.microsoft.com/office/powerpoint/2010/main" val="22770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custDataLst>
      <p:tags r:id="rId12"/>
    </p:custDataLst>
    <p:extLst>
      <p:ext uri="{BB962C8B-B14F-4D97-AF65-F5344CB8AC3E}">
        <p14:creationId xmlns:p14="http://schemas.microsoft.com/office/powerpoint/2010/main" val="2827259555"/>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72" r:id="rId3"/>
    <p:sldLayoutId id="2147483790" r:id="rId4"/>
    <p:sldLayoutId id="2147483791" r:id="rId5"/>
    <p:sldLayoutId id="2147483792" r:id="rId6"/>
    <p:sldLayoutId id="2147483793" r:id="rId7"/>
    <p:sldLayoutId id="2147483794" r:id="rId8"/>
    <p:sldLayoutId id="2147483795" r:id="rId9"/>
    <p:sldLayoutId id="2147483813" r:id="rId10"/>
  </p:sldLayoutIdLst>
  <p:txStyles>
    <p:titleStyle>
      <a:lvl1pPr algn="ctr" defTabSz="1218895" rtl="0" eaLnBrk="1" latinLnBrk="0" hangingPunct="1">
        <a:spcBef>
          <a:spcPct val="0"/>
        </a:spcBef>
        <a:buNone/>
        <a:defRPr sz="5865" kern="1200">
          <a:solidFill>
            <a:schemeClr val="tx1"/>
          </a:solidFill>
          <a:latin typeface="+mj-lt"/>
          <a:ea typeface="+mj-ea"/>
          <a:cs typeface="+mj-cs"/>
        </a:defRPr>
      </a:lvl1pPr>
    </p:titleStyle>
    <p:bodyStyle>
      <a:lvl1pPr marL="457086" indent="-457086" algn="l" defTabSz="1218895" rtl="0" eaLnBrk="1" latinLnBrk="0" hangingPunct="1">
        <a:spcBef>
          <a:spcPct val="20000"/>
        </a:spcBef>
        <a:buFont typeface="Arial" panose="020B0604020202020204" pitchFamily="34" charset="0"/>
        <a:buChar char="•"/>
        <a:defRPr sz="4266" kern="1200">
          <a:solidFill>
            <a:schemeClr val="tx1"/>
          </a:solidFill>
          <a:latin typeface="+mn-lt"/>
          <a:ea typeface="+mn-ea"/>
          <a:cs typeface="+mn-cs"/>
        </a:defRPr>
      </a:lvl1pPr>
      <a:lvl2pPr marL="990352" indent="-380905" algn="l" defTabSz="1218895" rtl="0" eaLnBrk="1" latinLnBrk="0" hangingPunct="1">
        <a:spcBef>
          <a:spcPct val="20000"/>
        </a:spcBef>
        <a:buFont typeface="Arial" panose="020B0604020202020204" pitchFamily="34" charset="0"/>
        <a:buChar char="–"/>
        <a:defRPr sz="3732" kern="1200">
          <a:solidFill>
            <a:schemeClr val="tx1"/>
          </a:solidFill>
          <a:latin typeface="+mn-lt"/>
          <a:ea typeface="+mn-ea"/>
          <a:cs typeface="+mn-cs"/>
        </a:defRPr>
      </a:lvl2pPr>
      <a:lvl3pPr marL="1523619" indent="-304724" algn="l" defTabSz="1218895"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06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4pPr>
      <a:lvl5pPr marL="2742514"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5pPr>
      <a:lvl6pPr marL="3351962"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anose="020B0604020202020204"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hyperlink" Target="http://www.agingstats.gov/"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31.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49.jpeg"/><Relationship Id="rId3" Type="http://schemas.openxmlformats.org/officeDocument/2006/relationships/tags" Target="../tags/tag13.xml"/><Relationship Id="rId7" Type="http://schemas.openxmlformats.org/officeDocument/2006/relationships/slideLayout" Target="../slideLayouts/slideLayout8.xml"/><Relationship Id="rId12" Type="http://schemas.openxmlformats.org/officeDocument/2006/relationships/image" Target="../media/image48.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47.jpeg"/><Relationship Id="rId5" Type="http://schemas.openxmlformats.org/officeDocument/2006/relationships/tags" Target="../tags/tag15.xml"/><Relationship Id="rId10" Type="http://schemas.openxmlformats.org/officeDocument/2006/relationships/image" Target="../media/image46.jpeg"/><Relationship Id="rId4" Type="http://schemas.openxmlformats.org/officeDocument/2006/relationships/tags" Target="../tags/tag14.xml"/><Relationship Id="rId9" Type="http://schemas.openxmlformats.org/officeDocument/2006/relationships/image" Target="../media/image45.jpe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image" Target="../media/image31.pn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68.pn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image" Target="../media/image49.jpeg"/><Relationship Id="rId3" Type="http://schemas.openxmlformats.org/officeDocument/2006/relationships/tags" Target="../tags/tag23.xml"/><Relationship Id="rId7" Type="http://schemas.openxmlformats.org/officeDocument/2006/relationships/slideLayout" Target="../slideLayouts/slideLayout8.xml"/><Relationship Id="rId12" Type="http://schemas.openxmlformats.org/officeDocument/2006/relationships/image" Target="../media/image48.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47.jpeg"/><Relationship Id="rId5" Type="http://schemas.openxmlformats.org/officeDocument/2006/relationships/tags" Target="../tags/tag25.xml"/><Relationship Id="rId10" Type="http://schemas.openxmlformats.org/officeDocument/2006/relationships/image" Target="../media/image46.jpeg"/><Relationship Id="rId4" Type="http://schemas.openxmlformats.org/officeDocument/2006/relationships/tags" Target="../tags/tag24.xml"/><Relationship Id="rId9" Type="http://schemas.openxmlformats.org/officeDocument/2006/relationships/image" Target="../media/image45.jpeg"/><Relationship Id="rId1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31.png"/><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8.xml"/><Relationship Id="rId5" Type="http://schemas.openxmlformats.org/officeDocument/2006/relationships/image" Target="../media/image31.png"/><Relationship Id="rId4" Type="http://schemas.openxmlformats.org/officeDocument/2006/relationships/image" Target="../media/image70.jpeg"/></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76.png"/><Relationship Id="rId2" Type="http://schemas.openxmlformats.org/officeDocument/2006/relationships/slideLayout" Target="../slideLayouts/slideLayout8.xml"/><Relationship Id="rId1" Type="http://schemas.openxmlformats.org/officeDocument/2006/relationships/tags" Target="../tags/tag2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customXml" Target="../ink/ink1.xml"/><Relationship Id="rId21" Type="http://schemas.openxmlformats.org/officeDocument/2006/relationships/image" Target="../media/image25.sv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6.png"/><Relationship Id="rId15" Type="http://schemas.openxmlformats.org/officeDocument/2006/relationships/image" Target="../media/image19.svg"/><Relationship Id="rId10" Type="http://schemas.openxmlformats.org/officeDocument/2006/relationships/image" Target="../media/image14.png"/><Relationship Id="rId19" Type="http://schemas.openxmlformats.org/officeDocument/2006/relationships/image" Target="../media/image23.svg"/><Relationship Id="rId4" Type="http://schemas.openxmlformats.org/officeDocument/2006/relationships/image" Target="../media/image9.png"/><Relationship Id="rId9" Type="http://schemas.openxmlformats.org/officeDocument/2006/relationships/image" Target="../media/image13.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51.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8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3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chart" Target="../charts/chart1.xml"/><Relationship Id="rId7"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39.png"/><Relationship Id="rId7"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67022-DFC7-04CC-CF71-29F9F2E30D0C}"/>
              </a:ext>
            </a:extLst>
          </p:cNvPr>
          <p:cNvSpPr>
            <a:spLocks noGrp="1"/>
          </p:cNvSpPr>
          <p:nvPr>
            <p:ph type="title" idx="4294967295"/>
          </p:nvPr>
        </p:nvSpPr>
        <p:spPr>
          <a:xfrm>
            <a:off x="457320" y="1966548"/>
            <a:ext cx="5549198" cy="2331720"/>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3600" b="1" i="0" u="none" strike="noStrike" kern="800" cap="none" spc="0" normalizeH="0" baseline="0" noProof="0" dirty="0">
                <a:ln>
                  <a:noFill/>
                </a:ln>
                <a:solidFill>
                  <a:schemeClr val="tx1"/>
                </a:solidFill>
                <a:effectLst/>
                <a:uLnTx/>
                <a:uFillTx/>
                <a:latin typeface="Century Gothic" panose="020B0502020202020204" pitchFamily="34" charset="0"/>
                <a:ea typeface="+mn-ea"/>
                <a:cs typeface="+mn-cs"/>
              </a:rPr>
              <a:t>The hidden costs </a:t>
            </a:r>
            <a:br>
              <a:rPr kumimoji="0" lang="en-US" sz="3600" b="1" i="0" u="none" strike="noStrike" kern="800" cap="none" spc="0" normalizeH="0" baseline="0" noProof="0" dirty="0">
                <a:ln>
                  <a:noFill/>
                </a:ln>
                <a:solidFill>
                  <a:schemeClr val="tx1"/>
                </a:solidFill>
                <a:effectLst/>
                <a:uLnTx/>
                <a:uFillTx/>
                <a:latin typeface="Century Gothic" panose="020B0502020202020204" pitchFamily="34" charset="0"/>
                <a:ea typeface="+mn-ea"/>
                <a:cs typeface="+mn-cs"/>
              </a:rPr>
            </a:br>
            <a:r>
              <a:rPr kumimoji="0" lang="en-US" sz="3600" b="1" i="0" u="none" strike="noStrike" kern="800" cap="none" spc="0" normalizeH="0" baseline="0" noProof="0" dirty="0">
                <a:ln>
                  <a:noFill/>
                </a:ln>
                <a:solidFill>
                  <a:schemeClr val="tx1"/>
                </a:solidFill>
                <a:effectLst/>
                <a:uLnTx/>
                <a:uFillTx/>
                <a:latin typeface="Century Gothic" panose="020B0502020202020204" pitchFamily="34" charset="0"/>
                <a:ea typeface="+mn-ea"/>
                <a:cs typeface="+mn-cs"/>
              </a:rPr>
              <a:t>of aging</a:t>
            </a:r>
          </a:p>
          <a:p>
            <a:pPr marL="0" marR="0" lvl="0" indent="0" algn="l" defTabSz="1218895"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3769FF"/>
                </a:solidFill>
                <a:effectLst/>
                <a:uLnTx/>
                <a:uFillTx/>
                <a:latin typeface="Century Gothic" panose="020B0502020202020204" pitchFamily="34" charset="0"/>
                <a:ea typeface="+mn-ea"/>
                <a:cs typeface="Arial" panose="020B0604020202020204" pitchFamily="34" charset="0"/>
              </a:rPr>
              <a:t>The important conversations you need to have about care and housing expenses</a:t>
            </a:r>
            <a:endParaRPr kumimoji="0" lang="pt-BR" sz="2000" b="1" i="0" u="none" strike="noStrike" kern="1200" cap="none" spc="0" normalizeH="0" baseline="0" noProof="0" dirty="0">
              <a:ln>
                <a:noFill/>
              </a:ln>
              <a:solidFill>
                <a:srgbClr val="3769FF"/>
              </a:solidFill>
              <a:effectLst/>
              <a:uLnTx/>
              <a:uFillTx/>
              <a:latin typeface="Century Gothic" panose="020B0502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7C86EA3-7A95-3BA4-C215-35003AE2CFDF}"/>
              </a:ext>
            </a:extLst>
          </p:cNvPr>
          <p:cNvSpPr txBox="1"/>
          <p:nvPr/>
        </p:nvSpPr>
        <p:spPr>
          <a:xfrm>
            <a:off x="457248" y="5979349"/>
            <a:ext cx="11203575" cy="323165"/>
          </a:xfrm>
          <a:prstGeom prst="rect">
            <a:avLst/>
          </a:prstGeom>
          <a:solidFill>
            <a:schemeClr val="bg1"/>
          </a:solidFill>
          <a:ln>
            <a:solidFill>
              <a:schemeClr val="bg1"/>
            </a:solidFill>
          </a:ln>
        </p:spPr>
        <p:txBody>
          <a:bodyPr wrap="square" lIns="0" tIns="0" rIns="0" bIns="0" rtlCol="0">
            <a:spAutoFit/>
          </a:bodyPr>
          <a:lstStyle/>
          <a:p>
            <a:r>
              <a:rPr lang="en-US" sz="1050" dirty="0">
                <a:latin typeface="Arial Narrow" panose="020B0606020202030204" pitchFamily="34" charset="0"/>
              </a:rPr>
              <a:t>This material should be regarded as educational information on health care and is not intended to provide specific advice. If you have questions regarding your particular situation, you should contact your healthcare provider and/or legal or tax advisors.</a:t>
            </a:r>
          </a:p>
        </p:txBody>
      </p:sp>
    </p:spTree>
    <p:custDataLst>
      <p:tags r:id="rId1"/>
    </p:custDataLst>
    <p:extLst>
      <p:ext uri="{BB962C8B-B14F-4D97-AF65-F5344CB8AC3E}">
        <p14:creationId xmlns:p14="http://schemas.microsoft.com/office/powerpoint/2010/main" val="1121403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61188B-276C-4A49-AAAB-C2CA131255D7}"/>
              </a:ext>
            </a:extLst>
          </p:cNvPr>
          <p:cNvSpPr>
            <a:spLocks noGrp="1"/>
          </p:cNvSpPr>
          <p:nvPr>
            <p:ph type="title" idx="4294967295"/>
          </p:nvPr>
        </p:nvSpPr>
        <p:spPr>
          <a:xfrm>
            <a:off x="457201" y="182880"/>
            <a:ext cx="9058484"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More Americans are living with chronic illness</a:t>
            </a:r>
          </a:p>
        </p:txBody>
      </p:sp>
      <p:sp>
        <p:nvSpPr>
          <p:cNvPr id="17" name="TextBox 16">
            <a:extLst>
              <a:ext uri="{FF2B5EF4-FFF2-40B4-BE49-F238E27FC236}">
                <a16:creationId xmlns:a16="http://schemas.microsoft.com/office/drawing/2014/main" id="{2DC8B0C5-91B3-47DC-AB49-A806ECCCF0A9}"/>
              </a:ext>
            </a:extLst>
          </p:cNvPr>
          <p:cNvSpPr txBox="1"/>
          <p:nvPr/>
        </p:nvSpPr>
        <p:spPr>
          <a:xfrm>
            <a:off x="331088" y="6306492"/>
            <a:ext cx="3634328" cy="553998"/>
          </a:xfrm>
          <a:prstGeom prst="rect">
            <a:avLst/>
          </a:prstGeom>
          <a:noFill/>
        </p:spPr>
        <p:txBody>
          <a:bodyPr wrap="none" rtlCol="0">
            <a:spAutoFit/>
          </a:bodyPr>
          <a:lstStyle/>
          <a:p>
            <a:r>
              <a:rPr lang="en-US" sz="1000">
                <a:latin typeface="Arial Narrow" panose="020B0606020202030204" pitchFamily="34" charset="0"/>
                <a:cs typeface="Arial" panose="020B0604020202020204" pitchFamily="34" charset="0"/>
              </a:rPr>
              <a:t>Source: </a:t>
            </a:r>
            <a:r>
              <a:rPr lang="en-US" sz="1000">
                <a:latin typeface="Arial Narrow" panose="020B0606020202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www.agingstats.gov</a:t>
            </a:r>
            <a:r>
              <a:rPr lang="en-US" sz="1000">
                <a:latin typeface="Arial Narrow" panose="020B0606020202030204" pitchFamily="34" charset="0"/>
                <a:cs typeface="Arial" panose="020B0604020202020204" pitchFamily="34" charset="0"/>
              </a:rPr>
              <a:t>. For illustrative and discussion purposes only</a:t>
            </a:r>
          </a:p>
          <a:p>
            <a:endParaRPr lang="en-US" sz="1000">
              <a:latin typeface="Arial Narrow" panose="020B0606020202030204" pitchFamily="34" charset="0"/>
              <a:cs typeface="Arial" panose="020B0604020202020204" pitchFamily="34" charset="0"/>
            </a:endParaRPr>
          </a:p>
          <a:p>
            <a:endParaRPr lang="en-US" sz="1000">
              <a:latin typeface="Arial Narrow" panose="020B0606020202030204" pitchFamily="34" charset="0"/>
              <a:cs typeface="Arial" panose="020B0604020202020204" pitchFamily="34" charset="0"/>
            </a:endParaRPr>
          </a:p>
        </p:txBody>
      </p:sp>
      <p:grpSp>
        <p:nvGrpSpPr>
          <p:cNvPr id="27" name="Group 26" descr="80% of older adults are living with one chronic disease">
            <a:extLst>
              <a:ext uri="{FF2B5EF4-FFF2-40B4-BE49-F238E27FC236}">
                <a16:creationId xmlns:a16="http://schemas.microsoft.com/office/drawing/2014/main" id="{FC0BBE73-CE66-44B5-80B3-81D364EFEE53}"/>
              </a:ext>
            </a:extLst>
          </p:cNvPr>
          <p:cNvGrpSpPr/>
          <p:nvPr/>
        </p:nvGrpSpPr>
        <p:grpSpPr>
          <a:xfrm>
            <a:off x="5669197" y="1889378"/>
            <a:ext cx="4295984" cy="1455891"/>
            <a:chOff x="5218113" y="2042635"/>
            <a:chExt cx="4295984" cy="1455891"/>
          </a:xfrm>
        </p:grpSpPr>
        <p:sp>
          <p:nvSpPr>
            <p:cNvPr id="15" name="Rectangle 14">
              <a:extLst>
                <a:ext uri="{FF2B5EF4-FFF2-40B4-BE49-F238E27FC236}">
                  <a16:creationId xmlns:a16="http://schemas.microsoft.com/office/drawing/2014/main" id="{977DF708-1FD4-4B52-B463-9218A9671CC7}"/>
                </a:ext>
              </a:extLst>
            </p:cNvPr>
            <p:cNvSpPr/>
            <p:nvPr/>
          </p:nvSpPr>
          <p:spPr>
            <a:xfrm>
              <a:off x="6574595" y="2790640"/>
              <a:ext cx="2939502" cy="707886"/>
            </a:xfrm>
            <a:prstGeom prst="rect">
              <a:avLst/>
            </a:prstGeom>
          </p:spPr>
          <p:txBody>
            <a:bodyPr wrap="square">
              <a:spAutoFit/>
            </a:bodyPr>
            <a:lstStyle/>
            <a:p>
              <a:r>
                <a:rPr lang="en-US" sz="2000" b="1">
                  <a:solidFill>
                    <a:srgbClr val="8C8C8C"/>
                  </a:solidFill>
                  <a:latin typeface="Arial Narrow" panose="020B0606020202030204" pitchFamily="34" charset="0"/>
                  <a:cs typeface="Arial" panose="020B0604020202020204" pitchFamily="34" charset="0"/>
                </a:rPr>
                <a:t>of older adults are living with one chronic disease</a:t>
              </a:r>
              <a:endParaRPr lang="en-GB" sz="2000" b="1">
                <a:solidFill>
                  <a:srgbClr val="8C8C8C"/>
                </a:solidFill>
                <a:latin typeface="Arial Narrow" panose="020B0606020202030204" pitchFamily="34" charset="0"/>
              </a:endParaRPr>
            </a:p>
          </p:txBody>
        </p:sp>
        <p:grpSp>
          <p:nvGrpSpPr>
            <p:cNvPr id="26" name="Group 25">
              <a:extLst>
                <a:ext uri="{FF2B5EF4-FFF2-40B4-BE49-F238E27FC236}">
                  <a16:creationId xmlns:a16="http://schemas.microsoft.com/office/drawing/2014/main" id="{19F82B21-1E2B-4D6F-B875-2E80817B6F74}"/>
                </a:ext>
              </a:extLst>
            </p:cNvPr>
            <p:cNvGrpSpPr/>
            <p:nvPr/>
          </p:nvGrpSpPr>
          <p:grpSpPr>
            <a:xfrm>
              <a:off x="5218113" y="2042635"/>
              <a:ext cx="3938886" cy="830997"/>
              <a:chOff x="5218113" y="2042635"/>
              <a:chExt cx="3938886" cy="830997"/>
            </a:xfrm>
          </p:grpSpPr>
          <p:cxnSp>
            <p:nvCxnSpPr>
              <p:cNvPr id="8" name="Straight Connector 7">
                <a:extLst>
                  <a:ext uri="{FF2B5EF4-FFF2-40B4-BE49-F238E27FC236}">
                    <a16:creationId xmlns:a16="http://schemas.microsoft.com/office/drawing/2014/main" id="{D80E0DB9-F5F7-4AF4-8441-6F29533E8D43}"/>
                  </a:ext>
                </a:extLst>
              </p:cNvPr>
              <p:cNvCxnSpPr>
                <a:cxnSpLocks/>
              </p:cNvCxnSpPr>
              <p:nvPr/>
            </p:nvCxnSpPr>
            <p:spPr>
              <a:xfrm>
                <a:off x="5218113" y="2787320"/>
                <a:ext cx="3938886" cy="0"/>
              </a:xfrm>
              <a:prstGeom prst="line">
                <a:avLst/>
              </a:prstGeom>
              <a:ln w="12700">
                <a:solidFill>
                  <a:srgbClr val="91B9FF"/>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FB4BDE5-F897-411D-86AE-996296E2AB08}"/>
                  </a:ext>
                </a:extLst>
              </p:cNvPr>
              <p:cNvSpPr/>
              <p:nvPr/>
            </p:nvSpPr>
            <p:spPr>
              <a:xfrm>
                <a:off x="6568055" y="2042635"/>
                <a:ext cx="1959080" cy="830997"/>
              </a:xfrm>
              <a:prstGeom prst="rect">
                <a:avLst/>
              </a:prstGeom>
            </p:spPr>
            <p:txBody>
              <a:bodyPr wrap="square">
                <a:spAutoFit/>
              </a:bodyPr>
              <a:lstStyle/>
              <a:p>
                <a:r>
                  <a:rPr lang="en-US" sz="4800" b="1">
                    <a:solidFill>
                      <a:schemeClr val="accent1"/>
                    </a:solidFill>
                    <a:latin typeface="Arial "/>
                    <a:cs typeface="Arial" panose="020B0604020202020204" pitchFamily="34" charset="0"/>
                  </a:rPr>
                  <a:t>80%</a:t>
                </a:r>
                <a:endParaRPr lang="en-GB" sz="4800" b="1">
                  <a:solidFill>
                    <a:schemeClr val="accent1"/>
                  </a:solidFill>
                  <a:latin typeface="Arial "/>
                </a:endParaRPr>
              </a:p>
            </p:txBody>
          </p:sp>
        </p:grpSp>
      </p:grpSp>
      <p:grpSp>
        <p:nvGrpSpPr>
          <p:cNvPr id="25" name="Group 24" descr="77% have at least two chronic diseases.">
            <a:extLst>
              <a:ext uri="{FF2B5EF4-FFF2-40B4-BE49-F238E27FC236}">
                <a16:creationId xmlns:a16="http://schemas.microsoft.com/office/drawing/2014/main" id="{19F8BBE3-00F0-42A7-9183-7F4B106F6201}"/>
              </a:ext>
            </a:extLst>
          </p:cNvPr>
          <p:cNvGrpSpPr/>
          <p:nvPr/>
        </p:nvGrpSpPr>
        <p:grpSpPr>
          <a:xfrm>
            <a:off x="5636798" y="3489908"/>
            <a:ext cx="4130742" cy="1478716"/>
            <a:chOff x="5185714" y="3643166"/>
            <a:chExt cx="4130742" cy="1478716"/>
          </a:xfrm>
        </p:grpSpPr>
        <p:cxnSp>
          <p:nvCxnSpPr>
            <p:cNvPr id="20" name="Straight Connector 19">
              <a:extLst>
                <a:ext uri="{FF2B5EF4-FFF2-40B4-BE49-F238E27FC236}">
                  <a16:creationId xmlns:a16="http://schemas.microsoft.com/office/drawing/2014/main" id="{939375AB-5714-45ED-AF0A-A664AD16DAB7}"/>
                </a:ext>
              </a:extLst>
            </p:cNvPr>
            <p:cNvCxnSpPr>
              <a:cxnSpLocks/>
            </p:cNvCxnSpPr>
            <p:nvPr/>
          </p:nvCxnSpPr>
          <p:spPr>
            <a:xfrm>
              <a:off x="5185714" y="4389782"/>
              <a:ext cx="4130742" cy="0"/>
            </a:xfrm>
            <a:prstGeom prst="line">
              <a:avLst/>
            </a:prstGeom>
            <a:ln w="12700">
              <a:solidFill>
                <a:srgbClr val="00BFB3"/>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615757-F218-48E2-B1F6-ABD9DB83813A}"/>
                </a:ext>
              </a:extLst>
            </p:cNvPr>
            <p:cNvSpPr/>
            <p:nvPr/>
          </p:nvSpPr>
          <p:spPr>
            <a:xfrm>
              <a:off x="6604349" y="4413996"/>
              <a:ext cx="2712107" cy="707886"/>
            </a:xfrm>
            <a:prstGeom prst="rect">
              <a:avLst/>
            </a:prstGeom>
          </p:spPr>
          <p:txBody>
            <a:bodyPr wrap="square">
              <a:spAutoFit/>
            </a:bodyPr>
            <a:lstStyle/>
            <a:p>
              <a:r>
                <a:rPr lang="en-US" sz="2000" b="1">
                  <a:solidFill>
                    <a:srgbClr val="8C8C8C"/>
                  </a:solidFill>
                  <a:latin typeface="Arial Narrow" panose="020B0606020202030204" pitchFamily="34" charset="0"/>
                  <a:cs typeface="Arial" panose="020B0604020202020204" pitchFamily="34" charset="0"/>
                </a:rPr>
                <a:t>have at least two chronic diseases</a:t>
              </a:r>
              <a:endParaRPr lang="en-GB" sz="2000" b="1">
                <a:solidFill>
                  <a:srgbClr val="8C8C8C"/>
                </a:solidFill>
                <a:latin typeface="Arial Narrow" panose="020B0606020202030204" pitchFamily="34" charset="0"/>
              </a:endParaRPr>
            </a:p>
          </p:txBody>
        </p:sp>
        <p:sp>
          <p:nvSpPr>
            <p:cNvPr id="22" name="Rectangle 21">
              <a:extLst>
                <a:ext uri="{FF2B5EF4-FFF2-40B4-BE49-F238E27FC236}">
                  <a16:creationId xmlns:a16="http://schemas.microsoft.com/office/drawing/2014/main" id="{8320A108-F943-4666-BEB3-008899B73D49}"/>
                </a:ext>
              </a:extLst>
            </p:cNvPr>
            <p:cNvSpPr/>
            <p:nvPr/>
          </p:nvSpPr>
          <p:spPr>
            <a:xfrm>
              <a:off x="6568055" y="3643166"/>
              <a:ext cx="1959078" cy="830997"/>
            </a:xfrm>
            <a:prstGeom prst="rect">
              <a:avLst/>
            </a:prstGeom>
          </p:spPr>
          <p:txBody>
            <a:bodyPr wrap="square">
              <a:spAutoFit/>
            </a:bodyPr>
            <a:lstStyle/>
            <a:p>
              <a:r>
                <a:rPr lang="en-US" sz="4800" b="1">
                  <a:solidFill>
                    <a:schemeClr val="accent2"/>
                  </a:solidFill>
                  <a:latin typeface="Arial "/>
                  <a:cs typeface="Arial" panose="020B0604020202020204" pitchFamily="34" charset="0"/>
                </a:rPr>
                <a:t>77%</a:t>
              </a:r>
              <a:endParaRPr lang="en-GB" sz="4800" b="1">
                <a:solidFill>
                  <a:schemeClr val="accent2"/>
                </a:solidFill>
                <a:latin typeface="Arial "/>
              </a:endParaRPr>
            </a:p>
          </p:txBody>
        </p:sp>
      </p:grpSp>
      <p:graphicFrame>
        <p:nvGraphicFramePr>
          <p:cNvPr id="23" name="Chart 22">
            <a:extLst>
              <a:ext uri="{FF2B5EF4-FFF2-40B4-BE49-F238E27FC236}">
                <a16:creationId xmlns:a16="http://schemas.microsoft.com/office/drawing/2014/main" id="{0D9A079F-8F91-43C2-B498-B44C49457B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7935819"/>
              </p:ext>
            </p:extLst>
          </p:nvPr>
        </p:nvGraphicFramePr>
        <p:xfrm>
          <a:off x="611380" y="1592580"/>
          <a:ext cx="5777896" cy="3672840"/>
        </p:xfrm>
        <a:graphic>
          <a:graphicData uri="http://schemas.openxmlformats.org/drawingml/2006/chart">
            <c:chart xmlns:c="http://schemas.openxmlformats.org/drawingml/2006/chart" xmlns:r="http://schemas.openxmlformats.org/officeDocument/2006/relationships" r:id="rId4"/>
          </a:graphicData>
        </a:graphic>
      </p:graphicFrame>
      <p:pic>
        <p:nvPicPr>
          <p:cNvPr id="3" name="Graphic 2">
            <a:extLst>
              <a:ext uri="{FF2B5EF4-FFF2-40B4-BE49-F238E27FC236}">
                <a16:creationId xmlns:a16="http://schemas.microsoft.com/office/drawing/2014/main" id="{C722FF92-1B8C-0A30-D281-3FAD72C986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34227" y="2762899"/>
            <a:ext cx="1332201" cy="1332201"/>
          </a:xfrm>
          <a:prstGeom prst="rect">
            <a:avLst/>
          </a:prstGeom>
        </p:spPr>
      </p:pic>
    </p:spTree>
    <p:extLst>
      <p:ext uri="{BB962C8B-B14F-4D97-AF65-F5344CB8AC3E}">
        <p14:creationId xmlns:p14="http://schemas.microsoft.com/office/powerpoint/2010/main" val="36321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540C57-D922-45DB-A7F5-79A421692F63}"/>
              </a:ext>
            </a:extLst>
          </p:cNvPr>
          <p:cNvSpPr>
            <a:spLocks noGrp="1"/>
          </p:cNvSpPr>
          <p:nvPr>
            <p:ph type="title" idx="4294967295"/>
          </p:nvPr>
        </p:nvSpPr>
        <p:spPr>
          <a:xfrm>
            <a:off x="458788" y="182880"/>
            <a:ext cx="6812280"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Residence in full-service facilities increases with age</a:t>
            </a:r>
          </a:p>
        </p:txBody>
      </p:sp>
      <p:grpSp>
        <p:nvGrpSpPr>
          <p:cNvPr id="2" name="Group 1" descr="Chart showing that residence in full-service facilities increases with age from 4% at age 65+ to 15% at age 85+.">
            <a:extLst>
              <a:ext uri="{FF2B5EF4-FFF2-40B4-BE49-F238E27FC236}">
                <a16:creationId xmlns:a16="http://schemas.microsoft.com/office/drawing/2014/main" id="{8B58582C-8422-6F6C-14A7-7552639F6285}"/>
              </a:ext>
            </a:extLst>
          </p:cNvPr>
          <p:cNvGrpSpPr/>
          <p:nvPr/>
        </p:nvGrpSpPr>
        <p:grpSpPr>
          <a:xfrm>
            <a:off x="703779" y="1346666"/>
            <a:ext cx="8019548" cy="4526280"/>
            <a:chOff x="703779" y="1346666"/>
            <a:chExt cx="8019548" cy="4526280"/>
          </a:xfrm>
        </p:grpSpPr>
        <p:graphicFrame>
          <p:nvGraphicFramePr>
            <p:cNvPr id="23" name="Chart 22">
              <a:extLst>
                <a:ext uri="{FF2B5EF4-FFF2-40B4-BE49-F238E27FC236}">
                  <a16:creationId xmlns:a16="http://schemas.microsoft.com/office/drawing/2014/main" id="{468B08AB-84EA-4023-AA46-5FDB72A32E6A}"/>
                </a:ext>
              </a:extLst>
            </p:cNvPr>
            <p:cNvGraphicFramePr/>
            <p:nvPr>
              <p:extLst>
                <p:ext uri="{D42A27DB-BD31-4B8C-83A1-F6EECF244321}">
                  <p14:modId xmlns:p14="http://schemas.microsoft.com/office/powerpoint/2010/main" val="1549889309"/>
                </p:ext>
              </p:extLst>
            </p:nvPr>
          </p:nvGraphicFramePr>
          <p:xfrm>
            <a:off x="1376499" y="1346666"/>
            <a:ext cx="7346828" cy="4526280"/>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a:extLst>
                <a:ext uri="{FF2B5EF4-FFF2-40B4-BE49-F238E27FC236}">
                  <a16:creationId xmlns:a16="http://schemas.microsoft.com/office/drawing/2014/main" id="{87DD4F28-E67E-45E1-AD74-F0EAD4293CD4}"/>
                </a:ext>
              </a:extLst>
            </p:cNvPr>
            <p:cNvSpPr txBox="1"/>
            <p:nvPr/>
          </p:nvSpPr>
          <p:spPr>
            <a:xfrm>
              <a:off x="6417384" y="2100939"/>
              <a:ext cx="853684" cy="461665"/>
            </a:xfrm>
            <a:prstGeom prst="rect">
              <a:avLst/>
            </a:prstGeom>
            <a:noFill/>
          </p:spPr>
          <p:txBody>
            <a:bodyPr wrap="square">
              <a:spAutoFit/>
            </a:bodyPr>
            <a:lstStyle/>
            <a:p>
              <a:r>
                <a:rPr lang="en-US" sz="2400" b="1">
                  <a:solidFill>
                    <a:schemeClr val="bg1"/>
                  </a:solidFill>
                  <a:latin typeface="Arial Narrow" panose="020B0606020202030204" pitchFamily="34" charset="0"/>
                </a:rPr>
                <a:t>3%</a:t>
              </a:r>
            </a:p>
          </p:txBody>
        </p:sp>
        <p:sp>
          <p:nvSpPr>
            <p:cNvPr id="43" name="Rectangle 42">
              <a:extLst>
                <a:ext uri="{FF2B5EF4-FFF2-40B4-BE49-F238E27FC236}">
                  <a16:creationId xmlns:a16="http://schemas.microsoft.com/office/drawing/2014/main" id="{31EB103D-2C80-4B99-BB8A-2A6DFD61023B}"/>
                </a:ext>
              </a:extLst>
            </p:cNvPr>
            <p:cNvSpPr/>
            <p:nvPr/>
          </p:nvSpPr>
          <p:spPr>
            <a:xfrm>
              <a:off x="716891" y="3607263"/>
              <a:ext cx="952514" cy="707886"/>
            </a:xfrm>
            <a:prstGeom prst="rect">
              <a:avLst/>
            </a:prstGeom>
          </p:spPr>
          <p:txBody>
            <a:bodyPr wrap="square">
              <a:spAutoFit/>
            </a:bodyPr>
            <a:lstStyle/>
            <a:p>
              <a:pPr>
                <a:defRPr/>
              </a:pPr>
              <a:r>
                <a:rPr lang="en-US" sz="4000">
                  <a:solidFill>
                    <a:srgbClr val="767676"/>
                  </a:solidFill>
                  <a:latin typeface="Arial Narrow" panose="020B0606020202030204" pitchFamily="34" charset="0"/>
                  <a:cs typeface="Arial" panose="020B0604020202020204" pitchFamily="34" charset="0"/>
                </a:rPr>
                <a:t>85+</a:t>
              </a:r>
            </a:p>
          </p:txBody>
        </p:sp>
        <p:sp>
          <p:nvSpPr>
            <p:cNvPr id="44" name="Rectangle 43">
              <a:extLst>
                <a:ext uri="{FF2B5EF4-FFF2-40B4-BE49-F238E27FC236}">
                  <a16:creationId xmlns:a16="http://schemas.microsoft.com/office/drawing/2014/main" id="{882B1219-CAD2-41D1-9E7C-0EA29DD44F3E}"/>
                </a:ext>
              </a:extLst>
            </p:cNvPr>
            <p:cNvSpPr/>
            <p:nvPr/>
          </p:nvSpPr>
          <p:spPr>
            <a:xfrm>
              <a:off x="703779" y="1977828"/>
              <a:ext cx="952514" cy="707886"/>
            </a:xfrm>
            <a:prstGeom prst="rect">
              <a:avLst/>
            </a:prstGeom>
          </p:spPr>
          <p:txBody>
            <a:bodyPr wrap="square">
              <a:spAutoFit/>
            </a:bodyPr>
            <a:lstStyle/>
            <a:p>
              <a:pPr>
                <a:defRPr/>
              </a:pPr>
              <a:r>
                <a:rPr lang="en-US" sz="4000">
                  <a:solidFill>
                    <a:srgbClr val="767676"/>
                  </a:solidFill>
                  <a:latin typeface="Arial Narrow" panose="020B0606020202030204" pitchFamily="34" charset="0"/>
                  <a:cs typeface="Arial" panose="020B0604020202020204" pitchFamily="34" charset="0"/>
                </a:rPr>
                <a:t>65+</a:t>
              </a:r>
              <a:endParaRPr lang="en-US" sz="1600">
                <a:solidFill>
                  <a:srgbClr val="767676"/>
                </a:solidFill>
                <a:latin typeface="Arial Narrow" panose="020B060602020203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4FB264B7-A323-4ED7-92BD-304197B88096}"/>
              </a:ext>
            </a:extLst>
          </p:cNvPr>
          <p:cNvSpPr txBox="1"/>
          <p:nvPr/>
        </p:nvSpPr>
        <p:spPr bwMode="gray">
          <a:xfrm>
            <a:off x="7904376" y="1965650"/>
            <a:ext cx="3678026" cy="2278531"/>
          </a:xfrm>
          <a:prstGeom prst="roundRect">
            <a:avLst>
              <a:gd name="adj" fmla="val 1372"/>
            </a:avLst>
          </a:prstGeom>
          <a:solidFill>
            <a:srgbClr val="3769FF"/>
          </a:solidFill>
          <a:ln>
            <a:noFill/>
          </a:ln>
          <a:effectLst/>
        </p:spPr>
        <p:txBody>
          <a:bodyPr wrap="square" lIns="274249" tIns="40999" rIns="182832" bIns="40999" rtlCol="0" anchor="ctr" anchorCtr="0">
            <a:noAutofit/>
          </a:bodyPr>
          <a:lstStyle/>
          <a:p>
            <a:pPr defTabSz="914126">
              <a:defRPr/>
            </a:pPr>
            <a:endParaRPr lang="en-US" sz="2800" b="1">
              <a:solidFill>
                <a:srgbClr val="FFFFFF"/>
              </a:solidFill>
              <a:latin typeface="Arial Narrow" panose="020B0606020202030204" pitchFamily="34" charset="0"/>
              <a:cs typeface="Arial" panose="020B0604020202020204" pitchFamily="34" charset="0"/>
            </a:endParaRPr>
          </a:p>
          <a:p>
            <a:pPr defTabSz="914126">
              <a:defRPr/>
            </a:pPr>
            <a:endParaRPr lang="en-US" sz="2800" b="1">
              <a:solidFill>
                <a:srgbClr val="FFFFFF"/>
              </a:solidFill>
              <a:latin typeface="Arial Narrow" panose="020B0606020202030204" pitchFamily="34" charset="0"/>
              <a:cs typeface="Arial" panose="020B0604020202020204" pitchFamily="34" charset="0"/>
            </a:endParaRPr>
          </a:p>
          <a:p>
            <a:pPr defTabSz="914126">
              <a:defRPr/>
            </a:pPr>
            <a:r>
              <a:rPr lang="en-US" sz="2400" b="1">
                <a:solidFill>
                  <a:srgbClr val="FFFFFF"/>
                </a:solidFill>
                <a:latin typeface="Arial Narrow" panose="020B0606020202030204" pitchFamily="34" charset="0"/>
                <a:cs typeface="Arial" panose="020B0604020202020204" pitchFamily="34" charset="0"/>
              </a:rPr>
              <a:t>At 85, the percentage of Medicare beneficiaries who reside in long-term care facilities more than triples to 15%</a:t>
            </a:r>
          </a:p>
          <a:p>
            <a:pPr defTabSz="914126">
              <a:defRPr/>
            </a:pPr>
            <a:endParaRPr lang="en-US" sz="2400" b="1">
              <a:solidFill>
                <a:srgbClr val="FFFFFF"/>
              </a:solidFill>
              <a:latin typeface="Arial Narrow" panose="020B0606020202030204" pitchFamily="34" charset="0"/>
              <a:cs typeface="Arial" panose="020B0604020202020204" pitchFamily="34" charset="0"/>
            </a:endParaRPr>
          </a:p>
          <a:p>
            <a:pPr defTabSz="914126">
              <a:defRPr/>
            </a:pPr>
            <a:r>
              <a:rPr lang="en-US" sz="2400" b="1">
                <a:solidFill>
                  <a:srgbClr val="FFFFFF"/>
                </a:solidFill>
                <a:latin typeface="Arial Narrow" panose="020B0606020202030204" pitchFamily="34" charset="0"/>
                <a:cs typeface="Arial" panose="020B0604020202020204" pitchFamily="34" charset="0"/>
              </a:rPr>
              <a:t> </a:t>
            </a:r>
            <a:endParaRPr lang="en-US" sz="2800" b="1">
              <a:solidFill>
                <a:srgbClr val="FFFFFF"/>
              </a:solidFill>
              <a:latin typeface="Arial Narrow" panose="020B06060202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195588B-6E4B-4534-BC5A-800E6E4EF710}"/>
              </a:ext>
            </a:extLst>
          </p:cNvPr>
          <p:cNvSpPr txBox="1"/>
          <p:nvPr/>
        </p:nvSpPr>
        <p:spPr>
          <a:xfrm>
            <a:off x="349604" y="6210866"/>
            <a:ext cx="3147015" cy="400110"/>
          </a:xfrm>
          <a:prstGeom prst="rect">
            <a:avLst/>
          </a:prstGeom>
          <a:noFill/>
        </p:spPr>
        <p:txBody>
          <a:bodyPr wrap="none" rtlCol="0">
            <a:spAutoFit/>
          </a:bodyPr>
          <a:lstStyle/>
          <a:p>
            <a:pPr>
              <a:defRPr/>
            </a:pPr>
            <a:r>
              <a:rPr lang="en-US" sz="1000">
                <a:solidFill>
                  <a:srgbClr val="000000"/>
                </a:solidFill>
                <a:latin typeface="Arial Narrow" panose="020B0606020202030204" pitchFamily="34" charset="0"/>
                <a:cs typeface="Arial" panose="020B0604020202020204" pitchFamily="34" charset="0"/>
              </a:rPr>
              <a:t>Source: 2020 Older Americans – Key Indicators of Well – Being</a:t>
            </a:r>
          </a:p>
          <a:p>
            <a:pPr>
              <a:defRPr/>
            </a:pPr>
            <a:r>
              <a:rPr lang="en-US" sz="1000">
                <a:solidFill>
                  <a:srgbClr val="000000"/>
                </a:solidFill>
                <a:latin typeface="Arial Narrow" panose="020B0606020202030204" pitchFamily="34" charset="0"/>
                <a:cs typeface="Arial" panose="020B0604020202020204" pitchFamily="34" charset="0"/>
              </a:rPr>
              <a:t>For illustrative and discussion purposes only.</a:t>
            </a:r>
          </a:p>
        </p:txBody>
      </p:sp>
      <p:sp>
        <p:nvSpPr>
          <p:cNvPr id="19" name="Rectangle 18">
            <a:extLst>
              <a:ext uri="{FF2B5EF4-FFF2-40B4-BE49-F238E27FC236}">
                <a16:creationId xmlns:a16="http://schemas.microsoft.com/office/drawing/2014/main" id="{C7BC014C-F1C1-4185-A358-FF7AC11C92B0}"/>
              </a:ext>
              <a:ext uri="{C183D7F6-B498-43B3-948B-1728B52AA6E4}">
                <adec:decorative xmlns:adec="http://schemas.microsoft.com/office/drawing/2017/decorative" val="1"/>
              </a:ext>
            </a:extLst>
          </p:cNvPr>
          <p:cNvSpPr/>
          <p:nvPr/>
        </p:nvSpPr>
        <p:spPr>
          <a:xfrm>
            <a:off x="1595963" y="1802113"/>
            <a:ext cx="5872029" cy="134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ABACBA-3C4C-4923-9DFC-57C57ED69AB7}"/>
              </a:ext>
              <a:ext uri="{C183D7F6-B498-43B3-948B-1728B52AA6E4}">
                <adec:decorative xmlns:adec="http://schemas.microsoft.com/office/drawing/2017/decorative" val="1"/>
              </a:ext>
            </a:extLst>
          </p:cNvPr>
          <p:cNvSpPr/>
          <p:nvPr/>
        </p:nvSpPr>
        <p:spPr>
          <a:xfrm>
            <a:off x="1595963" y="3260594"/>
            <a:ext cx="5872029" cy="134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77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of a person on a bicycle">
            <a:extLst>
              <a:ext uri="{FF2B5EF4-FFF2-40B4-BE49-F238E27FC236}">
                <a16:creationId xmlns:a16="http://schemas.microsoft.com/office/drawing/2014/main" id="{059D7DC8-41B8-4F9A-A3BB-2CBE7DC56F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29A055B7-E3D4-45A9-94E7-DA070F7EAC23}"/>
              </a:ext>
              <a:ext uri="{C183D7F6-B498-43B3-948B-1728B52AA6E4}">
                <adec:decorative xmlns:adec="http://schemas.microsoft.com/office/drawing/2017/decorative" val="1"/>
              </a:ext>
            </a:extLst>
          </p:cNvPr>
          <p:cNvSpPr/>
          <p:nvPr/>
        </p:nvSpPr>
        <p:spPr>
          <a:xfrm>
            <a:off x="-1" y="0"/>
            <a:ext cx="12192000" cy="6858000"/>
          </a:xfrm>
          <a:prstGeom prst="rect">
            <a:avLst/>
          </a:prstGeom>
          <a:solidFill>
            <a:srgbClr val="8C8C8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endParaRPr>
          </a:p>
        </p:txBody>
      </p:sp>
      <p:grpSp>
        <p:nvGrpSpPr>
          <p:cNvPr id="26" name="Group 25">
            <a:extLst>
              <a:ext uri="{FF2B5EF4-FFF2-40B4-BE49-F238E27FC236}">
                <a16:creationId xmlns:a16="http://schemas.microsoft.com/office/drawing/2014/main" id="{295CBFBC-7C4F-4BFC-89B5-5BB2C5C0604D}"/>
              </a:ext>
              <a:ext uri="{C183D7F6-B498-43B3-948B-1728B52AA6E4}">
                <adec:decorative xmlns:adec="http://schemas.microsoft.com/office/drawing/2017/decorative" val="1"/>
              </a:ext>
            </a:extLst>
          </p:cNvPr>
          <p:cNvGrpSpPr/>
          <p:nvPr/>
        </p:nvGrpSpPr>
        <p:grpSpPr>
          <a:xfrm>
            <a:off x="915989" y="650706"/>
            <a:ext cx="822960" cy="640080"/>
            <a:chOff x="14247812" y="2624535"/>
            <a:chExt cx="540132" cy="418008"/>
          </a:xfrm>
        </p:grpSpPr>
        <p:sp>
          <p:nvSpPr>
            <p:cNvPr id="28" name="Rectangle 27">
              <a:extLst>
                <a:ext uri="{FF2B5EF4-FFF2-40B4-BE49-F238E27FC236}">
                  <a16:creationId xmlns:a16="http://schemas.microsoft.com/office/drawing/2014/main" id="{40F1C734-E9D7-44C4-AB96-4FA47D05727A}"/>
                </a:ext>
              </a:extLst>
            </p:cNvPr>
            <p:cNvSpPr/>
            <p:nvPr/>
          </p:nvSpPr>
          <p:spPr>
            <a:xfrm>
              <a:off x="14247812" y="2859663"/>
              <a:ext cx="15240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29" name="Rectangle 28">
              <a:extLst>
                <a:ext uri="{FF2B5EF4-FFF2-40B4-BE49-F238E27FC236}">
                  <a16:creationId xmlns:a16="http://schemas.microsoft.com/office/drawing/2014/main" id="{B0F83F89-BE31-44FE-8593-1D1449398F26}"/>
                </a:ext>
              </a:extLst>
            </p:cNvPr>
            <p:cNvSpPr/>
            <p:nvPr/>
          </p:nvSpPr>
          <p:spPr>
            <a:xfrm>
              <a:off x="14441678" y="2624535"/>
              <a:ext cx="152400" cy="41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30" name="Rectangle 29">
              <a:extLst>
                <a:ext uri="{FF2B5EF4-FFF2-40B4-BE49-F238E27FC236}">
                  <a16:creationId xmlns:a16="http://schemas.microsoft.com/office/drawing/2014/main" id="{7113139E-E8D9-4F93-BF72-AE203B36741E}"/>
                </a:ext>
              </a:extLst>
            </p:cNvPr>
            <p:cNvSpPr/>
            <p:nvPr/>
          </p:nvSpPr>
          <p:spPr>
            <a:xfrm>
              <a:off x="14635544" y="2768223"/>
              <a:ext cx="15240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grpSp>
      <p:sp>
        <p:nvSpPr>
          <p:cNvPr id="2" name="Title 1">
            <a:extLst>
              <a:ext uri="{FF2B5EF4-FFF2-40B4-BE49-F238E27FC236}">
                <a16:creationId xmlns:a16="http://schemas.microsoft.com/office/drawing/2014/main" id="{91C7A10E-0AC1-5BE8-44C9-31D0F7898333}"/>
              </a:ext>
            </a:extLst>
          </p:cNvPr>
          <p:cNvSpPr>
            <a:spLocks noGrp="1"/>
          </p:cNvSpPr>
          <p:nvPr>
            <p:ph type="title" idx="4294967295"/>
          </p:nvPr>
        </p:nvSpPr>
        <p:spPr>
          <a:xfrm>
            <a:off x="1836485" y="851156"/>
            <a:ext cx="4062984" cy="640081"/>
          </a:xfrm>
          <a:prstGeom prst="rect">
            <a:avLst/>
          </a:prstGeom>
        </p:spPr>
        <p:txBody>
          <a:bodyPr/>
          <a:lstStyle/>
          <a:p>
            <a:pPr algn="l"/>
            <a:r>
              <a:rPr lang="en-US" sz="2800" b="1" dirty="0">
                <a:solidFill>
                  <a:schemeClr val="bg1"/>
                </a:solidFill>
              </a:rPr>
              <a:t>CHAT QUESTION</a:t>
            </a:r>
          </a:p>
        </p:txBody>
      </p:sp>
      <p:sp>
        <p:nvSpPr>
          <p:cNvPr id="32" name="TextBox 31">
            <a:extLst>
              <a:ext uri="{FF2B5EF4-FFF2-40B4-BE49-F238E27FC236}">
                <a16:creationId xmlns:a16="http://schemas.microsoft.com/office/drawing/2014/main" id="{780115B6-82F8-475F-BB74-CB107BD38F2D}"/>
              </a:ext>
            </a:extLst>
          </p:cNvPr>
          <p:cNvSpPr txBox="1"/>
          <p:nvPr/>
        </p:nvSpPr>
        <p:spPr>
          <a:xfrm>
            <a:off x="3037363" y="2362739"/>
            <a:ext cx="6117272" cy="1384995"/>
          </a:xfrm>
          <a:prstGeom prst="rect">
            <a:avLst/>
          </a:prstGeom>
          <a:noFill/>
        </p:spPr>
        <p:txBody>
          <a:bodyPr wrap="square">
            <a:spAutoFit/>
          </a:bodyPr>
          <a:lstStyle/>
          <a:p>
            <a:pPr algn="ctr"/>
            <a:r>
              <a:rPr lang="en-US" sz="2800" b="1">
                <a:solidFill>
                  <a:schemeClr val="bg1"/>
                </a:solidFill>
                <a:latin typeface="Arial" panose="020B0604020202020204" pitchFamily="34" charset="0"/>
                <a:cs typeface="Arial" panose="020B0604020202020204" pitchFamily="34" charset="0"/>
              </a:rPr>
              <a:t>What aging statistic resonates most with you and why?  </a:t>
            </a:r>
          </a:p>
          <a:p>
            <a:pPr algn="ctr"/>
            <a:endParaRPr lang="en-US" sz="2800" b="1">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A33013B-D502-6368-28E2-918BC9B79F1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custDataLst>
      <p:tags r:id="rId1"/>
    </p:custDataLst>
    <p:extLst>
      <p:ext uri="{BB962C8B-B14F-4D97-AF65-F5344CB8AC3E}">
        <p14:creationId xmlns:p14="http://schemas.microsoft.com/office/powerpoint/2010/main" val="268448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lded hands">
            <a:extLst>
              <a:ext uri="{FF2B5EF4-FFF2-40B4-BE49-F238E27FC236}">
                <a16:creationId xmlns:a16="http://schemas.microsoft.com/office/drawing/2014/main" id="{D37AE696-419E-471B-98D7-D402F82B9E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8" y="0"/>
            <a:ext cx="12190412" cy="6858000"/>
          </a:xfrm>
          <a:prstGeom prst="rect">
            <a:avLst/>
          </a:prstGeom>
        </p:spPr>
      </p:pic>
      <p:sp>
        <p:nvSpPr>
          <p:cNvPr id="31" name="Text Placeholder 5">
            <a:extLst>
              <a:ext uri="{FF2B5EF4-FFF2-40B4-BE49-F238E27FC236}">
                <a16:creationId xmlns:a16="http://schemas.microsoft.com/office/drawing/2014/main" id="{3695DBF8-04E5-435E-9D5B-D5F31F5D34AC}"/>
              </a:ext>
            </a:extLst>
          </p:cNvPr>
          <p:cNvSpPr txBox="1">
            <a:spLocks noGrp="1"/>
          </p:cNvSpPr>
          <p:nvPr>
            <p:ph type="title" idx="4294967295"/>
          </p:nvPr>
        </p:nvSpPr>
        <p:spPr>
          <a:xfrm>
            <a:off x="915988" y="914400"/>
            <a:ext cx="3195574" cy="304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24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FOOD FOR THOUGHT</a:t>
            </a:r>
          </a:p>
        </p:txBody>
      </p:sp>
      <p:cxnSp>
        <p:nvCxnSpPr>
          <p:cNvPr id="32" name="Straight Arrow Connector 31">
            <a:extLst>
              <a:ext uri="{FF2B5EF4-FFF2-40B4-BE49-F238E27FC236}">
                <a16:creationId xmlns:a16="http://schemas.microsoft.com/office/drawing/2014/main" id="{786E955F-84EB-4CE5-9F53-02CF06A93E29}"/>
              </a:ext>
              <a:ext uri="{C183D7F6-B498-43B3-948B-1728B52AA6E4}">
                <adec:decorative xmlns:adec="http://schemas.microsoft.com/office/drawing/2017/decorative" val="1"/>
              </a:ext>
            </a:extLst>
          </p:cNvPr>
          <p:cNvCxnSpPr>
            <a:cxnSpLocks/>
          </p:cNvCxnSpPr>
          <p:nvPr/>
        </p:nvCxnSpPr>
        <p:spPr>
          <a:xfrm>
            <a:off x="915988" y="1273519"/>
            <a:ext cx="3673909" cy="0"/>
          </a:xfrm>
          <a:prstGeom prst="straightConnector1">
            <a:avLst/>
          </a:prstGeom>
          <a:ln>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8D1D5C49-A750-4380-B78C-968C59DD54E2}"/>
              </a:ext>
            </a:extLst>
          </p:cNvPr>
          <p:cNvSpPr txBox="1">
            <a:spLocks/>
          </p:cNvSpPr>
          <p:nvPr/>
        </p:nvSpPr>
        <p:spPr>
          <a:xfrm>
            <a:off x="915988" y="1432707"/>
            <a:ext cx="4402138" cy="2840881"/>
          </a:xfrm>
          <a:prstGeom prst="rect">
            <a:avLst/>
          </a:prstGeom>
        </p:spPr>
        <p:txBody>
          <a:bodyPr lIns="0" tIns="0" rIns="0" bIns="0"/>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dirty="0">
                <a:solidFill>
                  <a:srgbClr val="333333"/>
                </a:solidFill>
                <a:latin typeface="Arial Narrow" panose="020B0606020202030204" pitchFamily="34" charset="0"/>
              </a:rPr>
              <a:t>“If you don’t make </a:t>
            </a:r>
            <a:br>
              <a:rPr lang="en-US" sz="4000" dirty="0">
                <a:solidFill>
                  <a:srgbClr val="333333"/>
                </a:solidFill>
                <a:latin typeface="Arial Narrow" panose="020B0606020202030204" pitchFamily="34" charset="0"/>
              </a:rPr>
            </a:br>
            <a:r>
              <a:rPr lang="en-US" sz="4000" dirty="0">
                <a:solidFill>
                  <a:srgbClr val="333333"/>
                </a:solidFill>
                <a:latin typeface="Arial Narrow" panose="020B0606020202030204" pitchFamily="34" charset="0"/>
              </a:rPr>
              <a:t>a plan, a plan will </a:t>
            </a:r>
            <a:br>
              <a:rPr lang="en-US" sz="4000" dirty="0">
                <a:solidFill>
                  <a:srgbClr val="333333"/>
                </a:solidFill>
                <a:latin typeface="Arial Narrow" panose="020B0606020202030204" pitchFamily="34" charset="0"/>
              </a:rPr>
            </a:br>
            <a:r>
              <a:rPr lang="en-US" sz="4000" dirty="0">
                <a:solidFill>
                  <a:srgbClr val="333333"/>
                </a:solidFill>
                <a:latin typeface="Arial Narrow" panose="020B0606020202030204" pitchFamily="34" charset="0"/>
              </a:rPr>
              <a:t>be made for you”</a:t>
            </a:r>
          </a:p>
          <a:p>
            <a:r>
              <a:rPr lang="en-US" sz="4000" dirty="0">
                <a:solidFill>
                  <a:srgbClr val="333333"/>
                </a:solidFill>
                <a:latin typeface="Arial Narrow" panose="020B0606020202030204" pitchFamily="34" charset="0"/>
              </a:rPr>
              <a:t> </a:t>
            </a:r>
          </a:p>
          <a:p>
            <a:endParaRPr lang="en-US" sz="1800" dirty="0">
              <a:solidFill>
                <a:srgbClr val="333333"/>
              </a:solidFill>
              <a:latin typeface="Arial Narrow" panose="020B0606020202030204" pitchFamily="34" charset="0"/>
            </a:endParaRPr>
          </a:p>
        </p:txBody>
      </p:sp>
      <p:pic>
        <p:nvPicPr>
          <p:cNvPr id="4" name="Picture 3">
            <a:extLst>
              <a:ext uri="{FF2B5EF4-FFF2-40B4-BE49-F238E27FC236}">
                <a16:creationId xmlns:a16="http://schemas.microsoft.com/office/drawing/2014/main" id="{91BE2A48-D55C-5836-1D7B-1CD2752207A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extLst>
      <p:ext uri="{BB962C8B-B14F-4D97-AF65-F5344CB8AC3E}">
        <p14:creationId xmlns:p14="http://schemas.microsoft.com/office/powerpoint/2010/main" val="269008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9902A3B-434D-B12A-1ECD-20CC4DC2C3B9}"/>
              </a:ext>
            </a:extLst>
          </p:cNvPr>
          <p:cNvSpPr>
            <a:spLocks noGrp="1"/>
          </p:cNvSpPr>
          <p:nvPr>
            <p:ph type="title" idx="4294967295"/>
          </p:nvPr>
        </p:nvSpPr>
        <p:spPr>
          <a:xfrm>
            <a:off x="914400" y="1069975"/>
            <a:ext cx="8924544" cy="1231106"/>
          </a:xfrm>
          <a:prstGeom prst="rect">
            <a:avLst/>
          </a:prstGeom>
          <a:noFill/>
          <a:ln w="15875">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 | Care and housing considerations</a:t>
            </a:r>
          </a:p>
        </p:txBody>
      </p:sp>
    </p:spTree>
    <p:custDataLst>
      <p:tags r:id="rId1"/>
    </p:custDataLst>
    <p:extLst>
      <p:ext uri="{BB962C8B-B14F-4D97-AF65-F5344CB8AC3E}">
        <p14:creationId xmlns:p14="http://schemas.microsoft.com/office/powerpoint/2010/main" val="53515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73AABA1-BB65-465E-BB8D-2674450EB4F8}"/>
              </a:ext>
              <a:ext uri="{C183D7F6-B498-43B3-948B-1728B52AA6E4}">
                <adec:decorative xmlns:adec="http://schemas.microsoft.com/office/drawing/2017/decorative" val="1"/>
              </a:ext>
            </a:extLst>
          </p:cNvPr>
          <p:cNvSpPr/>
          <p:nvPr/>
        </p:nvSpPr>
        <p:spPr>
          <a:xfrm>
            <a:off x="-6225" y="892"/>
            <a:ext cx="12204415" cy="685710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a:solidFill>
                  <a:srgbClr val="FF0000"/>
                </a:solidFill>
                <a:latin typeface="Calibri"/>
              </a:rPr>
              <a:t> </a:t>
            </a:r>
          </a:p>
        </p:txBody>
      </p:sp>
      <p:sp>
        <p:nvSpPr>
          <p:cNvPr id="47" name="Rectangle 46">
            <a:extLst>
              <a:ext uri="{FF2B5EF4-FFF2-40B4-BE49-F238E27FC236}">
                <a16:creationId xmlns:a16="http://schemas.microsoft.com/office/drawing/2014/main" id="{D1A66C05-3F62-4166-8DE2-F66295D357FB}"/>
              </a:ext>
              <a:ext uri="{C183D7F6-B498-43B3-948B-1728B52AA6E4}">
                <adec:decorative xmlns:adec="http://schemas.microsoft.com/office/drawing/2017/decorative" val="1"/>
              </a:ext>
            </a:extLst>
          </p:cNvPr>
          <p:cNvSpPr/>
          <p:nvPr/>
        </p:nvSpPr>
        <p:spPr>
          <a:xfrm>
            <a:off x="1587" y="893"/>
            <a:ext cx="12202826" cy="3424388"/>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fontAlgn="base">
              <a:spcBef>
                <a:spcPct val="0"/>
              </a:spcBef>
              <a:spcAft>
                <a:spcPct val="0"/>
              </a:spcAft>
              <a:defRPr/>
            </a:pPr>
            <a:endParaRPr lang="en-US" sz="1600" dirty="0">
              <a:solidFill>
                <a:srgbClr val="FFFFFF"/>
              </a:solidFill>
              <a:latin typeface="Calibri"/>
            </a:endParaRPr>
          </a:p>
        </p:txBody>
      </p:sp>
      <p:sp>
        <p:nvSpPr>
          <p:cNvPr id="81" name="Rectangle 80">
            <a:extLst>
              <a:ext uri="{C183D7F6-B498-43B3-948B-1728B52AA6E4}">
                <adec:decorative xmlns:adec="http://schemas.microsoft.com/office/drawing/2017/decorative" val="1"/>
              </a:ext>
            </a:extLst>
          </p:cNvPr>
          <p:cNvSpPr/>
          <p:nvPr/>
        </p:nvSpPr>
        <p:spPr>
          <a:xfrm>
            <a:off x="3177" y="894"/>
            <a:ext cx="12202826" cy="1204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18" name="Title 17">
            <a:extLst>
              <a:ext uri="{FF2B5EF4-FFF2-40B4-BE49-F238E27FC236}">
                <a16:creationId xmlns:a16="http://schemas.microsoft.com/office/drawing/2014/main" id="{C0306A20-63DF-4401-A7AC-FD68513C9839}"/>
              </a:ext>
            </a:extLst>
          </p:cNvPr>
          <p:cNvSpPr>
            <a:spLocks noGrp="1"/>
          </p:cNvSpPr>
          <p:nvPr>
            <p:ph type="title" idx="4294967295"/>
          </p:nvPr>
        </p:nvSpPr>
        <p:spPr>
          <a:xfrm>
            <a:off x="458669" y="182880"/>
            <a:ext cx="9135103" cy="5230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Housing as you age</a:t>
            </a:r>
          </a:p>
        </p:txBody>
      </p:sp>
      <p:grpSp>
        <p:nvGrpSpPr>
          <p:cNvPr id="3" name="Group 2" descr="Aging in place">
            <a:extLst>
              <a:ext uri="{FF2B5EF4-FFF2-40B4-BE49-F238E27FC236}">
                <a16:creationId xmlns:a16="http://schemas.microsoft.com/office/drawing/2014/main" id="{302D71FC-5230-4301-B212-235147E3F3FC}"/>
              </a:ext>
            </a:extLst>
          </p:cNvPr>
          <p:cNvGrpSpPr/>
          <p:nvPr/>
        </p:nvGrpSpPr>
        <p:grpSpPr>
          <a:xfrm>
            <a:off x="649344" y="3127409"/>
            <a:ext cx="2011156" cy="1801368"/>
            <a:chOff x="604222" y="3426538"/>
            <a:chExt cx="2011680" cy="2065959"/>
          </a:xfrm>
        </p:grpSpPr>
        <p:sp>
          <p:nvSpPr>
            <p:cNvPr id="49" name="Rectangle: Rounded Corners 48">
              <a:extLst>
                <a:ext uri="{FF2B5EF4-FFF2-40B4-BE49-F238E27FC236}">
                  <a16:creationId xmlns:a16="http://schemas.microsoft.com/office/drawing/2014/main" id="{6EEC14BD-8967-4B49-997F-6307D53D2F83}"/>
                </a:ext>
              </a:extLst>
            </p:cNvPr>
            <p:cNvSpPr/>
            <p:nvPr>
              <p:custDataLst>
                <p:tags r:id="rId6"/>
              </p:custDataLst>
            </p:nvPr>
          </p:nvSpPr>
          <p:spPr bwMode="gray">
            <a:xfrm>
              <a:off x="604222" y="3426538"/>
              <a:ext cx="2011680" cy="2065959"/>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80" name="Content Placeholder 2">
              <a:extLst>
                <a:ext uri="{FF2B5EF4-FFF2-40B4-BE49-F238E27FC236}">
                  <a16:creationId xmlns:a16="http://schemas.microsoft.com/office/drawing/2014/main" id="{5C89F591-6F81-4FDA-AC68-005A2573888D}"/>
                </a:ext>
              </a:extLst>
            </p:cNvPr>
            <p:cNvSpPr txBox="1">
              <a:spLocks/>
            </p:cNvSpPr>
            <p:nvPr/>
          </p:nvSpPr>
          <p:spPr bwMode="gray">
            <a:xfrm>
              <a:off x="693357" y="4402684"/>
              <a:ext cx="1833411" cy="45529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Aging in place</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40" name="Picture 39" descr="Close-up of blanket on bed at home">
            <a:extLst>
              <a:ext uri="{FF2B5EF4-FFF2-40B4-BE49-F238E27FC236}">
                <a16:creationId xmlns:a16="http://schemas.microsoft.com/office/drawing/2014/main" id="{E24AF4A9-C2EF-4C27-A448-F13C74E34C5E}"/>
              </a:ext>
            </a:extLst>
          </p:cNvPr>
          <p:cNvPicPr>
            <a:picLocks/>
          </p:cNvPicPr>
          <p:nvPr/>
        </p:nvPicPr>
        <p:blipFill rotWithShape="1">
          <a:blip r:embed="rId9" cstate="screen">
            <a:extLst>
              <a:ext uri="{28A0092B-C50C-407E-A947-70E740481C1C}">
                <a14:useLocalDpi xmlns:a14="http://schemas.microsoft.com/office/drawing/2010/main"/>
              </a:ext>
            </a:extLst>
          </a:blip>
          <a:srcRect l="-2"/>
          <a:stretch/>
        </p:blipFill>
        <p:spPr>
          <a:xfrm>
            <a:off x="663103" y="1870047"/>
            <a:ext cx="1983641" cy="1899620"/>
          </a:xfrm>
          <a:prstGeom prst="rect">
            <a:avLst/>
          </a:prstGeom>
          <a:ln w="57150">
            <a:solidFill>
              <a:srgbClr val="DDEAFF"/>
            </a:solidFill>
          </a:ln>
        </p:spPr>
      </p:pic>
      <p:grpSp>
        <p:nvGrpSpPr>
          <p:cNvPr id="43" name="Group 42" descr="55+ independent living communities">
            <a:extLst>
              <a:ext uri="{FF2B5EF4-FFF2-40B4-BE49-F238E27FC236}">
                <a16:creationId xmlns:a16="http://schemas.microsoft.com/office/drawing/2014/main" id="{C3DB77D4-2D41-4F55-8775-F0C6C5C36C4F}"/>
              </a:ext>
            </a:extLst>
          </p:cNvPr>
          <p:cNvGrpSpPr/>
          <p:nvPr/>
        </p:nvGrpSpPr>
        <p:grpSpPr>
          <a:xfrm>
            <a:off x="2875406" y="3127409"/>
            <a:ext cx="2011156" cy="1801368"/>
            <a:chOff x="604222" y="3412739"/>
            <a:chExt cx="2011680" cy="2065959"/>
          </a:xfrm>
        </p:grpSpPr>
        <p:sp>
          <p:nvSpPr>
            <p:cNvPr id="45" name="Rectangle: Rounded Corners 44">
              <a:extLst>
                <a:ext uri="{FF2B5EF4-FFF2-40B4-BE49-F238E27FC236}">
                  <a16:creationId xmlns:a16="http://schemas.microsoft.com/office/drawing/2014/main" id="{3C247C78-5B79-4866-B2E1-5F5369636FD5}"/>
                </a:ext>
              </a:extLst>
            </p:cNvPr>
            <p:cNvSpPr/>
            <p:nvPr>
              <p:custDataLst>
                <p:tags r:id="rId5"/>
              </p:custDataLst>
            </p:nvPr>
          </p:nvSpPr>
          <p:spPr bwMode="gray">
            <a:xfrm>
              <a:off x="604222" y="3412739"/>
              <a:ext cx="2011680" cy="2065959"/>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48" name="Content Placeholder 2">
              <a:extLst>
                <a:ext uri="{FF2B5EF4-FFF2-40B4-BE49-F238E27FC236}">
                  <a16:creationId xmlns:a16="http://schemas.microsoft.com/office/drawing/2014/main" id="{2A0FD693-5BE2-4E9F-8412-4E98D5FE41D0}"/>
                </a:ext>
              </a:extLst>
            </p:cNvPr>
            <p:cNvSpPr txBox="1">
              <a:spLocks/>
            </p:cNvSpPr>
            <p:nvPr/>
          </p:nvSpPr>
          <p:spPr bwMode="gray">
            <a:xfrm>
              <a:off x="638398" y="4380836"/>
              <a:ext cx="1943329" cy="45529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55+ independent living communities</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78" name="Picture 77" descr="A grassy area with trees and buildings in the background&#10;">
            <a:extLst>
              <a:ext uri="{FF2B5EF4-FFF2-40B4-BE49-F238E27FC236}">
                <a16:creationId xmlns:a16="http://schemas.microsoft.com/office/drawing/2014/main" id="{84154912-1345-48F6-8C7E-3D8085E9463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
          <a:stretch/>
        </p:blipFill>
        <p:spPr>
          <a:xfrm>
            <a:off x="2891169" y="1870047"/>
            <a:ext cx="1979633" cy="1901952"/>
          </a:xfrm>
          <a:prstGeom prst="rect">
            <a:avLst/>
          </a:prstGeom>
          <a:ln w="57150">
            <a:solidFill>
              <a:srgbClr val="DDEAFF"/>
            </a:solidFill>
          </a:ln>
        </p:spPr>
      </p:pic>
      <p:grpSp>
        <p:nvGrpSpPr>
          <p:cNvPr id="52" name="Group 51" descr="Continuing care retirement communities ">
            <a:extLst>
              <a:ext uri="{FF2B5EF4-FFF2-40B4-BE49-F238E27FC236}">
                <a16:creationId xmlns:a16="http://schemas.microsoft.com/office/drawing/2014/main" id="{8953C411-793B-42DB-B685-42AD334397CB}"/>
              </a:ext>
            </a:extLst>
          </p:cNvPr>
          <p:cNvGrpSpPr/>
          <p:nvPr/>
        </p:nvGrpSpPr>
        <p:grpSpPr>
          <a:xfrm>
            <a:off x="5101468" y="3127410"/>
            <a:ext cx="2011156" cy="1802579"/>
            <a:chOff x="604222" y="3381525"/>
            <a:chExt cx="2011680" cy="2067349"/>
          </a:xfrm>
        </p:grpSpPr>
        <p:sp>
          <p:nvSpPr>
            <p:cNvPr id="60" name="Rectangle: Rounded Corners 59">
              <a:extLst>
                <a:ext uri="{FF2B5EF4-FFF2-40B4-BE49-F238E27FC236}">
                  <a16:creationId xmlns:a16="http://schemas.microsoft.com/office/drawing/2014/main" id="{4D2ABDF4-15C0-4121-82D3-B25CD8A100BC}"/>
                </a:ext>
              </a:extLst>
            </p:cNvPr>
            <p:cNvSpPr/>
            <p:nvPr>
              <p:custDataLst>
                <p:tags r:id="rId4"/>
              </p:custDataLst>
            </p:nvPr>
          </p:nvSpPr>
          <p:spPr bwMode="gray">
            <a:xfrm>
              <a:off x="604222" y="3381525"/>
              <a:ext cx="2011680" cy="2067349"/>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64" name="Content Placeholder 2">
              <a:extLst>
                <a:ext uri="{FF2B5EF4-FFF2-40B4-BE49-F238E27FC236}">
                  <a16:creationId xmlns:a16="http://schemas.microsoft.com/office/drawing/2014/main" id="{A227DB3D-B8E2-41F9-AE31-57C051C18F89}"/>
                </a:ext>
              </a:extLst>
            </p:cNvPr>
            <p:cNvSpPr txBox="1">
              <a:spLocks/>
            </p:cNvSpPr>
            <p:nvPr/>
          </p:nvSpPr>
          <p:spPr bwMode="gray">
            <a:xfrm>
              <a:off x="638398" y="4351703"/>
              <a:ext cx="1943329" cy="940696"/>
            </a:xfrm>
            <a:prstGeom prst="rect">
              <a:avLst/>
            </a:prstGeom>
            <a:ln>
              <a:noFill/>
            </a:ln>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Continuing care retirement communities</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79" name="Picture 78" descr="A picture containing street leading to a house">
            <a:extLst>
              <a:ext uri="{FF2B5EF4-FFF2-40B4-BE49-F238E27FC236}">
                <a16:creationId xmlns:a16="http://schemas.microsoft.com/office/drawing/2014/main" id="{B4642EBA-2188-44AF-8783-A56B5E81ACD7}"/>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5117231" y="1870047"/>
            <a:ext cx="1979633" cy="1901952"/>
          </a:xfrm>
          <a:prstGeom prst="rect">
            <a:avLst/>
          </a:prstGeom>
          <a:ln w="57150">
            <a:solidFill>
              <a:srgbClr val="DDEAFF"/>
            </a:solidFill>
          </a:ln>
        </p:spPr>
      </p:pic>
      <p:grpSp>
        <p:nvGrpSpPr>
          <p:cNvPr id="6" name="Group 5" descr="Assisted living">
            <a:extLst>
              <a:ext uri="{FF2B5EF4-FFF2-40B4-BE49-F238E27FC236}">
                <a16:creationId xmlns:a16="http://schemas.microsoft.com/office/drawing/2014/main" id="{0F3D9923-99A1-4D11-B1F4-F6E56788A360}"/>
              </a:ext>
            </a:extLst>
          </p:cNvPr>
          <p:cNvGrpSpPr/>
          <p:nvPr/>
        </p:nvGrpSpPr>
        <p:grpSpPr>
          <a:xfrm>
            <a:off x="7327530" y="3127409"/>
            <a:ext cx="2011156" cy="1801368"/>
            <a:chOff x="7325942" y="2786742"/>
            <a:chExt cx="2011156" cy="1801368"/>
          </a:xfrm>
        </p:grpSpPr>
        <p:sp>
          <p:nvSpPr>
            <p:cNvPr id="68" name="Rectangle: Rounded Corners 67">
              <a:extLst>
                <a:ext uri="{FF2B5EF4-FFF2-40B4-BE49-F238E27FC236}">
                  <a16:creationId xmlns:a16="http://schemas.microsoft.com/office/drawing/2014/main" id="{D8EB2781-A97D-4A10-82A9-66176B460DDA}"/>
                </a:ext>
              </a:extLst>
            </p:cNvPr>
            <p:cNvSpPr/>
            <p:nvPr>
              <p:custDataLst>
                <p:tags r:id="rId3"/>
              </p:custDataLst>
            </p:nvPr>
          </p:nvSpPr>
          <p:spPr bwMode="gray">
            <a:xfrm>
              <a:off x="7325942" y="2786742"/>
              <a:ext cx="2011156" cy="1801368"/>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72" name="Content Placeholder 2">
              <a:extLst>
                <a:ext uri="{FF2B5EF4-FFF2-40B4-BE49-F238E27FC236}">
                  <a16:creationId xmlns:a16="http://schemas.microsoft.com/office/drawing/2014/main" id="{AF104575-C1E5-48AE-ABF6-6DF352AF2ED6}"/>
                </a:ext>
              </a:extLst>
            </p:cNvPr>
            <p:cNvSpPr txBox="1">
              <a:spLocks/>
            </p:cNvSpPr>
            <p:nvPr/>
          </p:nvSpPr>
          <p:spPr bwMode="gray">
            <a:xfrm>
              <a:off x="7360109" y="3645133"/>
              <a:ext cx="1942823" cy="396982"/>
            </a:xfrm>
            <a:prstGeom prst="rect">
              <a:avLst/>
            </a:prstGeom>
            <a:ln>
              <a:noFill/>
            </a:ln>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Assisted living</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28" name="Picture 27" descr="A picture containing house, sky, outdoor, grass">
            <a:extLst>
              <a:ext uri="{FF2B5EF4-FFF2-40B4-BE49-F238E27FC236}">
                <a16:creationId xmlns:a16="http://schemas.microsoft.com/office/drawing/2014/main" id="{E803AE3C-A9E0-4A04-8DED-E7BEB1773D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43291" y="1870047"/>
            <a:ext cx="1979634" cy="1901952"/>
          </a:xfrm>
          <a:prstGeom prst="rect">
            <a:avLst/>
          </a:prstGeom>
          <a:ln w="57150">
            <a:solidFill>
              <a:srgbClr val="DDEAFF"/>
            </a:solidFill>
          </a:ln>
        </p:spPr>
      </p:pic>
      <p:grpSp>
        <p:nvGrpSpPr>
          <p:cNvPr id="8" name="Group 7" descr="Skilled nursing">
            <a:extLst>
              <a:ext uri="{FF2B5EF4-FFF2-40B4-BE49-F238E27FC236}">
                <a16:creationId xmlns:a16="http://schemas.microsoft.com/office/drawing/2014/main" id="{27999D5A-92C6-4BDB-9C71-D8DB4EA5038F}"/>
              </a:ext>
            </a:extLst>
          </p:cNvPr>
          <p:cNvGrpSpPr/>
          <p:nvPr/>
        </p:nvGrpSpPr>
        <p:grpSpPr>
          <a:xfrm>
            <a:off x="9557222" y="3127409"/>
            <a:ext cx="2011156" cy="1801368"/>
            <a:chOff x="9555634" y="2786742"/>
            <a:chExt cx="2011156" cy="1801368"/>
          </a:xfrm>
        </p:grpSpPr>
        <p:sp>
          <p:nvSpPr>
            <p:cNvPr id="76" name="Rectangle: Rounded Corners 75">
              <a:extLst>
                <a:ext uri="{FF2B5EF4-FFF2-40B4-BE49-F238E27FC236}">
                  <a16:creationId xmlns:a16="http://schemas.microsoft.com/office/drawing/2014/main" id="{34A6E772-35C3-4A51-BCE1-A150A7ABD517}"/>
                </a:ext>
              </a:extLst>
            </p:cNvPr>
            <p:cNvSpPr/>
            <p:nvPr>
              <p:custDataLst>
                <p:tags r:id="rId2"/>
              </p:custDataLst>
            </p:nvPr>
          </p:nvSpPr>
          <p:spPr bwMode="gray">
            <a:xfrm>
              <a:off x="9555634" y="2786742"/>
              <a:ext cx="2011156" cy="1801368"/>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77" name="Content Placeholder 2">
              <a:extLst>
                <a:ext uri="{FF2B5EF4-FFF2-40B4-BE49-F238E27FC236}">
                  <a16:creationId xmlns:a16="http://schemas.microsoft.com/office/drawing/2014/main" id="{CC30BFFE-C99A-48DA-BB1D-689F9E75A206}"/>
                </a:ext>
              </a:extLst>
            </p:cNvPr>
            <p:cNvSpPr txBox="1">
              <a:spLocks/>
            </p:cNvSpPr>
            <p:nvPr/>
          </p:nvSpPr>
          <p:spPr bwMode="gray">
            <a:xfrm>
              <a:off x="9589801" y="3647182"/>
              <a:ext cx="1942823" cy="396982"/>
            </a:xfrm>
            <a:prstGeom prst="rect">
              <a:avLst/>
            </a:prstGeom>
            <a:ln>
              <a:noFill/>
            </a:ln>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Skilled nursing</a:t>
              </a:r>
              <a:endParaRPr lang="en-US" sz="1400" dirty="0">
                <a:solidFill>
                  <a:schemeClr val="accent1"/>
                </a:solidFill>
                <a:latin typeface="Franklin Gothic Medium" panose="020B0603020102020204" pitchFamily="34" charset="0"/>
              </a:endParaRPr>
            </a:p>
          </p:txBody>
        </p:sp>
      </p:grpSp>
      <p:pic>
        <p:nvPicPr>
          <p:cNvPr id="83" name="Picture 82" descr="A picture containing tree, outdoor, path with person pushing someone in a wheelchair">
            <a:extLst>
              <a:ext uri="{FF2B5EF4-FFF2-40B4-BE49-F238E27FC236}">
                <a16:creationId xmlns:a16="http://schemas.microsoft.com/office/drawing/2014/main" id="{FDBA7306-8B68-47C0-92B6-AE9F733343A6}"/>
              </a:ext>
            </a:extLst>
          </p:cNvPr>
          <p:cNvPicPr>
            <a:picLocks/>
          </p:cNvPicPr>
          <p:nvPr/>
        </p:nvPicPr>
        <p:blipFill rotWithShape="1">
          <a:blip r:embed="rId13" cstate="screen">
            <a:extLst>
              <a:ext uri="{28A0092B-C50C-407E-A947-70E740481C1C}">
                <a14:useLocalDpi xmlns:a14="http://schemas.microsoft.com/office/drawing/2010/main"/>
              </a:ext>
            </a:extLst>
          </a:blip>
          <a:srcRect b="-216"/>
          <a:stretch/>
        </p:blipFill>
        <p:spPr>
          <a:xfrm>
            <a:off x="9570676" y="1870047"/>
            <a:ext cx="1984248" cy="1901952"/>
          </a:xfrm>
          <a:prstGeom prst="rect">
            <a:avLst/>
          </a:prstGeom>
          <a:ln w="57150">
            <a:solidFill>
              <a:srgbClr val="DDEAFF"/>
            </a:solidFill>
          </a:ln>
        </p:spPr>
      </p:pic>
      <p:pic>
        <p:nvPicPr>
          <p:cNvPr id="5" name="Picture 4">
            <a:extLst>
              <a:ext uri="{FF2B5EF4-FFF2-40B4-BE49-F238E27FC236}">
                <a16:creationId xmlns:a16="http://schemas.microsoft.com/office/drawing/2014/main" id="{81C8B089-8060-AA28-8BAD-D3D9E785C23B}"/>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
        <p:nvSpPr>
          <p:cNvPr id="27" name="TextBox 26">
            <a:extLst>
              <a:ext uri="{FF2B5EF4-FFF2-40B4-BE49-F238E27FC236}">
                <a16:creationId xmlns:a16="http://schemas.microsoft.com/office/drawing/2014/main" id="{195BD7DD-F42A-49CE-B2DC-63DE5FA6BD46}"/>
              </a:ext>
            </a:extLst>
          </p:cNvPr>
          <p:cNvSpPr txBox="1"/>
          <p:nvPr/>
        </p:nvSpPr>
        <p:spPr>
          <a:xfrm>
            <a:off x="448799" y="6291105"/>
            <a:ext cx="2467342" cy="246221"/>
          </a:xfrm>
          <a:prstGeom prst="rect">
            <a:avLst/>
          </a:prstGeom>
          <a:noFill/>
        </p:spPr>
        <p:txBody>
          <a:bodyPr wrap="none" lIns="0" rtlCol="0">
            <a:spAutoFit/>
          </a:bodyPr>
          <a:lstStyle/>
          <a:p>
            <a:pPr>
              <a:defRPr/>
            </a:pPr>
            <a:r>
              <a:rPr lang="en-US" sz="1000" b="1">
                <a:latin typeface="Arial Narrow" panose="020B0606020202030204" pitchFamily="34" charset="0"/>
                <a:cs typeface="Arial" panose="020B0604020202020204" pitchFamily="34" charset="0"/>
              </a:rPr>
              <a:t>For illustrative and discussion purposes only.</a:t>
            </a:r>
          </a:p>
        </p:txBody>
      </p:sp>
    </p:spTree>
    <p:custDataLst>
      <p:tags r:id="rId1"/>
    </p:custDataLst>
    <p:extLst>
      <p:ext uri="{BB962C8B-B14F-4D97-AF65-F5344CB8AC3E}">
        <p14:creationId xmlns:p14="http://schemas.microsoft.com/office/powerpoint/2010/main" val="8060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1000"/>
                                        <p:tgtEl>
                                          <p:spTgt spid="43"/>
                                        </p:tgtEl>
                                      </p:cBhvr>
                                    </p:animEffect>
                                  </p:childTnLst>
                                </p:cTn>
                              </p:par>
                              <p:par>
                                <p:cTn id="11" presetID="22" presetClass="entr" presetSubtype="1"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up)">
                                      <p:cBhvr>
                                        <p:cTn id="13" dur="1000"/>
                                        <p:tgtEl>
                                          <p:spTgt spid="52"/>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7EE71A9-8F67-4FEA-918C-EBFC8F5CCC1B}"/>
              </a:ext>
              <a:ext uri="{C183D7F6-B498-43B3-948B-1728B52AA6E4}">
                <adec:decorative xmlns:adec="http://schemas.microsoft.com/office/drawing/2017/decorative" val="1"/>
              </a:ext>
            </a:extLst>
          </p:cNvPr>
          <p:cNvSpPr/>
          <p:nvPr/>
        </p:nvSpPr>
        <p:spPr>
          <a:xfrm>
            <a:off x="9219386" y="893"/>
            <a:ext cx="2818666" cy="76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8" name="Rectangle 7">
            <a:extLst>
              <a:ext uri="{C183D7F6-B498-43B3-948B-1728B52AA6E4}">
                <adec:decorative xmlns:adec="http://schemas.microsoft.com/office/drawing/2017/decorative" val="1"/>
              </a:ext>
            </a:extLst>
          </p:cNvPr>
          <p:cNvSpPr/>
          <p:nvPr/>
        </p:nvSpPr>
        <p:spPr>
          <a:xfrm>
            <a:off x="-119622" y="894"/>
            <a:ext cx="6977423" cy="6856215"/>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pitchFamily="34" charset="0"/>
            </a:endParaRPr>
          </a:p>
        </p:txBody>
      </p:sp>
      <p:sp>
        <p:nvSpPr>
          <p:cNvPr id="24" name="Text Placeholder 2">
            <a:extLst>
              <a:ext uri="{FF2B5EF4-FFF2-40B4-BE49-F238E27FC236}">
                <a16:creationId xmlns:a16="http://schemas.microsoft.com/office/drawing/2014/main" id="{3FAD78C0-F026-4774-A583-5CD3BE0DC9AA}"/>
              </a:ext>
            </a:extLst>
          </p:cNvPr>
          <p:cNvSpPr txBox="1">
            <a:spLocks noGrp="1"/>
          </p:cNvSpPr>
          <p:nvPr>
            <p:ph type="title" idx="4294967295"/>
          </p:nvPr>
        </p:nvSpPr>
        <p:spPr>
          <a:xfrm>
            <a:off x="458788" y="182880"/>
            <a:ext cx="10361612" cy="487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Resources</a:t>
            </a:r>
          </a:p>
        </p:txBody>
      </p:sp>
      <p:sp>
        <p:nvSpPr>
          <p:cNvPr id="23" name="TextBox 22">
            <a:extLst>
              <a:ext uri="{FF2B5EF4-FFF2-40B4-BE49-F238E27FC236}">
                <a16:creationId xmlns:a16="http://schemas.microsoft.com/office/drawing/2014/main" id="{2192A3A8-5C6E-4310-9905-21ECE28324D0}"/>
              </a:ext>
            </a:extLst>
          </p:cNvPr>
          <p:cNvSpPr txBox="1"/>
          <p:nvPr/>
        </p:nvSpPr>
        <p:spPr>
          <a:xfrm>
            <a:off x="458788" y="1254590"/>
            <a:ext cx="4773066" cy="2831544"/>
          </a:xfrm>
          <a:prstGeom prst="rect">
            <a:avLst/>
          </a:prstGeom>
          <a:noFill/>
        </p:spPr>
        <p:txBody>
          <a:bodyPr wrap="square">
            <a:spAutoFit/>
          </a:bodyPr>
          <a:lstStyle/>
          <a:p>
            <a:pPr defTabSz="914126">
              <a:defRPr/>
            </a:pPr>
            <a:endParaRPr lang="en-US" sz="3200">
              <a:solidFill>
                <a:srgbClr val="FFFFFF"/>
              </a:solidFill>
              <a:latin typeface="Arial Narrow" panose="020B0606020202030204" pitchFamily="34" charset="0"/>
            </a:endParaRPr>
          </a:p>
          <a:p>
            <a:pPr marL="457200" indent="-457200" defTabSz="914126">
              <a:buFont typeface="Arial" panose="020B0604020202020204" pitchFamily="34" charset="0"/>
              <a:buChar char="•"/>
              <a:defRPr/>
            </a:pPr>
            <a:r>
              <a:rPr lang="en-US" sz="3200">
                <a:solidFill>
                  <a:srgbClr val="FFFFFF"/>
                </a:solidFill>
                <a:latin typeface="Arial Narrow" panose="020B0606020202030204" pitchFamily="34" charset="0"/>
              </a:rPr>
              <a:t>Care and Housing Brochure</a:t>
            </a:r>
          </a:p>
          <a:p>
            <a:pPr marL="457200" indent="-457200" defTabSz="914126">
              <a:buFont typeface="Arial" panose="020B0604020202020204" pitchFamily="34" charset="0"/>
              <a:buChar char="•"/>
              <a:defRPr/>
            </a:pPr>
            <a:endParaRPr lang="en-US">
              <a:solidFill>
                <a:srgbClr val="FFFFFF"/>
              </a:solidFill>
              <a:latin typeface="Arial Narrow" panose="020B0606020202030204" pitchFamily="34" charset="0"/>
            </a:endParaRPr>
          </a:p>
          <a:p>
            <a:pPr marL="457200" indent="-457200" defTabSz="914126">
              <a:buFont typeface="Arial" panose="020B0604020202020204" pitchFamily="34" charset="0"/>
              <a:buChar char="•"/>
              <a:defRPr/>
            </a:pPr>
            <a:r>
              <a:rPr lang="en-US" sz="3200">
                <a:solidFill>
                  <a:srgbClr val="FFFFFF"/>
                </a:solidFill>
                <a:latin typeface="Arial Narrow" panose="020B0606020202030204" pitchFamily="34" charset="0"/>
              </a:rPr>
              <a:t>Assessing Your Housing </a:t>
            </a:r>
          </a:p>
          <a:p>
            <a:pPr marL="468313" defTabSz="914126">
              <a:defRPr/>
            </a:pPr>
            <a:r>
              <a:rPr lang="en-US" sz="3200">
                <a:solidFill>
                  <a:srgbClr val="FFFFFF"/>
                </a:solidFill>
                <a:latin typeface="Arial Narrow" panose="020B0606020202030204" pitchFamily="34" charset="0"/>
              </a:rPr>
              <a:t>Needs Guide</a:t>
            </a:r>
          </a:p>
        </p:txBody>
      </p:sp>
      <p:pic>
        <p:nvPicPr>
          <p:cNvPr id="5" name="Picture 4" descr="Image of the Care and Housing Options handout">
            <a:extLst>
              <a:ext uri="{FF2B5EF4-FFF2-40B4-BE49-F238E27FC236}">
                <a16:creationId xmlns:a16="http://schemas.microsoft.com/office/drawing/2014/main" id="{1FA2A2CB-A8DA-427C-AC5F-2A7830F7F8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956190">
            <a:off x="5122135" y="822960"/>
            <a:ext cx="3996615" cy="5212080"/>
          </a:xfrm>
          <a:prstGeom prst="rect">
            <a:avLst/>
          </a:prstGeom>
          <a:effectLst>
            <a:outerShdw blurRad="50800" dist="38100" algn="l" rotWithShape="0">
              <a:prstClr val="black">
                <a:alpha val="40000"/>
              </a:prstClr>
            </a:outerShdw>
          </a:effectLst>
        </p:spPr>
      </p:pic>
      <p:pic>
        <p:nvPicPr>
          <p:cNvPr id="7" name="Picture 6" descr="Picture of the Assessing Your Housing Needs handout">
            <a:extLst>
              <a:ext uri="{FF2B5EF4-FFF2-40B4-BE49-F238E27FC236}">
                <a16:creationId xmlns:a16="http://schemas.microsoft.com/office/drawing/2014/main" id="{15F56078-5AFB-4CC3-A902-CBBDF38D37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53129" y="1200708"/>
            <a:ext cx="3848322" cy="4986732"/>
          </a:xfrm>
          <a:prstGeom prst="rect">
            <a:avLst/>
          </a:prstGeom>
          <a:effectLst>
            <a:outerShdw blurRad="50800" dist="38100" algn="l" rotWithShape="0">
              <a:prstClr val="black">
                <a:alpha val="40000"/>
              </a:prstClr>
            </a:outerShdw>
          </a:effectLst>
        </p:spPr>
      </p:pic>
      <p:sp>
        <p:nvSpPr>
          <p:cNvPr id="9" name="TextBox 8">
            <a:extLst>
              <a:ext uri="{FF2B5EF4-FFF2-40B4-BE49-F238E27FC236}">
                <a16:creationId xmlns:a16="http://schemas.microsoft.com/office/drawing/2014/main" id="{1A0D8093-1B9C-A40E-5F22-0E42C72F9DA4}"/>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custDataLst>
      <p:tags r:id="rId1"/>
    </p:custDataLst>
    <p:extLst>
      <p:ext uri="{BB962C8B-B14F-4D97-AF65-F5344CB8AC3E}">
        <p14:creationId xmlns:p14="http://schemas.microsoft.com/office/powerpoint/2010/main" val="1711011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lose-up of blanket on bed at home">
            <a:extLst>
              <a:ext uri="{FF2B5EF4-FFF2-40B4-BE49-F238E27FC236}">
                <a16:creationId xmlns:a16="http://schemas.microsoft.com/office/drawing/2014/main" id="{3FD3E29D-50A4-4C4B-8341-5E870A9EB0F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507807" y="-44316"/>
            <a:ext cx="10682607" cy="6902315"/>
          </a:xfrm>
          <a:prstGeom prst="rect">
            <a:avLst/>
          </a:prstGeom>
        </p:spPr>
      </p:pic>
      <p:sp>
        <p:nvSpPr>
          <p:cNvPr id="21" name="Rectangle 20">
            <a:extLst>
              <a:ext uri="{FF2B5EF4-FFF2-40B4-BE49-F238E27FC236}">
                <a16:creationId xmlns:a16="http://schemas.microsoft.com/office/drawing/2014/main" id="{242FC4AE-13E6-4FF5-9DE5-D4FB06AF8F6E}"/>
              </a:ext>
              <a:ext uri="{C183D7F6-B498-43B3-948B-1728B52AA6E4}">
                <adec:decorative xmlns:adec="http://schemas.microsoft.com/office/drawing/2017/decorative" val="1"/>
              </a:ext>
            </a:extLst>
          </p:cNvPr>
          <p:cNvSpPr/>
          <p:nvPr/>
        </p:nvSpPr>
        <p:spPr>
          <a:xfrm>
            <a:off x="-208224" y="-33299"/>
            <a:ext cx="4018830" cy="6886673"/>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a:endParaRPr>
          </a:p>
        </p:txBody>
      </p:sp>
      <p:sp>
        <p:nvSpPr>
          <p:cNvPr id="26" name="Title 25">
            <a:extLst>
              <a:ext uri="{FF2B5EF4-FFF2-40B4-BE49-F238E27FC236}">
                <a16:creationId xmlns:a16="http://schemas.microsoft.com/office/drawing/2014/main" id="{7E79CAF6-8E5D-45C1-9CA7-86F422081D05}"/>
              </a:ext>
            </a:extLst>
          </p:cNvPr>
          <p:cNvSpPr>
            <a:spLocks noGrp="1"/>
          </p:cNvSpPr>
          <p:nvPr>
            <p:ph type="title" idx="4294967295"/>
          </p:nvPr>
        </p:nvSpPr>
        <p:spPr>
          <a:xfrm>
            <a:off x="458788" y="457201"/>
            <a:ext cx="3413916" cy="646331"/>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1200"/>
              </a:spcBef>
              <a:spcAft>
                <a:spcPts val="60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Aging</a:t>
            </a: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a:t>
            </a: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place</a:t>
            </a:r>
          </a:p>
        </p:txBody>
      </p:sp>
      <p:sp>
        <p:nvSpPr>
          <p:cNvPr id="3" name="TextBox 2">
            <a:extLst>
              <a:ext uri="{FF2B5EF4-FFF2-40B4-BE49-F238E27FC236}">
                <a16:creationId xmlns:a16="http://schemas.microsoft.com/office/drawing/2014/main" id="{4E108D4A-8C56-458D-BD6D-9A580D45A398}"/>
              </a:ext>
            </a:extLst>
          </p:cNvPr>
          <p:cNvSpPr txBox="1"/>
          <p:nvPr/>
        </p:nvSpPr>
        <p:spPr>
          <a:xfrm>
            <a:off x="378858" y="1346000"/>
            <a:ext cx="3123958" cy="1815882"/>
          </a:xfrm>
          <a:prstGeom prst="rect">
            <a:avLst/>
          </a:prstGeom>
          <a:noFill/>
        </p:spPr>
        <p:txBody>
          <a:bodyPr wrap="square" rtlCol="0">
            <a:spAutoFit/>
          </a:bodyPr>
          <a:lstStyle/>
          <a:p>
            <a:r>
              <a:rPr lang="en-US" sz="2800" b="1" dirty="0">
                <a:solidFill>
                  <a:schemeClr val="bg1"/>
                </a:solidFill>
                <a:latin typeface="Arial Narrow" panose="020B0606020202030204" pitchFamily="34" charset="0"/>
                <a:cs typeface="Arial" panose="020B0604020202020204" pitchFamily="34" charset="0"/>
              </a:rPr>
              <a:t>Staying in one’s home safely, independently and comfortably</a:t>
            </a:r>
          </a:p>
        </p:txBody>
      </p:sp>
      <p:grpSp>
        <p:nvGrpSpPr>
          <p:cNvPr id="7" name="Group 6">
            <a:extLst>
              <a:ext uri="{FF2B5EF4-FFF2-40B4-BE49-F238E27FC236}">
                <a16:creationId xmlns:a16="http://schemas.microsoft.com/office/drawing/2014/main" id="{59604E00-F5E9-4709-820E-820F7A54A7B1}"/>
              </a:ext>
              <a:ext uri="{C183D7F6-B498-43B3-948B-1728B52AA6E4}">
                <adec:decorative xmlns:adec="http://schemas.microsoft.com/office/drawing/2017/decorative" val="1"/>
              </a:ext>
            </a:extLst>
          </p:cNvPr>
          <p:cNvGrpSpPr/>
          <p:nvPr/>
        </p:nvGrpSpPr>
        <p:grpSpPr>
          <a:xfrm>
            <a:off x="3344081" y="-33300"/>
            <a:ext cx="935625" cy="6891300"/>
            <a:chOff x="3809017" y="-463023"/>
            <a:chExt cx="935625" cy="6891300"/>
          </a:xfrm>
        </p:grpSpPr>
        <p:sp>
          <p:nvSpPr>
            <p:cNvPr id="6" name="Rectangle: Top Corners Snipped 5">
              <a:extLst>
                <a:ext uri="{FF2B5EF4-FFF2-40B4-BE49-F238E27FC236}">
                  <a16:creationId xmlns:a16="http://schemas.microsoft.com/office/drawing/2014/main" id="{CFC50D3F-C054-487A-B9D7-3DD55D24D8B9}"/>
                </a:ext>
              </a:extLst>
            </p:cNvPr>
            <p:cNvSpPr/>
            <p:nvPr/>
          </p:nvSpPr>
          <p:spPr>
            <a:xfrm>
              <a:off x="3809017" y="2999277"/>
              <a:ext cx="914400" cy="3429000"/>
            </a:xfrm>
            <a:prstGeom prst="snip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Top Corners Snipped 41">
              <a:extLst>
                <a:ext uri="{FF2B5EF4-FFF2-40B4-BE49-F238E27FC236}">
                  <a16:creationId xmlns:a16="http://schemas.microsoft.com/office/drawing/2014/main" id="{D05A8994-D58F-4A9E-9806-292E95B79861}"/>
                </a:ext>
              </a:extLst>
            </p:cNvPr>
            <p:cNvSpPr/>
            <p:nvPr/>
          </p:nvSpPr>
          <p:spPr>
            <a:xfrm rot="10800000">
              <a:off x="3830242" y="-463023"/>
              <a:ext cx="914400" cy="3462299"/>
            </a:xfrm>
            <a:prstGeom prst="snip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1780DBE-30C6-B944-1A1E-D7FA36C7138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
        <p:nvSpPr>
          <p:cNvPr id="9" name="TextBox 8">
            <a:extLst>
              <a:ext uri="{FF2B5EF4-FFF2-40B4-BE49-F238E27FC236}">
                <a16:creationId xmlns:a16="http://schemas.microsoft.com/office/drawing/2014/main" id="{E468A361-6025-C4C1-FF92-EA23260FEB10}"/>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custDataLst>
      <p:tags r:id="rId1"/>
    </p:custDataLst>
    <p:extLst>
      <p:ext uri="{BB962C8B-B14F-4D97-AF65-F5344CB8AC3E}">
        <p14:creationId xmlns:p14="http://schemas.microsoft.com/office/powerpoint/2010/main" val="101664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5D3A206E-A200-486A-865E-EBF9DB75A177}"/>
              </a:ext>
            </a:extLst>
          </p:cNvPr>
          <p:cNvSpPr>
            <a:spLocks noGrp="1"/>
          </p:cNvSpPr>
          <p:nvPr>
            <p:ph type="title" idx="4294967295"/>
          </p:nvPr>
        </p:nvSpPr>
        <p:spPr>
          <a:xfrm>
            <a:off x="457319" y="182880"/>
            <a:ext cx="8689063"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Aging in place</a:t>
            </a: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769FF"/>
                </a:solidFill>
                <a:effectLst/>
                <a:uLnTx/>
                <a:uFillTx/>
                <a:latin typeface="Arial" panose="020B0604020202020204" pitchFamily="34" charset="0"/>
                <a:ea typeface="+mj-ea"/>
                <a:cs typeface="Arial" panose="020B0604020202020204" pitchFamily="34" charset="0"/>
              </a:rPr>
              <a:t>Family considerations</a:t>
            </a:r>
            <a:endParaRPr kumimoji="0" lang="en-US" sz="2800" b="0" i="0" u="none" strike="noStrike" kern="1200" cap="none" spc="0" normalizeH="0" baseline="0" noProof="0" dirty="0">
              <a:ln>
                <a:noFill/>
              </a:ln>
              <a:solidFill>
                <a:srgbClr val="3769FF"/>
              </a:solidFill>
              <a:effectLst/>
              <a:uLnTx/>
              <a:uFillTx/>
              <a:latin typeface="Arial" panose="020B0604020202020204" pitchFamily="34" charset="0"/>
              <a:ea typeface="+mj-ea"/>
              <a:cs typeface="Arial" panose="020B0604020202020204" pitchFamily="34" charset="0"/>
            </a:endParaRPr>
          </a:p>
        </p:txBody>
      </p:sp>
      <p:cxnSp>
        <p:nvCxnSpPr>
          <p:cNvPr id="9" name="Straight Connector 8">
            <a:extLst>
              <a:ext uri="{FF2B5EF4-FFF2-40B4-BE49-F238E27FC236}">
                <a16:creationId xmlns:a16="http://schemas.microsoft.com/office/drawing/2014/main" id="{5CA72B73-5681-438F-8890-0119F38105D3}"/>
              </a:ext>
              <a:ext uri="{C183D7F6-B498-43B3-948B-1728B52AA6E4}">
                <adec:decorative xmlns:adec="http://schemas.microsoft.com/office/drawing/2017/decorative" val="1"/>
              </a:ext>
            </a:extLst>
          </p:cNvPr>
          <p:cNvCxnSpPr/>
          <p:nvPr/>
        </p:nvCxnSpPr>
        <p:spPr>
          <a:xfrm>
            <a:off x="458789" y="1498600"/>
            <a:ext cx="10909427" cy="0"/>
          </a:xfrm>
          <a:prstGeom prst="line">
            <a:avLst/>
          </a:prstGeom>
          <a:ln>
            <a:solidFill>
              <a:srgbClr val="6730E3"/>
            </a:solidFill>
          </a:ln>
        </p:spPr>
        <p:style>
          <a:lnRef idx="1">
            <a:schemeClr val="accent1"/>
          </a:lnRef>
          <a:fillRef idx="0">
            <a:schemeClr val="accent1"/>
          </a:fillRef>
          <a:effectRef idx="0">
            <a:schemeClr val="accent1"/>
          </a:effectRef>
          <a:fontRef idx="minor">
            <a:schemeClr val="tx1"/>
          </a:fontRef>
        </p:style>
      </p:cxnSp>
      <p:grpSp>
        <p:nvGrpSpPr>
          <p:cNvPr id="4" name="Group 3" descr="Graphic indicating proximity of family">
            <a:extLst>
              <a:ext uri="{FF2B5EF4-FFF2-40B4-BE49-F238E27FC236}">
                <a16:creationId xmlns:a16="http://schemas.microsoft.com/office/drawing/2014/main" id="{D76EB301-9151-4DB0-8531-AE0E2F92393B}"/>
              </a:ext>
            </a:extLst>
          </p:cNvPr>
          <p:cNvGrpSpPr/>
          <p:nvPr/>
        </p:nvGrpSpPr>
        <p:grpSpPr>
          <a:xfrm>
            <a:off x="1469444" y="2651205"/>
            <a:ext cx="2702795" cy="2404695"/>
            <a:chOff x="1508983" y="2333704"/>
            <a:chExt cx="2702795" cy="2404695"/>
          </a:xfrm>
        </p:grpSpPr>
        <p:sp>
          <p:nvSpPr>
            <p:cNvPr id="25" name="Rectangle 24">
              <a:extLst>
                <a:ext uri="{FF2B5EF4-FFF2-40B4-BE49-F238E27FC236}">
                  <a16:creationId xmlns:a16="http://schemas.microsoft.com/office/drawing/2014/main" id="{D689BB9F-7FDE-44B4-B400-6D3841157E3C}"/>
                </a:ext>
              </a:extLst>
            </p:cNvPr>
            <p:cNvSpPr/>
            <p:nvPr/>
          </p:nvSpPr>
          <p:spPr>
            <a:xfrm>
              <a:off x="1508983" y="3823999"/>
              <a:ext cx="2702795" cy="914400"/>
            </a:xfrm>
            <a:prstGeom prst="rect">
              <a:avLst/>
            </a:prstGeom>
            <a:noFill/>
            <a:ln w="28575" cap="rnd">
              <a:noFill/>
              <a:miter lim="800000"/>
              <a:headEnd/>
              <a:tailEnd/>
            </a:ln>
          </p:spPr>
          <p:txBody>
            <a:bodyPr lIns="182880" tIns="91440"/>
            <a:ls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a:lstStyle>
            <a:p>
              <a:endParaRPr lang="en-US" sz="2400" spc="20" dirty="0">
                <a:solidFill>
                  <a:schemeClr val="accent1"/>
                </a:solidFill>
                <a:latin typeface="Arial Narrow" panose="020B0606020202030204" pitchFamily="34" charset="0"/>
                <a:ea typeface="Geneva" pitchFamily="32" charset="-128"/>
                <a:cs typeface="Arial" panose="020B0604020202020204" pitchFamily="34" charset="0"/>
              </a:endParaRPr>
            </a:p>
            <a:p>
              <a:pPr algn="ctr"/>
              <a:r>
                <a:rPr lang="en-US" sz="2400" spc="20" dirty="0">
                  <a:solidFill>
                    <a:srgbClr val="00BFB3"/>
                  </a:solidFill>
                  <a:latin typeface="Arial Narrow" panose="020B0606020202030204" pitchFamily="34" charset="0"/>
                  <a:ea typeface="Geneva" pitchFamily="32" charset="-128"/>
                  <a:cs typeface="Arial" panose="020B0604020202020204" pitchFamily="34" charset="0"/>
                </a:rPr>
                <a:t>Proximity of family</a:t>
              </a:r>
            </a:p>
          </p:txBody>
        </p:sp>
        <p:pic>
          <p:nvPicPr>
            <p:cNvPr id="31" name="Graphic 30">
              <a:extLst>
                <a:ext uri="{FF2B5EF4-FFF2-40B4-BE49-F238E27FC236}">
                  <a16:creationId xmlns:a16="http://schemas.microsoft.com/office/drawing/2014/main" id="{F77CA66C-8E47-441B-AE68-E7D8524990C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945980" y="2333704"/>
              <a:ext cx="1828800" cy="1828800"/>
            </a:xfrm>
            <a:prstGeom prst="rect">
              <a:avLst/>
            </a:prstGeom>
          </p:spPr>
        </p:pic>
      </p:grpSp>
      <p:grpSp>
        <p:nvGrpSpPr>
          <p:cNvPr id="5" name="Group 4" descr="Graphic indicating availability of family">
            <a:extLst>
              <a:ext uri="{FF2B5EF4-FFF2-40B4-BE49-F238E27FC236}">
                <a16:creationId xmlns:a16="http://schemas.microsoft.com/office/drawing/2014/main" id="{BD069715-F507-4565-9868-A8DC829140FC}"/>
              </a:ext>
            </a:extLst>
          </p:cNvPr>
          <p:cNvGrpSpPr/>
          <p:nvPr/>
        </p:nvGrpSpPr>
        <p:grpSpPr>
          <a:xfrm>
            <a:off x="4611253" y="2742644"/>
            <a:ext cx="2702795" cy="2565956"/>
            <a:chOff x="4800600" y="2425144"/>
            <a:chExt cx="2702795" cy="2565956"/>
          </a:xfrm>
        </p:grpSpPr>
        <p:sp>
          <p:nvSpPr>
            <p:cNvPr id="26" name="Rectangle 25">
              <a:extLst>
                <a:ext uri="{FF2B5EF4-FFF2-40B4-BE49-F238E27FC236}">
                  <a16:creationId xmlns:a16="http://schemas.microsoft.com/office/drawing/2014/main" id="{AFC6669D-0169-479F-A433-1732C794034C}"/>
                </a:ext>
              </a:extLst>
            </p:cNvPr>
            <p:cNvSpPr/>
            <p:nvPr/>
          </p:nvSpPr>
          <p:spPr>
            <a:xfrm>
              <a:off x="4800600" y="3823999"/>
              <a:ext cx="2702795" cy="1167101"/>
            </a:xfrm>
            <a:prstGeom prst="rect">
              <a:avLst/>
            </a:prstGeom>
            <a:noFill/>
            <a:ln w="28575" cap="rnd">
              <a:noFill/>
              <a:miter lim="800000"/>
              <a:headEnd/>
              <a:tailEnd/>
            </a:ln>
          </p:spPr>
          <p:txBody>
            <a:bodyPr lIns="182880" tIns="91440"/>
            <a:ls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a:lstStyle>
            <a:p>
              <a:pPr algn="ctr"/>
              <a:endParaRPr lang="en-US" sz="2400" spc="20" dirty="0">
                <a:solidFill>
                  <a:schemeClr val="accent1"/>
                </a:solidFill>
                <a:latin typeface="Arial Narrow" panose="020B0606020202030204" pitchFamily="34" charset="0"/>
                <a:ea typeface="Geneva" pitchFamily="32" charset="-128"/>
                <a:cs typeface="Arial" panose="020B0604020202020204" pitchFamily="34" charset="0"/>
              </a:endParaRPr>
            </a:p>
            <a:p>
              <a:pPr algn="ctr"/>
              <a:r>
                <a:rPr lang="en-US" sz="2400" spc="20" dirty="0">
                  <a:solidFill>
                    <a:srgbClr val="00BFB3"/>
                  </a:solidFill>
                  <a:latin typeface="Arial Narrow" panose="020B0606020202030204" pitchFamily="34" charset="0"/>
                  <a:ea typeface="Geneva" pitchFamily="32" charset="-128"/>
                  <a:cs typeface="Arial" panose="020B0604020202020204" pitchFamily="34" charset="0"/>
                </a:rPr>
                <a:t>Availability of family </a:t>
              </a:r>
            </a:p>
          </p:txBody>
        </p:sp>
        <p:pic>
          <p:nvPicPr>
            <p:cNvPr id="33" name="Graphic 32">
              <a:extLst>
                <a:ext uri="{FF2B5EF4-FFF2-40B4-BE49-F238E27FC236}">
                  <a16:creationId xmlns:a16="http://schemas.microsoft.com/office/drawing/2014/main" id="{1093D3BD-967F-451A-BA26-A016F94707F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329037" y="2425144"/>
              <a:ext cx="1645920" cy="1645920"/>
            </a:xfrm>
            <a:prstGeom prst="rect">
              <a:avLst/>
            </a:prstGeom>
          </p:spPr>
        </p:pic>
      </p:grpSp>
      <p:grpSp>
        <p:nvGrpSpPr>
          <p:cNvPr id="6" name="Group 5" descr="Graphic indicating commitment to aging in place">
            <a:extLst>
              <a:ext uri="{FF2B5EF4-FFF2-40B4-BE49-F238E27FC236}">
                <a16:creationId xmlns:a16="http://schemas.microsoft.com/office/drawing/2014/main" id="{B237FC0B-F7E4-45B4-9450-D4D322C0307B}"/>
              </a:ext>
            </a:extLst>
          </p:cNvPr>
          <p:cNvGrpSpPr/>
          <p:nvPr/>
        </p:nvGrpSpPr>
        <p:grpSpPr>
          <a:xfrm>
            <a:off x="7753063" y="2559764"/>
            <a:ext cx="2702795" cy="2901236"/>
            <a:chOff x="7792602" y="2242264"/>
            <a:chExt cx="2702795" cy="2901236"/>
          </a:xfrm>
        </p:grpSpPr>
        <p:sp>
          <p:nvSpPr>
            <p:cNvPr id="29" name="Rectangle 28">
              <a:extLst>
                <a:ext uri="{FF2B5EF4-FFF2-40B4-BE49-F238E27FC236}">
                  <a16:creationId xmlns:a16="http://schemas.microsoft.com/office/drawing/2014/main" id="{4FFC2C3C-D88B-4A3F-937F-03B41E47BCF2}"/>
                </a:ext>
              </a:extLst>
            </p:cNvPr>
            <p:cNvSpPr/>
            <p:nvPr/>
          </p:nvSpPr>
          <p:spPr>
            <a:xfrm>
              <a:off x="7792602" y="3823999"/>
              <a:ext cx="2702795" cy="1319501"/>
            </a:xfrm>
            <a:prstGeom prst="rect">
              <a:avLst/>
            </a:prstGeom>
            <a:noFill/>
            <a:ln w="28575" cap="rnd">
              <a:noFill/>
              <a:miter lim="800000"/>
              <a:headEnd/>
              <a:tailEnd/>
            </a:ln>
          </p:spPr>
          <p:txBody>
            <a:bodyPr lIns="182880" tIns="91440"/>
            <a:ls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a:lstStyle>
            <a:p>
              <a:pPr algn="ctr"/>
              <a:endParaRPr lang="en-US" sz="2400" spc="20" dirty="0">
                <a:solidFill>
                  <a:schemeClr val="accent1"/>
                </a:solidFill>
                <a:latin typeface="Arial Narrow" panose="020B0606020202030204" pitchFamily="34" charset="0"/>
                <a:ea typeface="Geneva" pitchFamily="32" charset="-128"/>
                <a:cs typeface="Arial" panose="020B0604020202020204" pitchFamily="34" charset="0"/>
              </a:endParaRPr>
            </a:p>
            <a:p>
              <a:pPr algn="ctr"/>
              <a:r>
                <a:rPr lang="en-US" sz="2400" spc="20" dirty="0">
                  <a:solidFill>
                    <a:srgbClr val="00BFB3"/>
                  </a:solidFill>
                  <a:latin typeface="Arial Narrow" panose="020B0606020202030204" pitchFamily="34" charset="0"/>
                  <a:ea typeface="Geneva" pitchFamily="32" charset="-128"/>
                  <a:cs typeface="Arial" panose="020B0604020202020204" pitchFamily="34" charset="0"/>
                </a:rPr>
                <a:t>Commitment to aging in place</a:t>
              </a:r>
            </a:p>
          </p:txBody>
        </p:sp>
        <p:pic>
          <p:nvPicPr>
            <p:cNvPr id="34" name="Graphic 33">
              <a:extLst>
                <a:ext uri="{FF2B5EF4-FFF2-40B4-BE49-F238E27FC236}">
                  <a16:creationId xmlns:a16="http://schemas.microsoft.com/office/drawing/2014/main" id="{A1CD847E-34BB-468C-963B-51F6C22BE08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8138159" y="2242264"/>
              <a:ext cx="2011680" cy="2011680"/>
            </a:xfrm>
            <a:prstGeom prst="rect">
              <a:avLst/>
            </a:prstGeom>
          </p:spPr>
        </p:pic>
      </p:grpSp>
      <p:sp>
        <p:nvSpPr>
          <p:cNvPr id="15" name="TextBox 14">
            <a:extLst>
              <a:ext uri="{FF2B5EF4-FFF2-40B4-BE49-F238E27FC236}">
                <a16:creationId xmlns:a16="http://schemas.microsoft.com/office/drawing/2014/main" id="{6131BC87-B95B-496E-884E-92DE4BE7DDFF}"/>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rgbClr val="000000"/>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40570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C82B38-4C5E-4009-989A-75BC1D717411}"/>
              </a:ext>
            </a:extLst>
          </p:cNvPr>
          <p:cNvSpPr>
            <a:spLocks noGrp="1"/>
          </p:cNvSpPr>
          <p:nvPr>
            <p:ph type="title" idx="4294967295"/>
          </p:nvPr>
        </p:nvSpPr>
        <p:spPr>
          <a:xfrm>
            <a:off x="457319" y="182880"/>
            <a:ext cx="8689063"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Aging in place</a:t>
            </a: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769FF"/>
                </a:solidFill>
                <a:effectLst/>
                <a:uLnTx/>
                <a:uFillTx/>
                <a:latin typeface="Arial" panose="020B0604020202020204" pitchFamily="34" charset="0"/>
                <a:ea typeface="+mj-ea"/>
                <a:cs typeface="Arial" panose="020B0604020202020204" pitchFamily="34" charset="0"/>
              </a:rPr>
              <a:t>Lifestyle considerations</a:t>
            </a:r>
            <a:endParaRPr kumimoji="0" lang="en-US" sz="2800" b="0" i="0" u="none" strike="noStrike" kern="1200" cap="none" spc="0" normalizeH="0" baseline="0" noProof="0" dirty="0">
              <a:ln>
                <a:noFill/>
              </a:ln>
              <a:solidFill>
                <a:srgbClr val="3769FF"/>
              </a:solidFill>
              <a:effectLst/>
              <a:uLnTx/>
              <a:uFillTx/>
              <a:latin typeface="Arial" panose="020B0604020202020204" pitchFamily="34" charset="0"/>
              <a:ea typeface="+mj-ea"/>
              <a:cs typeface="Arial" panose="020B0604020202020204" pitchFamily="34" charset="0"/>
            </a:endParaRPr>
          </a:p>
        </p:txBody>
      </p:sp>
      <p:cxnSp>
        <p:nvCxnSpPr>
          <p:cNvPr id="9" name="Straight Connector 8">
            <a:extLst>
              <a:ext uri="{FF2B5EF4-FFF2-40B4-BE49-F238E27FC236}">
                <a16:creationId xmlns:a16="http://schemas.microsoft.com/office/drawing/2014/main" id="{5CA72B73-5681-438F-8890-0119F38105D3}"/>
              </a:ext>
              <a:ext uri="{C183D7F6-B498-43B3-948B-1728B52AA6E4}">
                <adec:decorative xmlns:adec="http://schemas.microsoft.com/office/drawing/2017/decorative" val="1"/>
              </a:ext>
            </a:extLst>
          </p:cNvPr>
          <p:cNvCxnSpPr/>
          <p:nvPr/>
        </p:nvCxnSpPr>
        <p:spPr>
          <a:xfrm>
            <a:off x="458789" y="1485900"/>
            <a:ext cx="1090942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descr="Graphic indicating ability to perform activities of daily living">
            <a:extLst>
              <a:ext uri="{FF2B5EF4-FFF2-40B4-BE49-F238E27FC236}">
                <a16:creationId xmlns:a16="http://schemas.microsoft.com/office/drawing/2014/main" id="{D76EB301-9151-4DB0-8531-AE0E2F92393B}"/>
              </a:ext>
            </a:extLst>
          </p:cNvPr>
          <p:cNvGrpSpPr/>
          <p:nvPr/>
        </p:nvGrpSpPr>
        <p:grpSpPr>
          <a:xfrm>
            <a:off x="1469444" y="2486104"/>
            <a:ext cx="2702795" cy="3319093"/>
            <a:chOff x="1508983" y="2333704"/>
            <a:chExt cx="2702795" cy="3319093"/>
          </a:xfrm>
        </p:grpSpPr>
        <p:sp>
          <p:nvSpPr>
            <p:cNvPr id="25" name="Rectangle 24">
              <a:extLst>
                <a:ext uri="{FF2B5EF4-FFF2-40B4-BE49-F238E27FC236}">
                  <a16:creationId xmlns:a16="http://schemas.microsoft.com/office/drawing/2014/main" id="{D689BB9F-7FDE-44B4-B400-6D3841157E3C}"/>
                </a:ext>
              </a:extLst>
            </p:cNvPr>
            <p:cNvSpPr/>
            <p:nvPr/>
          </p:nvSpPr>
          <p:spPr>
            <a:xfrm>
              <a:off x="1508983" y="3823998"/>
              <a:ext cx="2702795" cy="1828799"/>
            </a:xfrm>
            <a:prstGeom prst="rect">
              <a:avLst/>
            </a:prstGeom>
            <a:noFill/>
            <a:ln w="28575" cap="rnd">
              <a:noFill/>
              <a:miter lim="800000"/>
              <a:headEnd/>
              <a:tailEnd/>
            </a:ln>
          </p:spPr>
          <p:txBody>
            <a:bodyPr lIns="182880" tIns="91440"/>
            <a:ls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a:lstStyle>
            <a:p>
              <a:pPr>
                <a:defRPr/>
              </a:pPr>
              <a:endParaRPr lang="en-US" sz="2400" spc="20" dirty="0">
                <a:solidFill>
                  <a:srgbClr val="005598"/>
                </a:solidFill>
                <a:latin typeface="Arial Narrow" panose="020B0606020202030204" pitchFamily="34" charset="0"/>
                <a:ea typeface="Geneva" pitchFamily="32" charset="-128"/>
                <a:cs typeface="Arial" panose="020B0604020202020204" pitchFamily="34" charset="0"/>
              </a:endParaRPr>
            </a:p>
            <a:p>
              <a:pPr algn="ctr">
                <a:defRPr/>
              </a:pPr>
              <a:r>
                <a:rPr lang="en-US" sz="2400" spc="20" dirty="0">
                  <a:solidFill>
                    <a:srgbClr val="00BFB3"/>
                  </a:solidFill>
                  <a:latin typeface="Arial Narrow" panose="020B0606020202030204" pitchFamily="34" charset="0"/>
                  <a:ea typeface="Geneva" pitchFamily="32" charset="-128"/>
                  <a:cs typeface="Arial" panose="020B0604020202020204" pitchFamily="34" charset="0"/>
                </a:rPr>
                <a:t>Ability to perform activities of </a:t>
              </a:r>
            </a:p>
            <a:p>
              <a:pPr algn="ctr">
                <a:defRPr/>
              </a:pPr>
              <a:r>
                <a:rPr lang="en-US" sz="2400" spc="20" dirty="0">
                  <a:solidFill>
                    <a:srgbClr val="00BFB3"/>
                  </a:solidFill>
                  <a:latin typeface="Arial Narrow" panose="020B0606020202030204" pitchFamily="34" charset="0"/>
                  <a:ea typeface="Geneva" pitchFamily="32" charset="-128"/>
                  <a:cs typeface="Arial" panose="020B0604020202020204" pitchFamily="34" charset="0"/>
                </a:rPr>
                <a:t>daily living</a:t>
              </a:r>
            </a:p>
          </p:txBody>
        </p:sp>
        <p:pic>
          <p:nvPicPr>
            <p:cNvPr id="31" name="Graphic 30">
              <a:extLst>
                <a:ext uri="{FF2B5EF4-FFF2-40B4-BE49-F238E27FC236}">
                  <a16:creationId xmlns:a16="http://schemas.microsoft.com/office/drawing/2014/main" id="{F77CA66C-8E47-441B-AE68-E7D8524990C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945980" y="2333704"/>
              <a:ext cx="1828800" cy="1828800"/>
            </a:xfrm>
            <a:prstGeom prst="rect">
              <a:avLst/>
            </a:prstGeom>
          </p:spPr>
        </p:pic>
      </p:grpSp>
      <p:grpSp>
        <p:nvGrpSpPr>
          <p:cNvPr id="5" name="Group 4" descr="Graphic indicating home modifications">
            <a:extLst>
              <a:ext uri="{FF2B5EF4-FFF2-40B4-BE49-F238E27FC236}">
                <a16:creationId xmlns:a16="http://schemas.microsoft.com/office/drawing/2014/main" id="{5E69E32A-D77B-4CE2-B93F-6603046D6454}"/>
              </a:ext>
            </a:extLst>
          </p:cNvPr>
          <p:cNvGrpSpPr/>
          <p:nvPr/>
        </p:nvGrpSpPr>
        <p:grpSpPr>
          <a:xfrm>
            <a:off x="4611253" y="2318894"/>
            <a:ext cx="2702795" cy="2824607"/>
            <a:chOff x="4609664" y="2166493"/>
            <a:chExt cx="2702795" cy="2824607"/>
          </a:xfrm>
        </p:grpSpPr>
        <p:sp>
          <p:nvSpPr>
            <p:cNvPr id="26" name="Rectangle 25">
              <a:extLst>
                <a:ext uri="{FF2B5EF4-FFF2-40B4-BE49-F238E27FC236}">
                  <a16:creationId xmlns:a16="http://schemas.microsoft.com/office/drawing/2014/main" id="{AFC6669D-0169-479F-A433-1732C794034C}"/>
                </a:ext>
              </a:extLst>
            </p:cNvPr>
            <p:cNvSpPr/>
            <p:nvPr/>
          </p:nvSpPr>
          <p:spPr>
            <a:xfrm>
              <a:off x="4609664" y="3823999"/>
              <a:ext cx="2702795" cy="1167101"/>
            </a:xfrm>
            <a:prstGeom prst="rect">
              <a:avLst/>
            </a:prstGeom>
            <a:noFill/>
            <a:ln w="28575" cap="rnd">
              <a:noFill/>
              <a:miter lim="800000"/>
              <a:headEnd/>
              <a:tailEnd/>
            </a:ln>
          </p:spPr>
          <p:txBody>
            <a:bodyPr lIns="182880" tIns="91440"/>
            <a:ls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a:lstStyle>
            <a:p>
              <a:pPr algn="ctr">
                <a:defRPr/>
              </a:pPr>
              <a:endParaRPr lang="en-US" sz="2400" spc="20" dirty="0">
                <a:solidFill>
                  <a:srgbClr val="005598"/>
                </a:solidFill>
                <a:latin typeface="Arial Narrow" panose="020B0606020202030204" pitchFamily="34" charset="0"/>
                <a:ea typeface="Geneva" pitchFamily="32" charset="-128"/>
                <a:cs typeface="Arial" panose="020B0604020202020204" pitchFamily="34" charset="0"/>
              </a:endParaRPr>
            </a:p>
            <a:p>
              <a:pPr algn="ctr">
                <a:defRPr/>
              </a:pPr>
              <a:r>
                <a:rPr lang="en-US" sz="2400" spc="20" dirty="0">
                  <a:solidFill>
                    <a:srgbClr val="00BFB3"/>
                  </a:solidFill>
                  <a:latin typeface="Arial Narrow" panose="020B0606020202030204" pitchFamily="34" charset="0"/>
                  <a:ea typeface="Geneva" pitchFamily="32" charset="-128"/>
                  <a:cs typeface="Arial" panose="020B0604020202020204" pitchFamily="34" charset="0"/>
                </a:rPr>
                <a:t>Home modifications</a:t>
              </a:r>
            </a:p>
          </p:txBody>
        </p:sp>
        <p:pic>
          <p:nvPicPr>
            <p:cNvPr id="41" name="Graphic 40">
              <a:extLst>
                <a:ext uri="{FF2B5EF4-FFF2-40B4-BE49-F238E27FC236}">
                  <a16:creationId xmlns:a16="http://schemas.microsoft.com/office/drawing/2014/main" id="{F221C1BE-CA89-46ED-8472-4CB20730604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054861" y="2166493"/>
              <a:ext cx="1828800" cy="1828800"/>
            </a:xfrm>
            <a:prstGeom prst="rect">
              <a:avLst/>
            </a:prstGeom>
          </p:spPr>
        </p:pic>
      </p:grpSp>
      <p:grpSp>
        <p:nvGrpSpPr>
          <p:cNvPr id="6" name="Group 5" descr="Graphic indicating assistive devices and technology">
            <a:extLst>
              <a:ext uri="{FF2B5EF4-FFF2-40B4-BE49-F238E27FC236}">
                <a16:creationId xmlns:a16="http://schemas.microsoft.com/office/drawing/2014/main" id="{17645CCA-1B41-E7F9-7720-0C7950E9B624}"/>
              </a:ext>
            </a:extLst>
          </p:cNvPr>
          <p:cNvGrpSpPr/>
          <p:nvPr/>
        </p:nvGrpSpPr>
        <p:grpSpPr>
          <a:xfrm>
            <a:off x="7753063" y="2182238"/>
            <a:ext cx="2702795" cy="3113663"/>
            <a:chOff x="7753063" y="2182238"/>
            <a:chExt cx="2702795" cy="3113663"/>
          </a:xfrm>
        </p:grpSpPr>
        <p:sp>
          <p:nvSpPr>
            <p:cNvPr id="29" name="Rectangle 28">
              <a:extLst>
                <a:ext uri="{FF2B5EF4-FFF2-40B4-BE49-F238E27FC236}">
                  <a16:creationId xmlns:a16="http://schemas.microsoft.com/office/drawing/2014/main" id="{4FFC2C3C-D88B-4A3F-937F-03B41E47BCF2}"/>
                </a:ext>
              </a:extLst>
            </p:cNvPr>
            <p:cNvSpPr/>
            <p:nvPr/>
          </p:nvSpPr>
          <p:spPr>
            <a:xfrm>
              <a:off x="7753063" y="3976400"/>
              <a:ext cx="2702795" cy="1319501"/>
            </a:xfrm>
            <a:prstGeom prst="rect">
              <a:avLst/>
            </a:prstGeom>
            <a:noFill/>
            <a:ln w="28575" cap="rnd">
              <a:noFill/>
              <a:miter lim="800000"/>
              <a:headEnd/>
              <a:tailEnd/>
            </a:ln>
          </p:spPr>
          <p:txBody>
            <a:bodyPr lIns="182880" tIns="91440"/>
            <a:lstStyle>
              <a:defPPr>
                <a:defRPr lang="en-US"/>
              </a:defPPr>
              <a:lvl1pPr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b="1" kern="1200">
                  <a:solidFill>
                    <a:schemeClr val="tx1"/>
                  </a:solidFill>
                  <a:latin typeface="Arial" charset="0"/>
                  <a:ea typeface="ＭＳ Ｐゴシック" charset="0"/>
                  <a:cs typeface="ＭＳ Ｐゴシック" charset="0"/>
                </a:defRPr>
              </a:lvl9pPr>
            </a:lstStyle>
            <a:p>
              <a:pPr algn="ctr">
                <a:defRPr/>
              </a:pPr>
              <a:endParaRPr lang="en-US" sz="2400" spc="20" dirty="0">
                <a:solidFill>
                  <a:srgbClr val="005598"/>
                </a:solidFill>
                <a:latin typeface="Arial Narrow" panose="020B0606020202030204" pitchFamily="34" charset="0"/>
                <a:ea typeface="Geneva" pitchFamily="32" charset="-128"/>
                <a:cs typeface="Arial" panose="020B0604020202020204" pitchFamily="34" charset="0"/>
              </a:endParaRPr>
            </a:p>
            <a:p>
              <a:pPr algn="ctr">
                <a:defRPr/>
              </a:pPr>
              <a:r>
                <a:rPr lang="en-US" sz="2400" spc="20" dirty="0">
                  <a:solidFill>
                    <a:srgbClr val="00BFB3"/>
                  </a:solidFill>
                  <a:latin typeface="Arial Narrow" panose="020B0606020202030204" pitchFamily="34" charset="0"/>
                  <a:ea typeface="Geneva" pitchFamily="32" charset="-128"/>
                  <a:cs typeface="Arial" panose="020B0604020202020204" pitchFamily="34" charset="0"/>
                </a:rPr>
                <a:t>Assistive devices and technology</a:t>
              </a:r>
            </a:p>
          </p:txBody>
        </p:sp>
        <p:pic>
          <p:nvPicPr>
            <p:cNvPr id="13" name="Graphic 12">
              <a:extLst>
                <a:ext uri="{FF2B5EF4-FFF2-40B4-BE49-F238E27FC236}">
                  <a16:creationId xmlns:a16="http://schemas.microsoft.com/office/drawing/2014/main" id="{A3B4ECF1-F747-2AAC-1D01-932A2B95774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8249633" y="2182238"/>
              <a:ext cx="1801812" cy="1801812"/>
            </a:xfrm>
            <a:prstGeom prst="rect">
              <a:avLst/>
            </a:prstGeom>
          </p:spPr>
        </p:pic>
      </p:grpSp>
      <p:sp>
        <p:nvSpPr>
          <p:cNvPr id="2" name="TextBox 1">
            <a:extLst>
              <a:ext uri="{FF2B5EF4-FFF2-40B4-BE49-F238E27FC236}">
                <a16:creationId xmlns:a16="http://schemas.microsoft.com/office/drawing/2014/main" id="{A9343D40-41A6-62A7-6E51-1176782AA01A}"/>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rgbClr val="000000"/>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36967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2F49E8-470C-2A2C-AC55-55732EBDF516}"/>
              </a:ext>
            </a:extLst>
          </p:cNvPr>
          <p:cNvSpPr>
            <a:spLocks noGrp="1"/>
          </p:cNvSpPr>
          <p:nvPr>
            <p:ph type="title" idx="4294967295"/>
          </p:nvPr>
        </p:nvSpPr>
        <p:spPr>
          <a:xfrm>
            <a:off x="457319" y="182880"/>
            <a:ext cx="8534401" cy="7665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Retirement in theory</a:t>
            </a:r>
          </a:p>
        </p:txBody>
      </p:sp>
      <p:grpSp>
        <p:nvGrpSpPr>
          <p:cNvPr id="5" name="Group 4" descr="Graphic showing the movement from retirement to wealth transfer">
            <a:extLst>
              <a:ext uri="{FF2B5EF4-FFF2-40B4-BE49-F238E27FC236}">
                <a16:creationId xmlns:a16="http://schemas.microsoft.com/office/drawing/2014/main" id="{AA0461F6-762B-8FAE-7B22-98AC02E81DC7}"/>
              </a:ext>
            </a:extLst>
          </p:cNvPr>
          <p:cNvGrpSpPr/>
          <p:nvPr/>
        </p:nvGrpSpPr>
        <p:grpSpPr>
          <a:xfrm>
            <a:off x="1659174" y="2290046"/>
            <a:ext cx="8789672" cy="1842150"/>
            <a:chOff x="1659174" y="2290046"/>
            <a:chExt cx="8789672" cy="1842150"/>
          </a:xfrm>
        </p:grpSpPr>
        <p:pic>
          <p:nvPicPr>
            <p:cNvPr id="42" name="Picture 41" descr="A picture containing drawing&#10;&#10;Description automatically generated">
              <a:extLst>
                <a:ext uri="{FF2B5EF4-FFF2-40B4-BE49-F238E27FC236}">
                  <a16:creationId xmlns:a16="http://schemas.microsoft.com/office/drawing/2014/main" id="{3F4C3A57-2682-49F1-B691-3F1622576260}"/>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1662069" y="2303396"/>
              <a:ext cx="1825905" cy="1816237"/>
            </a:xfrm>
            <a:custGeom>
              <a:avLst/>
              <a:gdLst>
                <a:gd name="connsiteX0" fmla="*/ 743678 w 1487356"/>
                <a:gd name="connsiteY0" fmla="*/ 0 h 1485456"/>
                <a:gd name="connsiteX1" fmla="*/ 1487356 w 1487356"/>
                <a:gd name="connsiteY1" fmla="*/ 742728 h 1485456"/>
                <a:gd name="connsiteX2" fmla="*/ 743678 w 1487356"/>
                <a:gd name="connsiteY2" fmla="*/ 1485456 h 1485456"/>
                <a:gd name="connsiteX3" fmla="*/ 0 w 1487356"/>
                <a:gd name="connsiteY3" fmla="*/ 742728 h 1485456"/>
                <a:gd name="connsiteX4" fmla="*/ 743678 w 1487356"/>
                <a:gd name="connsiteY4" fmla="*/ 0 h 14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56" h="1485456">
                  <a:moveTo>
                    <a:pt x="743678" y="0"/>
                  </a:moveTo>
                  <a:cubicBezTo>
                    <a:pt x="1154400" y="0"/>
                    <a:pt x="1487356" y="332531"/>
                    <a:pt x="1487356" y="742728"/>
                  </a:cubicBezTo>
                  <a:cubicBezTo>
                    <a:pt x="1487356" y="1152925"/>
                    <a:pt x="1154400" y="1485456"/>
                    <a:pt x="743678" y="1485456"/>
                  </a:cubicBezTo>
                  <a:cubicBezTo>
                    <a:pt x="332956" y="1485456"/>
                    <a:pt x="0" y="1152925"/>
                    <a:pt x="0" y="742728"/>
                  </a:cubicBezTo>
                  <a:cubicBezTo>
                    <a:pt x="0" y="332531"/>
                    <a:pt x="332956" y="0"/>
                    <a:pt x="743678" y="0"/>
                  </a:cubicBezTo>
                  <a:close/>
                </a:path>
              </a:pathLst>
            </a:custGeom>
            <a:noFill/>
          </p:spPr>
        </p:pic>
        <p:sp>
          <p:nvSpPr>
            <p:cNvPr id="43" name="Oval 42">
              <a:extLst>
                <a:ext uri="{FF2B5EF4-FFF2-40B4-BE49-F238E27FC236}">
                  <a16:creationId xmlns:a16="http://schemas.microsoft.com/office/drawing/2014/main" id="{6CF403B2-DC6B-4093-A250-6A80F8168CEB}"/>
                </a:ext>
              </a:extLst>
            </p:cNvPr>
            <p:cNvSpPr/>
            <p:nvPr/>
          </p:nvSpPr>
          <p:spPr>
            <a:xfrm>
              <a:off x="1659174" y="2315960"/>
              <a:ext cx="1825904" cy="1816236"/>
            </a:xfrm>
            <a:prstGeom prst="ellipse">
              <a:avLst/>
            </a:prstGeom>
            <a:solidFill>
              <a:srgbClr val="6730E3"/>
            </a:solid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a:solidFill>
                    <a:srgbClr val="FFFFFF"/>
                  </a:solidFill>
                  <a:latin typeface="Arial Narrow" panose="020B0606020202030204" pitchFamily="34" charset="0"/>
                  <a:cs typeface="Arial" panose="020B0604020202020204" pitchFamily="34" charset="0"/>
                </a:rPr>
                <a:t>Retirement</a:t>
              </a:r>
            </a:p>
          </p:txBody>
        </p:sp>
        <p:sp>
          <p:nvSpPr>
            <p:cNvPr id="44" name="Oval 43">
              <a:extLst>
                <a:ext uri="{FF2B5EF4-FFF2-40B4-BE49-F238E27FC236}">
                  <a16:creationId xmlns:a16="http://schemas.microsoft.com/office/drawing/2014/main" id="{44ED91A4-860E-4FFC-91CF-F5DA6AB9CBF1}"/>
                </a:ext>
              </a:extLst>
            </p:cNvPr>
            <p:cNvSpPr/>
            <p:nvPr/>
          </p:nvSpPr>
          <p:spPr>
            <a:xfrm>
              <a:off x="1742162" y="2398514"/>
              <a:ext cx="1659913" cy="1651124"/>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46" name="Picture 45" descr="A picture containing drawing&#10;&#10;Description automatically generated">
              <a:extLst>
                <a:ext uri="{FF2B5EF4-FFF2-40B4-BE49-F238E27FC236}">
                  <a16:creationId xmlns:a16="http://schemas.microsoft.com/office/drawing/2014/main" id="{F412C2CA-C01A-4092-8426-6646F74C25E9}"/>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8622941" y="2290046"/>
              <a:ext cx="1825905" cy="1816237"/>
            </a:xfrm>
            <a:custGeom>
              <a:avLst/>
              <a:gdLst>
                <a:gd name="connsiteX0" fmla="*/ 743678 w 1487356"/>
                <a:gd name="connsiteY0" fmla="*/ 0 h 1485456"/>
                <a:gd name="connsiteX1" fmla="*/ 1487356 w 1487356"/>
                <a:gd name="connsiteY1" fmla="*/ 742728 h 1485456"/>
                <a:gd name="connsiteX2" fmla="*/ 743678 w 1487356"/>
                <a:gd name="connsiteY2" fmla="*/ 1485456 h 1485456"/>
                <a:gd name="connsiteX3" fmla="*/ 0 w 1487356"/>
                <a:gd name="connsiteY3" fmla="*/ 742728 h 1485456"/>
                <a:gd name="connsiteX4" fmla="*/ 743678 w 1487356"/>
                <a:gd name="connsiteY4" fmla="*/ 0 h 14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56" h="1485456">
                  <a:moveTo>
                    <a:pt x="743678" y="0"/>
                  </a:moveTo>
                  <a:cubicBezTo>
                    <a:pt x="1154400" y="0"/>
                    <a:pt x="1487356" y="332531"/>
                    <a:pt x="1487356" y="742728"/>
                  </a:cubicBezTo>
                  <a:cubicBezTo>
                    <a:pt x="1487356" y="1152925"/>
                    <a:pt x="1154400" y="1485456"/>
                    <a:pt x="743678" y="1485456"/>
                  </a:cubicBezTo>
                  <a:cubicBezTo>
                    <a:pt x="332956" y="1485456"/>
                    <a:pt x="0" y="1152925"/>
                    <a:pt x="0" y="742728"/>
                  </a:cubicBezTo>
                  <a:cubicBezTo>
                    <a:pt x="0" y="332531"/>
                    <a:pt x="332956" y="0"/>
                    <a:pt x="743678" y="0"/>
                  </a:cubicBezTo>
                  <a:close/>
                </a:path>
              </a:pathLst>
            </a:custGeom>
            <a:noFill/>
          </p:spPr>
        </p:pic>
        <p:sp>
          <p:nvSpPr>
            <p:cNvPr id="47" name="Oval 46">
              <a:extLst>
                <a:ext uri="{FF2B5EF4-FFF2-40B4-BE49-F238E27FC236}">
                  <a16:creationId xmlns:a16="http://schemas.microsoft.com/office/drawing/2014/main" id="{FF60925B-A8D9-4E6C-817A-9FF3A945E50F}"/>
                </a:ext>
              </a:extLst>
            </p:cNvPr>
            <p:cNvSpPr/>
            <p:nvPr/>
          </p:nvSpPr>
          <p:spPr>
            <a:xfrm>
              <a:off x="8620046" y="2302610"/>
              <a:ext cx="1825904" cy="1816236"/>
            </a:xfrm>
            <a:prstGeom prst="ellipse">
              <a:avLst/>
            </a:prstGeom>
            <a:solidFill>
              <a:srgbClr val="6730E3"/>
            </a:solid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a:solidFill>
                    <a:srgbClr val="FFFFFF"/>
                  </a:solidFill>
                  <a:latin typeface="Arial Narrow" panose="020B0606020202030204" pitchFamily="34" charset="0"/>
                  <a:cs typeface="Arial" panose="020B0604020202020204" pitchFamily="34" charset="0"/>
                </a:rPr>
                <a:t>Wealth Transfer</a:t>
              </a:r>
            </a:p>
          </p:txBody>
        </p:sp>
        <p:sp>
          <p:nvSpPr>
            <p:cNvPr id="48" name="Oval 47">
              <a:extLst>
                <a:ext uri="{FF2B5EF4-FFF2-40B4-BE49-F238E27FC236}">
                  <a16:creationId xmlns:a16="http://schemas.microsoft.com/office/drawing/2014/main" id="{41E1C2D9-58D3-4785-9FC0-CDB0E8F21E0A}"/>
                </a:ext>
              </a:extLst>
            </p:cNvPr>
            <p:cNvSpPr/>
            <p:nvPr/>
          </p:nvSpPr>
          <p:spPr>
            <a:xfrm>
              <a:off x="8703034" y="2385164"/>
              <a:ext cx="1659913" cy="1651124"/>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0" name="Rectangle 49">
              <a:extLst>
                <a:ext uri="{FF2B5EF4-FFF2-40B4-BE49-F238E27FC236}">
                  <a16:creationId xmlns:a16="http://schemas.microsoft.com/office/drawing/2014/main" id="{32E948B9-6623-4E92-BB03-8B03DC352650}"/>
                </a:ext>
              </a:extLst>
            </p:cNvPr>
            <p:cNvSpPr/>
            <p:nvPr/>
          </p:nvSpPr>
          <p:spPr>
            <a:xfrm>
              <a:off x="3280088" y="3210726"/>
              <a:ext cx="5509839" cy="135193"/>
            </a:xfrm>
            <a:prstGeom prst="rect">
              <a:avLst/>
            </a:prstGeom>
            <a:solidFill>
              <a:srgbClr val="6730E3"/>
            </a:solidFill>
            <a:ln w="19050">
              <a:solidFill>
                <a:srgbClr val="673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87" name="Arrow: Chevron 86">
              <a:extLst>
                <a:ext uri="{FF2B5EF4-FFF2-40B4-BE49-F238E27FC236}">
                  <a16:creationId xmlns:a16="http://schemas.microsoft.com/office/drawing/2014/main" id="{BAD7C265-021F-4AA4-A495-49ACDE613D21}"/>
                </a:ext>
              </a:extLst>
            </p:cNvPr>
            <p:cNvSpPr/>
            <p:nvPr/>
          </p:nvSpPr>
          <p:spPr>
            <a:xfrm>
              <a:off x="5892531" y="3075721"/>
              <a:ext cx="317165" cy="405202"/>
            </a:xfrm>
            <a:prstGeom prst="chevron">
              <a:avLst/>
            </a:prstGeom>
            <a:solidFill>
              <a:schemeClr val="accent3"/>
            </a:solidFill>
            <a:ln w="19050">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en-US">
                <a:solidFill>
                  <a:srgbClr val="000000"/>
                </a:solidFill>
                <a:latin typeface="Calibri"/>
              </a:endParaRPr>
            </a:p>
          </p:txBody>
        </p:sp>
      </p:grpSp>
      <p:grpSp>
        <p:nvGrpSpPr>
          <p:cNvPr id="3" name="Group 2" descr="Icon showing a chat with the question: What are some unexpected events that might get in the way?">
            <a:extLst>
              <a:ext uri="{FF2B5EF4-FFF2-40B4-BE49-F238E27FC236}">
                <a16:creationId xmlns:a16="http://schemas.microsoft.com/office/drawing/2014/main" id="{215DB7C6-6987-EE57-63B9-D0FE5A2CF3AB}"/>
              </a:ext>
            </a:extLst>
          </p:cNvPr>
          <p:cNvGrpSpPr/>
          <p:nvPr/>
        </p:nvGrpSpPr>
        <p:grpSpPr>
          <a:xfrm>
            <a:off x="2739705" y="4780458"/>
            <a:ext cx="6945776" cy="942863"/>
            <a:chOff x="4605002" y="5010484"/>
            <a:chExt cx="6945776" cy="942863"/>
          </a:xfrm>
        </p:grpSpPr>
        <p:sp>
          <p:nvSpPr>
            <p:cNvPr id="19" name="Text Placeholder 1">
              <a:extLst>
                <a:ext uri="{FF2B5EF4-FFF2-40B4-BE49-F238E27FC236}">
                  <a16:creationId xmlns:a16="http://schemas.microsoft.com/office/drawing/2014/main" id="{DB7364E0-8225-4A66-ABEE-CF8C0AEDD158}"/>
                </a:ext>
              </a:extLst>
            </p:cNvPr>
            <p:cNvSpPr txBox="1">
              <a:spLocks/>
            </p:cNvSpPr>
            <p:nvPr/>
          </p:nvSpPr>
          <p:spPr>
            <a:xfrm>
              <a:off x="5926259" y="5010484"/>
              <a:ext cx="5624519" cy="914400"/>
            </a:xfrm>
            <a:prstGeom prst="rect">
              <a:avLst/>
            </a:prstGeom>
          </p:spPr>
          <p:txBody>
            <a:bodyPr lIns="0" tIns="0" rIns="0" bIns="0"/>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GB">
                  <a:solidFill>
                    <a:schemeClr val="tx1"/>
                  </a:solidFill>
                </a:rPr>
                <a:t>What are some unexpected events that might get in the way?</a:t>
              </a:r>
              <a:endParaRPr lang="en-US">
                <a:solidFill>
                  <a:schemeClr val="tx1"/>
                </a:solidFill>
              </a:endParaRPr>
            </a:p>
          </p:txBody>
        </p:sp>
        <p:grpSp>
          <p:nvGrpSpPr>
            <p:cNvPr id="2" name="Group 1">
              <a:extLst>
                <a:ext uri="{FF2B5EF4-FFF2-40B4-BE49-F238E27FC236}">
                  <a16:creationId xmlns:a16="http://schemas.microsoft.com/office/drawing/2014/main" id="{1A3D9A32-CA12-2E0D-05C0-BF28B6CA9CB5}"/>
                </a:ext>
              </a:extLst>
            </p:cNvPr>
            <p:cNvGrpSpPr/>
            <p:nvPr/>
          </p:nvGrpSpPr>
          <p:grpSpPr>
            <a:xfrm>
              <a:off x="4605002" y="5010484"/>
              <a:ext cx="914400" cy="942863"/>
              <a:chOff x="4605002" y="5010484"/>
              <a:chExt cx="914400" cy="942863"/>
            </a:xfrm>
          </p:grpSpPr>
          <p:grpSp>
            <p:nvGrpSpPr>
              <p:cNvPr id="32" name="Group 31">
                <a:extLst>
                  <a:ext uri="{FF2B5EF4-FFF2-40B4-BE49-F238E27FC236}">
                    <a16:creationId xmlns:a16="http://schemas.microsoft.com/office/drawing/2014/main" id="{9A30E8FE-60D9-4B23-A9B5-F4E53FECFD4E}"/>
                  </a:ext>
                </a:extLst>
              </p:cNvPr>
              <p:cNvGrpSpPr/>
              <p:nvPr/>
            </p:nvGrpSpPr>
            <p:grpSpPr>
              <a:xfrm>
                <a:off x="4605002" y="5010484"/>
                <a:ext cx="914400" cy="942863"/>
                <a:chOff x="6719647" y="274320"/>
                <a:chExt cx="914400" cy="942863"/>
              </a:xfrm>
            </p:grpSpPr>
            <p:sp>
              <p:nvSpPr>
                <p:cNvPr id="34" name="TextBox 33">
                  <a:extLst>
                    <a:ext uri="{FF2B5EF4-FFF2-40B4-BE49-F238E27FC236}">
                      <a16:creationId xmlns:a16="http://schemas.microsoft.com/office/drawing/2014/main" id="{82F4FF6B-3172-4DB2-A94B-7AB473BE2F84}"/>
                    </a:ext>
                  </a:extLst>
                </p:cNvPr>
                <p:cNvSpPr txBox="1"/>
                <p:nvPr/>
              </p:nvSpPr>
              <p:spPr bwMode="auto">
                <a:xfrm>
                  <a:off x="6719647" y="274320"/>
                  <a:ext cx="914400" cy="942863"/>
                </a:xfrm>
                <a:prstGeom prst="rect">
                  <a:avLst/>
                </a:prstGeom>
                <a:solidFill>
                  <a:srgbClr val="6730E3"/>
                </a:solidFill>
                <a:ln>
                  <a:solidFill>
                    <a:schemeClr val="bg1"/>
                  </a:solidFill>
                </a:ln>
                <a:effectLst/>
              </p:spPr>
              <p:txBody>
                <a:bodyPr wrap="none" lIns="0" tIns="0" rIns="0" bIns="0" rtlCol="0" anchor="b">
                  <a:noAutofit/>
                </a:bodyPr>
                <a:lstStyle/>
                <a:p>
                  <a:pPr fontAlgn="base">
                    <a:spcBef>
                      <a:spcPct val="30000"/>
                    </a:spcBef>
                    <a:spcAft>
                      <a:spcPct val="0"/>
                    </a:spcAft>
                    <a:defRPr/>
                  </a:pPr>
                  <a:endParaRPr lang="en-US" sz="1400" b="1">
                    <a:solidFill>
                      <a:srgbClr val="FFFFFF"/>
                    </a:solidFill>
                    <a:latin typeface="Arial Narrow" pitchFamily="34" charset="0"/>
                    <a:ea typeface="ＭＳ Ｐゴシック" charset="0"/>
                  </a:endParaRPr>
                </a:p>
              </p:txBody>
            </p:sp>
            <p:sp>
              <p:nvSpPr>
                <p:cNvPr id="39" name="Rectangle 38">
                  <a:extLst>
                    <a:ext uri="{FF2B5EF4-FFF2-40B4-BE49-F238E27FC236}">
                      <a16:creationId xmlns:a16="http://schemas.microsoft.com/office/drawing/2014/main" id="{A23E5155-FF0F-4E4C-954B-C714C8D471CA}"/>
                    </a:ext>
                  </a:extLst>
                </p:cNvPr>
                <p:cNvSpPr/>
                <p:nvPr/>
              </p:nvSpPr>
              <p:spPr>
                <a:xfrm>
                  <a:off x="6838293" y="807277"/>
                  <a:ext cx="677108" cy="369332"/>
                </a:xfrm>
                <a:prstGeom prst="rect">
                  <a:avLst/>
                </a:prstGeom>
              </p:spPr>
              <p:txBody>
                <a:bodyPr wrap="none">
                  <a:spAutoFit/>
                </a:bodyPr>
                <a:lstStyle/>
                <a:p>
                  <a:pPr defTabSz="914280">
                    <a:defRPr/>
                  </a:pPr>
                  <a:r>
                    <a:rPr lang="en-US" spc="10">
                      <a:solidFill>
                        <a:srgbClr val="FFFFFF"/>
                      </a:solidFill>
                      <a:latin typeface="Arial" panose="020B0604020202020204" pitchFamily="34" charset="0"/>
                      <a:cs typeface="Arial" panose="020B0604020202020204" pitchFamily="34" charset="0"/>
                    </a:rPr>
                    <a:t>Chat</a:t>
                  </a:r>
                </a:p>
              </p:txBody>
            </p:sp>
          </p:grpSp>
          <p:pic>
            <p:nvPicPr>
              <p:cNvPr id="9" name="Graphic 8">
                <a:extLst>
                  <a:ext uri="{FF2B5EF4-FFF2-40B4-BE49-F238E27FC236}">
                    <a16:creationId xmlns:a16="http://schemas.microsoft.com/office/drawing/2014/main" id="{5DF1549C-66DD-8F9F-354B-3256589F80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7481" y="5016743"/>
                <a:ext cx="609441" cy="609441"/>
              </a:xfrm>
              <a:prstGeom prst="rect">
                <a:avLst/>
              </a:prstGeom>
            </p:spPr>
          </p:pic>
        </p:grpSp>
      </p:grpSp>
    </p:spTree>
    <p:extLst>
      <p:ext uri="{BB962C8B-B14F-4D97-AF65-F5344CB8AC3E}">
        <p14:creationId xmlns:p14="http://schemas.microsoft.com/office/powerpoint/2010/main" val="339481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119622" y="894"/>
            <a:ext cx="6977423" cy="6856215"/>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pitchFamily="34" charset="0"/>
            </a:endParaRPr>
          </a:p>
        </p:txBody>
      </p:sp>
      <p:sp>
        <p:nvSpPr>
          <p:cNvPr id="24" name="Text Placeholder 2">
            <a:extLst>
              <a:ext uri="{FF2B5EF4-FFF2-40B4-BE49-F238E27FC236}">
                <a16:creationId xmlns:a16="http://schemas.microsoft.com/office/drawing/2014/main" id="{3FAD78C0-F026-4774-A583-5CD3BE0DC9AA}"/>
              </a:ext>
            </a:extLst>
          </p:cNvPr>
          <p:cNvSpPr txBox="1">
            <a:spLocks noGrp="1"/>
          </p:cNvSpPr>
          <p:nvPr>
            <p:ph type="title" idx="4294967295"/>
          </p:nvPr>
        </p:nvSpPr>
        <p:spPr>
          <a:xfrm>
            <a:off x="458788" y="182880"/>
            <a:ext cx="10361612" cy="487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Resources</a:t>
            </a:r>
          </a:p>
        </p:txBody>
      </p:sp>
      <p:sp>
        <p:nvSpPr>
          <p:cNvPr id="23" name="TextBox 22">
            <a:extLst>
              <a:ext uri="{FF2B5EF4-FFF2-40B4-BE49-F238E27FC236}">
                <a16:creationId xmlns:a16="http://schemas.microsoft.com/office/drawing/2014/main" id="{2192A3A8-5C6E-4310-9905-21ECE28324D0}"/>
              </a:ext>
            </a:extLst>
          </p:cNvPr>
          <p:cNvSpPr txBox="1"/>
          <p:nvPr/>
        </p:nvSpPr>
        <p:spPr>
          <a:xfrm>
            <a:off x="458789" y="1254590"/>
            <a:ext cx="4503483" cy="1077218"/>
          </a:xfrm>
          <a:prstGeom prst="rect">
            <a:avLst/>
          </a:prstGeom>
          <a:noFill/>
        </p:spPr>
        <p:txBody>
          <a:bodyPr wrap="square">
            <a:spAutoFit/>
          </a:bodyPr>
          <a:lstStyle/>
          <a:p>
            <a:pPr defTabSz="914126">
              <a:defRPr/>
            </a:pPr>
            <a:r>
              <a:rPr lang="en-US" sz="3200">
                <a:solidFill>
                  <a:srgbClr val="FFFFFF"/>
                </a:solidFill>
                <a:latin typeface="Arial Narrow" panose="020B0606020202030204" pitchFamily="34" charset="0"/>
              </a:rPr>
              <a:t>Home Safety Assessment Worksheet</a:t>
            </a:r>
          </a:p>
        </p:txBody>
      </p:sp>
      <p:pic>
        <p:nvPicPr>
          <p:cNvPr id="13" name="Picture 12" descr="Image of the Home Safety Assessment Checklist">
            <a:extLst>
              <a:ext uri="{FF2B5EF4-FFF2-40B4-BE49-F238E27FC236}">
                <a16:creationId xmlns:a16="http://schemas.microsoft.com/office/drawing/2014/main" id="{E603AE9E-7D3D-458C-B68F-19886CDD122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rot="21078723">
            <a:off x="5042304" y="628466"/>
            <a:ext cx="4190832" cy="5273444"/>
          </a:xfrm>
          <a:prstGeom prst="rect">
            <a:avLst/>
          </a:prstGeom>
        </p:spPr>
      </p:pic>
      <p:pic>
        <p:nvPicPr>
          <p:cNvPr id="12" name="Picture 11">
            <a:extLst>
              <a:ext uri="{FF2B5EF4-FFF2-40B4-BE49-F238E27FC236}">
                <a16:creationId xmlns:a16="http://schemas.microsoft.com/office/drawing/2014/main" id="{E681BF93-49C9-43B3-999A-B7A7979A5473}"/>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6996" y="1271846"/>
            <a:ext cx="3816820" cy="4929823"/>
          </a:xfrm>
          <a:prstGeom prst="rect">
            <a:avLst/>
          </a:prstGeom>
          <a:solidFill>
            <a:schemeClr val="bg1"/>
          </a:solidFill>
          <a:ln w="3175">
            <a:solidFill>
              <a:srgbClr val="0F7DC0"/>
            </a:solidFill>
          </a:ln>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D7EE71A9-8F67-4FEA-918C-EBFC8F5CCC1B}"/>
              </a:ext>
              <a:ext uri="{C183D7F6-B498-43B3-948B-1728B52AA6E4}">
                <adec:decorative xmlns:adec="http://schemas.microsoft.com/office/drawing/2017/decorative" val="1"/>
              </a:ext>
            </a:extLst>
          </p:cNvPr>
          <p:cNvSpPr/>
          <p:nvPr/>
        </p:nvSpPr>
        <p:spPr>
          <a:xfrm>
            <a:off x="9219386" y="893"/>
            <a:ext cx="2818666" cy="76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3" name="TextBox 2">
            <a:extLst>
              <a:ext uri="{FF2B5EF4-FFF2-40B4-BE49-F238E27FC236}">
                <a16:creationId xmlns:a16="http://schemas.microsoft.com/office/drawing/2014/main" id="{91FA6A3C-3C2F-B2B5-7894-2B0C22A67D96}"/>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custDataLst>
      <p:tags r:id="rId1"/>
    </p:custDataLst>
    <p:extLst>
      <p:ext uri="{BB962C8B-B14F-4D97-AF65-F5344CB8AC3E}">
        <p14:creationId xmlns:p14="http://schemas.microsoft.com/office/powerpoint/2010/main" val="54014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C82B38-4C5E-4009-989A-75BC1D717411}"/>
              </a:ext>
            </a:extLst>
          </p:cNvPr>
          <p:cNvSpPr>
            <a:spLocks noGrp="1"/>
          </p:cNvSpPr>
          <p:nvPr>
            <p:ph type="title" idx="4294967295"/>
          </p:nvPr>
        </p:nvSpPr>
        <p:spPr>
          <a:xfrm>
            <a:off x="457319" y="182880"/>
            <a:ext cx="8689063"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Aging in place</a:t>
            </a: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769FF"/>
                </a:solidFill>
                <a:effectLst/>
                <a:uLnTx/>
                <a:uFillTx/>
                <a:latin typeface="Arial" panose="020B0604020202020204" pitchFamily="34" charset="0"/>
                <a:ea typeface="+mn-ea"/>
                <a:cs typeface="Arial" panose="020B0604020202020204" pitchFamily="34" charset="0"/>
              </a:rPr>
              <a:t>Health care considerations</a:t>
            </a:r>
          </a:p>
        </p:txBody>
      </p:sp>
      <p:cxnSp>
        <p:nvCxnSpPr>
          <p:cNvPr id="9" name="Straight Connector 8">
            <a:extLst>
              <a:ext uri="{FF2B5EF4-FFF2-40B4-BE49-F238E27FC236}">
                <a16:creationId xmlns:a16="http://schemas.microsoft.com/office/drawing/2014/main" id="{5CA72B73-5681-438F-8890-0119F38105D3}"/>
              </a:ext>
              <a:ext uri="{C183D7F6-B498-43B3-948B-1728B52AA6E4}">
                <adec:decorative xmlns:adec="http://schemas.microsoft.com/office/drawing/2017/decorative" val="1"/>
              </a:ext>
            </a:extLst>
          </p:cNvPr>
          <p:cNvCxnSpPr/>
          <p:nvPr/>
        </p:nvCxnSpPr>
        <p:spPr>
          <a:xfrm>
            <a:off x="458789" y="1485900"/>
            <a:ext cx="10909427" cy="0"/>
          </a:xfrm>
          <a:prstGeom prst="line">
            <a:avLst/>
          </a:prstGeom>
          <a:ln>
            <a:solidFill>
              <a:srgbClr val="6730E3"/>
            </a:solidFill>
          </a:ln>
        </p:spPr>
        <p:style>
          <a:lnRef idx="1">
            <a:schemeClr val="accent1"/>
          </a:lnRef>
          <a:fillRef idx="0">
            <a:schemeClr val="accent1"/>
          </a:fillRef>
          <a:effectRef idx="0">
            <a:schemeClr val="accent1"/>
          </a:effectRef>
          <a:fontRef idx="minor">
            <a:schemeClr val="tx1"/>
          </a:fontRef>
        </p:style>
      </p:cxnSp>
      <p:grpSp>
        <p:nvGrpSpPr>
          <p:cNvPr id="4" name="Group 3" descr="Geriatric care manager&#10;Schedules appointments and interacts with health care providers and insurers">
            <a:extLst>
              <a:ext uri="{FF2B5EF4-FFF2-40B4-BE49-F238E27FC236}">
                <a16:creationId xmlns:a16="http://schemas.microsoft.com/office/drawing/2014/main" id="{D4E9A20D-E111-9C81-8D0B-722E9457C6C1}"/>
              </a:ext>
            </a:extLst>
          </p:cNvPr>
          <p:cNvGrpSpPr/>
          <p:nvPr/>
        </p:nvGrpSpPr>
        <p:grpSpPr>
          <a:xfrm>
            <a:off x="568878" y="1830766"/>
            <a:ext cx="2468880" cy="2468880"/>
            <a:chOff x="568878" y="1830766"/>
            <a:chExt cx="2468880" cy="2468880"/>
          </a:xfrm>
        </p:grpSpPr>
        <p:sp>
          <p:nvSpPr>
            <p:cNvPr id="35" name="Freeform: Shape 34">
              <a:extLst>
                <a:ext uri="{FF2B5EF4-FFF2-40B4-BE49-F238E27FC236}">
                  <a16:creationId xmlns:a16="http://schemas.microsoft.com/office/drawing/2014/main" id="{3AF5B63A-974A-4127-A71B-2410DAC39E5E}"/>
                </a:ext>
              </a:extLst>
            </p:cNvPr>
            <p:cNvSpPr>
              <a:spLocks noChangeAspect="1"/>
            </p:cNvSpPr>
            <p:nvPr/>
          </p:nvSpPr>
          <p:spPr>
            <a:xfrm>
              <a:off x="820119" y="2003584"/>
              <a:ext cx="1966399" cy="662062"/>
            </a:xfrm>
            <a:custGeom>
              <a:avLst/>
              <a:gdLst>
                <a:gd name="connsiteX0" fmla="*/ 843013 w 1686026"/>
                <a:gd name="connsiteY0" fmla="*/ 0 h 567663"/>
                <a:gd name="connsiteX1" fmla="*/ 1681736 w 1686026"/>
                <a:gd name="connsiteY1" fmla="*/ 555942 h 567663"/>
                <a:gd name="connsiteX2" fmla="*/ 1686026 w 1686026"/>
                <a:gd name="connsiteY2" fmla="*/ 567663 h 567663"/>
                <a:gd name="connsiteX3" fmla="*/ 0 w 1686026"/>
                <a:gd name="connsiteY3" fmla="*/ 567663 h 567663"/>
                <a:gd name="connsiteX4" fmla="*/ 4291 w 1686026"/>
                <a:gd name="connsiteY4" fmla="*/ 555942 h 567663"/>
                <a:gd name="connsiteX5" fmla="*/ 843013 w 1686026"/>
                <a:gd name="connsiteY5" fmla="*/ 0 h 5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026" h="567663">
                  <a:moveTo>
                    <a:pt x="843013" y="0"/>
                  </a:moveTo>
                  <a:cubicBezTo>
                    <a:pt x="1220053" y="0"/>
                    <a:pt x="1543552" y="229238"/>
                    <a:pt x="1681736" y="555942"/>
                  </a:cubicBezTo>
                  <a:lnTo>
                    <a:pt x="1686026" y="567663"/>
                  </a:lnTo>
                  <a:lnTo>
                    <a:pt x="0" y="567663"/>
                  </a:lnTo>
                  <a:lnTo>
                    <a:pt x="4291" y="555942"/>
                  </a:lnTo>
                  <a:cubicBezTo>
                    <a:pt x="142475" y="229238"/>
                    <a:pt x="465973" y="0"/>
                    <a:pt x="843013" y="0"/>
                  </a:cubicBezTo>
                  <a:close/>
                </a:path>
              </a:pathLst>
            </a:custGeom>
            <a:solidFill>
              <a:schemeClr val="bg1">
                <a:lumMod val="85000"/>
              </a:schemeClr>
            </a:solidFill>
            <a:ln w="57150">
              <a:noFill/>
              <a:miter lim="800000"/>
              <a:headEnd/>
              <a:tailEnd/>
            </a:ln>
            <a:effectLst/>
          </p:spPr>
          <p:txBody>
            <a:bodyPr wrap="square" lIns="18288" tIns="18288" rIns="18288" bIns="18288" anchor="ctr" anchorCtr="1">
              <a:noAutofit/>
            </a:bodyPr>
            <a:lstStyle/>
            <a:p>
              <a:pPr algn="ctr">
                <a:lnSpc>
                  <a:spcPct val="85000"/>
                </a:lnSpc>
                <a:spcBef>
                  <a:spcPts val="20"/>
                </a:spcBef>
                <a:defRPr/>
              </a:pPr>
              <a:endParaRPr lang="en-US" sz="1600" kern="0">
                <a:solidFill>
                  <a:schemeClr val="bg1"/>
                </a:solidFill>
              </a:endParaRPr>
            </a:p>
          </p:txBody>
        </p:sp>
        <p:sp>
          <p:nvSpPr>
            <p:cNvPr id="36" name="Rectangle 35">
              <a:extLst>
                <a:ext uri="{FF2B5EF4-FFF2-40B4-BE49-F238E27FC236}">
                  <a16:creationId xmlns:a16="http://schemas.microsoft.com/office/drawing/2014/main" id="{A4C979D6-757C-44AA-8A69-64CCD7A7CD40}"/>
                </a:ext>
              </a:extLst>
            </p:cNvPr>
            <p:cNvSpPr/>
            <p:nvPr/>
          </p:nvSpPr>
          <p:spPr>
            <a:xfrm>
              <a:off x="1119477" y="2081378"/>
              <a:ext cx="1367683" cy="584775"/>
            </a:xfrm>
            <a:prstGeom prst="rect">
              <a:avLst/>
            </a:prstGeom>
          </p:spPr>
          <p:txBody>
            <a:bodyPr wrap="none">
              <a:spAutoFit/>
            </a:bodyPr>
            <a:lstStyle/>
            <a:p>
              <a:pPr algn="ctr" eaLnBrk="0" hangingPunct="0">
                <a:defRPr/>
              </a:pPr>
              <a:r>
                <a:rPr lang="en-US" sz="1600" b="1" dirty="0">
                  <a:solidFill>
                    <a:srgbClr val="6730E3"/>
                  </a:solidFill>
                  <a:latin typeface="Arial Narrow" panose="020B0606020202030204" pitchFamily="34" charset="0"/>
                  <a:ea typeface="ＭＳ Ｐゴシック" charset="0"/>
                </a:rPr>
                <a:t>Geriatric</a:t>
              </a:r>
            </a:p>
            <a:p>
              <a:pPr algn="ctr" eaLnBrk="0" hangingPunct="0">
                <a:defRPr/>
              </a:pPr>
              <a:r>
                <a:rPr lang="en-US" sz="1600" b="1" dirty="0">
                  <a:solidFill>
                    <a:srgbClr val="6730E3"/>
                  </a:solidFill>
                  <a:latin typeface="Arial Narrow" panose="020B0606020202030204" pitchFamily="34" charset="0"/>
                  <a:ea typeface="ＭＳ Ｐゴシック" charset="0"/>
                </a:rPr>
                <a:t>care managers</a:t>
              </a:r>
            </a:p>
          </p:txBody>
        </p:sp>
        <p:sp>
          <p:nvSpPr>
            <p:cNvPr id="37" name="Rectangle 36">
              <a:extLst>
                <a:ext uri="{FF2B5EF4-FFF2-40B4-BE49-F238E27FC236}">
                  <a16:creationId xmlns:a16="http://schemas.microsoft.com/office/drawing/2014/main" id="{1A154DD1-DB9C-4D3F-B991-E721BAE1D706}"/>
                </a:ext>
              </a:extLst>
            </p:cNvPr>
            <p:cNvSpPr/>
            <p:nvPr/>
          </p:nvSpPr>
          <p:spPr>
            <a:xfrm>
              <a:off x="594470" y="2750863"/>
              <a:ext cx="2417697" cy="738664"/>
            </a:xfrm>
            <a:prstGeom prst="rect">
              <a:avLst/>
            </a:prstGeom>
          </p:spPr>
          <p:txBody>
            <a:bodyPr wrap="square">
              <a:spAutoFit/>
            </a:bodyPr>
            <a:lstStyle/>
            <a:p>
              <a:pPr marL="0" lvl="1" algn="ctr" eaLnBrk="0" hangingPunct="0">
                <a:spcAft>
                  <a:spcPts val="600"/>
                </a:spcAft>
                <a:defRPr/>
              </a:pPr>
              <a:r>
                <a:rPr lang="en-GB" sz="1400" dirty="0">
                  <a:latin typeface="Arial Narrow" panose="020B0606020202030204" pitchFamily="34" charset="0"/>
                  <a:cs typeface="Arial" panose="020B0604020202020204" pitchFamily="34" charset="0"/>
                </a:rPr>
                <a:t>Schedules appointments and interacts with health care providers and insurers</a:t>
              </a:r>
            </a:p>
          </p:txBody>
        </p:sp>
        <p:sp>
          <p:nvSpPr>
            <p:cNvPr id="41" name="Oval 40">
              <a:extLst>
                <a:ext uri="{FF2B5EF4-FFF2-40B4-BE49-F238E27FC236}">
                  <a16:creationId xmlns:a16="http://schemas.microsoft.com/office/drawing/2014/main" id="{2037B542-7521-45AD-8745-6FC9303E3809}"/>
                </a:ext>
              </a:extLst>
            </p:cNvPr>
            <p:cNvSpPr>
              <a:spLocks noChangeAspect="1"/>
            </p:cNvSpPr>
            <p:nvPr/>
          </p:nvSpPr>
          <p:spPr>
            <a:xfrm>
              <a:off x="568878" y="1830766"/>
              <a:ext cx="2468880" cy="2468880"/>
            </a:xfrm>
            <a:prstGeom prst="ellipse">
              <a:avLst/>
            </a:prstGeom>
            <a:noFill/>
            <a:ln w="57150">
              <a:solidFill>
                <a:srgbClr val="00BFB3"/>
              </a:solidFill>
              <a:miter lim="800000"/>
              <a:headEnd/>
              <a:tailEnd/>
            </a:ln>
            <a:effectLst/>
          </p:spPr>
          <p:txBody>
            <a:bodyPr lIns="18288" tIns="18288" rIns="18288" bIns="18288" anchor="ctr" anchorCtr="1"/>
            <a:lstStyle/>
            <a:p>
              <a:pPr algn="ctr">
                <a:lnSpc>
                  <a:spcPct val="85000"/>
                </a:lnSpc>
                <a:spcBef>
                  <a:spcPts val="20"/>
                </a:spcBef>
                <a:defRPr/>
              </a:pPr>
              <a:endParaRPr lang="en-US" sz="1600" kern="0">
                <a:ln w="28575">
                  <a:solidFill>
                    <a:schemeClr val="tx1"/>
                  </a:solidFill>
                </a:ln>
                <a:solidFill>
                  <a:srgbClr val="FFFFFF"/>
                </a:solidFill>
              </a:endParaRPr>
            </a:p>
          </p:txBody>
        </p:sp>
      </p:grpSp>
      <p:grpSp>
        <p:nvGrpSpPr>
          <p:cNvPr id="5" name="Group 4" descr="Home care services&#10;Private agencies that provide a variety of medical and non-medical services for in-home patient care">
            <a:extLst>
              <a:ext uri="{FF2B5EF4-FFF2-40B4-BE49-F238E27FC236}">
                <a16:creationId xmlns:a16="http://schemas.microsoft.com/office/drawing/2014/main" id="{C1120067-3F8B-D181-913C-89F82589EFED}"/>
              </a:ext>
            </a:extLst>
          </p:cNvPr>
          <p:cNvGrpSpPr/>
          <p:nvPr/>
        </p:nvGrpSpPr>
        <p:grpSpPr>
          <a:xfrm>
            <a:off x="4667966" y="1830766"/>
            <a:ext cx="2468880" cy="2468880"/>
            <a:chOff x="4658716" y="1830766"/>
            <a:chExt cx="2468880" cy="2468880"/>
          </a:xfrm>
        </p:grpSpPr>
        <p:sp>
          <p:nvSpPr>
            <p:cNvPr id="50" name="Freeform: Shape 49">
              <a:extLst>
                <a:ext uri="{FF2B5EF4-FFF2-40B4-BE49-F238E27FC236}">
                  <a16:creationId xmlns:a16="http://schemas.microsoft.com/office/drawing/2014/main" id="{AF68F65B-2131-42C8-9EB2-CAE5D7054261}"/>
                </a:ext>
              </a:extLst>
            </p:cNvPr>
            <p:cNvSpPr>
              <a:spLocks noChangeAspect="1"/>
            </p:cNvSpPr>
            <p:nvPr/>
          </p:nvSpPr>
          <p:spPr>
            <a:xfrm>
              <a:off x="4909957" y="2003584"/>
              <a:ext cx="1966399" cy="662062"/>
            </a:xfrm>
            <a:custGeom>
              <a:avLst/>
              <a:gdLst>
                <a:gd name="connsiteX0" fmla="*/ 843013 w 1686026"/>
                <a:gd name="connsiteY0" fmla="*/ 0 h 567663"/>
                <a:gd name="connsiteX1" fmla="*/ 1681736 w 1686026"/>
                <a:gd name="connsiteY1" fmla="*/ 555942 h 567663"/>
                <a:gd name="connsiteX2" fmla="*/ 1686026 w 1686026"/>
                <a:gd name="connsiteY2" fmla="*/ 567663 h 567663"/>
                <a:gd name="connsiteX3" fmla="*/ 0 w 1686026"/>
                <a:gd name="connsiteY3" fmla="*/ 567663 h 567663"/>
                <a:gd name="connsiteX4" fmla="*/ 4291 w 1686026"/>
                <a:gd name="connsiteY4" fmla="*/ 555942 h 567663"/>
                <a:gd name="connsiteX5" fmla="*/ 843013 w 1686026"/>
                <a:gd name="connsiteY5" fmla="*/ 0 h 5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026" h="567663">
                  <a:moveTo>
                    <a:pt x="843013" y="0"/>
                  </a:moveTo>
                  <a:cubicBezTo>
                    <a:pt x="1220053" y="0"/>
                    <a:pt x="1543552" y="229238"/>
                    <a:pt x="1681736" y="555942"/>
                  </a:cubicBezTo>
                  <a:lnTo>
                    <a:pt x="1686026" y="567663"/>
                  </a:lnTo>
                  <a:lnTo>
                    <a:pt x="0" y="567663"/>
                  </a:lnTo>
                  <a:lnTo>
                    <a:pt x="4291" y="555942"/>
                  </a:lnTo>
                  <a:cubicBezTo>
                    <a:pt x="142475" y="229238"/>
                    <a:pt x="465973" y="0"/>
                    <a:pt x="843013" y="0"/>
                  </a:cubicBezTo>
                  <a:close/>
                </a:path>
              </a:pathLst>
            </a:custGeom>
            <a:solidFill>
              <a:srgbClr val="D9D9D9"/>
            </a:solidFill>
            <a:ln w="57150">
              <a:noFill/>
              <a:miter lim="800000"/>
              <a:headEnd/>
              <a:tailEnd/>
            </a:ln>
            <a:effectLst/>
          </p:spPr>
          <p:txBody>
            <a:bodyPr wrap="square" lIns="18288" tIns="18288" rIns="18288" bIns="18288" anchor="ctr" anchorCtr="1">
              <a:noAutofit/>
            </a:bodyPr>
            <a:lstStyle/>
            <a:p>
              <a:pPr algn="ctr">
                <a:lnSpc>
                  <a:spcPct val="85000"/>
                </a:lnSpc>
                <a:spcBef>
                  <a:spcPts val="20"/>
                </a:spcBef>
                <a:defRPr/>
              </a:pPr>
              <a:endParaRPr lang="en-US" sz="1600" kern="0">
                <a:solidFill>
                  <a:schemeClr val="bg1"/>
                </a:solidFill>
              </a:endParaRPr>
            </a:p>
          </p:txBody>
        </p:sp>
        <p:sp>
          <p:nvSpPr>
            <p:cNvPr id="51" name="Oval 50">
              <a:extLst>
                <a:ext uri="{FF2B5EF4-FFF2-40B4-BE49-F238E27FC236}">
                  <a16:creationId xmlns:a16="http://schemas.microsoft.com/office/drawing/2014/main" id="{9F992320-B679-4D1D-8694-47CE0E5D2673}"/>
                </a:ext>
              </a:extLst>
            </p:cNvPr>
            <p:cNvSpPr>
              <a:spLocks noChangeAspect="1"/>
            </p:cNvSpPr>
            <p:nvPr/>
          </p:nvSpPr>
          <p:spPr>
            <a:xfrm>
              <a:off x="4658716" y="1830766"/>
              <a:ext cx="2468880" cy="2468880"/>
            </a:xfrm>
            <a:prstGeom prst="ellipse">
              <a:avLst/>
            </a:prstGeom>
            <a:noFill/>
            <a:ln w="57150">
              <a:solidFill>
                <a:srgbClr val="00BFB3"/>
              </a:solidFill>
              <a:miter lim="800000"/>
              <a:headEnd/>
              <a:tailEnd/>
            </a:ln>
            <a:effectLst/>
          </p:spPr>
          <p:txBody>
            <a:bodyPr lIns="18288" tIns="18288" rIns="18288" bIns="18288" anchor="ctr" anchorCtr="1"/>
            <a:lstStyle/>
            <a:p>
              <a:pPr algn="ctr">
                <a:lnSpc>
                  <a:spcPct val="85000"/>
                </a:lnSpc>
                <a:spcBef>
                  <a:spcPts val="20"/>
                </a:spcBef>
                <a:defRPr/>
              </a:pPr>
              <a:endParaRPr lang="en-US" sz="1600" kern="0">
                <a:solidFill>
                  <a:srgbClr val="FFFFFF"/>
                </a:solidFill>
              </a:endParaRPr>
            </a:p>
          </p:txBody>
        </p:sp>
        <p:sp>
          <p:nvSpPr>
            <p:cNvPr id="52" name="Rectangle 51">
              <a:extLst>
                <a:ext uri="{FF2B5EF4-FFF2-40B4-BE49-F238E27FC236}">
                  <a16:creationId xmlns:a16="http://schemas.microsoft.com/office/drawing/2014/main" id="{2CBCEC66-8CE7-4662-B775-4BE0B056D61A}"/>
                </a:ext>
              </a:extLst>
            </p:cNvPr>
            <p:cNvSpPr/>
            <p:nvPr/>
          </p:nvSpPr>
          <p:spPr>
            <a:xfrm>
              <a:off x="5270229" y="2081378"/>
              <a:ext cx="1245855" cy="584775"/>
            </a:xfrm>
            <a:prstGeom prst="rect">
              <a:avLst/>
            </a:prstGeom>
          </p:spPr>
          <p:txBody>
            <a:bodyPr wrap="none">
              <a:spAutoFit/>
            </a:bodyPr>
            <a:lstStyle/>
            <a:p>
              <a:pPr algn="ctr" eaLnBrk="0" hangingPunct="0"/>
              <a:r>
                <a:rPr lang="en-US" sz="1600" b="1" dirty="0">
                  <a:solidFill>
                    <a:srgbClr val="6730E3"/>
                  </a:solidFill>
                  <a:latin typeface="Arial Narrow" panose="020B0606020202030204" pitchFamily="34" charset="0"/>
                  <a:ea typeface="ＭＳ Ｐゴシック" charset="0"/>
                </a:rPr>
                <a:t>Home</a:t>
              </a:r>
            </a:p>
            <a:p>
              <a:pPr algn="ctr" eaLnBrk="0" hangingPunct="0"/>
              <a:r>
                <a:rPr lang="en-US" sz="1600" b="1" dirty="0">
                  <a:solidFill>
                    <a:srgbClr val="6730E3"/>
                  </a:solidFill>
                  <a:latin typeface="Arial Narrow" panose="020B0606020202030204" pitchFamily="34" charset="0"/>
                  <a:ea typeface="ＭＳ Ｐゴシック" charset="0"/>
                </a:rPr>
                <a:t>care services</a:t>
              </a:r>
            </a:p>
          </p:txBody>
        </p:sp>
        <p:sp>
          <p:nvSpPr>
            <p:cNvPr id="53" name="Rectangle 52">
              <a:extLst>
                <a:ext uri="{FF2B5EF4-FFF2-40B4-BE49-F238E27FC236}">
                  <a16:creationId xmlns:a16="http://schemas.microsoft.com/office/drawing/2014/main" id="{80265C1C-1405-4223-8562-7D9A6CD55392}"/>
                </a:ext>
              </a:extLst>
            </p:cNvPr>
            <p:cNvSpPr/>
            <p:nvPr/>
          </p:nvSpPr>
          <p:spPr>
            <a:xfrm>
              <a:off x="4841502" y="2735741"/>
              <a:ext cx="2103308" cy="954107"/>
            </a:xfrm>
            <a:prstGeom prst="rect">
              <a:avLst/>
            </a:prstGeom>
          </p:spPr>
          <p:txBody>
            <a:bodyPr wrap="square">
              <a:spAutoFit/>
            </a:bodyPr>
            <a:lstStyle/>
            <a:p>
              <a:pPr marL="0" lvl="1" algn="ctr" eaLnBrk="0" hangingPunct="0">
                <a:spcAft>
                  <a:spcPts val="600"/>
                </a:spcAft>
                <a:defRPr/>
              </a:pPr>
              <a:r>
                <a:rPr lang="en-US" sz="1400" dirty="0">
                  <a:latin typeface="Arial Narrow" panose="020B0606020202030204" pitchFamily="34" charset="0"/>
                  <a:cs typeface="Arial" panose="020B0604020202020204" pitchFamily="34" charset="0"/>
                </a:rPr>
                <a:t>Private agencies that provide a variety of medical and non-medical services for in-home patient care</a:t>
              </a:r>
            </a:p>
          </p:txBody>
        </p:sp>
      </p:grpSp>
      <p:grpSp>
        <p:nvGrpSpPr>
          <p:cNvPr id="6" name="Group 5" descr="Adult day care services&#10;Social activities with skilled services from social workers, therapists and nurses, etc.">
            <a:extLst>
              <a:ext uri="{FF2B5EF4-FFF2-40B4-BE49-F238E27FC236}">
                <a16:creationId xmlns:a16="http://schemas.microsoft.com/office/drawing/2014/main" id="{8AB7E0EF-7463-69C5-D003-50383D5E6360}"/>
              </a:ext>
            </a:extLst>
          </p:cNvPr>
          <p:cNvGrpSpPr/>
          <p:nvPr/>
        </p:nvGrpSpPr>
        <p:grpSpPr>
          <a:xfrm>
            <a:off x="8767053" y="1830766"/>
            <a:ext cx="2431882" cy="2468880"/>
            <a:chOff x="8767053" y="1830766"/>
            <a:chExt cx="2431882" cy="2468880"/>
          </a:xfrm>
        </p:grpSpPr>
        <p:sp>
          <p:nvSpPr>
            <p:cNvPr id="27" name="Freeform: Shape 26">
              <a:extLst>
                <a:ext uri="{FF2B5EF4-FFF2-40B4-BE49-F238E27FC236}">
                  <a16:creationId xmlns:a16="http://schemas.microsoft.com/office/drawing/2014/main" id="{558F5346-AFF9-447E-80C1-70398475B15A}"/>
                </a:ext>
              </a:extLst>
            </p:cNvPr>
            <p:cNvSpPr>
              <a:spLocks noChangeAspect="1"/>
            </p:cNvSpPr>
            <p:nvPr/>
          </p:nvSpPr>
          <p:spPr>
            <a:xfrm>
              <a:off x="9014528" y="1995790"/>
              <a:ext cx="1936932" cy="662062"/>
            </a:xfrm>
            <a:custGeom>
              <a:avLst/>
              <a:gdLst>
                <a:gd name="connsiteX0" fmla="*/ 843013 w 1686026"/>
                <a:gd name="connsiteY0" fmla="*/ 0 h 567663"/>
                <a:gd name="connsiteX1" fmla="*/ 1681736 w 1686026"/>
                <a:gd name="connsiteY1" fmla="*/ 555942 h 567663"/>
                <a:gd name="connsiteX2" fmla="*/ 1686026 w 1686026"/>
                <a:gd name="connsiteY2" fmla="*/ 567663 h 567663"/>
                <a:gd name="connsiteX3" fmla="*/ 0 w 1686026"/>
                <a:gd name="connsiteY3" fmla="*/ 567663 h 567663"/>
                <a:gd name="connsiteX4" fmla="*/ 4291 w 1686026"/>
                <a:gd name="connsiteY4" fmla="*/ 555942 h 567663"/>
                <a:gd name="connsiteX5" fmla="*/ 843013 w 1686026"/>
                <a:gd name="connsiteY5" fmla="*/ 0 h 5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026" h="567663">
                  <a:moveTo>
                    <a:pt x="843013" y="0"/>
                  </a:moveTo>
                  <a:cubicBezTo>
                    <a:pt x="1220053" y="0"/>
                    <a:pt x="1543552" y="229238"/>
                    <a:pt x="1681736" y="555942"/>
                  </a:cubicBezTo>
                  <a:lnTo>
                    <a:pt x="1686026" y="567663"/>
                  </a:lnTo>
                  <a:lnTo>
                    <a:pt x="0" y="567663"/>
                  </a:lnTo>
                  <a:lnTo>
                    <a:pt x="4291" y="555942"/>
                  </a:lnTo>
                  <a:cubicBezTo>
                    <a:pt x="142475" y="229238"/>
                    <a:pt x="465973" y="0"/>
                    <a:pt x="843013" y="0"/>
                  </a:cubicBezTo>
                  <a:close/>
                </a:path>
              </a:pathLst>
            </a:custGeom>
            <a:solidFill>
              <a:schemeClr val="bg1">
                <a:lumMod val="85000"/>
              </a:schemeClr>
            </a:solidFill>
            <a:ln w="57150">
              <a:noFill/>
              <a:miter lim="800000"/>
              <a:headEnd/>
              <a:tailEnd/>
            </a:ln>
            <a:effectLst/>
          </p:spPr>
          <p:txBody>
            <a:bodyPr wrap="square" lIns="18288" tIns="18288" rIns="18288" bIns="18288" anchor="ctr" anchorCtr="1">
              <a:noAutofit/>
            </a:bodyPr>
            <a:lstStyle/>
            <a:p>
              <a:pPr algn="ctr">
                <a:lnSpc>
                  <a:spcPct val="85000"/>
                </a:lnSpc>
                <a:spcBef>
                  <a:spcPts val="20"/>
                </a:spcBef>
                <a:defRPr/>
              </a:pPr>
              <a:endParaRPr lang="en-US" sz="1600" kern="0">
                <a:solidFill>
                  <a:schemeClr val="bg1"/>
                </a:solidFill>
              </a:endParaRPr>
            </a:p>
          </p:txBody>
        </p:sp>
        <p:sp>
          <p:nvSpPr>
            <p:cNvPr id="28" name="Oval 27">
              <a:extLst>
                <a:ext uri="{FF2B5EF4-FFF2-40B4-BE49-F238E27FC236}">
                  <a16:creationId xmlns:a16="http://schemas.microsoft.com/office/drawing/2014/main" id="{738A341E-53AE-4D08-9816-C58CFD1E50A7}"/>
                </a:ext>
              </a:extLst>
            </p:cNvPr>
            <p:cNvSpPr>
              <a:spLocks noChangeAspect="1"/>
            </p:cNvSpPr>
            <p:nvPr/>
          </p:nvSpPr>
          <p:spPr>
            <a:xfrm>
              <a:off x="8767053" y="1830766"/>
              <a:ext cx="2431882" cy="2468880"/>
            </a:xfrm>
            <a:prstGeom prst="ellipse">
              <a:avLst/>
            </a:prstGeom>
            <a:noFill/>
            <a:ln w="57150">
              <a:solidFill>
                <a:srgbClr val="00BFB3"/>
              </a:solidFill>
              <a:miter lim="800000"/>
              <a:headEnd/>
              <a:tailEnd/>
            </a:ln>
            <a:effectLst/>
          </p:spPr>
          <p:txBody>
            <a:bodyPr lIns="18288" tIns="18288" rIns="18288" bIns="18288" anchor="ctr" anchorCtr="1"/>
            <a:lstStyle/>
            <a:p>
              <a:pPr algn="ctr">
                <a:lnSpc>
                  <a:spcPct val="85000"/>
                </a:lnSpc>
                <a:spcBef>
                  <a:spcPts val="20"/>
                </a:spcBef>
                <a:defRPr/>
              </a:pPr>
              <a:endParaRPr lang="en-US" sz="1600" kern="0">
                <a:solidFill>
                  <a:srgbClr val="FFFFFF"/>
                </a:solidFill>
              </a:endParaRPr>
            </a:p>
          </p:txBody>
        </p:sp>
        <p:sp>
          <p:nvSpPr>
            <p:cNvPr id="30" name="Rectangle 29">
              <a:extLst>
                <a:ext uri="{FF2B5EF4-FFF2-40B4-BE49-F238E27FC236}">
                  <a16:creationId xmlns:a16="http://schemas.microsoft.com/office/drawing/2014/main" id="{C172CBFE-813A-465E-8D7A-4DD75FE1B5E6}"/>
                </a:ext>
              </a:extLst>
            </p:cNvPr>
            <p:cNvSpPr/>
            <p:nvPr/>
          </p:nvSpPr>
          <p:spPr>
            <a:xfrm>
              <a:off x="9192553" y="2074930"/>
              <a:ext cx="1580882" cy="584775"/>
            </a:xfrm>
            <a:prstGeom prst="rect">
              <a:avLst/>
            </a:prstGeom>
          </p:spPr>
          <p:txBody>
            <a:bodyPr wrap="none">
              <a:spAutoFit/>
            </a:bodyPr>
            <a:lstStyle/>
            <a:p>
              <a:pPr algn="ctr" eaLnBrk="0" hangingPunct="0"/>
              <a:r>
                <a:rPr lang="en-US" sz="1600" b="1" dirty="0">
                  <a:solidFill>
                    <a:srgbClr val="6730E3"/>
                  </a:solidFill>
                  <a:latin typeface="Arial Narrow" panose="020B0606020202030204" pitchFamily="34" charset="0"/>
                  <a:ea typeface="ＭＳ Ｐゴシック" charset="0"/>
                </a:rPr>
                <a:t>Adult</a:t>
              </a:r>
            </a:p>
            <a:p>
              <a:pPr algn="ctr" eaLnBrk="0" hangingPunct="0"/>
              <a:r>
                <a:rPr lang="en-US" sz="1600" b="1" dirty="0">
                  <a:solidFill>
                    <a:srgbClr val="6730E3"/>
                  </a:solidFill>
                  <a:latin typeface="Arial Narrow" panose="020B0606020202030204" pitchFamily="34" charset="0"/>
                  <a:ea typeface="ＭＳ Ｐゴシック" charset="0"/>
                </a:rPr>
                <a:t>day care services</a:t>
              </a:r>
            </a:p>
          </p:txBody>
        </p:sp>
        <p:sp>
          <p:nvSpPr>
            <p:cNvPr id="32" name="Rectangle 31">
              <a:extLst>
                <a:ext uri="{FF2B5EF4-FFF2-40B4-BE49-F238E27FC236}">
                  <a16:creationId xmlns:a16="http://schemas.microsoft.com/office/drawing/2014/main" id="{C9414A28-E45A-4985-AF79-815CA5649621}"/>
                </a:ext>
              </a:extLst>
            </p:cNvPr>
            <p:cNvSpPr/>
            <p:nvPr/>
          </p:nvSpPr>
          <p:spPr>
            <a:xfrm>
              <a:off x="8767053" y="2729330"/>
              <a:ext cx="2431882" cy="1031051"/>
            </a:xfrm>
            <a:prstGeom prst="rect">
              <a:avLst/>
            </a:prstGeom>
          </p:spPr>
          <p:txBody>
            <a:bodyPr wrap="square">
              <a:spAutoFit/>
            </a:bodyPr>
            <a:lstStyle/>
            <a:p>
              <a:pPr marL="0" lvl="1" algn="ctr" eaLnBrk="0" hangingPunct="0">
                <a:spcAft>
                  <a:spcPts val="600"/>
                </a:spcAft>
                <a:defRPr/>
              </a:pPr>
              <a:r>
                <a:rPr lang="en-US" sz="1400" dirty="0">
                  <a:latin typeface="Arial Narrow" panose="020B0606020202030204" pitchFamily="34" charset="0"/>
                  <a:cs typeface="Arial" panose="020B0604020202020204" pitchFamily="34" charset="0"/>
                </a:rPr>
                <a:t>Social activities with skilled services from social workers, therapists and nurses, etc.</a:t>
              </a:r>
            </a:p>
            <a:p>
              <a:pPr marL="0" lvl="1" algn="ctr" eaLnBrk="0" hangingPunct="0">
                <a:spcAft>
                  <a:spcPts val="600"/>
                </a:spcAft>
                <a:defRPr/>
              </a:pPr>
              <a:endParaRPr lang="en-US" sz="1400" dirty="0">
                <a:latin typeface="Arial Narrow" panose="020B0606020202030204" pitchFamily="34" charset="0"/>
                <a:cs typeface="Arial" panose="020B0604020202020204" pitchFamily="34" charset="0"/>
              </a:endParaRPr>
            </a:p>
          </p:txBody>
        </p:sp>
      </p:grpSp>
      <p:grpSp>
        <p:nvGrpSpPr>
          <p:cNvPr id="7" name="Group 6" descr="Social services&#10;Help with identifying and finding the appropriate care after a hospital stay">
            <a:extLst>
              <a:ext uri="{FF2B5EF4-FFF2-40B4-BE49-F238E27FC236}">
                <a16:creationId xmlns:a16="http://schemas.microsoft.com/office/drawing/2014/main" id="{1AE6315A-5A84-AECC-54FE-EB0C1839266F}"/>
              </a:ext>
            </a:extLst>
          </p:cNvPr>
          <p:cNvGrpSpPr/>
          <p:nvPr/>
        </p:nvGrpSpPr>
        <p:grpSpPr>
          <a:xfrm>
            <a:off x="2618422" y="3651972"/>
            <a:ext cx="2468880" cy="2468880"/>
            <a:chOff x="2613797" y="3651972"/>
            <a:chExt cx="2468880" cy="2468880"/>
          </a:xfrm>
        </p:grpSpPr>
        <p:sp>
          <p:nvSpPr>
            <p:cNvPr id="42" name="Freeform: Shape 41">
              <a:extLst>
                <a:ext uri="{FF2B5EF4-FFF2-40B4-BE49-F238E27FC236}">
                  <a16:creationId xmlns:a16="http://schemas.microsoft.com/office/drawing/2014/main" id="{2D0AC56B-D62D-49E0-AB48-DEBB0E4FFA17}"/>
                </a:ext>
              </a:extLst>
            </p:cNvPr>
            <p:cNvSpPr>
              <a:spLocks noChangeAspect="1"/>
            </p:cNvSpPr>
            <p:nvPr/>
          </p:nvSpPr>
          <p:spPr>
            <a:xfrm>
              <a:off x="2865038" y="3816994"/>
              <a:ext cx="1966399" cy="662062"/>
            </a:xfrm>
            <a:custGeom>
              <a:avLst/>
              <a:gdLst>
                <a:gd name="connsiteX0" fmla="*/ 843013 w 1686026"/>
                <a:gd name="connsiteY0" fmla="*/ 0 h 567663"/>
                <a:gd name="connsiteX1" fmla="*/ 1681736 w 1686026"/>
                <a:gd name="connsiteY1" fmla="*/ 555942 h 567663"/>
                <a:gd name="connsiteX2" fmla="*/ 1686026 w 1686026"/>
                <a:gd name="connsiteY2" fmla="*/ 567663 h 567663"/>
                <a:gd name="connsiteX3" fmla="*/ 0 w 1686026"/>
                <a:gd name="connsiteY3" fmla="*/ 567663 h 567663"/>
                <a:gd name="connsiteX4" fmla="*/ 4291 w 1686026"/>
                <a:gd name="connsiteY4" fmla="*/ 555942 h 567663"/>
                <a:gd name="connsiteX5" fmla="*/ 843013 w 1686026"/>
                <a:gd name="connsiteY5" fmla="*/ 0 h 5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026" h="567663">
                  <a:moveTo>
                    <a:pt x="843013" y="0"/>
                  </a:moveTo>
                  <a:cubicBezTo>
                    <a:pt x="1220053" y="0"/>
                    <a:pt x="1543552" y="229238"/>
                    <a:pt x="1681736" y="555942"/>
                  </a:cubicBezTo>
                  <a:lnTo>
                    <a:pt x="1686026" y="567663"/>
                  </a:lnTo>
                  <a:lnTo>
                    <a:pt x="0" y="567663"/>
                  </a:lnTo>
                  <a:lnTo>
                    <a:pt x="4291" y="555942"/>
                  </a:lnTo>
                  <a:cubicBezTo>
                    <a:pt x="142475" y="229238"/>
                    <a:pt x="465973" y="0"/>
                    <a:pt x="843013" y="0"/>
                  </a:cubicBezTo>
                  <a:close/>
                </a:path>
              </a:pathLst>
            </a:custGeom>
            <a:solidFill>
              <a:schemeClr val="bg1">
                <a:lumMod val="85000"/>
              </a:schemeClr>
            </a:solidFill>
            <a:ln w="57150">
              <a:noFill/>
              <a:miter lim="800000"/>
              <a:headEnd/>
              <a:tailEnd/>
            </a:ln>
            <a:effectLst/>
          </p:spPr>
          <p:txBody>
            <a:bodyPr wrap="square" lIns="18288" tIns="18288" rIns="18288" bIns="18288" anchor="ctr" anchorCtr="1">
              <a:noAutofit/>
            </a:bodyPr>
            <a:lstStyle/>
            <a:p>
              <a:pPr algn="ctr">
                <a:lnSpc>
                  <a:spcPct val="85000"/>
                </a:lnSpc>
                <a:spcBef>
                  <a:spcPts val="20"/>
                </a:spcBef>
                <a:defRPr/>
              </a:pPr>
              <a:endParaRPr lang="en-US" sz="1600" kern="0">
                <a:solidFill>
                  <a:schemeClr val="bg1"/>
                </a:solidFill>
              </a:endParaRPr>
            </a:p>
          </p:txBody>
        </p:sp>
        <p:sp>
          <p:nvSpPr>
            <p:cNvPr id="43" name="Oval 42">
              <a:extLst>
                <a:ext uri="{FF2B5EF4-FFF2-40B4-BE49-F238E27FC236}">
                  <a16:creationId xmlns:a16="http://schemas.microsoft.com/office/drawing/2014/main" id="{3FFF7D6B-6ECC-4FC2-A3A7-FF1F2F86B89B}"/>
                </a:ext>
              </a:extLst>
            </p:cNvPr>
            <p:cNvSpPr>
              <a:spLocks noChangeAspect="1"/>
            </p:cNvSpPr>
            <p:nvPr/>
          </p:nvSpPr>
          <p:spPr>
            <a:xfrm>
              <a:off x="2613797" y="3651972"/>
              <a:ext cx="2468880" cy="2468880"/>
            </a:xfrm>
            <a:prstGeom prst="ellipse">
              <a:avLst/>
            </a:prstGeom>
            <a:noFill/>
            <a:ln w="57150">
              <a:solidFill>
                <a:srgbClr val="00BFB3"/>
              </a:solidFill>
              <a:miter lim="800000"/>
              <a:headEnd/>
              <a:tailEnd/>
            </a:ln>
            <a:effectLst/>
          </p:spPr>
          <p:txBody>
            <a:bodyPr lIns="18288" tIns="18288" rIns="18288" bIns="18288" anchor="ctr" anchorCtr="1"/>
            <a:lstStyle/>
            <a:p>
              <a:pPr algn="ctr">
                <a:lnSpc>
                  <a:spcPct val="85000"/>
                </a:lnSpc>
                <a:spcBef>
                  <a:spcPts val="20"/>
                </a:spcBef>
                <a:defRPr/>
              </a:pPr>
              <a:endParaRPr lang="en-US" sz="1600" kern="0">
                <a:solidFill>
                  <a:srgbClr val="FFFFFF"/>
                </a:solidFill>
              </a:endParaRPr>
            </a:p>
          </p:txBody>
        </p:sp>
        <p:sp>
          <p:nvSpPr>
            <p:cNvPr id="44" name="Rectangle 43">
              <a:extLst>
                <a:ext uri="{FF2B5EF4-FFF2-40B4-BE49-F238E27FC236}">
                  <a16:creationId xmlns:a16="http://schemas.microsoft.com/office/drawing/2014/main" id="{3A645B84-3C26-4052-AD42-7FFDFA2C82A6}"/>
                </a:ext>
              </a:extLst>
            </p:cNvPr>
            <p:cNvSpPr/>
            <p:nvPr/>
          </p:nvSpPr>
          <p:spPr>
            <a:xfrm>
              <a:off x="3420876" y="3900923"/>
              <a:ext cx="854722" cy="584775"/>
            </a:xfrm>
            <a:prstGeom prst="rect">
              <a:avLst/>
            </a:prstGeom>
          </p:spPr>
          <p:txBody>
            <a:bodyPr wrap="none">
              <a:spAutoFit/>
            </a:bodyPr>
            <a:lstStyle/>
            <a:p>
              <a:pPr algn="ctr" eaLnBrk="0" hangingPunct="0"/>
              <a:r>
                <a:rPr lang="en-US" sz="1600" b="1" dirty="0">
                  <a:solidFill>
                    <a:srgbClr val="6730E3"/>
                  </a:solidFill>
                  <a:latin typeface="Arial Narrow" panose="020B0606020202030204" pitchFamily="34" charset="0"/>
                  <a:ea typeface="ＭＳ Ｐゴシック" charset="0"/>
                </a:rPr>
                <a:t>Social</a:t>
              </a:r>
            </a:p>
            <a:p>
              <a:pPr algn="ctr" eaLnBrk="0" hangingPunct="0"/>
              <a:r>
                <a:rPr lang="en-US" sz="1600" b="1" dirty="0">
                  <a:solidFill>
                    <a:srgbClr val="6730E3"/>
                  </a:solidFill>
                  <a:latin typeface="Arial Narrow" panose="020B0606020202030204" pitchFamily="34" charset="0"/>
                  <a:ea typeface="ＭＳ Ｐゴシック" charset="0"/>
                </a:rPr>
                <a:t>services</a:t>
              </a:r>
            </a:p>
          </p:txBody>
        </p:sp>
        <p:sp>
          <p:nvSpPr>
            <p:cNvPr id="45" name="Rectangle 44">
              <a:extLst>
                <a:ext uri="{FF2B5EF4-FFF2-40B4-BE49-F238E27FC236}">
                  <a16:creationId xmlns:a16="http://schemas.microsoft.com/office/drawing/2014/main" id="{155B1EF9-007C-42FE-B584-D98EECE797F5}"/>
                </a:ext>
              </a:extLst>
            </p:cNvPr>
            <p:cNvSpPr/>
            <p:nvPr/>
          </p:nvSpPr>
          <p:spPr>
            <a:xfrm>
              <a:off x="2749284" y="4550534"/>
              <a:ext cx="2197907" cy="738664"/>
            </a:xfrm>
            <a:prstGeom prst="rect">
              <a:avLst/>
            </a:prstGeom>
          </p:spPr>
          <p:txBody>
            <a:bodyPr wrap="square">
              <a:spAutoFit/>
            </a:bodyPr>
            <a:lstStyle/>
            <a:p>
              <a:pPr marL="0" lvl="1" algn="ctr" eaLnBrk="0" hangingPunct="0">
                <a:spcAft>
                  <a:spcPts val="600"/>
                </a:spcAft>
                <a:defRPr/>
              </a:pPr>
              <a:r>
                <a:rPr lang="en-US" sz="1400" dirty="0">
                  <a:latin typeface="Arial Narrow" panose="020B0606020202030204" pitchFamily="34" charset="0"/>
                  <a:cs typeface="Arial" panose="020B0604020202020204" pitchFamily="34" charset="0"/>
                </a:rPr>
                <a:t>Help with identifying and finding the appropriate care after a hospital stay</a:t>
              </a:r>
            </a:p>
          </p:txBody>
        </p:sp>
      </p:grpSp>
      <p:grpSp>
        <p:nvGrpSpPr>
          <p:cNvPr id="8" name="Group 7" descr="Companion care services&#10;Non-medical staff hired by the hour to provide companionship and comfort to individuals who cannot be left at home alone">
            <a:extLst>
              <a:ext uri="{FF2B5EF4-FFF2-40B4-BE49-F238E27FC236}">
                <a16:creationId xmlns:a16="http://schemas.microsoft.com/office/drawing/2014/main" id="{5BAF0D9D-4EBB-5038-9DF7-AA6C26C2C6C2}"/>
              </a:ext>
            </a:extLst>
          </p:cNvPr>
          <p:cNvGrpSpPr/>
          <p:nvPr/>
        </p:nvGrpSpPr>
        <p:grpSpPr>
          <a:xfrm>
            <a:off x="6717510" y="3651972"/>
            <a:ext cx="2468880" cy="2468880"/>
            <a:chOff x="6703635" y="3651972"/>
            <a:chExt cx="2468880" cy="2468880"/>
          </a:xfrm>
        </p:grpSpPr>
        <p:sp>
          <p:nvSpPr>
            <p:cNvPr id="46" name="Freeform: Shape 45">
              <a:extLst>
                <a:ext uri="{FF2B5EF4-FFF2-40B4-BE49-F238E27FC236}">
                  <a16:creationId xmlns:a16="http://schemas.microsoft.com/office/drawing/2014/main" id="{9EA7CCF7-F0CB-4EE0-9F32-2A8301F08598}"/>
                </a:ext>
              </a:extLst>
            </p:cNvPr>
            <p:cNvSpPr>
              <a:spLocks noChangeAspect="1"/>
            </p:cNvSpPr>
            <p:nvPr/>
          </p:nvSpPr>
          <p:spPr>
            <a:xfrm>
              <a:off x="6954876" y="3822327"/>
              <a:ext cx="1966399" cy="662062"/>
            </a:xfrm>
            <a:custGeom>
              <a:avLst/>
              <a:gdLst>
                <a:gd name="connsiteX0" fmla="*/ 843013 w 1686026"/>
                <a:gd name="connsiteY0" fmla="*/ 0 h 567663"/>
                <a:gd name="connsiteX1" fmla="*/ 1681736 w 1686026"/>
                <a:gd name="connsiteY1" fmla="*/ 555942 h 567663"/>
                <a:gd name="connsiteX2" fmla="*/ 1686026 w 1686026"/>
                <a:gd name="connsiteY2" fmla="*/ 567663 h 567663"/>
                <a:gd name="connsiteX3" fmla="*/ 0 w 1686026"/>
                <a:gd name="connsiteY3" fmla="*/ 567663 h 567663"/>
                <a:gd name="connsiteX4" fmla="*/ 4291 w 1686026"/>
                <a:gd name="connsiteY4" fmla="*/ 555942 h 567663"/>
                <a:gd name="connsiteX5" fmla="*/ 843013 w 1686026"/>
                <a:gd name="connsiteY5" fmla="*/ 0 h 5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026" h="567663">
                  <a:moveTo>
                    <a:pt x="843013" y="0"/>
                  </a:moveTo>
                  <a:cubicBezTo>
                    <a:pt x="1220053" y="0"/>
                    <a:pt x="1543552" y="229238"/>
                    <a:pt x="1681736" y="555942"/>
                  </a:cubicBezTo>
                  <a:lnTo>
                    <a:pt x="1686026" y="567663"/>
                  </a:lnTo>
                  <a:lnTo>
                    <a:pt x="0" y="567663"/>
                  </a:lnTo>
                  <a:lnTo>
                    <a:pt x="4291" y="555942"/>
                  </a:lnTo>
                  <a:cubicBezTo>
                    <a:pt x="142475" y="229238"/>
                    <a:pt x="465973" y="0"/>
                    <a:pt x="843013" y="0"/>
                  </a:cubicBezTo>
                  <a:close/>
                </a:path>
              </a:pathLst>
            </a:custGeom>
            <a:solidFill>
              <a:schemeClr val="bg1">
                <a:lumMod val="85000"/>
              </a:schemeClr>
            </a:solidFill>
            <a:ln w="57150">
              <a:noFill/>
              <a:miter lim="800000"/>
              <a:headEnd/>
              <a:tailEnd/>
            </a:ln>
            <a:effectLst/>
          </p:spPr>
          <p:txBody>
            <a:bodyPr wrap="square" lIns="18288" tIns="18288" rIns="18288" bIns="18288" anchor="ctr" anchorCtr="1">
              <a:noAutofit/>
            </a:bodyPr>
            <a:lstStyle/>
            <a:p>
              <a:pPr algn="ctr">
                <a:lnSpc>
                  <a:spcPct val="85000"/>
                </a:lnSpc>
                <a:spcBef>
                  <a:spcPts val="20"/>
                </a:spcBef>
                <a:defRPr/>
              </a:pPr>
              <a:endParaRPr lang="en-US" sz="1600" kern="0">
                <a:solidFill>
                  <a:schemeClr val="bg1"/>
                </a:solidFill>
              </a:endParaRPr>
            </a:p>
          </p:txBody>
        </p:sp>
        <p:sp>
          <p:nvSpPr>
            <p:cNvPr id="47" name="Oval 46">
              <a:extLst>
                <a:ext uri="{FF2B5EF4-FFF2-40B4-BE49-F238E27FC236}">
                  <a16:creationId xmlns:a16="http://schemas.microsoft.com/office/drawing/2014/main" id="{5CDECA5E-C4EA-4A98-86D3-EE351575D456}"/>
                </a:ext>
              </a:extLst>
            </p:cNvPr>
            <p:cNvSpPr>
              <a:spLocks noChangeAspect="1"/>
            </p:cNvSpPr>
            <p:nvPr/>
          </p:nvSpPr>
          <p:spPr>
            <a:xfrm>
              <a:off x="6703635" y="3651972"/>
              <a:ext cx="2468880" cy="2468880"/>
            </a:xfrm>
            <a:prstGeom prst="ellipse">
              <a:avLst/>
            </a:prstGeom>
            <a:noFill/>
            <a:ln w="57150">
              <a:solidFill>
                <a:srgbClr val="00BFB3"/>
              </a:solidFill>
              <a:miter lim="800000"/>
              <a:headEnd/>
              <a:tailEnd/>
            </a:ln>
            <a:effectLst/>
          </p:spPr>
          <p:txBody>
            <a:bodyPr lIns="18288" tIns="18288" rIns="18288" bIns="18288" anchor="ctr" anchorCtr="1"/>
            <a:lstStyle/>
            <a:p>
              <a:pPr algn="ctr">
                <a:lnSpc>
                  <a:spcPct val="85000"/>
                </a:lnSpc>
                <a:spcBef>
                  <a:spcPts val="20"/>
                </a:spcBef>
                <a:defRPr/>
              </a:pPr>
              <a:endParaRPr lang="en-US" sz="1600" kern="0">
                <a:solidFill>
                  <a:srgbClr val="FFFFFF"/>
                </a:solidFill>
              </a:endParaRPr>
            </a:p>
          </p:txBody>
        </p:sp>
        <p:sp>
          <p:nvSpPr>
            <p:cNvPr id="48" name="Rectangle 47">
              <a:extLst>
                <a:ext uri="{FF2B5EF4-FFF2-40B4-BE49-F238E27FC236}">
                  <a16:creationId xmlns:a16="http://schemas.microsoft.com/office/drawing/2014/main" id="{F9B87008-8D06-485D-AEE0-08CB91C004B1}"/>
                </a:ext>
              </a:extLst>
            </p:cNvPr>
            <p:cNvSpPr/>
            <p:nvPr/>
          </p:nvSpPr>
          <p:spPr>
            <a:xfrm>
              <a:off x="7315148" y="3900121"/>
              <a:ext cx="1245855" cy="584775"/>
            </a:xfrm>
            <a:prstGeom prst="rect">
              <a:avLst/>
            </a:prstGeom>
          </p:spPr>
          <p:txBody>
            <a:bodyPr wrap="none">
              <a:spAutoFit/>
            </a:bodyPr>
            <a:lstStyle/>
            <a:p>
              <a:pPr algn="ctr" eaLnBrk="0" hangingPunct="0"/>
              <a:r>
                <a:rPr lang="en-US" sz="1600" b="1" dirty="0">
                  <a:solidFill>
                    <a:srgbClr val="6730E3"/>
                  </a:solidFill>
                  <a:latin typeface="Arial Narrow" panose="020B0606020202030204" pitchFamily="34" charset="0"/>
                  <a:ea typeface="ＭＳ Ｐゴシック" charset="0"/>
                </a:rPr>
                <a:t>Companion</a:t>
              </a:r>
            </a:p>
            <a:p>
              <a:pPr algn="ctr" eaLnBrk="0" hangingPunct="0"/>
              <a:r>
                <a:rPr lang="en-US" sz="1600" b="1" dirty="0">
                  <a:solidFill>
                    <a:srgbClr val="6730E3"/>
                  </a:solidFill>
                  <a:latin typeface="Arial Narrow" panose="020B0606020202030204" pitchFamily="34" charset="0"/>
                  <a:ea typeface="ＭＳ Ｐゴシック" charset="0"/>
                </a:rPr>
                <a:t>care services</a:t>
              </a:r>
            </a:p>
          </p:txBody>
        </p:sp>
        <p:sp>
          <p:nvSpPr>
            <p:cNvPr id="49" name="Rectangle 48">
              <a:extLst>
                <a:ext uri="{FF2B5EF4-FFF2-40B4-BE49-F238E27FC236}">
                  <a16:creationId xmlns:a16="http://schemas.microsoft.com/office/drawing/2014/main" id="{DB71054B-C004-403F-B459-A7C04F991333}"/>
                </a:ext>
              </a:extLst>
            </p:cNvPr>
            <p:cNvSpPr/>
            <p:nvPr/>
          </p:nvSpPr>
          <p:spPr>
            <a:xfrm>
              <a:off x="6821724" y="4554484"/>
              <a:ext cx="2232702" cy="954107"/>
            </a:xfrm>
            <a:prstGeom prst="rect">
              <a:avLst/>
            </a:prstGeom>
          </p:spPr>
          <p:txBody>
            <a:bodyPr wrap="square">
              <a:spAutoFit/>
            </a:bodyPr>
            <a:lstStyle/>
            <a:p>
              <a:pPr marL="0" lvl="1" algn="ctr" eaLnBrk="0" hangingPunct="0">
                <a:spcAft>
                  <a:spcPts val="600"/>
                </a:spcAft>
                <a:defRPr/>
              </a:pPr>
              <a:r>
                <a:rPr lang="en-US" sz="1400" dirty="0">
                  <a:latin typeface="Arial Narrow" panose="020B0606020202030204" pitchFamily="34" charset="0"/>
                  <a:cs typeface="Arial" panose="020B0604020202020204" pitchFamily="34" charset="0"/>
                </a:rPr>
                <a:t>Non-medical staff hired by the hour to provide companionship and comfort to individuals who cannot be left at home alone</a:t>
              </a:r>
            </a:p>
          </p:txBody>
        </p:sp>
      </p:grpSp>
      <p:sp>
        <p:nvSpPr>
          <p:cNvPr id="2" name="TextBox 1">
            <a:extLst>
              <a:ext uri="{FF2B5EF4-FFF2-40B4-BE49-F238E27FC236}">
                <a16:creationId xmlns:a16="http://schemas.microsoft.com/office/drawing/2014/main" id="{1487B440-325D-D5A0-946C-A9228AB796FE}"/>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rgbClr val="000000"/>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177381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7EE71A9-8F67-4FEA-918C-EBFC8F5CCC1B}"/>
              </a:ext>
              <a:ext uri="{C183D7F6-B498-43B3-948B-1728B52AA6E4}">
                <adec:decorative xmlns:adec="http://schemas.microsoft.com/office/drawing/2017/decorative" val="1"/>
              </a:ext>
            </a:extLst>
          </p:cNvPr>
          <p:cNvSpPr/>
          <p:nvPr/>
        </p:nvSpPr>
        <p:spPr>
          <a:xfrm>
            <a:off x="9328156" y="36731"/>
            <a:ext cx="2818666" cy="76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8" name="Rectangle 7">
            <a:extLst>
              <a:ext uri="{C183D7F6-B498-43B3-948B-1728B52AA6E4}">
                <adec:decorative xmlns:adec="http://schemas.microsoft.com/office/drawing/2017/decorative" val="1"/>
              </a:ext>
            </a:extLst>
          </p:cNvPr>
          <p:cNvSpPr/>
          <p:nvPr/>
        </p:nvSpPr>
        <p:spPr>
          <a:xfrm>
            <a:off x="-119622" y="894"/>
            <a:ext cx="6977423"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pitchFamily="34" charset="0"/>
            </a:endParaRPr>
          </a:p>
        </p:txBody>
      </p:sp>
      <p:sp>
        <p:nvSpPr>
          <p:cNvPr id="24" name="Text Placeholder 2">
            <a:extLst>
              <a:ext uri="{FF2B5EF4-FFF2-40B4-BE49-F238E27FC236}">
                <a16:creationId xmlns:a16="http://schemas.microsoft.com/office/drawing/2014/main" id="{3FAD78C0-F026-4774-A583-5CD3BE0DC9AA}"/>
              </a:ext>
            </a:extLst>
          </p:cNvPr>
          <p:cNvSpPr txBox="1">
            <a:spLocks noGrp="1"/>
          </p:cNvSpPr>
          <p:nvPr>
            <p:ph type="title" idx="4294967295"/>
          </p:nvPr>
        </p:nvSpPr>
        <p:spPr>
          <a:xfrm>
            <a:off x="458788" y="182880"/>
            <a:ext cx="10361612" cy="487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Resources</a:t>
            </a:r>
          </a:p>
        </p:txBody>
      </p:sp>
      <p:sp>
        <p:nvSpPr>
          <p:cNvPr id="23" name="TextBox 22">
            <a:extLst>
              <a:ext uri="{FF2B5EF4-FFF2-40B4-BE49-F238E27FC236}">
                <a16:creationId xmlns:a16="http://schemas.microsoft.com/office/drawing/2014/main" id="{2192A3A8-5C6E-4310-9905-21ECE28324D0}"/>
              </a:ext>
            </a:extLst>
          </p:cNvPr>
          <p:cNvSpPr txBox="1"/>
          <p:nvPr/>
        </p:nvSpPr>
        <p:spPr>
          <a:xfrm>
            <a:off x="458789" y="1254590"/>
            <a:ext cx="4503483" cy="1077218"/>
          </a:xfrm>
          <a:prstGeom prst="rect">
            <a:avLst/>
          </a:prstGeom>
          <a:noFill/>
        </p:spPr>
        <p:txBody>
          <a:bodyPr wrap="square">
            <a:spAutoFit/>
          </a:bodyPr>
          <a:lstStyle/>
          <a:p>
            <a:pPr defTabSz="914126">
              <a:defRPr/>
            </a:pPr>
            <a:r>
              <a:rPr lang="en-US" sz="3200">
                <a:solidFill>
                  <a:srgbClr val="FFFFFF"/>
                </a:solidFill>
                <a:latin typeface="Arial Narrow" panose="020B0606020202030204" pitchFamily="34" charset="0"/>
              </a:rPr>
              <a:t>Home Support Services Worksheets</a:t>
            </a:r>
          </a:p>
        </p:txBody>
      </p:sp>
      <p:pic>
        <p:nvPicPr>
          <p:cNvPr id="10" name="Picture 9" descr="Image of the Interviewing a Caregiver handout">
            <a:extLst>
              <a:ext uri="{FF2B5EF4-FFF2-40B4-BE49-F238E27FC236}">
                <a16:creationId xmlns:a16="http://schemas.microsoft.com/office/drawing/2014/main" id="{4B7A0F6F-104D-4720-A28B-ABAF2791AF0C}"/>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rot="20867362">
            <a:off x="5002591" y="549634"/>
            <a:ext cx="3049106" cy="3855113"/>
          </a:xfrm>
          <a:prstGeom prst="rect">
            <a:avLst/>
          </a:prstGeom>
        </p:spPr>
      </p:pic>
      <p:pic>
        <p:nvPicPr>
          <p:cNvPr id="15" name="Picture 14" descr="Image of the Evaluating Adult Day Services handout">
            <a:extLst>
              <a:ext uri="{FF2B5EF4-FFF2-40B4-BE49-F238E27FC236}">
                <a16:creationId xmlns:a16="http://schemas.microsoft.com/office/drawing/2014/main" id="{044DAECC-9D57-4F4D-841C-2EA4C034A285}"/>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8201172" y="311861"/>
            <a:ext cx="3042390" cy="3659233"/>
          </a:xfrm>
          <a:prstGeom prst="rect">
            <a:avLst/>
          </a:prstGeom>
        </p:spPr>
      </p:pic>
      <p:pic>
        <p:nvPicPr>
          <p:cNvPr id="14" name="Picture 13" descr="Image of the Hiring a Home Care Agency handout">
            <a:extLst>
              <a:ext uri="{FF2B5EF4-FFF2-40B4-BE49-F238E27FC236}">
                <a16:creationId xmlns:a16="http://schemas.microsoft.com/office/drawing/2014/main" id="{35E186B6-2664-4187-A7F1-51FEB349EFC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rot="21427709">
            <a:off x="5756043" y="2275688"/>
            <a:ext cx="3018669" cy="3939310"/>
          </a:xfrm>
          <a:prstGeom prst="rect">
            <a:avLst/>
          </a:prstGeom>
        </p:spPr>
      </p:pic>
      <p:pic>
        <p:nvPicPr>
          <p:cNvPr id="11" name="Picture 10" descr="Image of the Selecting a Geriatric Care Manager handout">
            <a:extLst>
              <a:ext uri="{FF2B5EF4-FFF2-40B4-BE49-F238E27FC236}">
                <a16:creationId xmlns:a16="http://schemas.microsoft.com/office/drawing/2014/main" id="{46BFD2FF-4EB4-4988-91BF-F8DB90027864}"/>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rot="485887">
            <a:off x="8758457" y="2502019"/>
            <a:ext cx="3163751" cy="3874870"/>
          </a:xfrm>
          <a:prstGeom prst="rect">
            <a:avLst/>
          </a:prstGeom>
        </p:spPr>
      </p:pic>
      <p:sp>
        <p:nvSpPr>
          <p:cNvPr id="4" name="TextBox 3">
            <a:extLst>
              <a:ext uri="{FF2B5EF4-FFF2-40B4-BE49-F238E27FC236}">
                <a16:creationId xmlns:a16="http://schemas.microsoft.com/office/drawing/2014/main" id="{C70C73A3-A27A-FE9F-F433-E107ECA81EAE}"/>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custDataLst>
      <p:tags r:id="rId1"/>
    </p:custDataLst>
    <p:extLst>
      <p:ext uri="{BB962C8B-B14F-4D97-AF65-F5344CB8AC3E}">
        <p14:creationId xmlns:p14="http://schemas.microsoft.com/office/powerpoint/2010/main" val="4190371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5145F6-CDA5-72E4-44E3-4CF276F4E53A}"/>
              </a:ext>
            </a:extLst>
          </p:cNvPr>
          <p:cNvSpPr>
            <a:spLocks noGrp="1"/>
          </p:cNvSpPr>
          <p:nvPr>
            <p:ph type="title" idx="4294967295"/>
          </p:nvPr>
        </p:nvSpPr>
        <p:spPr>
          <a:xfrm>
            <a:off x="457319" y="182880"/>
            <a:ext cx="8534401" cy="7665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Aging in place</a:t>
            </a: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3769FF"/>
                </a:solidFill>
                <a:effectLst/>
                <a:uLnTx/>
                <a:uFillTx/>
                <a:latin typeface="Arial" panose="020B0604020202020204" pitchFamily="34" charset="0"/>
                <a:ea typeface="+mj-ea"/>
                <a:cs typeface="Arial" panose="020B0604020202020204" pitchFamily="34" charset="0"/>
              </a:rPr>
              <a:t>Financial considerations</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cxnSp>
        <p:nvCxnSpPr>
          <p:cNvPr id="6" name="Straight Connector 5">
            <a:extLst>
              <a:ext uri="{FF2B5EF4-FFF2-40B4-BE49-F238E27FC236}">
                <a16:creationId xmlns:a16="http://schemas.microsoft.com/office/drawing/2014/main" id="{B32E239C-E7A9-BAB6-0BBA-55B4815A1A89}"/>
              </a:ext>
              <a:ext uri="{C183D7F6-B498-43B3-948B-1728B52AA6E4}">
                <adec:decorative xmlns:adec="http://schemas.microsoft.com/office/drawing/2017/decorative" val="1"/>
              </a:ext>
            </a:extLst>
          </p:cNvPr>
          <p:cNvCxnSpPr/>
          <p:nvPr/>
        </p:nvCxnSpPr>
        <p:spPr>
          <a:xfrm>
            <a:off x="458789" y="1498600"/>
            <a:ext cx="10909427" cy="0"/>
          </a:xfrm>
          <a:prstGeom prst="line">
            <a:avLst/>
          </a:prstGeom>
          <a:ln>
            <a:solidFill>
              <a:srgbClr val="6730E3"/>
            </a:solidFill>
          </a:ln>
        </p:spPr>
        <p:style>
          <a:lnRef idx="1">
            <a:schemeClr val="accent1"/>
          </a:lnRef>
          <a:fillRef idx="0">
            <a:schemeClr val="accent1"/>
          </a:fillRef>
          <a:effectRef idx="0">
            <a:schemeClr val="accent1"/>
          </a:effectRef>
          <a:fontRef idx="minor">
            <a:schemeClr val="tx1"/>
          </a:fontRef>
        </p:style>
      </p:cxnSp>
      <p:graphicFrame>
        <p:nvGraphicFramePr>
          <p:cNvPr id="5" name="Chart Placeholder 19" descr="Chart showing some of the costs for homemaker services, home health aide services and adult day health care.">
            <a:extLst>
              <a:ext uri="{FF2B5EF4-FFF2-40B4-BE49-F238E27FC236}">
                <a16:creationId xmlns:a16="http://schemas.microsoft.com/office/drawing/2014/main" id="{4A8734A2-CE53-40A2-D82E-2727EE8FAD58}"/>
              </a:ext>
            </a:extLst>
          </p:cNvPr>
          <p:cNvGraphicFramePr>
            <a:graphicFrameLocks/>
          </p:cNvGraphicFramePr>
          <p:nvPr>
            <p:extLst>
              <p:ext uri="{D42A27DB-BD31-4B8C-83A1-F6EECF244321}">
                <p14:modId xmlns:p14="http://schemas.microsoft.com/office/powerpoint/2010/main" val="4094391903"/>
              </p:ext>
            </p:extLst>
          </p:nvPr>
        </p:nvGraphicFramePr>
        <p:xfrm>
          <a:off x="457319" y="2286481"/>
          <a:ext cx="10717096" cy="2270280"/>
        </p:xfrm>
        <a:graphic>
          <a:graphicData uri="http://schemas.openxmlformats.org/drawingml/2006/table">
            <a:tbl>
              <a:tblPr firstRow="1" bandRow="1">
                <a:effectLst/>
              </a:tblPr>
              <a:tblGrid>
                <a:gridCol w="2474140">
                  <a:extLst>
                    <a:ext uri="{9D8B030D-6E8A-4147-A177-3AD203B41FA5}">
                      <a16:colId xmlns:a16="http://schemas.microsoft.com/office/drawing/2014/main" val="20000"/>
                    </a:ext>
                  </a:extLst>
                </a:gridCol>
                <a:gridCol w="1611236">
                  <a:extLst>
                    <a:ext uri="{9D8B030D-6E8A-4147-A177-3AD203B41FA5}">
                      <a16:colId xmlns:a16="http://schemas.microsoft.com/office/drawing/2014/main" val="20001"/>
                    </a:ext>
                  </a:extLst>
                </a:gridCol>
                <a:gridCol w="1611236">
                  <a:extLst>
                    <a:ext uri="{9D8B030D-6E8A-4147-A177-3AD203B41FA5}">
                      <a16:colId xmlns:a16="http://schemas.microsoft.com/office/drawing/2014/main" val="20003"/>
                    </a:ext>
                  </a:extLst>
                </a:gridCol>
                <a:gridCol w="1611236">
                  <a:extLst>
                    <a:ext uri="{9D8B030D-6E8A-4147-A177-3AD203B41FA5}">
                      <a16:colId xmlns:a16="http://schemas.microsoft.com/office/drawing/2014/main" val="1212265208"/>
                    </a:ext>
                  </a:extLst>
                </a:gridCol>
                <a:gridCol w="1611236">
                  <a:extLst>
                    <a:ext uri="{9D8B030D-6E8A-4147-A177-3AD203B41FA5}">
                      <a16:colId xmlns:a16="http://schemas.microsoft.com/office/drawing/2014/main" val="2849003090"/>
                    </a:ext>
                  </a:extLst>
                </a:gridCol>
                <a:gridCol w="1798012">
                  <a:extLst>
                    <a:ext uri="{9D8B030D-6E8A-4147-A177-3AD203B41FA5}">
                      <a16:colId xmlns:a16="http://schemas.microsoft.com/office/drawing/2014/main" val="430810924"/>
                    </a:ext>
                  </a:extLst>
                </a:gridCol>
              </a:tblGrid>
              <a:tr h="25147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2000">
                        <a:solidFill>
                          <a:schemeClr val="accent1"/>
                        </a:solidFill>
                        <a:latin typeface="Arial" pitchFamily="34" charset="0"/>
                        <a:cs typeface="Arial" pitchFamily="34" charset="0"/>
                      </a:endParaRPr>
                    </a:p>
                  </a:txBody>
                  <a:tcPr marL="28678" marR="28678" marT="0" marB="27432">
                    <a:lnL w="12700" cmpd="sng">
                      <a:noFill/>
                    </a:lnL>
                    <a:lnR w="12700" cmpd="sng">
                      <a:noFill/>
                    </a:lnR>
                    <a:lnT w="190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dirty="0">
                          <a:solidFill>
                            <a:schemeClr val="tx1"/>
                          </a:solidFill>
                          <a:latin typeface="Arial" pitchFamily="34" charset="0"/>
                          <a:cs typeface="Arial" pitchFamily="34" charset="0"/>
                        </a:rPr>
                        <a:t>Hourly</a:t>
                      </a:r>
                    </a:p>
                  </a:txBody>
                  <a:tcPr marL="0" marR="0" marT="0" marB="0" anchor="ctr">
                    <a:lnL w="12700" cmpd="sng">
                      <a:noFill/>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dirty="0">
                          <a:solidFill>
                            <a:schemeClr val="tx1"/>
                          </a:solidFill>
                          <a:latin typeface="Arial" pitchFamily="34" charset="0"/>
                          <a:cs typeface="Arial" pitchFamily="34" charset="0"/>
                        </a:rPr>
                        <a:t>Daily</a:t>
                      </a:r>
                    </a:p>
                  </a:txBody>
                  <a:tcPr marL="0" marR="0" marT="0" marB="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a:solidFill>
                            <a:schemeClr val="tx1"/>
                          </a:solidFill>
                          <a:latin typeface="Arial" pitchFamily="34" charset="0"/>
                          <a:cs typeface="Arial" pitchFamily="34" charset="0"/>
                        </a:rPr>
                        <a:t>Monthly</a:t>
                      </a:r>
                    </a:p>
                  </a:txBody>
                  <a:tcPr marL="0" marR="0" marT="0" marB="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a:solidFill>
                            <a:schemeClr val="tx1"/>
                          </a:solidFill>
                          <a:latin typeface="Arial" pitchFamily="34" charset="0"/>
                          <a:cs typeface="Arial" pitchFamily="34" charset="0"/>
                        </a:rPr>
                        <a:t>Annual</a:t>
                      </a:r>
                    </a:p>
                  </a:txBody>
                  <a:tcPr marL="0" marR="0" marT="0" marB="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a:solidFill>
                            <a:schemeClr val="tx1"/>
                          </a:solidFill>
                          <a:latin typeface="Arial" pitchFamily="34" charset="0"/>
                          <a:cs typeface="Arial" pitchFamily="34" charset="0"/>
                        </a:rPr>
                        <a:t>Year-Over-Year Increase</a:t>
                      </a:r>
                    </a:p>
                  </a:txBody>
                  <a:tcPr marL="0" marR="0" marT="0" marB="0" anchor="ctr">
                    <a:lnL w="28575"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42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kern="1200" dirty="0">
                          <a:solidFill>
                            <a:schemeClr val="tx1"/>
                          </a:solidFill>
                          <a:latin typeface=""/>
                          <a:ea typeface="+mn-ea"/>
                          <a:cs typeface="+mn-cs"/>
                        </a:rPr>
                        <a:t>Homemaker Services</a:t>
                      </a:r>
                    </a:p>
                  </a:txBody>
                  <a:tcPr anchor="ct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kern="1200" dirty="0">
                          <a:solidFill>
                            <a:schemeClr val="tx1"/>
                          </a:solidFill>
                          <a:latin typeface=""/>
                          <a:ea typeface="+mn-ea"/>
                          <a:cs typeface="+mn-cs"/>
                        </a:rPr>
                        <a:t>$26</a:t>
                      </a:r>
                    </a:p>
                  </a:txBody>
                  <a:tcPr marL="0" marR="0" marT="0" marB="0" anchor="ctr">
                    <a:lnL w="12700" cmpd="sng">
                      <a:noFill/>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Bef>
                          <a:spcPts val="600"/>
                        </a:spcBef>
                      </a:pPr>
                      <a:r>
                        <a:rPr lang="en-US" sz="1600" kern="1200" dirty="0">
                          <a:solidFill>
                            <a:schemeClr val="tx1"/>
                          </a:solidFill>
                          <a:latin typeface=""/>
                          <a:ea typeface="+mn-ea"/>
                          <a:cs typeface="+mn-cs"/>
                        </a:rPr>
                        <a:t>$156</a:t>
                      </a:r>
                    </a:p>
                  </a:txBody>
                  <a:tcPr marL="0" marR="0" marT="0" marB="0" anchor="ctr">
                    <a:lnL w="127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Bef>
                          <a:spcPts val="600"/>
                        </a:spcBef>
                      </a:pPr>
                      <a:r>
                        <a:rPr lang="en-US" sz="1600" kern="1200" dirty="0">
                          <a:solidFill>
                            <a:schemeClr val="tx1"/>
                          </a:solidFill>
                          <a:latin typeface=""/>
                          <a:ea typeface="+mn-ea"/>
                          <a:cs typeface="+mn-cs"/>
                        </a:rPr>
                        <a:t>$4,680</a:t>
                      </a:r>
                    </a:p>
                  </a:txBody>
                  <a:tcPr marL="0" marR="0" marT="0" marB="0" anchor="ctr">
                    <a:lnL w="127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spcBef>
                          <a:spcPts val="600"/>
                        </a:spcBef>
                      </a:pPr>
                      <a:r>
                        <a:rPr lang="en-US" sz="1600" kern="1200">
                          <a:solidFill>
                            <a:schemeClr val="tx1"/>
                          </a:solidFill>
                          <a:latin typeface=""/>
                          <a:ea typeface="+mn-ea"/>
                          <a:cs typeface="+mn-cs"/>
                        </a:rPr>
                        <a:t>$56,160</a:t>
                      </a:r>
                    </a:p>
                  </a:txBody>
                  <a:tcPr marL="0" marR="0" marT="0" marB="0" anchor="ctr">
                    <a:lnL w="127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
                          <a:ea typeface="+mn-ea"/>
                          <a:cs typeface="+mn-cs"/>
                        </a:rPr>
                        <a:t>10.64%</a:t>
                      </a:r>
                    </a:p>
                  </a:txBody>
                  <a:tcPr marL="0" marR="0" marT="0" marB="0" anchor="ctr">
                    <a:lnL w="12700" cap="flat" cmpd="sng" algn="ctr">
                      <a:noFill/>
                      <a:prstDash val="solid"/>
                      <a:round/>
                      <a:headEnd type="none" w="med" len="med"/>
                      <a:tailEnd type="none" w="med" len="med"/>
                    </a:lnL>
                    <a:lnR w="12700" cmpd="sng">
                      <a:noFill/>
                    </a:lnR>
                    <a:lnT w="9525" cap="flat" cmpd="sng" algn="ctr">
                      <a:solidFill>
                        <a:schemeClr val="tx1"/>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4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600" kern="1200" dirty="0">
                          <a:solidFill>
                            <a:schemeClr val="tx1"/>
                          </a:solidFill>
                          <a:latin typeface=""/>
                          <a:ea typeface="+mn-ea"/>
                          <a:cs typeface="+mn-cs"/>
                        </a:rPr>
                        <a:t>Home Health Aide Services</a:t>
                      </a:r>
                    </a:p>
                  </a:txBody>
                  <a:tcPr anchor="ctr">
                    <a:lnL w="12700" cmpd="sng">
                      <a:noFill/>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kern="1200" dirty="0">
                          <a:solidFill>
                            <a:schemeClr val="tx1"/>
                          </a:solidFill>
                          <a:latin typeface=""/>
                          <a:ea typeface="+mn-ea"/>
                          <a:cs typeface="+mn-cs"/>
                        </a:rPr>
                        <a:t>$27</a:t>
                      </a:r>
                    </a:p>
                  </a:txBody>
                  <a:tcPr marL="0" marR="0" marT="0" marB="0" anchor="ctr">
                    <a:lnL w="12700" cmpd="sng">
                      <a:noFill/>
                    </a:lnL>
                    <a:lnR w="127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kern="1200">
                          <a:solidFill>
                            <a:schemeClr val="tx1"/>
                          </a:solidFill>
                          <a:latin typeface=""/>
                          <a:ea typeface="+mn-ea"/>
                          <a:cs typeface="+mn-cs"/>
                        </a:rPr>
                        <a:t>$162</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kern="1200" dirty="0">
                          <a:solidFill>
                            <a:schemeClr val="tx1"/>
                          </a:solidFill>
                          <a:latin typeface=""/>
                          <a:ea typeface="+mn-ea"/>
                          <a:cs typeface="+mn-cs"/>
                        </a:rPr>
                        <a:t>$4,860</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kern="1200" dirty="0">
                          <a:solidFill>
                            <a:schemeClr val="tx1"/>
                          </a:solidFill>
                          <a:latin typeface=""/>
                          <a:ea typeface="+mn-ea"/>
                          <a:cs typeface="+mn-cs"/>
                        </a:rPr>
                        <a:t>$58,320</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a:solidFill>
                            <a:schemeClr val="tx1"/>
                          </a:solidFill>
                          <a:latin typeface=""/>
                          <a:ea typeface="+mn-ea"/>
                          <a:cs typeface="+mn-cs"/>
                        </a:rPr>
                        <a:t>12.50%</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E1F7F7"/>
                    </a:solidFill>
                  </a:tcPr>
                </a:tc>
                <a:extLst>
                  <a:ext uri="{0D108BD9-81ED-4DB2-BD59-A6C34878D82A}">
                    <a16:rowId xmlns:a16="http://schemas.microsoft.com/office/drawing/2014/main" val="10002"/>
                  </a:ext>
                </a:extLst>
              </a:tr>
              <a:tr h="5942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600" kern="1200" dirty="0">
                          <a:solidFill>
                            <a:schemeClr val="tx1"/>
                          </a:solidFill>
                          <a:latin typeface=""/>
                          <a:ea typeface="+mn-ea"/>
                          <a:cs typeface="+mn-cs"/>
                        </a:rPr>
                        <a:t>Adult Day Health Care</a:t>
                      </a:r>
                    </a:p>
                  </a:txBody>
                  <a:tcPr anchor="ctr">
                    <a:lnL w="12700" cmpd="sng">
                      <a:noFill/>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kern="1200" dirty="0">
                          <a:solidFill>
                            <a:schemeClr val="tx1"/>
                          </a:solidFill>
                          <a:latin typeface=""/>
                          <a:ea typeface="+mn-ea"/>
                          <a:cs typeface="+mn-cs"/>
                        </a:rPr>
                        <a:t>*</a:t>
                      </a:r>
                    </a:p>
                  </a:txBody>
                  <a:tcPr marL="0" marR="0" marT="0" marB="0" anchor="ctr">
                    <a:lnL w="12700" cmpd="sng">
                      <a:noFill/>
                    </a:lnL>
                    <a:lnR w="12700" cap="flat" cmpd="sng" algn="ctr">
                      <a:no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kern="1200" dirty="0">
                          <a:solidFill>
                            <a:schemeClr val="tx1"/>
                          </a:solidFill>
                          <a:latin typeface=""/>
                          <a:ea typeface="+mn-ea"/>
                          <a:cs typeface="+mn-cs"/>
                        </a:rPr>
                        <a:t>$78</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kern="1200" dirty="0">
                          <a:solidFill>
                            <a:schemeClr val="tx1"/>
                          </a:solidFill>
                          <a:latin typeface=""/>
                          <a:ea typeface="+mn-ea"/>
                          <a:cs typeface="+mn-cs"/>
                        </a:rPr>
                        <a:t>$1,638</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600" kern="1200" dirty="0">
                          <a:solidFill>
                            <a:schemeClr val="tx1"/>
                          </a:solidFill>
                          <a:latin typeface=""/>
                          <a:ea typeface="+mn-ea"/>
                          <a:cs typeface="+mn-cs"/>
                        </a:rPr>
                        <a:t>$19,56</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
                          <a:ea typeface="+mn-ea"/>
                          <a:cs typeface="+mn-cs"/>
                        </a:rPr>
                        <a:t>5.41%</a:t>
                      </a:r>
                    </a:p>
                  </a:txBody>
                  <a:tcPr marL="0" marR="0" marT="0" marB="0" anchor="ctr">
                    <a:lnL w="12700" cap="flat" cmpd="sng" algn="ctr">
                      <a:noFill/>
                      <a:prstDash val="solid"/>
                      <a:round/>
                      <a:headEnd type="none" w="med" len="med"/>
                      <a:tailEnd type="none" w="med" len="med"/>
                    </a:lnL>
                    <a:lnR w="12700" cmpd="sng">
                      <a:noFill/>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 name="Text Placeholder 2">
            <a:extLst>
              <a:ext uri="{FF2B5EF4-FFF2-40B4-BE49-F238E27FC236}">
                <a16:creationId xmlns:a16="http://schemas.microsoft.com/office/drawing/2014/main" id="{20C82B38-4C5E-4009-989A-75BC1D717411}"/>
              </a:ext>
            </a:extLst>
          </p:cNvPr>
          <p:cNvSpPr>
            <a:spLocks noGrp="1"/>
          </p:cNvSpPr>
          <p:nvPr>
            <p:ph type="body" sz="quarter" idx="26"/>
          </p:nvPr>
        </p:nvSpPr>
        <p:spPr>
          <a:xfrm>
            <a:off x="457319" y="6352416"/>
            <a:ext cx="11250050" cy="153888"/>
          </a:xfrm>
        </p:spPr>
        <p:txBody>
          <a:bodyPr/>
          <a:lstStyle/>
          <a:p>
            <a:r>
              <a:rPr lang="en-US"/>
              <a:t>Source: Genworth Cost of Care 2021 Survey. Based on 6 hours per day, 30 days per month. For illustrative and discussion purposes only.</a:t>
            </a:r>
          </a:p>
        </p:txBody>
      </p:sp>
    </p:spTree>
    <p:extLst>
      <p:ext uri="{BB962C8B-B14F-4D97-AF65-F5344CB8AC3E}">
        <p14:creationId xmlns:p14="http://schemas.microsoft.com/office/powerpoint/2010/main" val="237876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73AABA1-BB65-465E-BB8D-2674450EB4F8}"/>
              </a:ext>
              <a:ext uri="{C183D7F6-B498-43B3-948B-1728B52AA6E4}">
                <adec:decorative xmlns:adec="http://schemas.microsoft.com/office/drawing/2017/decorative" val="1"/>
              </a:ext>
            </a:extLst>
          </p:cNvPr>
          <p:cNvSpPr/>
          <p:nvPr/>
        </p:nvSpPr>
        <p:spPr>
          <a:xfrm>
            <a:off x="-6225" y="893"/>
            <a:ext cx="12204415" cy="68562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r>
              <a:rPr lang="en-US" sz="1799">
                <a:solidFill>
                  <a:srgbClr val="FF0000"/>
                </a:solidFill>
                <a:latin typeface="Calibri"/>
              </a:rPr>
              <a:t> </a:t>
            </a:r>
          </a:p>
        </p:txBody>
      </p:sp>
      <p:sp>
        <p:nvSpPr>
          <p:cNvPr id="47" name="Rectangle 46">
            <a:extLst>
              <a:ext uri="{FF2B5EF4-FFF2-40B4-BE49-F238E27FC236}">
                <a16:creationId xmlns:a16="http://schemas.microsoft.com/office/drawing/2014/main" id="{D1A66C05-3F62-4166-8DE2-F66295D357FB}"/>
              </a:ext>
              <a:ext uri="{C183D7F6-B498-43B3-948B-1728B52AA6E4}">
                <adec:decorative xmlns:adec="http://schemas.microsoft.com/office/drawing/2017/decorative" val="1"/>
              </a:ext>
            </a:extLst>
          </p:cNvPr>
          <p:cNvSpPr/>
          <p:nvPr/>
        </p:nvSpPr>
        <p:spPr>
          <a:xfrm>
            <a:off x="1587" y="893"/>
            <a:ext cx="12202826" cy="3424388"/>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fontAlgn="base">
              <a:spcBef>
                <a:spcPct val="0"/>
              </a:spcBef>
              <a:spcAft>
                <a:spcPct val="0"/>
              </a:spcAft>
              <a:defRPr/>
            </a:pPr>
            <a:endParaRPr lang="en-US" sz="1600">
              <a:solidFill>
                <a:srgbClr val="FFFFFF"/>
              </a:solidFill>
              <a:latin typeface="Calibri"/>
            </a:endParaRPr>
          </a:p>
        </p:txBody>
      </p:sp>
      <p:sp>
        <p:nvSpPr>
          <p:cNvPr id="81" name="Rectangle 80">
            <a:extLst>
              <a:ext uri="{C183D7F6-B498-43B3-948B-1728B52AA6E4}">
                <adec:decorative xmlns:adec="http://schemas.microsoft.com/office/drawing/2017/decorative" val="1"/>
              </a:ext>
            </a:extLst>
          </p:cNvPr>
          <p:cNvSpPr/>
          <p:nvPr/>
        </p:nvSpPr>
        <p:spPr>
          <a:xfrm>
            <a:off x="3177" y="894"/>
            <a:ext cx="12202826" cy="1204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18" name="Title 17">
            <a:extLst>
              <a:ext uri="{FF2B5EF4-FFF2-40B4-BE49-F238E27FC236}">
                <a16:creationId xmlns:a16="http://schemas.microsoft.com/office/drawing/2014/main" id="{C0306A20-63DF-4401-A7AC-FD68513C9839}"/>
              </a:ext>
            </a:extLst>
          </p:cNvPr>
          <p:cNvSpPr>
            <a:spLocks noGrp="1"/>
          </p:cNvSpPr>
          <p:nvPr>
            <p:ph type="title" idx="4294967295"/>
          </p:nvPr>
        </p:nvSpPr>
        <p:spPr>
          <a:xfrm>
            <a:off x="458669" y="182880"/>
            <a:ext cx="9135103" cy="5230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Housing as you age</a:t>
            </a:r>
          </a:p>
        </p:txBody>
      </p:sp>
      <p:grpSp>
        <p:nvGrpSpPr>
          <p:cNvPr id="3" name="Group 2" descr="Aging in place">
            <a:extLst>
              <a:ext uri="{FF2B5EF4-FFF2-40B4-BE49-F238E27FC236}">
                <a16:creationId xmlns:a16="http://schemas.microsoft.com/office/drawing/2014/main" id="{302D71FC-5230-4301-B212-235147E3F3FC}"/>
              </a:ext>
            </a:extLst>
          </p:cNvPr>
          <p:cNvGrpSpPr/>
          <p:nvPr/>
        </p:nvGrpSpPr>
        <p:grpSpPr>
          <a:xfrm>
            <a:off x="649344" y="3127409"/>
            <a:ext cx="2011156" cy="1801368"/>
            <a:chOff x="604222" y="3426538"/>
            <a:chExt cx="2011680" cy="2065959"/>
          </a:xfrm>
        </p:grpSpPr>
        <p:sp>
          <p:nvSpPr>
            <p:cNvPr id="49" name="Rectangle: Rounded Corners 48">
              <a:extLst>
                <a:ext uri="{FF2B5EF4-FFF2-40B4-BE49-F238E27FC236}">
                  <a16:creationId xmlns:a16="http://schemas.microsoft.com/office/drawing/2014/main" id="{6EEC14BD-8967-4B49-997F-6307D53D2F83}"/>
                </a:ext>
              </a:extLst>
            </p:cNvPr>
            <p:cNvSpPr/>
            <p:nvPr>
              <p:custDataLst>
                <p:tags r:id="rId6"/>
              </p:custDataLst>
            </p:nvPr>
          </p:nvSpPr>
          <p:spPr bwMode="gray">
            <a:xfrm>
              <a:off x="604222" y="3426538"/>
              <a:ext cx="2011680" cy="2065959"/>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80" name="Content Placeholder 2">
              <a:extLst>
                <a:ext uri="{FF2B5EF4-FFF2-40B4-BE49-F238E27FC236}">
                  <a16:creationId xmlns:a16="http://schemas.microsoft.com/office/drawing/2014/main" id="{5C89F591-6F81-4FDA-AC68-005A2573888D}"/>
                </a:ext>
              </a:extLst>
            </p:cNvPr>
            <p:cNvSpPr txBox="1">
              <a:spLocks/>
            </p:cNvSpPr>
            <p:nvPr/>
          </p:nvSpPr>
          <p:spPr bwMode="gray">
            <a:xfrm>
              <a:off x="693357" y="4402684"/>
              <a:ext cx="1833411" cy="45529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Aging in place</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40" name="Picture 39" descr="Close-up of blanket on bed at home">
            <a:extLst>
              <a:ext uri="{FF2B5EF4-FFF2-40B4-BE49-F238E27FC236}">
                <a16:creationId xmlns:a16="http://schemas.microsoft.com/office/drawing/2014/main" id="{E24AF4A9-C2EF-4C27-A448-F13C74E34C5E}"/>
              </a:ext>
            </a:extLst>
          </p:cNvPr>
          <p:cNvPicPr>
            <a:picLocks/>
          </p:cNvPicPr>
          <p:nvPr/>
        </p:nvPicPr>
        <p:blipFill rotWithShape="1">
          <a:blip r:embed="rId9" cstate="screen">
            <a:extLst>
              <a:ext uri="{28A0092B-C50C-407E-A947-70E740481C1C}">
                <a14:useLocalDpi xmlns:a14="http://schemas.microsoft.com/office/drawing/2010/main"/>
              </a:ext>
            </a:extLst>
          </a:blip>
          <a:srcRect l="-2"/>
          <a:stretch/>
        </p:blipFill>
        <p:spPr>
          <a:xfrm>
            <a:off x="663103" y="1870047"/>
            <a:ext cx="1983641" cy="1899620"/>
          </a:xfrm>
          <a:prstGeom prst="rect">
            <a:avLst/>
          </a:prstGeom>
          <a:ln w="57150">
            <a:solidFill>
              <a:srgbClr val="DDEAFF"/>
            </a:solidFill>
          </a:ln>
        </p:spPr>
      </p:pic>
      <p:grpSp>
        <p:nvGrpSpPr>
          <p:cNvPr id="43" name="Group 42" descr="55+ independent living communities ">
            <a:extLst>
              <a:ext uri="{FF2B5EF4-FFF2-40B4-BE49-F238E27FC236}">
                <a16:creationId xmlns:a16="http://schemas.microsoft.com/office/drawing/2014/main" id="{C3DB77D4-2D41-4F55-8775-F0C6C5C36C4F}"/>
              </a:ext>
            </a:extLst>
          </p:cNvPr>
          <p:cNvGrpSpPr/>
          <p:nvPr/>
        </p:nvGrpSpPr>
        <p:grpSpPr>
          <a:xfrm>
            <a:off x="2875406" y="3127409"/>
            <a:ext cx="2011156" cy="1801368"/>
            <a:chOff x="604222" y="3412739"/>
            <a:chExt cx="2011680" cy="2065959"/>
          </a:xfrm>
        </p:grpSpPr>
        <p:sp>
          <p:nvSpPr>
            <p:cNvPr id="45" name="Rectangle: Rounded Corners 44">
              <a:extLst>
                <a:ext uri="{FF2B5EF4-FFF2-40B4-BE49-F238E27FC236}">
                  <a16:creationId xmlns:a16="http://schemas.microsoft.com/office/drawing/2014/main" id="{3C247C78-5B79-4866-B2E1-5F5369636FD5}"/>
                </a:ext>
              </a:extLst>
            </p:cNvPr>
            <p:cNvSpPr/>
            <p:nvPr>
              <p:custDataLst>
                <p:tags r:id="rId5"/>
              </p:custDataLst>
            </p:nvPr>
          </p:nvSpPr>
          <p:spPr bwMode="gray">
            <a:xfrm>
              <a:off x="604222" y="3412739"/>
              <a:ext cx="2011680" cy="2065959"/>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48" name="Content Placeholder 2">
              <a:extLst>
                <a:ext uri="{FF2B5EF4-FFF2-40B4-BE49-F238E27FC236}">
                  <a16:creationId xmlns:a16="http://schemas.microsoft.com/office/drawing/2014/main" id="{2A0FD693-5BE2-4E9F-8412-4E98D5FE41D0}"/>
                </a:ext>
              </a:extLst>
            </p:cNvPr>
            <p:cNvSpPr txBox="1">
              <a:spLocks/>
            </p:cNvSpPr>
            <p:nvPr/>
          </p:nvSpPr>
          <p:spPr bwMode="gray">
            <a:xfrm>
              <a:off x="638398" y="4380836"/>
              <a:ext cx="1943329" cy="45529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55+ independent living communities</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78" name="Picture 77" descr="A grassy area with trees and buildings in the background">
            <a:extLst>
              <a:ext uri="{FF2B5EF4-FFF2-40B4-BE49-F238E27FC236}">
                <a16:creationId xmlns:a16="http://schemas.microsoft.com/office/drawing/2014/main" id="{84154912-1345-48F6-8C7E-3D8085E9463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2"/>
          <a:stretch/>
        </p:blipFill>
        <p:spPr>
          <a:xfrm>
            <a:off x="2891169" y="1870047"/>
            <a:ext cx="1979633" cy="1901952"/>
          </a:xfrm>
          <a:prstGeom prst="rect">
            <a:avLst/>
          </a:prstGeom>
          <a:ln w="57150">
            <a:solidFill>
              <a:srgbClr val="DDEAFF"/>
            </a:solidFill>
          </a:ln>
        </p:spPr>
      </p:pic>
      <p:grpSp>
        <p:nvGrpSpPr>
          <p:cNvPr id="52" name="Group 51" descr="Continuing care retirement communities">
            <a:extLst>
              <a:ext uri="{FF2B5EF4-FFF2-40B4-BE49-F238E27FC236}">
                <a16:creationId xmlns:a16="http://schemas.microsoft.com/office/drawing/2014/main" id="{8953C411-793B-42DB-B685-42AD334397CB}"/>
              </a:ext>
            </a:extLst>
          </p:cNvPr>
          <p:cNvGrpSpPr/>
          <p:nvPr/>
        </p:nvGrpSpPr>
        <p:grpSpPr>
          <a:xfrm>
            <a:off x="5101468" y="3127410"/>
            <a:ext cx="2011156" cy="1802579"/>
            <a:chOff x="604222" y="3381525"/>
            <a:chExt cx="2011680" cy="2067349"/>
          </a:xfrm>
        </p:grpSpPr>
        <p:sp>
          <p:nvSpPr>
            <p:cNvPr id="60" name="Rectangle: Rounded Corners 59">
              <a:extLst>
                <a:ext uri="{FF2B5EF4-FFF2-40B4-BE49-F238E27FC236}">
                  <a16:creationId xmlns:a16="http://schemas.microsoft.com/office/drawing/2014/main" id="{4D2ABDF4-15C0-4121-82D3-B25CD8A100BC}"/>
                </a:ext>
              </a:extLst>
            </p:cNvPr>
            <p:cNvSpPr/>
            <p:nvPr>
              <p:custDataLst>
                <p:tags r:id="rId4"/>
              </p:custDataLst>
            </p:nvPr>
          </p:nvSpPr>
          <p:spPr bwMode="gray">
            <a:xfrm>
              <a:off x="604222" y="3381525"/>
              <a:ext cx="2011680" cy="2067349"/>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64" name="Content Placeholder 2">
              <a:extLst>
                <a:ext uri="{FF2B5EF4-FFF2-40B4-BE49-F238E27FC236}">
                  <a16:creationId xmlns:a16="http://schemas.microsoft.com/office/drawing/2014/main" id="{A227DB3D-B8E2-41F9-AE31-57C051C18F89}"/>
                </a:ext>
              </a:extLst>
            </p:cNvPr>
            <p:cNvSpPr txBox="1">
              <a:spLocks/>
            </p:cNvSpPr>
            <p:nvPr/>
          </p:nvSpPr>
          <p:spPr bwMode="gray">
            <a:xfrm>
              <a:off x="638398" y="4351703"/>
              <a:ext cx="1943329" cy="940696"/>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Continuing care retirement communities</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79" name="Picture 78" descr="A picture containing tree, grass, street leading to a house">
            <a:extLst>
              <a:ext uri="{FF2B5EF4-FFF2-40B4-BE49-F238E27FC236}">
                <a16:creationId xmlns:a16="http://schemas.microsoft.com/office/drawing/2014/main" id="{B4642EBA-2188-44AF-8783-A56B5E81ACD7}"/>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a:off x="5117231" y="1870047"/>
            <a:ext cx="1979633" cy="1901952"/>
          </a:xfrm>
          <a:prstGeom prst="rect">
            <a:avLst/>
          </a:prstGeom>
          <a:ln w="57150">
            <a:solidFill>
              <a:srgbClr val="DDEAFF"/>
            </a:solidFill>
          </a:ln>
        </p:spPr>
      </p:pic>
      <p:grpSp>
        <p:nvGrpSpPr>
          <p:cNvPr id="6" name="Group 5" descr="Assisted living">
            <a:extLst>
              <a:ext uri="{FF2B5EF4-FFF2-40B4-BE49-F238E27FC236}">
                <a16:creationId xmlns:a16="http://schemas.microsoft.com/office/drawing/2014/main" id="{0F3D9923-99A1-4D11-B1F4-F6E56788A360}"/>
              </a:ext>
            </a:extLst>
          </p:cNvPr>
          <p:cNvGrpSpPr/>
          <p:nvPr/>
        </p:nvGrpSpPr>
        <p:grpSpPr>
          <a:xfrm>
            <a:off x="7327530" y="3127409"/>
            <a:ext cx="2011156" cy="1801368"/>
            <a:chOff x="7325942" y="2786742"/>
            <a:chExt cx="2011156" cy="1801368"/>
          </a:xfrm>
        </p:grpSpPr>
        <p:sp>
          <p:nvSpPr>
            <p:cNvPr id="68" name="Rectangle: Rounded Corners 67">
              <a:extLst>
                <a:ext uri="{FF2B5EF4-FFF2-40B4-BE49-F238E27FC236}">
                  <a16:creationId xmlns:a16="http://schemas.microsoft.com/office/drawing/2014/main" id="{D8EB2781-A97D-4A10-82A9-66176B460DDA}"/>
                </a:ext>
              </a:extLst>
            </p:cNvPr>
            <p:cNvSpPr/>
            <p:nvPr>
              <p:custDataLst>
                <p:tags r:id="rId3"/>
              </p:custDataLst>
            </p:nvPr>
          </p:nvSpPr>
          <p:spPr bwMode="gray">
            <a:xfrm>
              <a:off x="7325942" y="2786742"/>
              <a:ext cx="2011156" cy="1801368"/>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72" name="Content Placeholder 2">
              <a:extLst>
                <a:ext uri="{FF2B5EF4-FFF2-40B4-BE49-F238E27FC236}">
                  <a16:creationId xmlns:a16="http://schemas.microsoft.com/office/drawing/2014/main" id="{AF104575-C1E5-48AE-ABF6-6DF352AF2ED6}"/>
                </a:ext>
              </a:extLst>
            </p:cNvPr>
            <p:cNvSpPr txBox="1">
              <a:spLocks/>
            </p:cNvSpPr>
            <p:nvPr/>
          </p:nvSpPr>
          <p:spPr bwMode="gray">
            <a:xfrm>
              <a:off x="7360109" y="3645133"/>
              <a:ext cx="1942823" cy="39698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Assisted living</a:t>
              </a:r>
            </a:p>
            <a:p>
              <a:pPr algn="ctr" defTabSz="914126" fontAlgn="base">
                <a:spcBef>
                  <a:spcPct val="0"/>
                </a:spcBef>
                <a:spcAft>
                  <a:spcPct val="0"/>
                </a:spcAft>
                <a:defRPr/>
              </a:pPr>
              <a:r>
                <a:rPr lang="en-US" sz="1400" dirty="0">
                  <a:solidFill>
                    <a:srgbClr val="005598"/>
                  </a:solidFill>
                  <a:latin typeface="Franklin Gothic Medium" panose="020B0603020102020204" pitchFamily="34" charset="0"/>
                </a:rPr>
                <a:t> </a:t>
              </a:r>
            </a:p>
          </p:txBody>
        </p:sp>
      </p:grpSp>
      <p:pic>
        <p:nvPicPr>
          <p:cNvPr id="28" name="Picture 27" descr="A picture containing house, sky, outdoor, grass">
            <a:extLst>
              <a:ext uri="{FF2B5EF4-FFF2-40B4-BE49-F238E27FC236}">
                <a16:creationId xmlns:a16="http://schemas.microsoft.com/office/drawing/2014/main" id="{E803AE3C-A9E0-4A04-8DED-E7BEB1773D8D}"/>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343291" y="1870047"/>
            <a:ext cx="1979634" cy="1901952"/>
          </a:xfrm>
          <a:prstGeom prst="rect">
            <a:avLst/>
          </a:prstGeom>
          <a:ln w="57150">
            <a:solidFill>
              <a:srgbClr val="DDEAFF"/>
            </a:solidFill>
          </a:ln>
        </p:spPr>
      </p:pic>
      <p:grpSp>
        <p:nvGrpSpPr>
          <p:cNvPr id="8" name="Group 7" descr="Skilled nursing">
            <a:extLst>
              <a:ext uri="{FF2B5EF4-FFF2-40B4-BE49-F238E27FC236}">
                <a16:creationId xmlns:a16="http://schemas.microsoft.com/office/drawing/2014/main" id="{27999D5A-92C6-4BDB-9C71-D8DB4EA5038F}"/>
              </a:ext>
            </a:extLst>
          </p:cNvPr>
          <p:cNvGrpSpPr/>
          <p:nvPr/>
        </p:nvGrpSpPr>
        <p:grpSpPr>
          <a:xfrm>
            <a:off x="9557222" y="3127409"/>
            <a:ext cx="2011156" cy="1801368"/>
            <a:chOff x="9555634" y="2786742"/>
            <a:chExt cx="2011156" cy="1801368"/>
          </a:xfrm>
        </p:grpSpPr>
        <p:sp>
          <p:nvSpPr>
            <p:cNvPr id="76" name="Rectangle: Rounded Corners 75">
              <a:extLst>
                <a:ext uri="{FF2B5EF4-FFF2-40B4-BE49-F238E27FC236}">
                  <a16:creationId xmlns:a16="http://schemas.microsoft.com/office/drawing/2014/main" id="{34A6E772-35C3-4A51-BCE1-A150A7ABD517}"/>
                </a:ext>
              </a:extLst>
            </p:cNvPr>
            <p:cNvSpPr/>
            <p:nvPr>
              <p:custDataLst>
                <p:tags r:id="rId2"/>
              </p:custDataLst>
            </p:nvPr>
          </p:nvSpPr>
          <p:spPr bwMode="gray">
            <a:xfrm>
              <a:off x="9555634" y="2786742"/>
              <a:ext cx="2011156" cy="1801368"/>
            </a:xfrm>
            <a:prstGeom prst="roundRect">
              <a:avLst>
                <a:gd name="adj" fmla="val 6311"/>
              </a:avLst>
            </a:prstGeom>
            <a:solidFill>
              <a:schemeClr val="bg1"/>
            </a:solidFill>
            <a:ln w="76200" cap="flat" cmpd="sng" algn="ctr">
              <a:solidFill>
                <a:srgbClr val="DDEAFF"/>
              </a:solidFill>
              <a:prstDash val="solid"/>
            </a:ln>
            <a:effectLst>
              <a:outerShdw blurRad="50800" dist="38100" dir="5400000" algn="t"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852" fontAlgn="base">
                <a:spcBef>
                  <a:spcPct val="0"/>
                </a:spcBef>
                <a:spcAft>
                  <a:spcPct val="0"/>
                </a:spcAft>
                <a:defRPr/>
              </a:pPr>
              <a:endParaRPr lang="en-US" sz="1798" b="1">
                <a:solidFill>
                  <a:srgbClr val="FFFFFF"/>
                </a:solidFill>
                <a:latin typeface="Arial"/>
              </a:endParaRPr>
            </a:p>
          </p:txBody>
        </p:sp>
        <p:sp>
          <p:nvSpPr>
            <p:cNvPr id="77" name="Content Placeholder 2">
              <a:extLst>
                <a:ext uri="{FF2B5EF4-FFF2-40B4-BE49-F238E27FC236}">
                  <a16:creationId xmlns:a16="http://schemas.microsoft.com/office/drawing/2014/main" id="{CC30BFFE-C99A-48DA-BB1D-689F9E75A206}"/>
                </a:ext>
              </a:extLst>
            </p:cNvPr>
            <p:cNvSpPr txBox="1">
              <a:spLocks/>
            </p:cNvSpPr>
            <p:nvPr/>
          </p:nvSpPr>
          <p:spPr bwMode="gray">
            <a:xfrm>
              <a:off x="9589801" y="3647182"/>
              <a:ext cx="1942823" cy="396982"/>
            </a:xfrm>
            <a:prstGeom prst="rect">
              <a:avLst/>
            </a:prstGeom>
          </p:spPr>
          <p:txBody>
            <a:bodyPr vert="horz"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126" fontAlgn="base">
                <a:spcBef>
                  <a:spcPct val="0"/>
                </a:spcBef>
                <a:spcAft>
                  <a:spcPct val="0"/>
                </a:spcAft>
                <a:defRPr/>
              </a:pPr>
              <a:r>
                <a:rPr lang="en-US" b="1" dirty="0">
                  <a:solidFill>
                    <a:schemeClr val="accent1"/>
                  </a:solidFill>
                  <a:latin typeface="Arial Narrow" panose="020B0606020202030204" pitchFamily="34" charset="0"/>
                </a:rPr>
                <a:t>Skilled nursing</a:t>
              </a:r>
              <a:endParaRPr lang="en-US" sz="1400" dirty="0">
                <a:solidFill>
                  <a:schemeClr val="accent1"/>
                </a:solidFill>
                <a:latin typeface="Franklin Gothic Medium" panose="020B0603020102020204" pitchFamily="34" charset="0"/>
              </a:endParaRPr>
            </a:p>
          </p:txBody>
        </p:sp>
      </p:grpSp>
      <p:pic>
        <p:nvPicPr>
          <p:cNvPr id="83" name="Picture 82" descr="A picture containing tree, outdoor, path with a person pushing someone in a wheelchair">
            <a:extLst>
              <a:ext uri="{FF2B5EF4-FFF2-40B4-BE49-F238E27FC236}">
                <a16:creationId xmlns:a16="http://schemas.microsoft.com/office/drawing/2014/main" id="{FDBA7306-8B68-47C0-92B6-AE9F733343A6}"/>
              </a:ext>
            </a:extLst>
          </p:cNvPr>
          <p:cNvPicPr>
            <a:picLocks/>
          </p:cNvPicPr>
          <p:nvPr/>
        </p:nvPicPr>
        <p:blipFill rotWithShape="1">
          <a:blip r:embed="rId13" cstate="screen">
            <a:extLst>
              <a:ext uri="{28A0092B-C50C-407E-A947-70E740481C1C}">
                <a14:useLocalDpi xmlns:a14="http://schemas.microsoft.com/office/drawing/2010/main"/>
              </a:ext>
            </a:extLst>
          </a:blip>
          <a:srcRect b="-216"/>
          <a:stretch/>
        </p:blipFill>
        <p:spPr>
          <a:xfrm>
            <a:off x="9570676" y="1870047"/>
            <a:ext cx="1984248" cy="1901952"/>
          </a:xfrm>
          <a:prstGeom prst="rect">
            <a:avLst/>
          </a:prstGeom>
          <a:ln w="57150">
            <a:solidFill>
              <a:srgbClr val="DDEAFF"/>
            </a:solidFill>
          </a:ln>
        </p:spPr>
      </p:pic>
      <p:sp>
        <p:nvSpPr>
          <p:cNvPr id="5" name="TextBox 4">
            <a:extLst>
              <a:ext uri="{FF2B5EF4-FFF2-40B4-BE49-F238E27FC236}">
                <a16:creationId xmlns:a16="http://schemas.microsoft.com/office/drawing/2014/main" id="{9935FD25-9C30-367C-259E-F02A347F8119}"/>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dirty="0">
                <a:latin typeface="Arial Narrow" panose="020B0606020202030204" pitchFamily="34" charset="0"/>
                <a:cs typeface="Arial" panose="020B0604020202020204" pitchFamily="34" charset="0"/>
              </a:rPr>
              <a:t>For illustrative and discussion purposes only.</a:t>
            </a:r>
          </a:p>
        </p:txBody>
      </p:sp>
      <p:pic>
        <p:nvPicPr>
          <p:cNvPr id="7" name="Picture 6">
            <a:extLst>
              <a:ext uri="{FF2B5EF4-FFF2-40B4-BE49-F238E27FC236}">
                <a16:creationId xmlns:a16="http://schemas.microsoft.com/office/drawing/2014/main" id="{20AB2536-8409-A65D-8FD1-9D3AD1F2A33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custDataLst>
      <p:tags r:id="rId1"/>
    </p:custDataLst>
    <p:extLst>
      <p:ext uri="{BB962C8B-B14F-4D97-AF65-F5344CB8AC3E}">
        <p14:creationId xmlns:p14="http://schemas.microsoft.com/office/powerpoint/2010/main" val="211778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up)">
                                      <p:cBhvr>
                                        <p:cTn id="10" dur="1000"/>
                                        <p:tgtEl>
                                          <p:spTgt spid="43"/>
                                        </p:tgtEl>
                                      </p:cBhvr>
                                    </p:animEffect>
                                  </p:childTnLst>
                                </p:cTn>
                              </p:par>
                              <p:par>
                                <p:cTn id="11" presetID="22" presetClass="entr" presetSubtype="1"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up)">
                                      <p:cBhvr>
                                        <p:cTn id="13" dur="1000"/>
                                        <p:tgtEl>
                                          <p:spTgt spid="52"/>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house">
            <a:extLst>
              <a:ext uri="{FF2B5EF4-FFF2-40B4-BE49-F238E27FC236}">
                <a16:creationId xmlns:a16="http://schemas.microsoft.com/office/drawing/2014/main" id="{DDEFDC0F-746B-418F-A405-EF2961039A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24927" y="-22192"/>
            <a:ext cx="11267002" cy="6931058"/>
          </a:xfrm>
          <a:prstGeom prst="rect">
            <a:avLst/>
          </a:prstGeom>
        </p:spPr>
      </p:pic>
      <p:sp>
        <p:nvSpPr>
          <p:cNvPr id="21" name="Rectangle 20">
            <a:extLst>
              <a:ext uri="{FF2B5EF4-FFF2-40B4-BE49-F238E27FC236}">
                <a16:creationId xmlns:a16="http://schemas.microsoft.com/office/drawing/2014/main" id="{242FC4AE-13E6-4FF5-9DE5-D4FB06AF8F6E}"/>
              </a:ext>
              <a:ext uri="{C183D7F6-B498-43B3-948B-1728B52AA6E4}">
                <adec:decorative xmlns:adec="http://schemas.microsoft.com/office/drawing/2017/decorative" val="1"/>
              </a:ext>
            </a:extLst>
          </p:cNvPr>
          <p:cNvSpPr/>
          <p:nvPr/>
        </p:nvSpPr>
        <p:spPr>
          <a:xfrm>
            <a:off x="1588" y="1"/>
            <a:ext cx="2961916" cy="6886673"/>
          </a:xfrm>
          <a:prstGeom prst="rect">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a:endParaRPr>
          </a:p>
        </p:txBody>
      </p:sp>
      <p:sp>
        <p:nvSpPr>
          <p:cNvPr id="26" name="Title 25">
            <a:extLst>
              <a:ext uri="{FF2B5EF4-FFF2-40B4-BE49-F238E27FC236}">
                <a16:creationId xmlns:a16="http://schemas.microsoft.com/office/drawing/2014/main" id="{7E79CAF6-8E5D-45C1-9CA7-86F422081D05}"/>
              </a:ext>
            </a:extLst>
          </p:cNvPr>
          <p:cNvSpPr>
            <a:spLocks noGrp="1"/>
          </p:cNvSpPr>
          <p:nvPr>
            <p:ph type="title" idx="4294967295"/>
          </p:nvPr>
        </p:nvSpPr>
        <p:spPr>
          <a:xfrm>
            <a:off x="458789" y="523159"/>
            <a:ext cx="7876065" cy="523092"/>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1200"/>
              </a:spcBef>
              <a:spcAft>
                <a:spcPts val="60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55+ independent living community</a:t>
            </a:r>
          </a:p>
        </p:txBody>
      </p:sp>
      <p:sp>
        <p:nvSpPr>
          <p:cNvPr id="30" name="Rectangle: Rounded Corners 29">
            <a:extLst>
              <a:ext uri="{FF2B5EF4-FFF2-40B4-BE49-F238E27FC236}">
                <a16:creationId xmlns:a16="http://schemas.microsoft.com/office/drawing/2014/main" id="{AC407E0C-125F-4E23-ADB6-DBD8395D8020}"/>
              </a:ext>
              <a:ext uri="{C183D7F6-B498-43B3-948B-1728B52AA6E4}">
                <adec:decorative xmlns:adec="http://schemas.microsoft.com/office/drawing/2017/decorative" val="1"/>
              </a:ext>
            </a:extLst>
          </p:cNvPr>
          <p:cNvSpPr/>
          <p:nvPr/>
        </p:nvSpPr>
        <p:spPr>
          <a:xfrm>
            <a:off x="2326365" y="1592012"/>
            <a:ext cx="8263013" cy="4423777"/>
          </a:xfrm>
          <a:prstGeom prst="roundRect">
            <a:avLst>
              <a:gd name="adj" fmla="val 6927"/>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27" name="Rectangle: Rounded Corners 26">
            <a:extLst>
              <a:ext uri="{FF2B5EF4-FFF2-40B4-BE49-F238E27FC236}">
                <a16:creationId xmlns:a16="http://schemas.microsoft.com/office/drawing/2014/main" id="{96B93568-CBCB-4E3A-8F23-C9890A81ED49}"/>
              </a:ext>
              <a:ext uri="{C183D7F6-B498-43B3-948B-1728B52AA6E4}">
                <adec:decorative xmlns:adec="http://schemas.microsoft.com/office/drawing/2017/decorative" val="1"/>
              </a:ext>
            </a:extLst>
          </p:cNvPr>
          <p:cNvSpPr/>
          <p:nvPr/>
        </p:nvSpPr>
        <p:spPr>
          <a:xfrm>
            <a:off x="2617390" y="1792219"/>
            <a:ext cx="7680960" cy="4023360"/>
          </a:xfrm>
          <a:prstGeom prst="roundRect">
            <a:avLst>
              <a:gd name="adj" fmla="val 6927"/>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29" name="TextBox 28">
            <a:extLst>
              <a:ext uri="{FF2B5EF4-FFF2-40B4-BE49-F238E27FC236}">
                <a16:creationId xmlns:a16="http://schemas.microsoft.com/office/drawing/2014/main" id="{BA626CA6-11B0-467E-BC50-42BF15548C71}"/>
              </a:ext>
            </a:extLst>
          </p:cNvPr>
          <p:cNvSpPr txBox="1"/>
          <p:nvPr/>
        </p:nvSpPr>
        <p:spPr>
          <a:xfrm>
            <a:off x="3056169" y="2340470"/>
            <a:ext cx="6927365" cy="2923877"/>
          </a:xfrm>
          <a:prstGeom prst="rect">
            <a:avLst/>
          </a:prstGeom>
          <a:noFill/>
        </p:spPr>
        <p:txBody>
          <a:bodyPr wrap="square" rtlCol="0">
            <a:spAutoFit/>
          </a:bodyPr>
          <a:lstStyle/>
          <a:p>
            <a:pPr marL="571500" indent="-571500">
              <a:spcBef>
                <a:spcPts val="600"/>
              </a:spcBef>
              <a:spcAft>
                <a:spcPts val="600"/>
              </a:spcAft>
              <a:buFont typeface="Arial Narrow" panose="020B0606020202030204" pitchFamily="34" charset="0"/>
              <a:buChar char="►"/>
              <a:defRPr/>
            </a:pPr>
            <a:r>
              <a:rPr lang="en-US" sz="2400" dirty="0">
                <a:latin typeface="Arial Narrow" panose="020B0606020202030204" pitchFamily="34" charset="0"/>
              </a:rPr>
              <a:t>Offers relatively maintenance-free homes or apartments for independent, active singles or couples</a:t>
            </a:r>
          </a:p>
          <a:p>
            <a:pPr marL="571500" indent="-571500">
              <a:spcBef>
                <a:spcPts val="600"/>
              </a:spcBef>
              <a:spcAft>
                <a:spcPts val="600"/>
              </a:spcAft>
              <a:buFont typeface="Arial Narrow" panose="020B0606020202030204" pitchFamily="34" charset="0"/>
              <a:buChar char="►"/>
              <a:defRPr/>
            </a:pPr>
            <a:r>
              <a:rPr lang="en-US" sz="2400" dirty="0">
                <a:latin typeface="Arial Narrow" panose="020B0606020202030204" pitchFamily="34" charset="0"/>
              </a:rPr>
              <a:t>Medical services nearby</a:t>
            </a:r>
          </a:p>
          <a:p>
            <a:pPr marL="571500" indent="-571500">
              <a:spcBef>
                <a:spcPts val="600"/>
              </a:spcBef>
              <a:spcAft>
                <a:spcPts val="600"/>
              </a:spcAft>
              <a:buFont typeface="Arial Narrow" panose="020B0606020202030204" pitchFamily="34" charset="0"/>
              <a:buChar char="►"/>
              <a:defRPr/>
            </a:pPr>
            <a:r>
              <a:rPr lang="en-US" sz="2400" dirty="0">
                <a:latin typeface="Arial Narrow" panose="020B0606020202030204" pitchFamily="34" charset="0"/>
              </a:rPr>
              <a:t>Access to range of amenities and social activities</a:t>
            </a:r>
          </a:p>
          <a:p>
            <a:pPr marL="571500" indent="-571500">
              <a:spcBef>
                <a:spcPts val="600"/>
              </a:spcBef>
              <a:spcAft>
                <a:spcPts val="600"/>
              </a:spcAft>
              <a:buFont typeface="Arial Narrow" panose="020B0606020202030204" pitchFamily="34" charset="0"/>
              <a:buChar char="►"/>
              <a:defRPr/>
            </a:pPr>
            <a:r>
              <a:rPr lang="en-US" sz="2400" dirty="0">
                <a:latin typeface="Arial Narrow" panose="020B0606020202030204" pitchFamily="34" charset="0"/>
              </a:rPr>
              <a:t>Opportunity to engage with others at same stage of life</a:t>
            </a:r>
          </a:p>
          <a:p>
            <a:pPr marL="571500" indent="-571500">
              <a:spcBef>
                <a:spcPts val="600"/>
              </a:spcBef>
              <a:spcAft>
                <a:spcPts val="600"/>
              </a:spcAft>
              <a:buFont typeface="Arial Narrow" panose="020B0606020202030204" pitchFamily="34" charset="0"/>
              <a:buChar char="►"/>
              <a:defRPr/>
            </a:pPr>
            <a:r>
              <a:rPr lang="en-US" sz="2400" dirty="0">
                <a:latin typeface="Arial Narrow" panose="020B0606020202030204" pitchFamily="34" charset="0"/>
              </a:rPr>
              <a:t>Estimated Monthly Costs: $1,500- $10,000</a:t>
            </a:r>
          </a:p>
        </p:txBody>
      </p:sp>
      <p:sp>
        <p:nvSpPr>
          <p:cNvPr id="4" name="TextBox 3">
            <a:extLst>
              <a:ext uri="{FF2B5EF4-FFF2-40B4-BE49-F238E27FC236}">
                <a16:creationId xmlns:a16="http://schemas.microsoft.com/office/drawing/2014/main" id="{ECCBEBD1-BEFA-076E-5823-39BB2DE2F266}"/>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pic>
        <p:nvPicPr>
          <p:cNvPr id="5" name="Picture 4">
            <a:extLst>
              <a:ext uri="{FF2B5EF4-FFF2-40B4-BE49-F238E27FC236}">
                <a16:creationId xmlns:a16="http://schemas.microsoft.com/office/drawing/2014/main" id="{7BA83BF7-155D-E35E-2096-034A5923046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custDataLst>
      <p:tags r:id="rId1"/>
    </p:custDataLst>
    <p:extLst>
      <p:ext uri="{BB962C8B-B14F-4D97-AF65-F5344CB8AC3E}">
        <p14:creationId xmlns:p14="http://schemas.microsoft.com/office/powerpoint/2010/main" val="37881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1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wipe(left)">
                                      <p:cBhvr>
                                        <p:cTn id="14" dur="500"/>
                                        <p:tgtEl>
                                          <p:spTgt spid="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Effect transition="in" filter="wipe(left)">
                                      <p:cBhvr>
                                        <p:cTn id="19" dur="500"/>
                                        <p:tgtEl>
                                          <p:spTgt spid="2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wipe(left)">
                                      <p:cBhvr>
                                        <p:cTn id="24" dur="500"/>
                                        <p:tgtEl>
                                          <p:spTgt spid="2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
                                            <p:txEl>
                                              <p:pRg st="3" end="3"/>
                                            </p:txEl>
                                          </p:spTgt>
                                        </p:tgtEl>
                                        <p:attrNameLst>
                                          <p:attrName>style.visibility</p:attrName>
                                        </p:attrNameLst>
                                      </p:cBhvr>
                                      <p:to>
                                        <p:strVal val="visible"/>
                                      </p:to>
                                    </p:set>
                                    <p:animEffect transition="in" filter="wipe(left)">
                                      <p:cBhvr>
                                        <p:cTn id="29" dur="500"/>
                                        <p:tgtEl>
                                          <p:spTgt spid="2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
                                            <p:txEl>
                                              <p:pRg st="4" end="4"/>
                                            </p:txEl>
                                          </p:spTgt>
                                        </p:tgtEl>
                                        <p:attrNameLst>
                                          <p:attrName>style.visibility</p:attrName>
                                        </p:attrNameLst>
                                      </p:cBhvr>
                                      <p:to>
                                        <p:strVal val="visible"/>
                                      </p:to>
                                    </p:set>
                                    <p:animEffect transition="in" filter="wipe(left)">
                                      <p:cBhvr>
                                        <p:cTn id="34" dur="500"/>
                                        <p:tgtEl>
                                          <p:spTgt spid="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grass, outdoor, street leading to a house">
            <a:extLst>
              <a:ext uri="{FF2B5EF4-FFF2-40B4-BE49-F238E27FC236}">
                <a16:creationId xmlns:a16="http://schemas.microsoft.com/office/drawing/2014/main" id="{A81948E5-7C26-4A60-A4DB-B18D58BA806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2731198" y="-81022"/>
            <a:ext cx="9484666" cy="6967696"/>
          </a:xfrm>
          <a:prstGeom prst="rect">
            <a:avLst/>
          </a:prstGeom>
          <a:ln w="57150">
            <a:solidFill>
              <a:srgbClr val="CCE2F5"/>
            </a:solidFill>
          </a:ln>
        </p:spPr>
      </p:pic>
      <p:sp>
        <p:nvSpPr>
          <p:cNvPr id="21" name="Rectangle 20">
            <a:extLst>
              <a:ext uri="{FF2B5EF4-FFF2-40B4-BE49-F238E27FC236}">
                <a16:creationId xmlns:a16="http://schemas.microsoft.com/office/drawing/2014/main" id="{242FC4AE-13E6-4FF5-9DE5-D4FB06AF8F6E}"/>
              </a:ext>
              <a:ext uri="{C183D7F6-B498-43B3-948B-1728B52AA6E4}">
                <adec:decorative xmlns:adec="http://schemas.microsoft.com/office/drawing/2017/decorative" val="1"/>
              </a:ext>
            </a:extLst>
          </p:cNvPr>
          <p:cNvSpPr/>
          <p:nvPr/>
        </p:nvSpPr>
        <p:spPr>
          <a:xfrm>
            <a:off x="-188873" y="-81022"/>
            <a:ext cx="3152377" cy="6967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a:endParaRPr>
          </a:p>
        </p:txBody>
      </p:sp>
      <p:sp>
        <p:nvSpPr>
          <p:cNvPr id="26" name="Title 25">
            <a:extLst>
              <a:ext uri="{FF2B5EF4-FFF2-40B4-BE49-F238E27FC236}">
                <a16:creationId xmlns:a16="http://schemas.microsoft.com/office/drawing/2014/main" id="{7E79CAF6-8E5D-45C1-9CA7-86F422081D05}"/>
              </a:ext>
            </a:extLst>
          </p:cNvPr>
          <p:cNvSpPr>
            <a:spLocks noGrp="1"/>
          </p:cNvSpPr>
          <p:nvPr>
            <p:ph type="title" idx="4294967295"/>
          </p:nvPr>
        </p:nvSpPr>
        <p:spPr>
          <a:xfrm>
            <a:off x="458788" y="457201"/>
            <a:ext cx="9702800" cy="523092"/>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1200"/>
              </a:spcBef>
              <a:spcAft>
                <a:spcPts val="60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Continuing care retirement communities</a:t>
            </a:r>
          </a:p>
        </p:txBody>
      </p:sp>
      <p:sp>
        <p:nvSpPr>
          <p:cNvPr id="30" name="Rectangle: Rounded Corners 29">
            <a:extLst>
              <a:ext uri="{FF2B5EF4-FFF2-40B4-BE49-F238E27FC236}">
                <a16:creationId xmlns:a16="http://schemas.microsoft.com/office/drawing/2014/main" id="{AC407E0C-125F-4E23-ADB6-DBD8395D8020}"/>
              </a:ext>
              <a:ext uri="{C183D7F6-B498-43B3-948B-1728B52AA6E4}">
                <adec:decorative xmlns:adec="http://schemas.microsoft.com/office/drawing/2017/decorative" val="1"/>
              </a:ext>
            </a:extLst>
          </p:cNvPr>
          <p:cNvSpPr/>
          <p:nvPr/>
        </p:nvSpPr>
        <p:spPr>
          <a:xfrm>
            <a:off x="2326364" y="1592012"/>
            <a:ext cx="8311140" cy="4573317"/>
          </a:xfrm>
          <a:prstGeom prst="roundRect">
            <a:avLst>
              <a:gd name="adj" fmla="val 6927"/>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27" name="Rectangle: Rounded Corners 26">
            <a:extLst>
              <a:ext uri="{FF2B5EF4-FFF2-40B4-BE49-F238E27FC236}">
                <a16:creationId xmlns:a16="http://schemas.microsoft.com/office/drawing/2014/main" id="{96B93568-CBCB-4E3A-8F23-C9890A81ED49}"/>
              </a:ext>
              <a:ext uri="{C183D7F6-B498-43B3-948B-1728B52AA6E4}">
                <adec:decorative xmlns:adec="http://schemas.microsoft.com/office/drawing/2017/decorative" val="1"/>
              </a:ext>
            </a:extLst>
          </p:cNvPr>
          <p:cNvSpPr/>
          <p:nvPr/>
        </p:nvSpPr>
        <p:spPr>
          <a:xfrm>
            <a:off x="2641454" y="1866989"/>
            <a:ext cx="7680960" cy="4023360"/>
          </a:xfrm>
          <a:prstGeom prst="roundRect">
            <a:avLst>
              <a:gd name="adj" fmla="val 6927"/>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29" name="TextBox 28">
            <a:extLst>
              <a:ext uri="{FF2B5EF4-FFF2-40B4-BE49-F238E27FC236}">
                <a16:creationId xmlns:a16="http://schemas.microsoft.com/office/drawing/2014/main" id="{BA626CA6-11B0-467E-BC50-42BF15548C71}"/>
              </a:ext>
            </a:extLst>
          </p:cNvPr>
          <p:cNvSpPr txBox="1"/>
          <p:nvPr/>
        </p:nvSpPr>
        <p:spPr>
          <a:xfrm>
            <a:off x="2973552" y="2309010"/>
            <a:ext cx="7016767" cy="2616101"/>
          </a:xfrm>
          <a:prstGeom prst="rect">
            <a:avLst/>
          </a:prstGeom>
          <a:noFill/>
        </p:spPr>
        <p:txBody>
          <a:bodyPr wrap="square" rtlCol="0">
            <a:spAutoFit/>
          </a:bodyPr>
          <a:lstStyle/>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Ability to stay in place as medical needs increase- from independent living to assisted living to skilled nursing </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May include lifestyle amenities such as pools and fitness centers</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Estimated Monthly Costs: $900-$10,500</a:t>
            </a:r>
            <a:br>
              <a:rPr lang="en-US" sz="2400">
                <a:latin typeface="Arial Narrow" panose="020B0606020202030204" pitchFamily="34" charset="0"/>
              </a:rPr>
            </a:br>
            <a:r>
              <a:rPr lang="en-US" sz="2400">
                <a:latin typeface="Arial Narrow" panose="020B0606020202030204" pitchFamily="34" charset="0"/>
              </a:rPr>
              <a:t>Entry Fee: $100,000 - $500,000 </a:t>
            </a:r>
          </a:p>
        </p:txBody>
      </p:sp>
      <p:sp>
        <p:nvSpPr>
          <p:cNvPr id="5" name="TextBox 4">
            <a:extLst>
              <a:ext uri="{FF2B5EF4-FFF2-40B4-BE49-F238E27FC236}">
                <a16:creationId xmlns:a16="http://schemas.microsoft.com/office/drawing/2014/main" id="{E3422528-4E1E-B14E-EEF9-5226ABDC157C}"/>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pic>
        <p:nvPicPr>
          <p:cNvPr id="6" name="Picture 5">
            <a:extLst>
              <a:ext uri="{FF2B5EF4-FFF2-40B4-BE49-F238E27FC236}">
                <a16:creationId xmlns:a16="http://schemas.microsoft.com/office/drawing/2014/main" id="{EE943A19-D619-BA54-0948-D9C0DD7FD0C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custDataLst>
      <p:tags r:id="rId1"/>
    </p:custDataLst>
    <p:extLst>
      <p:ext uri="{BB962C8B-B14F-4D97-AF65-F5344CB8AC3E}">
        <p14:creationId xmlns:p14="http://schemas.microsoft.com/office/powerpoint/2010/main" val="98153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1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Effect transition="in" filter="wipe(left)">
                                      <p:cBhvr>
                                        <p:cTn id="14" dur="500"/>
                                        <p:tgtEl>
                                          <p:spTgt spid="2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9">
                                            <p:txEl>
                                              <p:pRg st="1" end="1"/>
                                            </p:txEl>
                                          </p:spTgt>
                                        </p:tgtEl>
                                        <p:attrNameLst>
                                          <p:attrName>style.visibility</p:attrName>
                                        </p:attrNameLst>
                                      </p:cBhvr>
                                      <p:to>
                                        <p:strVal val="visible"/>
                                      </p:to>
                                    </p:set>
                                    <p:animEffect transition="in" filter="wipe(left)">
                                      <p:cBhvr>
                                        <p:cTn id="19" dur="500"/>
                                        <p:tgtEl>
                                          <p:spTgt spid="2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
                                            <p:txEl>
                                              <p:pRg st="2" end="2"/>
                                            </p:txEl>
                                          </p:spTgt>
                                        </p:tgtEl>
                                        <p:attrNameLst>
                                          <p:attrName>style.visibility</p:attrName>
                                        </p:attrNameLst>
                                      </p:cBhvr>
                                      <p:to>
                                        <p:strVal val="visible"/>
                                      </p:to>
                                    </p:set>
                                    <p:animEffect transition="in" filter="wipe(left)">
                                      <p:cBhvr>
                                        <p:cTn id="24"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house, sky, outdoor, grass">
            <a:extLst>
              <a:ext uri="{FF2B5EF4-FFF2-40B4-BE49-F238E27FC236}">
                <a16:creationId xmlns:a16="http://schemas.microsoft.com/office/drawing/2014/main" id="{51852C67-6A5F-4012-BDE7-23A1B3EEED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873" y="-28673"/>
            <a:ext cx="12485322" cy="6962426"/>
          </a:xfrm>
          <a:prstGeom prst="rect">
            <a:avLst/>
          </a:prstGeom>
        </p:spPr>
      </p:pic>
      <p:sp>
        <p:nvSpPr>
          <p:cNvPr id="16" name="Rectangle 15">
            <a:extLst>
              <a:ext uri="{FF2B5EF4-FFF2-40B4-BE49-F238E27FC236}">
                <a16:creationId xmlns:a16="http://schemas.microsoft.com/office/drawing/2014/main" id="{19C4D70D-328B-469C-ADA0-3D08E5864CF1}"/>
              </a:ext>
              <a:ext uri="{C183D7F6-B498-43B3-948B-1728B52AA6E4}">
                <adec:decorative xmlns:adec="http://schemas.microsoft.com/office/drawing/2017/decorative" val="1"/>
              </a:ext>
            </a:extLst>
          </p:cNvPr>
          <p:cNvSpPr/>
          <p:nvPr/>
        </p:nvSpPr>
        <p:spPr>
          <a:xfrm>
            <a:off x="-188873" y="-75752"/>
            <a:ext cx="3152377" cy="6962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a:endParaRPr>
          </a:p>
        </p:txBody>
      </p:sp>
      <p:sp>
        <p:nvSpPr>
          <p:cNvPr id="10" name="Rectangle: Rounded Corners 9">
            <a:extLst>
              <a:ext uri="{FF2B5EF4-FFF2-40B4-BE49-F238E27FC236}">
                <a16:creationId xmlns:a16="http://schemas.microsoft.com/office/drawing/2014/main" id="{7CC72D53-0FA2-4A60-B443-EB29BA20E23F}"/>
              </a:ext>
              <a:ext uri="{C183D7F6-B498-43B3-948B-1728B52AA6E4}">
                <adec:decorative xmlns:adec="http://schemas.microsoft.com/office/drawing/2017/decorative" val="1"/>
              </a:ext>
            </a:extLst>
          </p:cNvPr>
          <p:cNvSpPr/>
          <p:nvPr/>
        </p:nvSpPr>
        <p:spPr>
          <a:xfrm>
            <a:off x="2326364" y="1592012"/>
            <a:ext cx="8228924" cy="4349745"/>
          </a:xfrm>
          <a:prstGeom prst="roundRect">
            <a:avLst>
              <a:gd name="adj" fmla="val 6927"/>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13" name="Rectangle: Rounded Corners 12">
            <a:extLst>
              <a:ext uri="{FF2B5EF4-FFF2-40B4-BE49-F238E27FC236}">
                <a16:creationId xmlns:a16="http://schemas.microsoft.com/office/drawing/2014/main" id="{F585C952-4F94-4C77-B558-AA179EDE94B5}"/>
              </a:ext>
              <a:ext uri="{C183D7F6-B498-43B3-948B-1728B52AA6E4}">
                <adec:decorative xmlns:adec="http://schemas.microsoft.com/office/drawing/2017/decorative" val="1"/>
              </a:ext>
            </a:extLst>
          </p:cNvPr>
          <p:cNvSpPr/>
          <p:nvPr/>
        </p:nvSpPr>
        <p:spPr>
          <a:xfrm>
            <a:off x="2600346" y="1789938"/>
            <a:ext cx="7680960" cy="4023360"/>
          </a:xfrm>
          <a:prstGeom prst="roundRect">
            <a:avLst>
              <a:gd name="adj" fmla="val 6927"/>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15" name="TextBox 14">
            <a:extLst>
              <a:ext uri="{FF2B5EF4-FFF2-40B4-BE49-F238E27FC236}">
                <a16:creationId xmlns:a16="http://schemas.microsoft.com/office/drawing/2014/main" id="{DB0483A7-D729-40E2-91C3-8DCAC28361D8}"/>
              </a:ext>
            </a:extLst>
          </p:cNvPr>
          <p:cNvSpPr txBox="1"/>
          <p:nvPr/>
        </p:nvSpPr>
        <p:spPr>
          <a:xfrm>
            <a:off x="2857062" y="2243256"/>
            <a:ext cx="7167531" cy="2769989"/>
          </a:xfrm>
          <a:prstGeom prst="rect">
            <a:avLst/>
          </a:prstGeom>
          <a:noFill/>
        </p:spPr>
        <p:txBody>
          <a:bodyPr wrap="square" rtlCol="0">
            <a:spAutoFit/>
          </a:bodyPr>
          <a:lstStyle/>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Attractive for people who need some assistance with daily activities but do not require skilled medical care </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Services may include meals, housekeeping, transportation and on-site medical care</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Ability to stay in place as medical needs increase</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Estimated monthly costs: $4,500</a:t>
            </a:r>
          </a:p>
        </p:txBody>
      </p:sp>
      <p:sp>
        <p:nvSpPr>
          <p:cNvPr id="17" name="Title 16">
            <a:extLst>
              <a:ext uri="{FF2B5EF4-FFF2-40B4-BE49-F238E27FC236}">
                <a16:creationId xmlns:a16="http://schemas.microsoft.com/office/drawing/2014/main" id="{6B69E9A2-602D-4455-B62D-189DBD284F13}"/>
              </a:ext>
            </a:extLst>
          </p:cNvPr>
          <p:cNvSpPr>
            <a:spLocks noGrp="1"/>
          </p:cNvSpPr>
          <p:nvPr>
            <p:ph type="title" idx="4294967295"/>
          </p:nvPr>
        </p:nvSpPr>
        <p:spPr>
          <a:xfrm>
            <a:off x="458788" y="457201"/>
            <a:ext cx="10909427" cy="523092"/>
          </a:xfrm>
          <a:prstGeom prst="rect">
            <a:avLst/>
          </a:prstGeom>
          <a:noFill/>
          <a:ln>
            <a:noFill/>
            <a:prstDash/>
          </a:ln>
          <a:effectLst>
            <a:outerShdw blurRad="50800" dist="38100" dir="5400000" algn="t" rotWithShape="0">
              <a:prstClr val="black">
                <a:alpha val="40000"/>
              </a:prstClr>
            </a:outerShdw>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1200"/>
              </a:spcBef>
              <a:spcAft>
                <a:spcPts val="60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Assisted living facilities</a:t>
            </a:r>
          </a:p>
        </p:txBody>
      </p:sp>
      <p:sp>
        <p:nvSpPr>
          <p:cNvPr id="12" name="TextBox 11">
            <a:extLst>
              <a:ext uri="{FF2B5EF4-FFF2-40B4-BE49-F238E27FC236}">
                <a16:creationId xmlns:a16="http://schemas.microsoft.com/office/drawing/2014/main" id="{946F74B1-F9DE-4964-B1CA-8B8499F11A8F}"/>
              </a:ext>
            </a:extLst>
          </p:cNvPr>
          <p:cNvSpPr txBox="1"/>
          <p:nvPr/>
        </p:nvSpPr>
        <p:spPr>
          <a:xfrm>
            <a:off x="458788" y="6291739"/>
            <a:ext cx="4724370" cy="246221"/>
          </a:xfrm>
          <a:prstGeom prst="rect">
            <a:avLst/>
          </a:prstGeom>
          <a:noFill/>
        </p:spPr>
        <p:txBody>
          <a:bodyPr wrap="none" lIns="0" rtlCol="0">
            <a:spAutoFit/>
          </a:bodyPr>
          <a:lstStyle/>
          <a:p>
            <a:pPr>
              <a:defRPr/>
            </a:pPr>
            <a:r>
              <a:rPr lang="en-US" sz="1000" b="1">
                <a:solidFill>
                  <a:srgbClr val="FFFFFF"/>
                </a:solidFill>
                <a:latin typeface="Arial Narrow" panose="020B0606020202030204" pitchFamily="34" charset="0"/>
                <a:cs typeface="Arial" panose="020B0604020202020204" pitchFamily="34" charset="0"/>
              </a:rPr>
              <a:t>Source: Genworth Cost of Care 2021 Survey. For illustrative and discussion purposes only.</a:t>
            </a:r>
          </a:p>
        </p:txBody>
      </p:sp>
      <p:pic>
        <p:nvPicPr>
          <p:cNvPr id="4" name="Picture 3">
            <a:extLst>
              <a:ext uri="{FF2B5EF4-FFF2-40B4-BE49-F238E27FC236}">
                <a16:creationId xmlns:a16="http://schemas.microsoft.com/office/drawing/2014/main" id="{01B08E61-1656-9C5D-31EE-2773B1E590E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extLst>
      <p:ext uri="{BB962C8B-B14F-4D97-AF65-F5344CB8AC3E}">
        <p14:creationId xmlns:p14="http://schemas.microsoft.com/office/powerpoint/2010/main" val="25086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left)">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left)">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wipe(left)">
                                      <p:cBhvr>
                                        <p:cTn id="2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ree, outdoor, path, person pushing someone in a wheelchair">
            <a:extLst>
              <a:ext uri="{FF2B5EF4-FFF2-40B4-BE49-F238E27FC236}">
                <a16:creationId xmlns:a16="http://schemas.microsoft.com/office/drawing/2014/main" id="{0396E276-5A75-4C99-B358-1F7EA88B05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803" y="-9427"/>
            <a:ext cx="10287610" cy="6858000"/>
          </a:xfrm>
          <a:prstGeom prst="rect">
            <a:avLst/>
          </a:prstGeom>
        </p:spPr>
      </p:pic>
      <p:sp>
        <p:nvSpPr>
          <p:cNvPr id="16" name="Rectangle 15">
            <a:extLst>
              <a:ext uri="{FF2B5EF4-FFF2-40B4-BE49-F238E27FC236}">
                <a16:creationId xmlns:a16="http://schemas.microsoft.com/office/drawing/2014/main" id="{19C4D70D-328B-469C-ADA0-3D08E5864CF1}"/>
              </a:ext>
              <a:ext uri="{C183D7F6-B498-43B3-948B-1728B52AA6E4}">
                <adec:decorative xmlns:adec="http://schemas.microsoft.com/office/drawing/2017/decorative" val="1"/>
              </a:ext>
            </a:extLst>
          </p:cNvPr>
          <p:cNvSpPr/>
          <p:nvPr/>
        </p:nvSpPr>
        <p:spPr>
          <a:xfrm>
            <a:off x="-188873" y="-152400"/>
            <a:ext cx="3152377" cy="7039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a:endParaRPr>
          </a:p>
        </p:txBody>
      </p:sp>
      <p:sp>
        <p:nvSpPr>
          <p:cNvPr id="10" name="Rectangle: Rounded Corners 9">
            <a:extLst>
              <a:ext uri="{FF2B5EF4-FFF2-40B4-BE49-F238E27FC236}">
                <a16:creationId xmlns:a16="http://schemas.microsoft.com/office/drawing/2014/main" id="{7CC72D53-0FA2-4A60-B443-EB29BA20E23F}"/>
              </a:ext>
              <a:ext uri="{C183D7F6-B498-43B3-948B-1728B52AA6E4}">
                <adec:decorative xmlns:adec="http://schemas.microsoft.com/office/drawing/2017/decorative" val="1"/>
              </a:ext>
            </a:extLst>
          </p:cNvPr>
          <p:cNvSpPr/>
          <p:nvPr/>
        </p:nvSpPr>
        <p:spPr>
          <a:xfrm>
            <a:off x="2326364" y="1592012"/>
            <a:ext cx="8267024" cy="4530033"/>
          </a:xfrm>
          <a:prstGeom prst="roundRect">
            <a:avLst>
              <a:gd name="adj" fmla="val 6927"/>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13" name="Rectangle: Rounded Corners 12">
            <a:extLst>
              <a:ext uri="{FF2B5EF4-FFF2-40B4-BE49-F238E27FC236}">
                <a16:creationId xmlns:a16="http://schemas.microsoft.com/office/drawing/2014/main" id="{F585C952-4F94-4C77-B558-AA179EDE94B5}"/>
              </a:ext>
              <a:ext uri="{C183D7F6-B498-43B3-948B-1728B52AA6E4}">
                <adec:decorative xmlns:adec="http://schemas.microsoft.com/office/drawing/2017/decorative" val="1"/>
              </a:ext>
            </a:extLst>
          </p:cNvPr>
          <p:cNvSpPr/>
          <p:nvPr/>
        </p:nvSpPr>
        <p:spPr>
          <a:xfrm>
            <a:off x="2619396" y="1880575"/>
            <a:ext cx="7680960" cy="4023360"/>
          </a:xfrm>
          <a:prstGeom prst="roundRect">
            <a:avLst>
              <a:gd name="adj" fmla="val 6927"/>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17" name="Title 16">
            <a:extLst>
              <a:ext uri="{FF2B5EF4-FFF2-40B4-BE49-F238E27FC236}">
                <a16:creationId xmlns:a16="http://schemas.microsoft.com/office/drawing/2014/main" id="{6B69E9A2-602D-4455-B62D-189DBD284F13}"/>
              </a:ext>
            </a:extLst>
          </p:cNvPr>
          <p:cNvSpPr>
            <a:spLocks noGrp="1"/>
          </p:cNvSpPr>
          <p:nvPr>
            <p:ph type="title" idx="4294967295"/>
          </p:nvPr>
        </p:nvSpPr>
        <p:spPr>
          <a:xfrm>
            <a:off x="458788" y="457201"/>
            <a:ext cx="10909427" cy="523092"/>
          </a:xfrm>
          <a:prstGeom prst="rect">
            <a:avLst/>
          </a:prstGeom>
          <a:noFill/>
          <a:ln>
            <a:noFill/>
            <a:prstDash/>
          </a:ln>
          <a:effectLst>
            <a:outerShdw blurRad="50800" dist="38100" dir="5400000" algn="t" rotWithShape="0">
              <a:prstClr val="black">
                <a:alpha val="40000"/>
              </a:prstClr>
            </a:outerShdw>
          </a:effectLst>
        </p:spPr>
        <p:txBody>
          <a:bodyPr rot="0" spcFirstLastPara="0" vertOverflow="overflow" horzOverflow="overflow" vert="horz" wrap="square" lIns="0" tIns="45720" rIns="0" bIns="45720" numCol="1" spcCol="0" rtlCol="0" fromWordArt="0" anchor="t" anchorCtr="0" forceAA="0" compatLnSpc="1">
            <a:prstTxWarp prst="textNoShape">
              <a:avLst/>
            </a:prstTxWarp>
            <a:spAutoFit/>
          </a:bodyPr>
          <a:lstStyle/>
          <a:p>
            <a:pPr marL="0" marR="0" lvl="0" indent="0" algn="l" defTabSz="914126" rtl="0" eaLnBrk="1" fontAlgn="auto" latinLnBrk="0" hangingPunct="1">
              <a:lnSpc>
                <a:spcPct val="100000"/>
              </a:lnSpc>
              <a:spcBef>
                <a:spcPts val="1200"/>
              </a:spcBef>
              <a:spcAft>
                <a:spcPts val="60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Skilled nursing facilities</a:t>
            </a:r>
          </a:p>
        </p:txBody>
      </p:sp>
      <p:sp>
        <p:nvSpPr>
          <p:cNvPr id="15" name="TextBox 14">
            <a:extLst>
              <a:ext uri="{FF2B5EF4-FFF2-40B4-BE49-F238E27FC236}">
                <a16:creationId xmlns:a16="http://schemas.microsoft.com/office/drawing/2014/main" id="{DB0483A7-D729-40E2-91C3-8DCAC28361D8}"/>
              </a:ext>
            </a:extLst>
          </p:cNvPr>
          <p:cNvSpPr txBox="1"/>
          <p:nvPr/>
        </p:nvSpPr>
        <p:spPr>
          <a:xfrm>
            <a:off x="3061289" y="2245652"/>
            <a:ext cx="6797174" cy="3293209"/>
          </a:xfrm>
          <a:prstGeom prst="rect">
            <a:avLst/>
          </a:prstGeom>
          <a:noFill/>
        </p:spPr>
        <p:txBody>
          <a:bodyPr wrap="square" rtlCol="0">
            <a:spAutoFit/>
          </a:bodyPr>
          <a:lstStyle/>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For people requiring on-site skilled medical care, including nurses, physical and occupational therapist and doctors </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Highest level of medical care on-site </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Increased security to protect patient safety </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Ability to serve patients with memory care issues </a:t>
            </a:r>
          </a:p>
          <a:p>
            <a:pPr marL="571500" indent="-571500">
              <a:spcBef>
                <a:spcPts val="600"/>
              </a:spcBef>
              <a:spcAft>
                <a:spcPts val="600"/>
              </a:spcAft>
              <a:buFont typeface="Arial Narrow" panose="020B0606020202030204" pitchFamily="34" charset="0"/>
              <a:buChar char="►"/>
              <a:defRPr/>
            </a:pPr>
            <a:r>
              <a:rPr lang="en-US" sz="2400">
                <a:latin typeface="Arial Narrow" panose="020B0606020202030204" pitchFamily="34" charset="0"/>
              </a:rPr>
              <a:t>Estimated monthly costs: $7,650 - $8,700 </a:t>
            </a:r>
            <a:endParaRPr lang="en-US" sz="3200">
              <a:latin typeface="Arial" panose="020B0604020202020204" pitchFamily="34" charset="0"/>
            </a:endParaRPr>
          </a:p>
        </p:txBody>
      </p:sp>
      <p:pic>
        <p:nvPicPr>
          <p:cNvPr id="4" name="Picture 3">
            <a:extLst>
              <a:ext uri="{FF2B5EF4-FFF2-40B4-BE49-F238E27FC236}">
                <a16:creationId xmlns:a16="http://schemas.microsoft.com/office/drawing/2014/main" id="{0997D422-D793-EDF2-3D22-C6F4141AEA7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
        <p:nvSpPr>
          <p:cNvPr id="14" name="TextBox 13">
            <a:extLst>
              <a:ext uri="{FF2B5EF4-FFF2-40B4-BE49-F238E27FC236}">
                <a16:creationId xmlns:a16="http://schemas.microsoft.com/office/drawing/2014/main" id="{64BAB9C0-372D-448F-BD92-8294720DA19D}"/>
              </a:ext>
            </a:extLst>
          </p:cNvPr>
          <p:cNvSpPr txBox="1"/>
          <p:nvPr/>
        </p:nvSpPr>
        <p:spPr>
          <a:xfrm>
            <a:off x="458788" y="6291336"/>
            <a:ext cx="4724370" cy="246221"/>
          </a:xfrm>
          <a:prstGeom prst="rect">
            <a:avLst/>
          </a:prstGeom>
          <a:noFill/>
        </p:spPr>
        <p:txBody>
          <a:bodyPr wrap="none" lIns="0" rtlCol="0">
            <a:spAutoFit/>
          </a:bodyPr>
          <a:lstStyle/>
          <a:p>
            <a:pPr>
              <a:defRPr/>
            </a:pPr>
            <a:r>
              <a:rPr lang="en-US" sz="1000" b="1">
                <a:solidFill>
                  <a:srgbClr val="FFFFFF"/>
                </a:solidFill>
                <a:latin typeface="Arial Narrow" panose="020B0606020202030204" pitchFamily="34" charset="0"/>
                <a:cs typeface="Arial" panose="020B0604020202020204" pitchFamily="34" charset="0"/>
              </a:rPr>
              <a:t>Source: Genworth Cost of Care 2021 Survey. For illustrative and discussion purposes only.</a:t>
            </a:r>
          </a:p>
        </p:txBody>
      </p:sp>
    </p:spTree>
    <p:extLst>
      <p:ext uri="{BB962C8B-B14F-4D97-AF65-F5344CB8AC3E}">
        <p14:creationId xmlns:p14="http://schemas.microsoft.com/office/powerpoint/2010/main" val="9713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left)">
                                      <p:cBhvr>
                                        <p:cTn id="19" dur="5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wipe(left)">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wipe(left)">
                                      <p:cBhvr>
                                        <p:cTn id="29" dur="500"/>
                                        <p:tgtEl>
                                          <p:spTgt spid="1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xEl>
                                              <p:pRg st="4" end="4"/>
                                            </p:txEl>
                                          </p:spTgt>
                                        </p:tgtEl>
                                        <p:attrNameLst>
                                          <p:attrName>style.visibility</p:attrName>
                                        </p:attrNameLst>
                                      </p:cBhvr>
                                      <p:to>
                                        <p:strVal val="visible"/>
                                      </p:to>
                                    </p:set>
                                    <p:animEffect transition="in" filter="wipe(left)">
                                      <p:cBhvr>
                                        <p:cTn id="34"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7EE71A9-8F67-4FEA-918C-EBFC8F5CCC1B}"/>
              </a:ext>
              <a:ext uri="{C183D7F6-B498-43B3-948B-1728B52AA6E4}">
                <adec:decorative xmlns:adec="http://schemas.microsoft.com/office/drawing/2017/decorative" val="1"/>
              </a:ext>
            </a:extLst>
          </p:cNvPr>
          <p:cNvSpPr/>
          <p:nvPr/>
        </p:nvSpPr>
        <p:spPr>
          <a:xfrm>
            <a:off x="9328156" y="36731"/>
            <a:ext cx="2818666" cy="761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Calibri"/>
            </a:endParaRPr>
          </a:p>
        </p:txBody>
      </p:sp>
      <p:sp>
        <p:nvSpPr>
          <p:cNvPr id="8" name="Rectangle 7">
            <a:extLst>
              <a:ext uri="{C183D7F6-B498-43B3-948B-1728B52AA6E4}">
                <adec:decorative xmlns:adec="http://schemas.microsoft.com/office/drawing/2017/decorative" val="1"/>
              </a:ext>
            </a:extLst>
          </p:cNvPr>
          <p:cNvSpPr/>
          <p:nvPr/>
        </p:nvSpPr>
        <p:spPr>
          <a:xfrm>
            <a:off x="-119622" y="894"/>
            <a:ext cx="6977423"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pitchFamily="34" charset="0"/>
            </a:endParaRPr>
          </a:p>
        </p:txBody>
      </p:sp>
      <p:sp>
        <p:nvSpPr>
          <p:cNvPr id="24" name="Text Placeholder 2">
            <a:extLst>
              <a:ext uri="{FF2B5EF4-FFF2-40B4-BE49-F238E27FC236}">
                <a16:creationId xmlns:a16="http://schemas.microsoft.com/office/drawing/2014/main" id="{3FAD78C0-F026-4774-A583-5CD3BE0DC9AA}"/>
              </a:ext>
            </a:extLst>
          </p:cNvPr>
          <p:cNvSpPr txBox="1">
            <a:spLocks noGrp="1"/>
          </p:cNvSpPr>
          <p:nvPr>
            <p:ph type="title" idx="4294967295"/>
          </p:nvPr>
        </p:nvSpPr>
        <p:spPr>
          <a:xfrm>
            <a:off x="458788" y="182880"/>
            <a:ext cx="10361612" cy="4876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Resources</a:t>
            </a:r>
          </a:p>
        </p:txBody>
      </p:sp>
      <p:sp>
        <p:nvSpPr>
          <p:cNvPr id="23" name="TextBox 22">
            <a:extLst>
              <a:ext uri="{FF2B5EF4-FFF2-40B4-BE49-F238E27FC236}">
                <a16:creationId xmlns:a16="http://schemas.microsoft.com/office/drawing/2014/main" id="{2192A3A8-5C6E-4310-9905-21ECE28324D0}"/>
              </a:ext>
            </a:extLst>
          </p:cNvPr>
          <p:cNvSpPr txBox="1"/>
          <p:nvPr/>
        </p:nvSpPr>
        <p:spPr>
          <a:xfrm>
            <a:off x="458789" y="1254590"/>
            <a:ext cx="3234808" cy="1077218"/>
          </a:xfrm>
          <a:prstGeom prst="rect">
            <a:avLst/>
          </a:prstGeom>
          <a:noFill/>
        </p:spPr>
        <p:txBody>
          <a:bodyPr wrap="square">
            <a:spAutoFit/>
          </a:bodyPr>
          <a:lstStyle/>
          <a:p>
            <a:pPr defTabSz="914126">
              <a:defRPr/>
            </a:pPr>
            <a:r>
              <a:rPr lang="en-US" sz="3200">
                <a:solidFill>
                  <a:srgbClr val="FFFFFF"/>
                </a:solidFill>
                <a:latin typeface="Arial Narrow" panose="020B0606020202030204" pitchFamily="34" charset="0"/>
              </a:rPr>
              <a:t>Housing Options Worksheets</a:t>
            </a:r>
          </a:p>
        </p:txBody>
      </p:sp>
      <p:pic>
        <p:nvPicPr>
          <p:cNvPr id="16" name="Content Placeholder 5" descr="Image of the Assisted Living Facilities handout">
            <a:extLst>
              <a:ext uri="{FF2B5EF4-FFF2-40B4-BE49-F238E27FC236}">
                <a16:creationId xmlns:a16="http://schemas.microsoft.com/office/drawing/2014/main" id="{D17ACDAA-6DD3-4E11-964B-61D78665B1C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rot="20797785">
            <a:off x="4584194" y="747000"/>
            <a:ext cx="3312163" cy="4221003"/>
          </a:xfrm>
          <a:prstGeom prst="rect">
            <a:avLst/>
          </a:prstGeom>
        </p:spPr>
      </p:pic>
      <p:pic>
        <p:nvPicPr>
          <p:cNvPr id="13" name="Content Placeholder 5" descr="Image of the Continuing Care Retirement Communities handout">
            <a:extLst>
              <a:ext uri="{FF2B5EF4-FFF2-40B4-BE49-F238E27FC236}">
                <a16:creationId xmlns:a16="http://schemas.microsoft.com/office/drawing/2014/main" id="{65E8BD4D-3DAE-4AAE-9962-F4D6E8987A5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516445" y="274320"/>
            <a:ext cx="3436054" cy="4444588"/>
          </a:xfrm>
          <a:prstGeom prst="rect">
            <a:avLst/>
          </a:prstGeom>
        </p:spPr>
      </p:pic>
      <p:pic>
        <p:nvPicPr>
          <p:cNvPr id="17" name="Content Placeholder 5" descr="Image of the Skilled Nursing Facilities handout">
            <a:extLst>
              <a:ext uri="{FF2B5EF4-FFF2-40B4-BE49-F238E27FC236}">
                <a16:creationId xmlns:a16="http://schemas.microsoft.com/office/drawing/2014/main" id="{E9327B8D-1F2C-45C0-9317-467B29B420A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645877" y="2337164"/>
            <a:ext cx="3186331" cy="4114800"/>
          </a:xfrm>
          <a:prstGeom prst="rect">
            <a:avLst/>
          </a:prstGeom>
        </p:spPr>
      </p:pic>
      <p:pic>
        <p:nvPicPr>
          <p:cNvPr id="12" name="Content Placeholder 5" descr="Image of the 55+ Independent Living Communities handout">
            <a:extLst>
              <a:ext uri="{FF2B5EF4-FFF2-40B4-BE49-F238E27FC236}">
                <a16:creationId xmlns:a16="http://schemas.microsoft.com/office/drawing/2014/main" id="{0D9A06D6-AA16-4D97-AEA5-3402D399C23C}"/>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rot="524643">
            <a:off x="8636061" y="2238759"/>
            <a:ext cx="3299013" cy="4114800"/>
          </a:xfrm>
          <a:prstGeom prst="rect">
            <a:avLst/>
          </a:prstGeom>
        </p:spPr>
      </p:pic>
      <p:sp>
        <p:nvSpPr>
          <p:cNvPr id="3" name="TextBox 2">
            <a:extLst>
              <a:ext uri="{FF2B5EF4-FFF2-40B4-BE49-F238E27FC236}">
                <a16:creationId xmlns:a16="http://schemas.microsoft.com/office/drawing/2014/main" id="{E57D02DB-CB46-6487-8B16-E9052B1E97CD}"/>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custDataLst>
      <p:tags r:id="rId1"/>
    </p:custDataLst>
    <p:extLst>
      <p:ext uri="{BB962C8B-B14F-4D97-AF65-F5344CB8AC3E}">
        <p14:creationId xmlns:p14="http://schemas.microsoft.com/office/powerpoint/2010/main" val="24486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 Placeholder 11">
            <a:extLst>
              <a:ext uri="{FF2B5EF4-FFF2-40B4-BE49-F238E27FC236}">
                <a16:creationId xmlns:a16="http://schemas.microsoft.com/office/drawing/2014/main" id="{64886777-3AC5-4386-82B9-02D944C3F817}"/>
              </a:ext>
            </a:extLst>
          </p:cNvPr>
          <p:cNvSpPr txBox="1">
            <a:spLocks noGrp="1"/>
          </p:cNvSpPr>
          <p:nvPr>
            <p:ph type="title" idx="4294967295"/>
          </p:nvPr>
        </p:nvSpPr>
        <p:spPr>
          <a:xfrm>
            <a:off x="458788" y="182880"/>
            <a:ext cx="8686800"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Retirement in reality</a:t>
            </a:r>
          </a:p>
        </p:txBody>
      </p:sp>
      <p:grpSp>
        <p:nvGrpSpPr>
          <p:cNvPr id="3" name="Group 2" descr="Graphic showing events that might occur between retirement and wealth transfer including in-home remodeling, health crisis, assisted living, market correction, skilled nursing and unexpected expenses.">
            <a:extLst>
              <a:ext uri="{FF2B5EF4-FFF2-40B4-BE49-F238E27FC236}">
                <a16:creationId xmlns:a16="http://schemas.microsoft.com/office/drawing/2014/main" id="{FB20A2ED-DA73-96CD-975D-B88FC0B7C90E}"/>
              </a:ext>
            </a:extLst>
          </p:cNvPr>
          <p:cNvGrpSpPr/>
          <p:nvPr/>
        </p:nvGrpSpPr>
        <p:grpSpPr>
          <a:xfrm>
            <a:off x="1659174" y="924947"/>
            <a:ext cx="8789672" cy="4651298"/>
            <a:chOff x="1659174" y="924947"/>
            <a:chExt cx="8789672" cy="4651298"/>
          </a:xfrm>
        </p:grpSpPr>
        <p:grpSp>
          <p:nvGrpSpPr>
            <p:cNvPr id="31" name="Group 30">
              <a:extLst>
                <a:ext uri="{FF2B5EF4-FFF2-40B4-BE49-F238E27FC236}">
                  <a16:creationId xmlns:a16="http://schemas.microsoft.com/office/drawing/2014/main" id="{30F0C561-3138-4AFD-BEBF-B4EEB48BFF6B}"/>
                </a:ext>
              </a:extLst>
            </p:cNvPr>
            <p:cNvGrpSpPr/>
            <p:nvPr/>
          </p:nvGrpSpPr>
          <p:grpSpPr>
            <a:xfrm>
              <a:off x="7398280" y="2423385"/>
              <a:ext cx="2171714" cy="3077608"/>
              <a:chOff x="7396692" y="2861535"/>
              <a:chExt cx="2171714" cy="3077608"/>
            </a:xfrm>
          </p:grpSpPr>
          <p:sp>
            <p:nvSpPr>
              <p:cNvPr id="77" name="Freeform: Shape 76">
                <a:extLst>
                  <a:ext uri="{FF2B5EF4-FFF2-40B4-BE49-F238E27FC236}">
                    <a16:creationId xmlns:a16="http://schemas.microsoft.com/office/drawing/2014/main" id="{C5F15D40-1918-4777-A9C4-C5EEC7E56E7C}"/>
                  </a:ext>
                </a:extLst>
              </p:cNvPr>
              <p:cNvSpPr/>
              <p:nvPr/>
            </p:nvSpPr>
            <p:spPr>
              <a:xfrm>
                <a:off x="8013671" y="4419599"/>
                <a:ext cx="1554735" cy="1519544"/>
              </a:xfrm>
              <a:custGeom>
                <a:avLst/>
                <a:gdLst>
                  <a:gd name="connsiteX0" fmla="*/ 1540933 w 1567083"/>
                  <a:gd name="connsiteY0" fmla="*/ 0 h 1619207"/>
                  <a:gd name="connsiteX1" fmla="*/ 1566333 w 1567083"/>
                  <a:gd name="connsiteY1" fmla="*/ 516467 h 1619207"/>
                  <a:gd name="connsiteX2" fmla="*/ 1557867 w 1567083"/>
                  <a:gd name="connsiteY2" fmla="*/ 889000 h 1619207"/>
                  <a:gd name="connsiteX3" fmla="*/ 1532467 w 1567083"/>
                  <a:gd name="connsiteY3" fmla="*/ 1134533 h 1619207"/>
                  <a:gd name="connsiteX4" fmla="*/ 1405467 w 1567083"/>
                  <a:gd name="connsiteY4" fmla="*/ 1363133 h 1619207"/>
                  <a:gd name="connsiteX5" fmla="*/ 1210733 w 1567083"/>
                  <a:gd name="connsiteY5" fmla="*/ 1515533 h 1619207"/>
                  <a:gd name="connsiteX6" fmla="*/ 736600 w 1567083"/>
                  <a:gd name="connsiteY6" fmla="*/ 1600200 h 1619207"/>
                  <a:gd name="connsiteX7" fmla="*/ 338667 w 1567083"/>
                  <a:gd name="connsiteY7" fmla="*/ 1591733 h 1619207"/>
                  <a:gd name="connsiteX8" fmla="*/ 0 w 1567083"/>
                  <a:gd name="connsiteY8" fmla="*/ 1312333 h 1619207"/>
                  <a:gd name="connsiteX9" fmla="*/ 0 w 1567083"/>
                  <a:gd name="connsiteY9" fmla="*/ 1312333 h 1619207"/>
                  <a:gd name="connsiteX0" fmla="*/ 1540933 w 1567083"/>
                  <a:gd name="connsiteY0" fmla="*/ 0 h 1600200"/>
                  <a:gd name="connsiteX1" fmla="*/ 1566333 w 1567083"/>
                  <a:gd name="connsiteY1" fmla="*/ 516467 h 1600200"/>
                  <a:gd name="connsiteX2" fmla="*/ 1557867 w 1567083"/>
                  <a:gd name="connsiteY2" fmla="*/ 889000 h 1600200"/>
                  <a:gd name="connsiteX3" fmla="*/ 1532467 w 1567083"/>
                  <a:gd name="connsiteY3" fmla="*/ 1134533 h 1600200"/>
                  <a:gd name="connsiteX4" fmla="*/ 1405467 w 1567083"/>
                  <a:gd name="connsiteY4" fmla="*/ 1363133 h 1600200"/>
                  <a:gd name="connsiteX5" fmla="*/ 1210733 w 1567083"/>
                  <a:gd name="connsiteY5" fmla="*/ 1515533 h 1600200"/>
                  <a:gd name="connsiteX6" fmla="*/ 736600 w 1567083"/>
                  <a:gd name="connsiteY6" fmla="*/ 1600200 h 1600200"/>
                  <a:gd name="connsiteX7" fmla="*/ 291775 w 1567083"/>
                  <a:gd name="connsiteY7" fmla="*/ 1515533 h 1600200"/>
                  <a:gd name="connsiteX8" fmla="*/ 0 w 1567083"/>
                  <a:gd name="connsiteY8" fmla="*/ 1312333 h 1600200"/>
                  <a:gd name="connsiteX9" fmla="*/ 0 w 1567083"/>
                  <a:gd name="connsiteY9" fmla="*/ 1312333 h 1600200"/>
                  <a:gd name="connsiteX0" fmla="*/ 1540933 w 1567083"/>
                  <a:gd name="connsiteY0" fmla="*/ 0 h 1565031"/>
                  <a:gd name="connsiteX1" fmla="*/ 1566333 w 1567083"/>
                  <a:gd name="connsiteY1" fmla="*/ 516467 h 1565031"/>
                  <a:gd name="connsiteX2" fmla="*/ 1557867 w 1567083"/>
                  <a:gd name="connsiteY2" fmla="*/ 889000 h 1565031"/>
                  <a:gd name="connsiteX3" fmla="*/ 1532467 w 1567083"/>
                  <a:gd name="connsiteY3" fmla="*/ 1134533 h 1565031"/>
                  <a:gd name="connsiteX4" fmla="*/ 1405467 w 1567083"/>
                  <a:gd name="connsiteY4" fmla="*/ 1363133 h 1565031"/>
                  <a:gd name="connsiteX5" fmla="*/ 1210733 w 1567083"/>
                  <a:gd name="connsiteY5" fmla="*/ 1515533 h 1565031"/>
                  <a:gd name="connsiteX6" fmla="*/ 742461 w 1567083"/>
                  <a:gd name="connsiteY6" fmla="*/ 1565031 h 1565031"/>
                  <a:gd name="connsiteX7" fmla="*/ 291775 w 1567083"/>
                  <a:gd name="connsiteY7" fmla="*/ 1515533 h 1565031"/>
                  <a:gd name="connsiteX8" fmla="*/ 0 w 1567083"/>
                  <a:gd name="connsiteY8" fmla="*/ 1312333 h 1565031"/>
                  <a:gd name="connsiteX9" fmla="*/ 0 w 1567083"/>
                  <a:gd name="connsiteY9" fmla="*/ 1312333 h 1565031"/>
                  <a:gd name="connsiteX0" fmla="*/ 1540933 w 1567083"/>
                  <a:gd name="connsiteY0" fmla="*/ 0 h 1565031"/>
                  <a:gd name="connsiteX1" fmla="*/ 1566333 w 1567083"/>
                  <a:gd name="connsiteY1" fmla="*/ 516467 h 1565031"/>
                  <a:gd name="connsiteX2" fmla="*/ 1557867 w 1567083"/>
                  <a:gd name="connsiteY2" fmla="*/ 889000 h 1565031"/>
                  <a:gd name="connsiteX3" fmla="*/ 1532467 w 1567083"/>
                  <a:gd name="connsiteY3" fmla="*/ 1134533 h 1565031"/>
                  <a:gd name="connsiteX4" fmla="*/ 1405467 w 1567083"/>
                  <a:gd name="connsiteY4" fmla="*/ 1363133 h 1565031"/>
                  <a:gd name="connsiteX5" fmla="*/ 1193149 w 1567083"/>
                  <a:gd name="connsiteY5" fmla="*/ 1515533 h 1565031"/>
                  <a:gd name="connsiteX6" fmla="*/ 742461 w 1567083"/>
                  <a:gd name="connsiteY6" fmla="*/ 1565031 h 1565031"/>
                  <a:gd name="connsiteX7" fmla="*/ 291775 w 1567083"/>
                  <a:gd name="connsiteY7" fmla="*/ 1515533 h 1565031"/>
                  <a:gd name="connsiteX8" fmla="*/ 0 w 1567083"/>
                  <a:gd name="connsiteY8" fmla="*/ 1312333 h 1565031"/>
                  <a:gd name="connsiteX9" fmla="*/ 0 w 1567083"/>
                  <a:gd name="connsiteY9" fmla="*/ 1312333 h 1565031"/>
                  <a:gd name="connsiteX0" fmla="*/ 1540933 w 1567083"/>
                  <a:gd name="connsiteY0" fmla="*/ 0 h 1565366"/>
                  <a:gd name="connsiteX1" fmla="*/ 1566333 w 1567083"/>
                  <a:gd name="connsiteY1" fmla="*/ 516467 h 1565366"/>
                  <a:gd name="connsiteX2" fmla="*/ 1557867 w 1567083"/>
                  <a:gd name="connsiteY2" fmla="*/ 889000 h 1565366"/>
                  <a:gd name="connsiteX3" fmla="*/ 1532467 w 1567083"/>
                  <a:gd name="connsiteY3" fmla="*/ 1134533 h 1565366"/>
                  <a:gd name="connsiteX4" fmla="*/ 1405467 w 1567083"/>
                  <a:gd name="connsiteY4" fmla="*/ 1363133 h 1565366"/>
                  <a:gd name="connsiteX5" fmla="*/ 1193149 w 1567083"/>
                  <a:gd name="connsiteY5" fmla="*/ 1515533 h 1565366"/>
                  <a:gd name="connsiteX6" fmla="*/ 742461 w 1567083"/>
                  <a:gd name="connsiteY6" fmla="*/ 1565031 h 1565366"/>
                  <a:gd name="connsiteX7" fmla="*/ 291775 w 1567083"/>
                  <a:gd name="connsiteY7" fmla="*/ 1515533 h 1565366"/>
                  <a:gd name="connsiteX8" fmla="*/ 0 w 1567083"/>
                  <a:gd name="connsiteY8" fmla="*/ 1312333 h 1565366"/>
                  <a:gd name="connsiteX9" fmla="*/ 0 w 1567083"/>
                  <a:gd name="connsiteY9" fmla="*/ 1312333 h 1565366"/>
                  <a:gd name="connsiteX0" fmla="*/ 1540933 w 1567406"/>
                  <a:gd name="connsiteY0" fmla="*/ 0 h 1565366"/>
                  <a:gd name="connsiteX1" fmla="*/ 1566333 w 1567406"/>
                  <a:gd name="connsiteY1" fmla="*/ 516467 h 1565366"/>
                  <a:gd name="connsiteX2" fmla="*/ 1557867 w 1567406"/>
                  <a:gd name="connsiteY2" fmla="*/ 889000 h 1565366"/>
                  <a:gd name="connsiteX3" fmla="*/ 1514883 w 1567406"/>
                  <a:gd name="connsiteY3" fmla="*/ 1134533 h 1565366"/>
                  <a:gd name="connsiteX4" fmla="*/ 1405467 w 1567406"/>
                  <a:gd name="connsiteY4" fmla="*/ 1363133 h 1565366"/>
                  <a:gd name="connsiteX5" fmla="*/ 1193149 w 1567406"/>
                  <a:gd name="connsiteY5" fmla="*/ 1515533 h 1565366"/>
                  <a:gd name="connsiteX6" fmla="*/ 742461 w 1567406"/>
                  <a:gd name="connsiteY6" fmla="*/ 1565031 h 1565366"/>
                  <a:gd name="connsiteX7" fmla="*/ 291775 w 1567406"/>
                  <a:gd name="connsiteY7" fmla="*/ 1515533 h 1565366"/>
                  <a:gd name="connsiteX8" fmla="*/ 0 w 1567406"/>
                  <a:gd name="connsiteY8" fmla="*/ 1312333 h 1565366"/>
                  <a:gd name="connsiteX9" fmla="*/ 0 w 1567406"/>
                  <a:gd name="connsiteY9" fmla="*/ 1312333 h 1565366"/>
                  <a:gd name="connsiteX0" fmla="*/ 1540933 w 1567406"/>
                  <a:gd name="connsiteY0" fmla="*/ 0 h 1565031"/>
                  <a:gd name="connsiteX1" fmla="*/ 1566333 w 1567406"/>
                  <a:gd name="connsiteY1" fmla="*/ 516467 h 1565031"/>
                  <a:gd name="connsiteX2" fmla="*/ 1557867 w 1567406"/>
                  <a:gd name="connsiteY2" fmla="*/ 889000 h 1565031"/>
                  <a:gd name="connsiteX3" fmla="*/ 1514883 w 1567406"/>
                  <a:gd name="connsiteY3" fmla="*/ 1134533 h 1565031"/>
                  <a:gd name="connsiteX4" fmla="*/ 1405467 w 1567406"/>
                  <a:gd name="connsiteY4" fmla="*/ 1363133 h 1565031"/>
                  <a:gd name="connsiteX5" fmla="*/ 1193149 w 1567406"/>
                  <a:gd name="connsiteY5" fmla="*/ 1515533 h 1565031"/>
                  <a:gd name="connsiteX6" fmla="*/ 742461 w 1567406"/>
                  <a:gd name="connsiteY6" fmla="*/ 1565031 h 1565031"/>
                  <a:gd name="connsiteX7" fmla="*/ 291775 w 1567406"/>
                  <a:gd name="connsiteY7" fmla="*/ 1515533 h 1565031"/>
                  <a:gd name="connsiteX8" fmla="*/ 0 w 1567406"/>
                  <a:gd name="connsiteY8" fmla="*/ 1312333 h 1565031"/>
                  <a:gd name="connsiteX9" fmla="*/ 0 w 1567406"/>
                  <a:gd name="connsiteY9" fmla="*/ 1312333 h 1565031"/>
                  <a:gd name="connsiteX0" fmla="*/ 1540933 w 1567406"/>
                  <a:gd name="connsiteY0" fmla="*/ 0 h 1565031"/>
                  <a:gd name="connsiteX1" fmla="*/ 1566333 w 1567406"/>
                  <a:gd name="connsiteY1" fmla="*/ 516467 h 1565031"/>
                  <a:gd name="connsiteX2" fmla="*/ 1557867 w 1567406"/>
                  <a:gd name="connsiteY2" fmla="*/ 889000 h 1565031"/>
                  <a:gd name="connsiteX3" fmla="*/ 1514883 w 1567406"/>
                  <a:gd name="connsiteY3" fmla="*/ 1134533 h 1565031"/>
                  <a:gd name="connsiteX4" fmla="*/ 1405467 w 1567406"/>
                  <a:gd name="connsiteY4" fmla="*/ 1363133 h 1565031"/>
                  <a:gd name="connsiteX5" fmla="*/ 1193149 w 1567406"/>
                  <a:gd name="connsiteY5" fmla="*/ 1515533 h 1565031"/>
                  <a:gd name="connsiteX6" fmla="*/ 742461 w 1567406"/>
                  <a:gd name="connsiteY6" fmla="*/ 1565031 h 1565031"/>
                  <a:gd name="connsiteX7" fmla="*/ 291775 w 1567406"/>
                  <a:gd name="connsiteY7" fmla="*/ 1515533 h 1565031"/>
                  <a:gd name="connsiteX8" fmla="*/ 0 w 1567406"/>
                  <a:gd name="connsiteY8" fmla="*/ 1312333 h 1565031"/>
                  <a:gd name="connsiteX9" fmla="*/ 41030 w 1567406"/>
                  <a:gd name="connsiteY9" fmla="*/ 1277164 h 1565031"/>
                  <a:gd name="connsiteX0" fmla="*/ 1540933 w 1567406"/>
                  <a:gd name="connsiteY0" fmla="*/ 0 h 1565031"/>
                  <a:gd name="connsiteX1" fmla="*/ 1566333 w 1567406"/>
                  <a:gd name="connsiteY1" fmla="*/ 516467 h 1565031"/>
                  <a:gd name="connsiteX2" fmla="*/ 1557867 w 1567406"/>
                  <a:gd name="connsiteY2" fmla="*/ 889000 h 1565031"/>
                  <a:gd name="connsiteX3" fmla="*/ 1514883 w 1567406"/>
                  <a:gd name="connsiteY3" fmla="*/ 1134533 h 1565031"/>
                  <a:gd name="connsiteX4" fmla="*/ 1405467 w 1567406"/>
                  <a:gd name="connsiteY4" fmla="*/ 1363133 h 1565031"/>
                  <a:gd name="connsiteX5" fmla="*/ 1193149 w 1567406"/>
                  <a:gd name="connsiteY5" fmla="*/ 1515533 h 1565031"/>
                  <a:gd name="connsiteX6" fmla="*/ 742461 w 1567406"/>
                  <a:gd name="connsiteY6" fmla="*/ 1565031 h 1565031"/>
                  <a:gd name="connsiteX7" fmla="*/ 291775 w 1567406"/>
                  <a:gd name="connsiteY7" fmla="*/ 1515533 h 1565031"/>
                  <a:gd name="connsiteX8" fmla="*/ 0 w 1567406"/>
                  <a:gd name="connsiteY8" fmla="*/ 1312333 h 1565031"/>
                  <a:gd name="connsiteX9" fmla="*/ 41030 w 1567406"/>
                  <a:gd name="connsiteY9" fmla="*/ 1277164 h 1565031"/>
                  <a:gd name="connsiteX0" fmla="*/ 1540933 w 1567406"/>
                  <a:gd name="connsiteY0" fmla="*/ 0 h 1565394"/>
                  <a:gd name="connsiteX1" fmla="*/ 1566333 w 1567406"/>
                  <a:gd name="connsiteY1" fmla="*/ 516467 h 1565394"/>
                  <a:gd name="connsiteX2" fmla="*/ 1557867 w 1567406"/>
                  <a:gd name="connsiteY2" fmla="*/ 889000 h 1565394"/>
                  <a:gd name="connsiteX3" fmla="*/ 1514883 w 1567406"/>
                  <a:gd name="connsiteY3" fmla="*/ 1134533 h 1565394"/>
                  <a:gd name="connsiteX4" fmla="*/ 1405467 w 1567406"/>
                  <a:gd name="connsiteY4" fmla="*/ 1363133 h 1565394"/>
                  <a:gd name="connsiteX5" fmla="*/ 1193149 w 1567406"/>
                  <a:gd name="connsiteY5" fmla="*/ 1515533 h 1565394"/>
                  <a:gd name="connsiteX6" fmla="*/ 742461 w 1567406"/>
                  <a:gd name="connsiteY6" fmla="*/ 1565031 h 1565394"/>
                  <a:gd name="connsiteX7" fmla="*/ 291775 w 1567406"/>
                  <a:gd name="connsiteY7" fmla="*/ 1515533 h 1565394"/>
                  <a:gd name="connsiteX8" fmla="*/ 0 w 1567406"/>
                  <a:gd name="connsiteY8" fmla="*/ 1312333 h 1565394"/>
                  <a:gd name="connsiteX9" fmla="*/ 41030 w 1567406"/>
                  <a:gd name="connsiteY9" fmla="*/ 1277164 h 1565394"/>
                  <a:gd name="connsiteX0" fmla="*/ 1540933 w 1567406"/>
                  <a:gd name="connsiteY0" fmla="*/ 0 h 1568600"/>
                  <a:gd name="connsiteX1" fmla="*/ 1566333 w 1567406"/>
                  <a:gd name="connsiteY1" fmla="*/ 516467 h 1568600"/>
                  <a:gd name="connsiteX2" fmla="*/ 1557867 w 1567406"/>
                  <a:gd name="connsiteY2" fmla="*/ 889000 h 1568600"/>
                  <a:gd name="connsiteX3" fmla="*/ 1514883 w 1567406"/>
                  <a:gd name="connsiteY3" fmla="*/ 1134533 h 1568600"/>
                  <a:gd name="connsiteX4" fmla="*/ 1405467 w 1567406"/>
                  <a:gd name="connsiteY4" fmla="*/ 1363133 h 1568600"/>
                  <a:gd name="connsiteX5" fmla="*/ 1193149 w 1567406"/>
                  <a:gd name="connsiteY5" fmla="*/ 1515533 h 1568600"/>
                  <a:gd name="connsiteX6" fmla="*/ 742461 w 1567406"/>
                  <a:gd name="connsiteY6" fmla="*/ 1565031 h 1568600"/>
                  <a:gd name="connsiteX7" fmla="*/ 291775 w 1567406"/>
                  <a:gd name="connsiteY7" fmla="*/ 1515533 h 1568600"/>
                  <a:gd name="connsiteX8" fmla="*/ 0 w 1567406"/>
                  <a:gd name="connsiteY8" fmla="*/ 1312333 h 1568600"/>
                  <a:gd name="connsiteX9" fmla="*/ 41030 w 1567406"/>
                  <a:gd name="connsiteY9" fmla="*/ 1277164 h 1568600"/>
                  <a:gd name="connsiteX0" fmla="*/ 1540933 w 1567406"/>
                  <a:gd name="connsiteY0" fmla="*/ 0 h 1553257"/>
                  <a:gd name="connsiteX1" fmla="*/ 1566333 w 1567406"/>
                  <a:gd name="connsiteY1" fmla="*/ 516467 h 1553257"/>
                  <a:gd name="connsiteX2" fmla="*/ 1557867 w 1567406"/>
                  <a:gd name="connsiteY2" fmla="*/ 889000 h 1553257"/>
                  <a:gd name="connsiteX3" fmla="*/ 1514883 w 1567406"/>
                  <a:gd name="connsiteY3" fmla="*/ 1134533 h 1553257"/>
                  <a:gd name="connsiteX4" fmla="*/ 1405467 w 1567406"/>
                  <a:gd name="connsiteY4" fmla="*/ 1363133 h 1553257"/>
                  <a:gd name="connsiteX5" fmla="*/ 1193149 w 1567406"/>
                  <a:gd name="connsiteY5" fmla="*/ 1515533 h 1553257"/>
                  <a:gd name="connsiteX6" fmla="*/ 734841 w 1567406"/>
                  <a:gd name="connsiteY6" fmla="*/ 1549791 h 1553257"/>
                  <a:gd name="connsiteX7" fmla="*/ 291775 w 1567406"/>
                  <a:gd name="connsiteY7" fmla="*/ 1515533 h 1553257"/>
                  <a:gd name="connsiteX8" fmla="*/ 0 w 1567406"/>
                  <a:gd name="connsiteY8" fmla="*/ 1312333 h 1553257"/>
                  <a:gd name="connsiteX9" fmla="*/ 41030 w 1567406"/>
                  <a:gd name="connsiteY9" fmla="*/ 1277164 h 1553257"/>
                  <a:gd name="connsiteX0" fmla="*/ 1621823 w 1648296"/>
                  <a:gd name="connsiteY0" fmla="*/ 0 h 1553257"/>
                  <a:gd name="connsiteX1" fmla="*/ 1647223 w 1648296"/>
                  <a:gd name="connsiteY1" fmla="*/ 516467 h 1553257"/>
                  <a:gd name="connsiteX2" fmla="*/ 1638757 w 1648296"/>
                  <a:gd name="connsiteY2" fmla="*/ 889000 h 1553257"/>
                  <a:gd name="connsiteX3" fmla="*/ 1595773 w 1648296"/>
                  <a:gd name="connsiteY3" fmla="*/ 1134533 h 1553257"/>
                  <a:gd name="connsiteX4" fmla="*/ 1486357 w 1648296"/>
                  <a:gd name="connsiteY4" fmla="*/ 1363133 h 1553257"/>
                  <a:gd name="connsiteX5" fmla="*/ 1274039 w 1648296"/>
                  <a:gd name="connsiteY5" fmla="*/ 1515533 h 1553257"/>
                  <a:gd name="connsiteX6" fmla="*/ 815731 w 1648296"/>
                  <a:gd name="connsiteY6" fmla="*/ 1549791 h 1553257"/>
                  <a:gd name="connsiteX7" fmla="*/ 372665 w 1648296"/>
                  <a:gd name="connsiteY7" fmla="*/ 1515533 h 1553257"/>
                  <a:gd name="connsiteX8" fmla="*/ 80890 w 1648296"/>
                  <a:gd name="connsiteY8" fmla="*/ 1312333 h 1553257"/>
                  <a:gd name="connsiteX9" fmla="*/ 0 w 1648296"/>
                  <a:gd name="connsiteY9" fmla="*/ 1051422 h 1553257"/>
                  <a:gd name="connsiteX0" fmla="*/ 1621823 w 1648296"/>
                  <a:gd name="connsiteY0" fmla="*/ 0 h 1551656"/>
                  <a:gd name="connsiteX1" fmla="*/ 1647223 w 1648296"/>
                  <a:gd name="connsiteY1" fmla="*/ 516467 h 1551656"/>
                  <a:gd name="connsiteX2" fmla="*/ 1638757 w 1648296"/>
                  <a:gd name="connsiteY2" fmla="*/ 889000 h 1551656"/>
                  <a:gd name="connsiteX3" fmla="*/ 1595773 w 1648296"/>
                  <a:gd name="connsiteY3" fmla="*/ 1134533 h 1551656"/>
                  <a:gd name="connsiteX4" fmla="*/ 1486357 w 1648296"/>
                  <a:gd name="connsiteY4" fmla="*/ 1363133 h 1551656"/>
                  <a:gd name="connsiteX5" fmla="*/ 1274039 w 1648296"/>
                  <a:gd name="connsiteY5" fmla="*/ 1515533 h 1551656"/>
                  <a:gd name="connsiteX6" fmla="*/ 815731 w 1648296"/>
                  <a:gd name="connsiteY6" fmla="*/ 1549791 h 1551656"/>
                  <a:gd name="connsiteX7" fmla="*/ 372665 w 1648296"/>
                  <a:gd name="connsiteY7" fmla="*/ 1515533 h 1551656"/>
                  <a:gd name="connsiteX8" fmla="*/ 141850 w 1648296"/>
                  <a:gd name="connsiteY8" fmla="*/ 1397959 h 1551656"/>
                  <a:gd name="connsiteX9" fmla="*/ 0 w 1648296"/>
                  <a:gd name="connsiteY9" fmla="*/ 1051422 h 1551656"/>
                  <a:gd name="connsiteX0" fmla="*/ 1598963 w 1625436"/>
                  <a:gd name="connsiteY0" fmla="*/ 0 h 1551656"/>
                  <a:gd name="connsiteX1" fmla="*/ 1624363 w 1625436"/>
                  <a:gd name="connsiteY1" fmla="*/ 516467 h 1551656"/>
                  <a:gd name="connsiteX2" fmla="*/ 1615897 w 1625436"/>
                  <a:gd name="connsiteY2" fmla="*/ 889000 h 1551656"/>
                  <a:gd name="connsiteX3" fmla="*/ 1572913 w 1625436"/>
                  <a:gd name="connsiteY3" fmla="*/ 1134533 h 1551656"/>
                  <a:gd name="connsiteX4" fmla="*/ 1463497 w 1625436"/>
                  <a:gd name="connsiteY4" fmla="*/ 1363133 h 1551656"/>
                  <a:gd name="connsiteX5" fmla="*/ 1251179 w 1625436"/>
                  <a:gd name="connsiteY5" fmla="*/ 1515533 h 1551656"/>
                  <a:gd name="connsiteX6" fmla="*/ 792871 w 1625436"/>
                  <a:gd name="connsiteY6" fmla="*/ 1549791 h 1551656"/>
                  <a:gd name="connsiteX7" fmla="*/ 349805 w 1625436"/>
                  <a:gd name="connsiteY7" fmla="*/ 1515533 h 1551656"/>
                  <a:gd name="connsiteX8" fmla="*/ 118990 w 1625436"/>
                  <a:gd name="connsiteY8" fmla="*/ 1397959 h 1551656"/>
                  <a:gd name="connsiteX9" fmla="*/ 0 w 1625436"/>
                  <a:gd name="connsiteY9" fmla="*/ 1168185 h 1551656"/>
                  <a:gd name="connsiteX0" fmla="*/ 1530383 w 1556856"/>
                  <a:gd name="connsiteY0" fmla="*/ 0 h 1551656"/>
                  <a:gd name="connsiteX1" fmla="*/ 1555783 w 1556856"/>
                  <a:gd name="connsiteY1" fmla="*/ 516467 h 1551656"/>
                  <a:gd name="connsiteX2" fmla="*/ 1547317 w 1556856"/>
                  <a:gd name="connsiteY2" fmla="*/ 889000 h 1551656"/>
                  <a:gd name="connsiteX3" fmla="*/ 1504333 w 1556856"/>
                  <a:gd name="connsiteY3" fmla="*/ 1134533 h 1551656"/>
                  <a:gd name="connsiteX4" fmla="*/ 1394917 w 1556856"/>
                  <a:gd name="connsiteY4" fmla="*/ 1363133 h 1551656"/>
                  <a:gd name="connsiteX5" fmla="*/ 1182599 w 1556856"/>
                  <a:gd name="connsiteY5" fmla="*/ 1515533 h 1551656"/>
                  <a:gd name="connsiteX6" fmla="*/ 724291 w 1556856"/>
                  <a:gd name="connsiteY6" fmla="*/ 1549791 h 1551656"/>
                  <a:gd name="connsiteX7" fmla="*/ 281225 w 1556856"/>
                  <a:gd name="connsiteY7" fmla="*/ 1515533 h 1551656"/>
                  <a:gd name="connsiteX8" fmla="*/ 50410 w 1556856"/>
                  <a:gd name="connsiteY8" fmla="*/ 1397959 h 1551656"/>
                  <a:gd name="connsiteX9" fmla="*/ 0 w 1556856"/>
                  <a:gd name="connsiteY9" fmla="*/ 950228 h 1551656"/>
                  <a:gd name="connsiteX0" fmla="*/ 1535221 w 1561694"/>
                  <a:gd name="connsiteY0" fmla="*/ 0 h 1551656"/>
                  <a:gd name="connsiteX1" fmla="*/ 1560621 w 1561694"/>
                  <a:gd name="connsiteY1" fmla="*/ 516467 h 1551656"/>
                  <a:gd name="connsiteX2" fmla="*/ 1552155 w 1561694"/>
                  <a:gd name="connsiteY2" fmla="*/ 889000 h 1551656"/>
                  <a:gd name="connsiteX3" fmla="*/ 1509171 w 1561694"/>
                  <a:gd name="connsiteY3" fmla="*/ 1134533 h 1551656"/>
                  <a:gd name="connsiteX4" fmla="*/ 1399755 w 1561694"/>
                  <a:gd name="connsiteY4" fmla="*/ 1363133 h 1551656"/>
                  <a:gd name="connsiteX5" fmla="*/ 1187437 w 1561694"/>
                  <a:gd name="connsiteY5" fmla="*/ 1515533 h 1551656"/>
                  <a:gd name="connsiteX6" fmla="*/ 729129 w 1561694"/>
                  <a:gd name="connsiteY6" fmla="*/ 1549791 h 1551656"/>
                  <a:gd name="connsiteX7" fmla="*/ 286063 w 1561694"/>
                  <a:gd name="connsiteY7" fmla="*/ 1515533 h 1551656"/>
                  <a:gd name="connsiteX8" fmla="*/ 55248 w 1561694"/>
                  <a:gd name="connsiteY8" fmla="*/ 1397959 h 1551656"/>
                  <a:gd name="connsiteX9" fmla="*/ 4838 w 1561694"/>
                  <a:gd name="connsiteY9" fmla="*/ 950228 h 1551656"/>
                  <a:gd name="connsiteX0" fmla="*/ 1535221 w 1561694"/>
                  <a:gd name="connsiteY0" fmla="*/ 0 h 1551570"/>
                  <a:gd name="connsiteX1" fmla="*/ 1560621 w 1561694"/>
                  <a:gd name="connsiteY1" fmla="*/ 516467 h 1551570"/>
                  <a:gd name="connsiteX2" fmla="*/ 1552155 w 1561694"/>
                  <a:gd name="connsiteY2" fmla="*/ 889000 h 1551570"/>
                  <a:gd name="connsiteX3" fmla="*/ 1509171 w 1561694"/>
                  <a:gd name="connsiteY3" fmla="*/ 1134533 h 1551570"/>
                  <a:gd name="connsiteX4" fmla="*/ 1399755 w 1561694"/>
                  <a:gd name="connsiteY4" fmla="*/ 1363133 h 1551570"/>
                  <a:gd name="connsiteX5" fmla="*/ 1187437 w 1561694"/>
                  <a:gd name="connsiteY5" fmla="*/ 1515533 h 1551570"/>
                  <a:gd name="connsiteX6" fmla="*/ 729129 w 1561694"/>
                  <a:gd name="connsiteY6" fmla="*/ 1549791 h 1551570"/>
                  <a:gd name="connsiteX7" fmla="*/ 286063 w 1561694"/>
                  <a:gd name="connsiteY7" fmla="*/ 1515533 h 1551570"/>
                  <a:gd name="connsiteX8" fmla="*/ 55248 w 1561694"/>
                  <a:gd name="connsiteY8" fmla="*/ 1405743 h 1551570"/>
                  <a:gd name="connsiteX9" fmla="*/ 4838 w 1561694"/>
                  <a:gd name="connsiteY9" fmla="*/ 950228 h 1551570"/>
                  <a:gd name="connsiteX0" fmla="*/ 1544296 w 1570769"/>
                  <a:gd name="connsiteY0" fmla="*/ 0 h 1551570"/>
                  <a:gd name="connsiteX1" fmla="*/ 1569696 w 1570769"/>
                  <a:gd name="connsiteY1" fmla="*/ 516467 h 1551570"/>
                  <a:gd name="connsiteX2" fmla="*/ 1561230 w 1570769"/>
                  <a:gd name="connsiteY2" fmla="*/ 889000 h 1551570"/>
                  <a:gd name="connsiteX3" fmla="*/ 1518246 w 1570769"/>
                  <a:gd name="connsiteY3" fmla="*/ 1134533 h 1551570"/>
                  <a:gd name="connsiteX4" fmla="*/ 1408830 w 1570769"/>
                  <a:gd name="connsiteY4" fmla="*/ 1363133 h 1551570"/>
                  <a:gd name="connsiteX5" fmla="*/ 1196512 w 1570769"/>
                  <a:gd name="connsiteY5" fmla="*/ 1515533 h 1551570"/>
                  <a:gd name="connsiteX6" fmla="*/ 738204 w 1570769"/>
                  <a:gd name="connsiteY6" fmla="*/ 1549791 h 1551570"/>
                  <a:gd name="connsiteX7" fmla="*/ 295138 w 1570769"/>
                  <a:gd name="connsiteY7" fmla="*/ 1515533 h 1551570"/>
                  <a:gd name="connsiteX8" fmla="*/ 64323 w 1570769"/>
                  <a:gd name="connsiteY8" fmla="*/ 1405743 h 1551570"/>
                  <a:gd name="connsiteX9" fmla="*/ 13913 w 1570769"/>
                  <a:gd name="connsiteY9" fmla="*/ 950228 h 1551570"/>
                  <a:gd name="connsiteX0" fmla="*/ 1544296 w 1570769"/>
                  <a:gd name="connsiteY0" fmla="*/ 0 h 1551172"/>
                  <a:gd name="connsiteX1" fmla="*/ 1569696 w 1570769"/>
                  <a:gd name="connsiteY1" fmla="*/ 516467 h 1551172"/>
                  <a:gd name="connsiteX2" fmla="*/ 1561230 w 1570769"/>
                  <a:gd name="connsiteY2" fmla="*/ 889000 h 1551172"/>
                  <a:gd name="connsiteX3" fmla="*/ 1518246 w 1570769"/>
                  <a:gd name="connsiteY3" fmla="*/ 1134533 h 1551172"/>
                  <a:gd name="connsiteX4" fmla="*/ 1408830 w 1570769"/>
                  <a:gd name="connsiteY4" fmla="*/ 1363133 h 1551172"/>
                  <a:gd name="connsiteX5" fmla="*/ 1196512 w 1570769"/>
                  <a:gd name="connsiteY5" fmla="*/ 1515533 h 1551172"/>
                  <a:gd name="connsiteX6" fmla="*/ 738204 w 1570769"/>
                  <a:gd name="connsiteY6" fmla="*/ 1549791 h 1551172"/>
                  <a:gd name="connsiteX7" fmla="*/ 295138 w 1570769"/>
                  <a:gd name="connsiteY7" fmla="*/ 1515533 h 1551172"/>
                  <a:gd name="connsiteX8" fmla="*/ 64323 w 1570769"/>
                  <a:gd name="connsiteY8" fmla="*/ 1452448 h 1551172"/>
                  <a:gd name="connsiteX9" fmla="*/ 13913 w 1570769"/>
                  <a:gd name="connsiteY9" fmla="*/ 950228 h 1551172"/>
                  <a:gd name="connsiteX0" fmla="*/ 1530896 w 1557369"/>
                  <a:gd name="connsiteY0" fmla="*/ 0 h 1551172"/>
                  <a:gd name="connsiteX1" fmla="*/ 1556296 w 1557369"/>
                  <a:gd name="connsiteY1" fmla="*/ 516467 h 1551172"/>
                  <a:gd name="connsiteX2" fmla="*/ 1547830 w 1557369"/>
                  <a:gd name="connsiteY2" fmla="*/ 889000 h 1551172"/>
                  <a:gd name="connsiteX3" fmla="*/ 1504846 w 1557369"/>
                  <a:gd name="connsiteY3" fmla="*/ 1134533 h 1551172"/>
                  <a:gd name="connsiteX4" fmla="*/ 1395430 w 1557369"/>
                  <a:gd name="connsiteY4" fmla="*/ 1363133 h 1551172"/>
                  <a:gd name="connsiteX5" fmla="*/ 1183112 w 1557369"/>
                  <a:gd name="connsiteY5" fmla="*/ 1515533 h 1551172"/>
                  <a:gd name="connsiteX6" fmla="*/ 724804 w 1557369"/>
                  <a:gd name="connsiteY6" fmla="*/ 1549791 h 1551172"/>
                  <a:gd name="connsiteX7" fmla="*/ 281738 w 1557369"/>
                  <a:gd name="connsiteY7" fmla="*/ 1515533 h 1551172"/>
                  <a:gd name="connsiteX8" fmla="*/ 50923 w 1557369"/>
                  <a:gd name="connsiteY8" fmla="*/ 1452448 h 1551172"/>
                  <a:gd name="connsiteX9" fmla="*/ 5203 w 1557369"/>
                  <a:gd name="connsiteY9" fmla="*/ 1058650 h 1551172"/>
                  <a:gd name="connsiteX10" fmla="*/ 513 w 1557369"/>
                  <a:gd name="connsiteY10" fmla="*/ 950228 h 1551172"/>
                  <a:gd name="connsiteX0" fmla="*/ 1527780 w 1554253"/>
                  <a:gd name="connsiteY0" fmla="*/ 0 h 1551172"/>
                  <a:gd name="connsiteX1" fmla="*/ 1553180 w 1554253"/>
                  <a:gd name="connsiteY1" fmla="*/ 516467 h 1551172"/>
                  <a:gd name="connsiteX2" fmla="*/ 1544714 w 1554253"/>
                  <a:gd name="connsiteY2" fmla="*/ 889000 h 1551172"/>
                  <a:gd name="connsiteX3" fmla="*/ 1501730 w 1554253"/>
                  <a:gd name="connsiteY3" fmla="*/ 1134533 h 1551172"/>
                  <a:gd name="connsiteX4" fmla="*/ 1392314 w 1554253"/>
                  <a:gd name="connsiteY4" fmla="*/ 1363133 h 1551172"/>
                  <a:gd name="connsiteX5" fmla="*/ 1179996 w 1554253"/>
                  <a:gd name="connsiteY5" fmla="*/ 1515533 h 1551172"/>
                  <a:gd name="connsiteX6" fmla="*/ 721688 w 1554253"/>
                  <a:gd name="connsiteY6" fmla="*/ 1549791 h 1551172"/>
                  <a:gd name="connsiteX7" fmla="*/ 278622 w 1554253"/>
                  <a:gd name="connsiteY7" fmla="*/ 1515533 h 1551172"/>
                  <a:gd name="connsiteX8" fmla="*/ 47807 w 1554253"/>
                  <a:gd name="connsiteY8" fmla="*/ 1452448 h 1551172"/>
                  <a:gd name="connsiteX9" fmla="*/ 2087 w 1554253"/>
                  <a:gd name="connsiteY9" fmla="*/ 1058650 h 1551172"/>
                  <a:gd name="connsiteX10" fmla="*/ 12637 w 1554253"/>
                  <a:gd name="connsiteY10" fmla="*/ 701134 h 1551172"/>
                  <a:gd name="connsiteX0" fmla="*/ 1527780 w 1554253"/>
                  <a:gd name="connsiteY0" fmla="*/ 0 h 1556357"/>
                  <a:gd name="connsiteX1" fmla="*/ 1553180 w 1554253"/>
                  <a:gd name="connsiteY1" fmla="*/ 516467 h 1556357"/>
                  <a:gd name="connsiteX2" fmla="*/ 1544714 w 1554253"/>
                  <a:gd name="connsiteY2" fmla="*/ 889000 h 1556357"/>
                  <a:gd name="connsiteX3" fmla="*/ 1501730 w 1554253"/>
                  <a:gd name="connsiteY3" fmla="*/ 1134533 h 1556357"/>
                  <a:gd name="connsiteX4" fmla="*/ 1392314 w 1554253"/>
                  <a:gd name="connsiteY4" fmla="*/ 1363133 h 1556357"/>
                  <a:gd name="connsiteX5" fmla="*/ 1179996 w 1554253"/>
                  <a:gd name="connsiteY5" fmla="*/ 1515533 h 1556357"/>
                  <a:gd name="connsiteX6" fmla="*/ 721688 w 1554253"/>
                  <a:gd name="connsiteY6" fmla="*/ 1549791 h 1556357"/>
                  <a:gd name="connsiteX7" fmla="*/ 286242 w 1554253"/>
                  <a:gd name="connsiteY7" fmla="*/ 1546670 h 1556357"/>
                  <a:gd name="connsiteX8" fmla="*/ 47807 w 1554253"/>
                  <a:gd name="connsiteY8" fmla="*/ 1452448 h 1556357"/>
                  <a:gd name="connsiteX9" fmla="*/ 2087 w 1554253"/>
                  <a:gd name="connsiteY9" fmla="*/ 1058650 h 1556357"/>
                  <a:gd name="connsiteX10" fmla="*/ 12637 w 1554253"/>
                  <a:gd name="connsiteY10" fmla="*/ 701134 h 1556357"/>
                  <a:gd name="connsiteX0" fmla="*/ 1527780 w 1554253"/>
                  <a:gd name="connsiteY0" fmla="*/ 0 h 1550304"/>
                  <a:gd name="connsiteX1" fmla="*/ 1553180 w 1554253"/>
                  <a:gd name="connsiteY1" fmla="*/ 516467 h 1550304"/>
                  <a:gd name="connsiteX2" fmla="*/ 1544714 w 1554253"/>
                  <a:gd name="connsiteY2" fmla="*/ 889000 h 1550304"/>
                  <a:gd name="connsiteX3" fmla="*/ 1501730 w 1554253"/>
                  <a:gd name="connsiteY3" fmla="*/ 1134533 h 1550304"/>
                  <a:gd name="connsiteX4" fmla="*/ 1392314 w 1554253"/>
                  <a:gd name="connsiteY4" fmla="*/ 1363133 h 1550304"/>
                  <a:gd name="connsiteX5" fmla="*/ 1179996 w 1554253"/>
                  <a:gd name="connsiteY5" fmla="*/ 1515533 h 1550304"/>
                  <a:gd name="connsiteX6" fmla="*/ 721688 w 1554253"/>
                  <a:gd name="connsiteY6" fmla="*/ 1549791 h 1550304"/>
                  <a:gd name="connsiteX7" fmla="*/ 302571 w 1554253"/>
                  <a:gd name="connsiteY7" fmla="*/ 1529990 h 1550304"/>
                  <a:gd name="connsiteX8" fmla="*/ 47807 w 1554253"/>
                  <a:gd name="connsiteY8" fmla="*/ 1452448 h 1550304"/>
                  <a:gd name="connsiteX9" fmla="*/ 2087 w 1554253"/>
                  <a:gd name="connsiteY9" fmla="*/ 1058650 h 1550304"/>
                  <a:gd name="connsiteX10" fmla="*/ 12637 w 1554253"/>
                  <a:gd name="connsiteY10" fmla="*/ 701134 h 1550304"/>
                  <a:gd name="connsiteX0" fmla="*/ 1527780 w 1554253"/>
                  <a:gd name="connsiteY0" fmla="*/ 0 h 1552284"/>
                  <a:gd name="connsiteX1" fmla="*/ 1553180 w 1554253"/>
                  <a:gd name="connsiteY1" fmla="*/ 516467 h 1552284"/>
                  <a:gd name="connsiteX2" fmla="*/ 1544714 w 1554253"/>
                  <a:gd name="connsiteY2" fmla="*/ 889000 h 1552284"/>
                  <a:gd name="connsiteX3" fmla="*/ 1501730 w 1554253"/>
                  <a:gd name="connsiteY3" fmla="*/ 1134533 h 1552284"/>
                  <a:gd name="connsiteX4" fmla="*/ 1392314 w 1554253"/>
                  <a:gd name="connsiteY4" fmla="*/ 1363133 h 1552284"/>
                  <a:gd name="connsiteX5" fmla="*/ 1179996 w 1554253"/>
                  <a:gd name="connsiteY5" fmla="*/ 1515533 h 1552284"/>
                  <a:gd name="connsiteX6" fmla="*/ 721688 w 1554253"/>
                  <a:gd name="connsiteY6" fmla="*/ 1549791 h 1552284"/>
                  <a:gd name="connsiteX7" fmla="*/ 302571 w 1554253"/>
                  <a:gd name="connsiteY7" fmla="*/ 1529990 h 1552284"/>
                  <a:gd name="connsiteX8" fmla="*/ 58693 w 1554253"/>
                  <a:gd name="connsiteY8" fmla="*/ 1374606 h 1552284"/>
                  <a:gd name="connsiteX9" fmla="*/ 2087 w 1554253"/>
                  <a:gd name="connsiteY9" fmla="*/ 1058650 h 1552284"/>
                  <a:gd name="connsiteX10" fmla="*/ 12637 w 1554253"/>
                  <a:gd name="connsiteY10" fmla="*/ 701134 h 1552284"/>
                  <a:gd name="connsiteX0" fmla="*/ 1529341 w 1555814"/>
                  <a:gd name="connsiteY0" fmla="*/ 0 h 1552284"/>
                  <a:gd name="connsiteX1" fmla="*/ 1554741 w 1555814"/>
                  <a:gd name="connsiteY1" fmla="*/ 516467 h 1552284"/>
                  <a:gd name="connsiteX2" fmla="*/ 1546275 w 1555814"/>
                  <a:gd name="connsiteY2" fmla="*/ 889000 h 1552284"/>
                  <a:gd name="connsiteX3" fmla="*/ 1503291 w 1555814"/>
                  <a:gd name="connsiteY3" fmla="*/ 1134533 h 1552284"/>
                  <a:gd name="connsiteX4" fmla="*/ 1393875 w 1555814"/>
                  <a:gd name="connsiteY4" fmla="*/ 1363133 h 1552284"/>
                  <a:gd name="connsiteX5" fmla="*/ 1181557 w 1555814"/>
                  <a:gd name="connsiteY5" fmla="*/ 1515533 h 1552284"/>
                  <a:gd name="connsiteX6" fmla="*/ 723249 w 1555814"/>
                  <a:gd name="connsiteY6" fmla="*/ 1549791 h 1552284"/>
                  <a:gd name="connsiteX7" fmla="*/ 304132 w 1555814"/>
                  <a:gd name="connsiteY7" fmla="*/ 1529990 h 1552284"/>
                  <a:gd name="connsiteX8" fmla="*/ 60254 w 1555814"/>
                  <a:gd name="connsiteY8" fmla="*/ 1374606 h 1552284"/>
                  <a:gd name="connsiteX9" fmla="*/ 3648 w 1555814"/>
                  <a:gd name="connsiteY9" fmla="*/ 1058650 h 1552284"/>
                  <a:gd name="connsiteX10" fmla="*/ 3313 w 1555814"/>
                  <a:gd name="connsiteY10" fmla="*/ 884618 h 1552284"/>
                  <a:gd name="connsiteX0" fmla="*/ 1527780 w 1554253"/>
                  <a:gd name="connsiteY0" fmla="*/ 0 h 1552284"/>
                  <a:gd name="connsiteX1" fmla="*/ 1553180 w 1554253"/>
                  <a:gd name="connsiteY1" fmla="*/ 516467 h 1552284"/>
                  <a:gd name="connsiteX2" fmla="*/ 1544714 w 1554253"/>
                  <a:gd name="connsiteY2" fmla="*/ 889000 h 1552284"/>
                  <a:gd name="connsiteX3" fmla="*/ 1501730 w 1554253"/>
                  <a:gd name="connsiteY3" fmla="*/ 1134533 h 1552284"/>
                  <a:gd name="connsiteX4" fmla="*/ 1392314 w 1554253"/>
                  <a:gd name="connsiteY4" fmla="*/ 1363133 h 1552284"/>
                  <a:gd name="connsiteX5" fmla="*/ 1179996 w 1554253"/>
                  <a:gd name="connsiteY5" fmla="*/ 1515533 h 1552284"/>
                  <a:gd name="connsiteX6" fmla="*/ 721688 w 1554253"/>
                  <a:gd name="connsiteY6" fmla="*/ 1549791 h 1552284"/>
                  <a:gd name="connsiteX7" fmla="*/ 302571 w 1554253"/>
                  <a:gd name="connsiteY7" fmla="*/ 1529990 h 1552284"/>
                  <a:gd name="connsiteX8" fmla="*/ 58693 w 1554253"/>
                  <a:gd name="connsiteY8" fmla="*/ 1374606 h 1552284"/>
                  <a:gd name="connsiteX9" fmla="*/ 2087 w 1554253"/>
                  <a:gd name="connsiteY9" fmla="*/ 1058650 h 1552284"/>
                  <a:gd name="connsiteX10" fmla="*/ 12638 w 1554253"/>
                  <a:gd name="connsiteY10" fmla="*/ 901299 h 1552284"/>
                  <a:gd name="connsiteX0" fmla="*/ 1530451 w 1556924"/>
                  <a:gd name="connsiteY0" fmla="*/ 0 h 1552284"/>
                  <a:gd name="connsiteX1" fmla="*/ 1555851 w 1556924"/>
                  <a:gd name="connsiteY1" fmla="*/ 516467 h 1552284"/>
                  <a:gd name="connsiteX2" fmla="*/ 1547385 w 1556924"/>
                  <a:gd name="connsiteY2" fmla="*/ 889000 h 1552284"/>
                  <a:gd name="connsiteX3" fmla="*/ 1504401 w 1556924"/>
                  <a:gd name="connsiteY3" fmla="*/ 1134533 h 1552284"/>
                  <a:gd name="connsiteX4" fmla="*/ 1394985 w 1556924"/>
                  <a:gd name="connsiteY4" fmla="*/ 1363133 h 1552284"/>
                  <a:gd name="connsiteX5" fmla="*/ 1182667 w 1556924"/>
                  <a:gd name="connsiteY5" fmla="*/ 1515533 h 1552284"/>
                  <a:gd name="connsiteX6" fmla="*/ 724359 w 1556924"/>
                  <a:gd name="connsiteY6" fmla="*/ 1549791 h 1552284"/>
                  <a:gd name="connsiteX7" fmla="*/ 305242 w 1556924"/>
                  <a:gd name="connsiteY7" fmla="*/ 1529990 h 1552284"/>
                  <a:gd name="connsiteX8" fmla="*/ 61364 w 1556924"/>
                  <a:gd name="connsiteY8" fmla="*/ 1374606 h 1552284"/>
                  <a:gd name="connsiteX9" fmla="*/ 4758 w 1556924"/>
                  <a:gd name="connsiteY9" fmla="*/ 1058650 h 1552284"/>
                  <a:gd name="connsiteX10" fmla="*/ 1022 w 1556924"/>
                  <a:gd name="connsiteY10" fmla="*/ 901299 h 1552284"/>
                  <a:gd name="connsiteX0" fmla="*/ 1529030 w 1555503"/>
                  <a:gd name="connsiteY0" fmla="*/ 0 h 1552284"/>
                  <a:gd name="connsiteX1" fmla="*/ 1554430 w 1555503"/>
                  <a:gd name="connsiteY1" fmla="*/ 516467 h 1552284"/>
                  <a:gd name="connsiteX2" fmla="*/ 1545964 w 1555503"/>
                  <a:gd name="connsiteY2" fmla="*/ 889000 h 1552284"/>
                  <a:gd name="connsiteX3" fmla="*/ 1502980 w 1555503"/>
                  <a:gd name="connsiteY3" fmla="*/ 1134533 h 1552284"/>
                  <a:gd name="connsiteX4" fmla="*/ 1393564 w 1555503"/>
                  <a:gd name="connsiteY4" fmla="*/ 1363133 h 1552284"/>
                  <a:gd name="connsiteX5" fmla="*/ 1181246 w 1555503"/>
                  <a:gd name="connsiteY5" fmla="*/ 1515533 h 1552284"/>
                  <a:gd name="connsiteX6" fmla="*/ 722938 w 1555503"/>
                  <a:gd name="connsiteY6" fmla="*/ 1549791 h 1552284"/>
                  <a:gd name="connsiteX7" fmla="*/ 303821 w 1555503"/>
                  <a:gd name="connsiteY7" fmla="*/ 1529990 h 1552284"/>
                  <a:gd name="connsiteX8" fmla="*/ 59943 w 1555503"/>
                  <a:gd name="connsiteY8" fmla="*/ 1374606 h 1552284"/>
                  <a:gd name="connsiteX9" fmla="*/ 3337 w 1555503"/>
                  <a:gd name="connsiteY9" fmla="*/ 1058650 h 1552284"/>
                  <a:gd name="connsiteX10" fmla="*/ 4363 w 1555503"/>
                  <a:gd name="connsiteY10" fmla="*/ 901299 h 1552284"/>
                  <a:gd name="connsiteX0" fmla="*/ 1529030 w 1555503"/>
                  <a:gd name="connsiteY0" fmla="*/ 0 h 1552284"/>
                  <a:gd name="connsiteX1" fmla="*/ 1554430 w 1555503"/>
                  <a:gd name="connsiteY1" fmla="*/ 516467 h 1552284"/>
                  <a:gd name="connsiteX2" fmla="*/ 1545964 w 1555503"/>
                  <a:gd name="connsiteY2" fmla="*/ 889000 h 1552284"/>
                  <a:gd name="connsiteX3" fmla="*/ 1502980 w 1555503"/>
                  <a:gd name="connsiteY3" fmla="*/ 1134533 h 1552284"/>
                  <a:gd name="connsiteX4" fmla="*/ 1393564 w 1555503"/>
                  <a:gd name="connsiteY4" fmla="*/ 1363133 h 1552284"/>
                  <a:gd name="connsiteX5" fmla="*/ 1181246 w 1555503"/>
                  <a:gd name="connsiteY5" fmla="*/ 1515533 h 1552284"/>
                  <a:gd name="connsiteX6" fmla="*/ 722938 w 1555503"/>
                  <a:gd name="connsiteY6" fmla="*/ 1549791 h 1552284"/>
                  <a:gd name="connsiteX7" fmla="*/ 303821 w 1555503"/>
                  <a:gd name="connsiteY7" fmla="*/ 1529990 h 1552284"/>
                  <a:gd name="connsiteX8" fmla="*/ 59943 w 1555503"/>
                  <a:gd name="connsiteY8" fmla="*/ 1374606 h 1552284"/>
                  <a:gd name="connsiteX9" fmla="*/ 3337 w 1555503"/>
                  <a:gd name="connsiteY9" fmla="*/ 1058650 h 1552284"/>
                  <a:gd name="connsiteX10" fmla="*/ 4363 w 1555503"/>
                  <a:gd name="connsiteY10" fmla="*/ 886704 h 1552284"/>
                  <a:gd name="connsiteX0" fmla="*/ 1528262 w 1554735"/>
                  <a:gd name="connsiteY0" fmla="*/ 0 h 1552284"/>
                  <a:gd name="connsiteX1" fmla="*/ 1553662 w 1554735"/>
                  <a:gd name="connsiteY1" fmla="*/ 516467 h 1552284"/>
                  <a:gd name="connsiteX2" fmla="*/ 1545196 w 1554735"/>
                  <a:gd name="connsiteY2" fmla="*/ 889000 h 1552284"/>
                  <a:gd name="connsiteX3" fmla="*/ 1502212 w 1554735"/>
                  <a:gd name="connsiteY3" fmla="*/ 1134533 h 1552284"/>
                  <a:gd name="connsiteX4" fmla="*/ 1392796 w 1554735"/>
                  <a:gd name="connsiteY4" fmla="*/ 1363133 h 1552284"/>
                  <a:gd name="connsiteX5" fmla="*/ 1180478 w 1554735"/>
                  <a:gd name="connsiteY5" fmla="*/ 1515533 h 1552284"/>
                  <a:gd name="connsiteX6" fmla="*/ 722170 w 1554735"/>
                  <a:gd name="connsiteY6" fmla="*/ 1549791 h 1552284"/>
                  <a:gd name="connsiteX7" fmla="*/ 303053 w 1554735"/>
                  <a:gd name="connsiteY7" fmla="*/ 1529990 h 1552284"/>
                  <a:gd name="connsiteX8" fmla="*/ 59175 w 1554735"/>
                  <a:gd name="connsiteY8" fmla="*/ 1374606 h 1552284"/>
                  <a:gd name="connsiteX9" fmla="*/ 2569 w 1554735"/>
                  <a:gd name="connsiteY9" fmla="*/ 1058650 h 1552284"/>
                  <a:gd name="connsiteX10" fmla="*/ 8357 w 1554735"/>
                  <a:gd name="connsiteY10" fmla="*/ 886704 h 1552284"/>
                  <a:gd name="connsiteX0" fmla="*/ 1528262 w 1554735"/>
                  <a:gd name="connsiteY0" fmla="*/ 0 h 1552284"/>
                  <a:gd name="connsiteX1" fmla="*/ 1553662 w 1554735"/>
                  <a:gd name="connsiteY1" fmla="*/ 516467 h 1552284"/>
                  <a:gd name="connsiteX2" fmla="*/ 1545196 w 1554735"/>
                  <a:gd name="connsiteY2" fmla="*/ 889000 h 1552284"/>
                  <a:gd name="connsiteX3" fmla="*/ 1502212 w 1554735"/>
                  <a:gd name="connsiteY3" fmla="*/ 1134533 h 1552284"/>
                  <a:gd name="connsiteX4" fmla="*/ 1392796 w 1554735"/>
                  <a:gd name="connsiteY4" fmla="*/ 1363133 h 1552284"/>
                  <a:gd name="connsiteX5" fmla="*/ 1180478 w 1554735"/>
                  <a:gd name="connsiteY5" fmla="*/ 1515533 h 1552284"/>
                  <a:gd name="connsiteX6" fmla="*/ 722170 w 1554735"/>
                  <a:gd name="connsiteY6" fmla="*/ 1549791 h 1552284"/>
                  <a:gd name="connsiteX7" fmla="*/ 303053 w 1554735"/>
                  <a:gd name="connsiteY7" fmla="*/ 1529990 h 1552284"/>
                  <a:gd name="connsiteX8" fmla="*/ 59175 w 1554735"/>
                  <a:gd name="connsiteY8" fmla="*/ 1374606 h 1552284"/>
                  <a:gd name="connsiteX9" fmla="*/ 2569 w 1554735"/>
                  <a:gd name="connsiteY9" fmla="*/ 1058650 h 1552284"/>
                  <a:gd name="connsiteX10" fmla="*/ 8357 w 1554735"/>
                  <a:gd name="connsiteY10" fmla="*/ 886704 h 155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4735" h="1552284">
                    <a:moveTo>
                      <a:pt x="1528262" y="0"/>
                    </a:moveTo>
                    <a:cubicBezTo>
                      <a:pt x="1539551" y="184150"/>
                      <a:pt x="1550840" y="368300"/>
                      <a:pt x="1553662" y="516467"/>
                    </a:cubicBezTo>
                    <a:cubicBezTo>
                      <a:pt x="1556484" y="664634"/>
                      <a:pt x="1553771" y="785989"/>
                      <a:pt x="1545196" y="889000"/>
                    </a:cubicBezTo>
                    <a:cubicBezTo>
                      <a:pt x="1536621" y="992011"/>
                      <a:pt x="1527612" y="1055511"/>
                      <a:pt x="1502212" y="1134533"/>
                    </a:cubicBezTo>
                    <a:cubicBezTo>
                      <a:pt x="1476812" y="1213555"/>
                      <a:pt x="1446418" y="1299633"/>
                      <a:pt x="1392796" y="1363133"/>
                    </a:cubicBezTo>
                    <a:cubicBezTo>
                      <a:pt x="1339174" y="1426633"/>
                      <a:pt x="1292249" y="1484423"/>
                      <a:pt x="1180478" y="1515533"/>
                    </a:cubicBezTo>
                    <a:cubicBezTo>
                      <a:pt x="1068707" y="1546643"/>
                      <a:pt x="868407" y="1547382"/>
                      <a:pt x="722170" y="1549791"/>
                    </a:cubicBezTo>
                    <a:cubicBezTo>
                      <a:pt x="575933" y="1552200"/>
                      <a:pt x="413552" y="1559188"/>
                      <a:pt x="303053" y="1529990"/>
                    </a:cubicBezTo>
                    <a:cubicBezTo>
                      <a:pt x="192554" y="1500793"/>
                      <a:pt x="105264" y="1453348"/>
                      <a:pt x="59175" y="1374606"/>
                    </a:cubicBezTo>
                    <a:cubicBezTo>
                      <a:pt x="13086" y="1295864"/>
                      <a:pt x="10971" y="1142353"/>
                      <a:pt x="2569" y="1058650"/>
                    </a:cubicBezTo>
                    <a:cubicBezTo>
                      <a:pt x="-5833" y="974947"/>
                      <a:pt x="9139" y="902179"/>
                      <a:pt x="8357" y="886704"/>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DE2E5FF-5B3B-49F6-AE61-EDCB3977E348}"/>
                  </a:ext>
                </a:extLst>
              </p:cNvPr>
              <p:cNvSpPr/>
              <p:nvPr/>
            </p:nvSpPr>
            <p:spPr>
              <a:xfrm>
                <a:off x="7396692" y="2861535"/>
                <a:ext cx="668258" cy="2531534"/>
              </a:xfrm>
              <a:custGeom>
                <a:avLst/>
                <a:gdLst>
                  <a:gd name="connsiteX0" fmla="*/ 609600 w 668258"/>
                  <a:gd name="connsiteY0" fmla="*/ 2531534 h 2531534"/>
                  <a:gd name="connsiteX1" fmla="*/ 609600 w 668258"/>
                  <a:gd name="connsiteY1" fmla="*/ 482600 h 2531534"/>
                  <a:gd name="connsiteX2" fmla="*/ 0 w 668258"/>
                  <a:gd name="connsiteY2" fmla="*/ 0 h 2531534"/>
                </a:gdLst>
                <a:ahLst/>
                <a:cxnLst>
                  <a:cxn ang="0">
                    <a:pos x="connsiteX0" y="connsiteY0"/>
                  </a:cxn>
                  <a:cxn ang="0">
                    <a:pos x="connsiteX1" y="connsiteY1"/>
                  </a:cxn>
                  <a:cxn ang="0">
                    <a:pos x="connsiteX2" y="connsiteY2"/>
                  </a:cxn>
                </a:cxnLst>
                <a:rect l="l" t="t" r="r" b="b"/>
                <a:pathLst>
                  <a:path w="668258" h="2531534">
                    <a:moveTo>
                      <a:pt x="609600" y="2531534"/>
                    </a:moveTo>
                    <a:cubicBezTo>
                      <a:pt x="660400" y="1718028"/>
                      <a:pt x="711200" y="904522"/>
                      <a:pt x="609600" y="482600"/>
                    </a:cubicBezTo>
                    <a:cubicBezTo>
                      <a:pt x="508000" y="60678"/>
                      <a:pt x="254000" y="30339"/>
                      <a:pt x="0" y="0"/>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5F6592E-1A0F-48C3-A4C1-2F6389AE2EBD}"/>
                </a:ext>
              </a:extLst>
            </p:cNvPr>
            <p:cNvGrpSpPr/>
            <p:nvPr/>
          </p:nvGrpSpPr>
          <p:grpSpPr>
            <a:xfrm>
              <a:off x="5083058" y="2091335"/>
              <a:ext cx="2665294" cy="1135315"/>
              <a:chOff x="5081470" y="2529484"/>
              <a:chExt cx="2665294" cy="1135315"/>
            </a:xfrm>
          </p:grpSpPr>
          <p:sp>
            <p:nvSpPr>
              <p:cNvPr id="87" name="Freeform: Shape 86">
                <a:extLst>
                  <a:ext uri="{FF2B5EF4-FFF2-40B4-BE49-F238E27FC236}">
                    <a16:creationId xmlns:a16="http://schemas.microsoft.com/office/drawing/2014/main" id="{22826E16-776D-4679-9A82-1C018887EE59}"/>
                  </a:ext>
                </a:extLst>
              </p:cNvPr>
              <p:cNvSpPr/>
              <p:nvPr/>
            </p:nvSpPr>
            <p:spPr>
              <a:xfrm>
                <a:off x="5081470" y="2885257"/>
                <a:ext cx="2081705" cy="39046"/>
              </a:xfrm>
              <a:custGeom>
                <a:avLst/>
                <a:gdLst>
                  <a:gd name="connsiteX0" fmla="*/ 2026920 w 2026920"/>
                  <a:gd name="connsiteY0" fmla="*/ 15240 h 15240"/>
                  <a:gd name="connsiteX1" fmla="*/ 0 w 2026920"/>
                  <a:gd name="connsiteY1" fmla="*/ 0 h 15240"/>
                  <a:gd name="connsiteX2" fmla="*/ 0 w 2026920"/>
                  <a:gd name="connsiteY2" fmla="*/ 0 h 15240"/>
                  <a:gd name="connsiteX0" fmla="*/ 2086187 w 2086187"/>
                  <a:gd name="connsiteY0" fmla="*/ 23707 h 23707"/>
                  <a:gd name="connsiteX1" fmla="*/ 59267 w 2086187"/>
                  <a:gd name="connsiteY1" fmla="*/ 8467 h 23707"/>
                  <a:gd name="connsiteX2" fmla="*/ 0 w 2086187"/>
                  <a:gd name="connsiteY2" fmla="*/ 0 h 23707"/>
                  <a:gd name="connsiteX0" fmla="*/ 2086187 w 2086187"/>
                  <a:gd name="connsiteY0" fmla="*/ 23707 h 34051"/>
                  <a:gd name="connsiteX1" fmla="*/ 701264 w 2086187"/>
                  <a:gd name="connsiteY1" fmla="*/ 34051 h 34051"/>
                  <a:gd name="connsiteX2" fmla="*/ 59267 w 2086187"/>
                  <a:gd name="connsiteY2" fmla="*/ 8467 h 34051"/>
                  <a:gd name="connsiteX3" fmla="*/ 0 w 2086187"/>
                  <a:gd name="connsiteY3" fmla="*/ 0 h 34051"/>
                  <a:gd name="connsiteX0" fmla="*/ 2081705 w 2081705"/>
                  <a:gd name="connsiteY0" fmla="*/ 15240 h 54286"/>
                  <a:gd name="connsiteX1" fmla="*/ 696782 w 2081705"/>
                  <a:gd name="connsiteY1" fmla="*/ 25584 h 54286"/>
                  <a:gd name="connsiteX2" fmla="*/ 54785 w 2081705"/>
                  <a:gd name="connsiteY2" fmla="*/ 0 h 54286"/>
                  <a:gd name="connsiteX3" fmla="*/ 0 w 2081705"/>
                  <a:gd name="connsiteY3" fmla="*/ 54286 h 54286"/>
                  <a:gd name="connsiteX0" fmla="*/ 2081705 w 2081705"/>
                  <a:gd name="connsiteY0" fmla="*/ 0 h 39046"/>
                  <a:gd name="connsiteX1" fmla="*/ 696782 w 2081705"/>
                  <a:gd name="connsiteY1" fmla="*/ 10344 h 39046"/>
                  <a:gd name="connsiteX2" fmla="*/ 45821 w 2081705"/>
                  <a:gd name="connsiteY2" fmla="*/ 34066 h 39046"/>
                  <a:gd name="connsiteX3" fmla="*/ 0 w 2081705"/>
                  <a:gd name="connsiteY3" fmla="*/ 39046 h 39046"/>
                  <a:gd name="connsiteX0" fmla="*/ 2081705 w 2081705"/>
                  <a:gd name="connsiteY0" fmla="*/ 0 h 39046"/>
                  <a:gd name="connsiteX1" fmla="*/ 701264 w 2081705"/>
                  <a:gd name="connsiteY1" fmla="*/ 32756 h 39046"/>
                  <a:gd name="connsiteX2" fmla="*/ 45821 w 2081705"/>
                  <a:gd name="connsiteY2" fmla="*/ 34066 h 39046"/>
                  <a:gd name="connsiteX3" fmla="*/ 0 w 2081705"/>
                  <a:gd name="connsiteY3" fmla="*/ 39046 h 39046"/>
                </a:gdLst>
                <a:ahLst/>
                <a:cxnLst>
                  <a:cxn ang="0">
                    <a:pos x="connsiteX0" y="connsiteY0"/>
                  </a:cxn>
                  <a:cxn ang="0">
                    <a:pos x="connsiteX1" y="connsiteY1"/>
                  </a:cxn>
                  <a:cxn ang="0">
                    <a:pos x="connsiteX2" y="connsiteY2"/>
                  </a:cxn>
                  <a:cxn ang="0">
                    <a:pos x="connsiteX3" y="connsiteY3"/>
                  </a:cxn>
                </a:cxnLst>
                <a:rect l="l" t="t" r="r" b="b"/>
                <a:pathLst>
                  <a:path w="2081705" h="39046">
                    <a:moveTo>
                      <a:pt x="2081705" y="0"/>
                    </a:moveTo>
                    <a:lnTo>
                      <a:pt x="701264" y="32756"/>
                    </a:lnTo>
                    <a:lnTo>
                      <a:pt x="45821" y="34066"/>
                    </a:lnTo>
                    <a:lnTo>
                      <a:pt x="0" y="39046"/>
                    </a:ln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a:extLst>
                  <a:ext uri="{FF2B5EF4-FFF2-40B4-BE49-F238E27FC236}">
                    <a16:creationId xmlns:a16="http://schemas.microsoft.com/office/drawing/2014/main" id="{7AD328D1-0136-449E-93E5-C8DDBA67720A}"/>
                  </a:ext>
                </a:extLst>
              </p:cNvPr>
              <p:cNvGrpSpPr/>
              <p:nvPr/>
            </p:nvGrpSpPr>
            <p:grpSpPr>
              <a:xfrm>
                <a:off x="6995806" y="2529484"/>
                <a:ext cx="750958" cy="1135315"/>
                <a:chOff x="6980438" y="2630734"/>
                <a:chExt cx="750958" cy="1135315"/>
              </a:xfrm>
            </p:grpSpPr>
            <p:sp>
              <p:nvSpPr>
                <p:cNvPr id="37" name="TextBox 36">
                  <a:extLst>
                    <a:ext uri="{FF2B5EF4-FFF2-40B4-BE49-F238E27FC236}">
                      <a16:creationId xmlns:a16="http://schemas.microsoft.com/office/drawing/2014/main" id="{78F23B89-C67E-465F-9A34-E09B080716B6}"/>
                    </a:ext>
                  </a:extLst>
                </p:cNvPr>
                <p:cNvSpPr txBox="1"/>
                <p:nvPr/>
              </p:nvSpPr>
              <p:spPr>
                <a:xfrm>
                  <a:off x="6995297" y="3365939"/>
                  <a:ext cx="736099"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Market</a:t>
                  </a:r>
                </a:p>
                <a:p>
                  <a:pPr algn="ctr"/>
                  <a:r>
                    <a:rPr lang="en-US" sz="1000" b="1"/>
                    <a:t>Correction</a:t>
                  </a:r>
                </a:p>
              </p:txBody>
            </p:sp>
            <p:sp>
              <p:nvSpPr>
                <p:cNvPr id="83" name="Oval 82">
                  <a:extLst>
                    <a:ext uri="{FF2B5EF4-FFF2-40B4-BE49-F238E27FC236}">
                      <a16:creationId xmlns:a16="http://schemas.microsoft.com/office/drawing/2014/main" id="{07F784A7-FCFB-485F-B527-69EA15EB5D9A}"/>
                    </a:ext>
                  </a:extLst>
                </p:cNvPr>
                <p:cNvSpPr/>
                <p:nvPr/>
              </p:nvSpPr>
              <p:spPr>
                <a:xfrm>
                  <a:off x="6980438" y="2630734"/>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13">
              <a:extLst>
                <a:ext uri="{FF2B5EF4-FFF2-40B4-BE49-F238E27FC236}">
                  <a16:creationId xmlns:a16="http://schemas.microsoft.com/office/drawing/2014/main" id="{AB6D26B6-F08D-42BB-B38B-754CD0232D8F}"/>
                </a:ext>
              </a:extLst>
            </p:cNvPr>
            <p:cNvGrpSpPr/>
            <p:nvPr/>
          </p:nvGrpSpPr>
          <p:grpSpPr>
            <a:xfrm>
              <a:off x="7360331" y="3850821"/>
              <a:ext cx="1730828" cy="1468614"/>
              <a:chOff x="7358743" y="4288971"/>
              <a:chExt cx="1730828" cy="1468614"/>
            </a:xfrm>
          </p:grpSpPr>
          <p:sp>
            <p:nvSpPr>
              <p:cNvPr id="27" name="TextBox 26">
                <a:extLst>
                  <a:ext uri="{FF2B5EF4-FFF2-40B4-BE49-F238E27FC236}">
                    <a16:creationId xmlns:a16="http://schemas.microsoft.com/office/drawing/2014/main" id="{A393A91A-7D96-48BD-855C-588B0DB5173C}"/>
                  </a:ext>
                </a:extLst>
              </p:cNvPr>
              <p:cNvSpPr txBox="1"/>
              <p:nvPr/>
            </p:nvSpPr>
            <p:spPr>
              <a:xfrm>
                <a:off x="8264038" y="5357475"/>
                <a:ext cx="824265" cy="400110"/>
              </a:xfrm>
              <a:prstGeom prst="rect">
                <a:avLst/>
              </a:prstGeom>
              <a:noFill/>
              <a:ln>
                <a:noFill/>
              </a:ln>
            </p:spPr>
            <p:txBody>
              <a:bodyPr wrap="none" rtlCol="0">
                <a:spAutoFit/>
              </a:bodyPr>
              <a:lstStyle>
                <a:defPPr>
                  <a:defRPr lang="en-US"/>
                </a:defPPr>
                <a:lvl1pPr>
                  <a:defRPr sz="800">
                    <a:latin typeface="Univers LT Std 45 Light"/>
                  </a:defRPr>
                </a:lvl1pPr>
              </a:lstStyle>
              <a:p>
                <a:r>
                  <a:rPr lang="en-US" sz="1000" b="1"/>
                  <a:t>Unexpected</a:t>
                </a:r>
              </a:p>
              <a:p>
                <a:r>
                  <a:rPr lang="en-US" sz="1000" b="1"/>
                  <a:t>Expenses</a:t>
                </a:r>
              </a:p>
            </p:txBody>
          </p:sp>
          <p:sp>
            <p:nvSpPr>
              <p:cNvPr id="150" name="Freeform: Shape 149">
                <a:extLst>
                  <a:ext uri="{FF2B5EF4-FFF2-40B4-BE49-F238E27FC236}">
                    <a16:creationId xmlns:a16="http://schemas.microsoft.com/office/drawing/2014/main" id="{54DCF3BE-327D-451E-A7F2-04FBCE2AB011}"/>
                  </a:ext>
                </a:extLst>
              </p:cNvPr>
              <p:cNvSpPr/>
              <p:nvPr/>
            </p:nvSpPr>
            <p:spPr>
              <a:xfrm>
                <a:off x="7358743" y="4288971"/>
                <a:ext cx="1730828" cy="1419225"/>
              </a:xfrm>
              <a:custGeom>
                <a:avLst/>
                <a:gdLst>
                  <a:gd name="connsiteX0" fmla="*/ 1730828 w 1730828"/>
                  <a:gd name="connsiteY0" fmla="*/ 0 h 1400231"/>
                  <a:gd name="connsiteX1" fmla="*/ 1001486 w 1730828"/>
                  <a:gd name="connsiteY1" fmla="*/ 1055915 h 1400231"/>
                  <a:gd name="connsiteX2" fmla="*/ 870857 w 1730828"/>
                  <a:gd name="connsiteY2" fmla="*/ 1164772 h 1400231"/>
                  <a:gd name="connsiteX3" fmla="*/ 544286 w 1730828"/>
                  <a:gd name="connsiteY3" fmla="*/ 1371600 h 1400231"/>
                  <a:gd name="connsiteX4" fmla="*/ 0 w 1730828"/>
                  <a:gd name="connsiteY4" fmla="*/ 1393372 h 1400231"/>
                  <a:gd name="connsiteX0" fmla="*/ 1730828 w 1730828"/>
                  <a:gd name="connsiteY0" fmla="*/ 0 h 1400231"/>
                  <a:gd name="connsiteX1" fmla="*/ 1001486 w 1730828"/>
                  <a:gd name="connsiteY1" fmla="*/ 1055915 h 1400231"/>
                  <a:gd name="connsiteX2" fmla="*/ 775607 w 1730828"/>
                  <a:gd name="connsiteY2" fmla="*/ 1250497 h 1400231"/>
                  <a:gd name="connsiteX3" fmla="*/ 544286 w 1730828"/>
                  <a:gd name="connsiteY3" fmla="*/ 1371600 h 1400231"/>
                  <a:gd name="connsiteX4" fmla="*/ 0 w 1730828"/>
                  <a:gd name="connsiteY4" fmla="*/ 1393372 h 1400231"/>
                  <a:gd name="connsiteX0" fmla="*/ 1730828 w 1730828"/>
                  <a:gd name="connsiteY0" fmla="*/ 0 h 1400231"/>
                  <a:gd name="connsiteX1" fmla="*/ 1001486 w 1730828"/>
                  <a:gd name="connsiteY1" fmla="*/ 1055915 h 1400231"/>
                  <a:gd name="connsiteX2" fmla="*/ 685119 w 1730828"/>
                  <a:gd name="connsiteY2" fmla="*/ 1302885 h 1400231"/>
                  <a:gd name="connsiteX3" fmla="*/ 544286 w 1730828"/>
                  <a:gd name="connsiteY3" fmla="*/ 1371600 h 1400231"/>
                  <a:gd name="connsiteX4" fmla="*/ 0 w 1730828"/>
                  <a:gd name="connsiteY4" fmla="*/ 1393372 h 1400231"/>
                  <a:gd name="connsiteX0" fmla="*/ 1730828 w 1730828"/>
                  <a:gd name="connsiteY0" fmla="*/ 0 h 1400231"/>
                  <a:gd name="connsiteX1" fmla="*/ 1001486 w 1730828"/>
                  <a:gd name="connsiteY1" fmla="*/ 1055915 h 1400231"/>
                  <a:gd name="connsiteX2" fmla="*/ 694644 w 1730828"/>
                  <a:gd name="connsiteY2" fmla="*/ 1321935 h 1400231"/>
                  <a:gd name="connsiteX3" fmla="*/ 544286 w 1730828"/>
                  <a:gd name="connsiteY3" fmla="*/ 1371600 h 1400231"/>
                  <a:gd name="connsiteX4" fmla="*/ 0 w 1730828"/>
                  <a:gd name="connsiteY4" fmla="*/ 1393372 h 1400231"/>
                  <a:gd name="connsiteX0" fmla="*/ 1730828 w 1730828"/>
                  <a:gd name="connsiteY0" fmla="*/ 0 h 1410428"/>
                  <a:gd name="connsiteX1" fmla="*/ 1001486 w 1730828"/>
                  <a:gd name="connsiteY1" fmla="*/ 1055915 h 1410428"/>
                  <a:gd name="connsiteX2" fmla="*/ 694644 w 1730828"/>
                  <a:gd name="connsiteY2" fmla="*/ 1321935 h 1410428"/>
                  <a:gd name="connsiteX3" fmla="*/ 387123 w 1730828"/>
                  <a:gd name="connsiteY3" fmla="*/ 1390650 h 1410428"/>
                  <a:gd name="connsiteX4" fmla="*/ 0 w 1730828"/>
                  <a:gd name="connsiteY4" fmla="*/ 1393372 h 1410428"/>
                  <a:gd name="connsiteX0" fmla="*/ 1730828 w 1730828"/>
                  <a:gd name="connsiteY0" fmla="*/ 0 h 1410428"/>
                  <a:gd name="connsiteX1" fmla="*/ 1001486 w 1730828"/>
                  <a:gd name="connsiteY1" fmla="*/ 1055915 h 1410428"/>
                  <a:gd name="connsiteX2" fmla="*/ 694644 w 1730828"/>
                  <a:gd name="connsiteY2" fmla="*/ 1321935 h 1410428"/>
                  <a:gd name="connsiteX3" fmla="*/ 387123 w 1730828"/>
                  <a:gd name="connsiteY3" fmla="*/ 1390650 h 1410428"/>
                  <a:gd name="connsiteX4" fmla="*/ 0 w 1730828"/>
                  <a:gd name="connsiteY4" fmla="*/ 1393372 h 1410428"/>
                  <a:gd name="connsiteX0" fmla="*/ 1730828 w 1730828"/>
                  <a:gd name="connsiteY0" fmla="*/ 0 h 1432406"/>
                  <a:gd name="connsiteX1" fmla="*/ 1001486 w 1730828"/>
                  <a:gd name="connsiteY1" fmla="*/ 1055915 h 1432406"/>
                  <a:gd name="connsiteX2" fmla="*/ 694644 w 1730828"/>
                  <a:gd name="connsiteY2" fmla="*/ 1321935 h 1432406"/>
                  <a:gd name="connsiteX3" fmla="*/ 363311 w 1730828"/>
                  <a:gd name="connsiteY3" fmla="*/ 1419225 h 1432406"/>
                  <a:gd name="connsiteX4" fmla="*/ 0 w 1730828"/>
                  <a:gd name="connsiteY4" fmla="*/ 1393372 h 1432406"/>
                  <a:gd name="connsiteX0" fmla="*/ 1730828 w 1730828"/>
                  <a:gd name="connsiteY0" fmla="*/ 0 h 1419225"/>
                  <a:gd name="connsiteX1" fmla="*/ 1001486 w 1730828"/>
                  <a:gd name="connsiteY1" fmla="*/ 1055915 h 1419225"/>
                  <a:gd name="connsiteX2" fmla="*/ 694644 w 1730828"/>
                  <a:gd name="connsiteY2" fmla="*/ 1321935 h 1419225"/>
                  <a:gd name="connsiteX3" fmla="*/ 363311 w 1730828"/>
                  <a:gd name="connsiteY3" fmla="*/ 1419225 h 1419225"/>
                  <a:gd name="connsiteX4" fmla="*/ 0 w 1730828"/>
                  <a:gd name="connsiteY4" fmla="*/ 1393372 h 1419225"/>
                  <a:gd name="connsiteX0" fmla="*/ 1730828 w 1730828"/>
                  <a:gd name="connsiteY0" fmla="*/ 0 h 1419225"/>
                  <a:gd name="connsiteX1" fmla="*/ 1001486 w 1730828"/>
                  <a:gd name="connsiteY1" fmla="*/ 1055915 h 1419225"/>
                  <a:gd name="connsiteX2" fmla="*/ 694644 w 1730828"/>
                  <a:gd name="connsiteY2" fmla="*/ 1321935 h 1419225"/>
                  <a:gd name="connsiteX3" fmla="*/ 363311 w 1730828"/>
                  <a:gd name="connsiteY3" fmla="*/ 1419225 h 1419225"/>
                  <a:gd name="connsiteX4" fmla="*/ 0 w 1730828"/>
                  <a:gd name="connsiteY4" fmla="*/ 1393372 h 1419225"/>
                  <a:gd name="connsiteX0" fmla="*/ 1730828 w 1730828"/>
                  <a:gd name="connsiteY0" fmla="*/ 0 h 1419225"/>
                  <a:gd name="connsiteX1" fmla="*/ 1006248 w 1730828"/>
                  <a:gd name="connsiteY1" fmla="*/ 1032103 h 1419225"/>
                  <a:gd name="connsiteX2" fmla="*/ 694644 w 1730828"/>
                  <a:gd name="connsiteY2" fmla="*/ 1321935 h 1419225"/>
                  <a:gd name="connsiteX3" fmla="*/ 363311 w 1730828"/>
                  <a:gd name="connsiteY3" fmla="*/ 1419225 h 1419225"/>
                  <a:gd name="connsiteX4" fmla="*/ 0 w 1730828"/>
                  <a:gd name="connsiteY4" fmla="*/ 1393372 h 141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828" h="1419225">
                    <a:moveTo>
                      <a:pt x="1730828" y="0"/>
                    </a:moveTo>
                    <a:cubicBezTo>
                      <a:pt x="1437821" y="430893"/>
                      <a:pt x="1178945" y="811781"/>
                      <a:pt x="1006248" y="1032103"/>
                    </a:cubicBezTo>
                    <a:cubicBezTo>
                      <a:pt x="833551" y="1252426"/>
                      <a:pt x="801800" y="1257415"/>
                      <a:pt x="694644" y="1321935"/>
                    </a:cubicBezTo>
                    <a:cubicBezTo>
                      <a:pt x="587488" y="1386455"/>
                      <a:pt x="522741" y="1409699"/>
                      <a:pt x="363311" y="1419225"/>
                    </a:cubicBezTo>
                    <a:cubicBezTo>
                      <a:pt x="-100920" y="1385887"/>
                      <a:pt x="199571" y="1401536"/>
                      <a:pt x="0" y="1393372"/>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74585962-2EF7-4681-9134-2421DC7F9495}"/>
                  </a:ext>
                </a:extLst>
              </p:cNvPr>
              <p:cNvSpPr/>
              <p:nvPr/>
            </p:nvSpPr>
            <p:spPr>
              <a:xfrm>
                <a:off x="8181440" y="4670913"/>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29BBB02-7E30-49FB-B312-42AE35EA3C8F}"/>
                </a:ext>
              </a:extLst>
            </p:cNvPr>
            <p:cNvGrpSpPr/>
            <p:nvPr/>
          </p:nvGrpSpPr>
          <p:grpSpPr>
            <a:xfrm>
              <a:off x="6395461" y="1659999"/>
              <a:ext cx="2684812" cy="1570338"/>
              <a:chOff x="6393873" y="2098149"/>
              <a:chExt cx="2684812" cy="1570338"/>
            </a:xfrm>
          </p:grpSpPr>
          <p:sp>
            <p:nvSpPr>
              <p:cNvPr id="111" name="Freeform: Shape 110">
                <a:extLst>
                  <a:ext uri="{FF2B5EF4-FFF2-40B4-BE49-F238E27FC236}">
                    <a16:creationId xmlns:a16="http://schemas.microsoft.com/office/drawing/2014/main" id="{77F1E423-B47F-4188-8EFD-293337B33AA7}"/>
                  </a:ext>
                </a:extLst>
              </p:cNvPr>
              <p:cNvSpPr/>
              <p:nvPr/>
            </p:nvSpPr>
            <p:spPr>
              <a:xfrm>
                <a:off x="6393873" y="2303869"/>
                <a:ext cx="1759527" cy="169167"/>
              </a:xfrm>
              <a:custGeom>
                <a:avLst/>
                <a:gdLst>
                  <a:gd name="connsiteX0" fmla="*/ 0 w 1759527"/>
                  <a:gd name="connsiteY0" fmla="*/ 30622 h 169167"/>
                  <a:gd name="connsiteX1" fmla="*/ 1413163 w 1759527"/>
                  <a:gd name="connsiteY1" fmla="*/ 9840 h 169167"/>
                  <a:gd name="connsiteX2" fmla="*/ 1759527 w 1759527"/>
                  <a:gd name="connsiteY2" fmla="*/ 169167 h 169167"/>
                </a:gdLst>
                <a:ahLst/>
                <a:cxnLst>
                  <a:cxn ang="0">
                    <a:pos x="connsiteX0" y="connsiteY0"/>
                  </a:cxn>
                  <a:cxn ang="0">
                    <a:pos x="connsiteX1" y="connsiteY1"/>
                  </a:cxn>
                  <a:cxn ang="0">
                    <a:pos x="connsiteX2" y="connsiteY2"/>
                  </a:cxn>
                </a:cxnLst>
                <a:rect l="l" t="t" r="r" b="b"/>
                <a:pathLst>
                  <a:path w="1759527" h="169167">
                    <a:moveTo>
                      <a:pt x="0" y="30622"/>
                    </a:moveTo>
                    <a:cubicBezTo>
                      <a:pt x="559954" y="8685"/>
                      <a:pt x="1119909" y="-13251"/>
                      <a:pt x="1413163" y="9840"/>
                    </a:cubicBezTo>
                    <a:cubicBezTo>
                      <a:pt x="1706417" y="32931"/>
                      <a:pt x="1732972" y="101049"/>
                      <a:pt x="1759527" y="169167"/>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6708C81-438C-45DE-9CCE-737ECA2974AB}"/>
                  </a:ext>
                </a:extLst>
              </p:cNvPr>
              <p:cNvGrpSpPr/>
              <p:nvPr/>
            </p:nvGrpSpPr>
            <p:grpSpPr>
              <a:xfrm>
                <a:off x="7846329" y="2098149"/>
                <a:ext cx="1232356" cy="1570338"/>
                <a:chOff x="7846329" y="2098149"/>
                <a:chExt cx="1232356" cy="1570338"/>
              </a:xfrm>
            </p:grpSpPr>
            <p:sp>
              <p:nvSpPr>
                <p:cNvPr id="39" name="TextBox 38">
                  <a:extLst>
                    <a:ext uri="{FF2B5EF4-FFF2-40B4-BE49-F238E27FC236}">
                      <a16:creationId xmlns:a16="http://schemas.microsoft.com/office/drawing/2014/main" id="{D0298B33-D735-45B2-B63B-3A1440436924}"/>
                    </a:ext>
                  </a:extLst>
                </p:cNvPr>
                <p:cNvSpPr txBox="1"/>
                <p:nvPr/>
              </p:nvSpPr>
              <p:spPr>
                <a:xfrm>
                  <a:off x="7896809" y="2793340"/>
                  <a:ext cx="596638"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Skilled</a:t>
                  </a:r>
                </a:p>
                <a:p>
                  <a:pPr algn="ctr"/>
                  <a:r>
                    <a:rPr lang="en-US" sz="1000" b="1"/>
                    <a:t>Nursing</a:t>
                  </a:r>
                </a:p>
              </p:txBody>
            </p:sp>
            <p:sp>
              <p:nvSpPr>
                <p:cNvPr id="149" name="Freeform: Shape 148">
                  <a:extLst>
                    <a:ext uri="{FF2B5EF4-FFF2-40B4-BE49-F238E27FC236}">
                      <a16:creationId xmlns:a16="http://schemas.microsoft.com/office/drawing/2014/main" id="{C9410428-3A35-4C63-AFBA-A5FF80A67E9A}"/>
                    </a:ext>
                  </a:extLst>
                </p:cNvPr>
                <p:cNvSpPr/>
                <p:nvPr/>
              </p:nvSpPr>
              <p:spPr>
                <a:xfrm>
                  <a:off x="8316685" y="2579915"/>
                  <a:ext cx="762000" cy="1088572"/>
                </a:xfrm>
                <a:custGeom>
                  <a:avLst/>
                  <a:gdLst>
                    <a:gd name="connsiteX0" fmla="*/ 0 w 762000"/>
                    <a:gd name="connsiteY0" fmla="*/ 0 h 1088572"/>
                    <a:gd name="connsiteX1" fmla="*/ 762000 w 762000"/>
                    <a:gd name="connsiteY1" fmla="*/ 1088572 h 1088572"/>
                    <a:gd name="connsiteX2" fmla="*/ 762000 w 762000"/>
                    <a:gd name="connsiteY2" fmla="*/ 1088572 h 1088572"/>
                  </a:gdLst>
                  <a:ahLst/>
                  <a:cxnLst>
                    <a:cxn ang="0">
                      <a:pos x="connsiteX0" y="connsiteY0"/>
                    </a:cxn>
                    <a:cxn ang="0">
                      <a:pos x="connsiteX1" y="connsiteY1"/>
                    </a:cxn>
                    <a:cxn ang="0">
                      <a:pos x="connsiteX2" y="connsiteY2"/>
                    </a:cxn>
                  </a:cxnLst>
                  <a:rect l="l" t="t" r="r" b="b"/>
                  <a:pathLst>
                    <a:path w="762000" h="1088572">
                      <a:moveTo>
                        <a:pt x="0" y="0"/>
                      </a:moveTo>
                      <a:lnTo>
                        <a:pt x="762000" y="1088572"/>
                      </a:lnTo>
                      <a:lnTo>
                        <a:pt x="762000" y="1088572"/>
                      </a:ln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3FEEE62D-EAB5-4F39-AE30-612794822AB8}"/>
                    </a:ext>
                  </a:extLst>
                </p:cNvPr>
                <p:cNvSpPr/>
                <p:nvPr/>
              </p:nvSpPr>
              <p:spPr>
                <a:xfrm>
                  <a:off x="7846329" y="2098149"/>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DF171249-5639-4DDB-8EE2-B2337D394DB2}"/>
                </a:ext>
              </a:extLst>
            </p:cNvPr>
            <p:cNvGrpSpPr/>
            <p:nvPr/>
          </p:nvGrpSpPr>
          <p:grpSpPr>
            <a:xfrm>
              <a:off x="4344989" y="1285817"/>
              <a:ext cx="2278671" cy="1000254"/>
              <a:chOff x="4343400" y="1723967"/>
              <a:chExt cx="2278671" cy="1000254"/>
            </a:xfrm>
          </p:grpSpPr>
          <p:sp>
            <p:nvSpPr>
              <p:cNvPr id="107" name="Freeform: Shape 106">
                <a:extLst>
                  <a:ext uri="{FF2B5EF4-FFF2-40B4-BE49-F238E27FC236}">
                    <a16:creationId xmlns:a16="http://schemas.microsoft.com/office/drawing/2014/main" id="{C7B785B7-13D0-40E9-9024-528A88F280B3}"/>
                  </a:ext>
                </a:extLst>
              </p:cNvPr>
              <p:cNvSpPr/>
              <p:nvPr/>
            </p:nvSpPr>
            <p:spPr>
              <a:xfrm>
                <a:off x="4343400" y="2299855"/>
                <a:ext cx="1796301" cy="6927"/>
              </a:xfrm>
              <a:custGeom>
                <a:avLst/>
                <a:gdLst>
                  <a:gd name="connsiteX0" fmla="*/ 0 w 1796301"/>
                  <a:gd name="connsiteY0" fmla="*/ 0 h 6927"/>
                  <a:gd name="connsiteX1" fmla="*/ 1627909 w 1796301"/>
                  <a:gd name="connsiteY1" fmla="*/ 6927 h 6927"/>
                  <a:gd name="connsiteX2" fmla="*/ 1662545 w 1796301"/>
                  <a:gd name="connsiteY2" fmla="*/ 0 h 6927"/>
                </a:gdLst>
                <a:ahLst/>
                <a:cxnLst>
                  <a:cxn ang="0">
                    <a:pos x="connsiteX0" y="connsiteY0"/>
                  </a:cxn>
                  <a:cxn ang="0">
                    <a:pos x="connsiteX1" y="connsiteY1"/>
                  </a:cxn>
                  <a:cxn ang="0">
                    <a:pos x="connsiteX2" y="connsiteY2"/>
                  </a:cxn>
                </a:cxnLst>
                <a:rect l="l" t="t" r="r" b="b"/>
                <a:pathLst>
                  <a:path w="1796301" h="6927">
                    <a:moveTo>
                      <a:pt x="0" y="0"/>
                    </a:moveTo>
                    <a:lnTo>
                      <a:pt x="1627909" y="6927"/>
                    </a:lnTo>
                    <a:cubicBezTo>
                      <a:pt x="1905000" y="6927"/>
                      <a:pt x="1783772" y="3463"/>
                      <a:pt x="1662545" y="0"/>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720DDA4-9BD7-42E1-9C0C-05DB68993975}"/>
                  </a:ext>
                </a:extLst>
              </p:cNvPr>
              <p:cNvSpPr txBox="1"/>
              <p:nvPr/>
            </p:nvSpPr>
            <p:spPr>
              <a:xfrm>
                <a:off x="5555753" y="1723967"/>
                <a:ext cx="1066318" cy="253916"/>
              </a:xfrm>
              <a:prstGeom prst="rect">
                <a:avLst/>
              </a:prstGeom>
              <a:noFill/>
              <a:ln>
                <a:noFill/>
              </a:ln>
            </p:spPr>
            <p:txBody>
              <a:bodyPr wrap="none" rtlCol="0">
                <a:spAutoFit/>
              </a:bodyPr>
              <a:lstStyle/>
              <a:p>
                <a:r>
                  <a:rPr lang="en-US" sz="1050" b="1">
                    <a:latin typeface="Arial Narrow" panose="020B0606020202030204" pitchFamily="34" charset="0"/>
                  </a:rPr>
                  <a:t>In-home Support</a:t>
                </a:r>
              </a:p>
            </p:txBody>
          </p:sp>
          <p:sp>
            <p:nvSpPr>
              <p:cNvPr id="109" name="Oval 108">
                <a:extLst>
                  <a:ext uri="{FF2B5EF4-FFF2-40B4-BE49-F238E27FC236}">
                    <a16:creationId xmlns:a16="http://schemas.microsoft.com/office/drawing/2014/main" id="{9E987FFD-7A9A-4672-8CC9-9214CC8AD5AA}"/>
                  </a:ext>
                </a:extLst>
              </p:cNvPr>
              <p:cNvSpPr/>
              <p:nvPr/>
            </p:nvSpPr>
            <p:spPr>
              <a:xfrm>
                <a:off x="5693878" y="1992701"/>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A5BF03FD-740E-4028-8837-D838BB2AE0CD}"/>
                </a:ext>
              </a:extLst>
            </p:cNvPr>
            <p:cNvGrpSpPr/>
            <p:nvPr/>
          </p:nvGrpSpPr>
          <p:grpSpPr>
            <a:xfrm>
              <a:off x="2662163" y="2193499"/>
              <a:ext cx="2714433" cy="3312535"/>
              <a:chOff x="2660574" y="2631648"/>
              <a:chExt cx="2714433" cy="3312535"/>
            </a:xfrm>
          </p:grpSpPr>
          <p:grpSp>
            <p:nvGrpSpPr>
              <p:cNvPr id="9" name="Group 8">
                <a:extLst>
                  <a:ext uri="{FF2B5EF4-FFF2-40B4-BE49-F238E27FC236}">
                    <a16:creationId xmlns:a16="http://schemas.microsoft.com/office/drawing/2014/main" id="{1C4D1459-0E9C-47F3-A7DC-657D062B475F}"/>
                  </a:ext>
                </a:extLst>
              </p:cNvPr>
              <p:cNvGrpSpPr/>
              <p:nvPr/>
            </p:nvGrpSpPr>
            <p:grpSpPr>
              <a:xfrm>
                <a:off x="2660574" y="3048200"/>
                <a:ext cx="2132238" cy="2895983"/>
                <a:chOff x="2660574" y="3048200"/>
                <a:chExt cx="2132238" cy="2895983"/>
              </a:xfrm>
            </p:grpSpPr>
            <p:sp>
              <p:nvSpPr>
                <p:cNvPr id="101" name="Freeform: Shape 100">
                  <a:extLst>
                    <a:ext uri="{FF2B5EF4-FFF2-40B4-BE49-F238E27FC236}">
                      <a16:creationId xmlns:a16="http://schemas.microsoft.com/office/drawing/2014/main" id="{255EF107-7AB8-4DA2-AFA2-EF32CDEDD374}"/>
                    </a:ext>
                  </a:extLst>
                </p:cNvPr>
                <p:cNvSpPr/>
                <p:nvPr/>
              </p:nvSpPr>
              <p:spPr>
                <a:xfrm>
                  <a:off x="4379153" y="3048200"/>
                  <a:ext cx="413659" cy="2643094"/>
                </a:xfrm>
                <a:custGeom>
                  <a:avLst/>
                  <a:gdLst>
                    <a:gd name="connsiteX0" fmla="*/ 406671 w 406671"/>
                    <a:gd name="connsiteY0" fmla="*/ 0 h 2540000"/>
                    <a:gd name="connsiteX1" fmla="*/ 237338 w 406671"/>
                    <a:gd name="connsiteY1" fmla="*/ 76200 h 2540000"/>
                    <a:gd name="connsiteX2" fmla="*/ 110338 w 406671"/>
                    <a:gd name="connsiteY2" fmla="*/ 237066 h 2540000"/>
                    <a:gd name="connsiteX3" fmla="*/ 17205 w 406671"/>
                    <a:gd name="connsiteY3" fmla="*/ 448733 h 2540000"/>
                    <a:gd name="connsiteX4" fmla="*/ 271 w 406671"/>
                    <a:gd name="connsiteY4" fmla="*/ 2540000 h 2540000"/>
                    <a:gd name="connsiteX0" fmla="*/ 406671 w 406671"/>
                    <a:gd name="connsiteY0" fmla="*/ 0 h 2540000"/>
                    <a:gd name="connsiteX1" fmla="*/ 237338 w 406671"/>
                    <a:gd name="connsiteY1" fmla="*/ 76200 h 2540000"/>
                    <a:gd name="connsiteX2" fmla="*/ 68005 w 406671"/>
                    <a:gd name="connsiteY2" fmla="*/ 270933 h 2540000"/>
                    <a:gd name="connsiteX3" fmla="*/ 17205 w 406671"/>
                    <a:gd name="connsiteY3" fmla="*/ 448733 h 2540000"/>
                    <a:gd name="connsiteX4" fmla="*/ 271 w 406671"/>
                    <a:gd name="connsiteY4" fmla="*/ 2540000 h 2540000"/>
                    <a:gd name="connsiteX0" fmla="*/ 406671 w 406671"/>
                    <a:gd name="connsiteY0" fmla="*/ 0 h 2540000"/>
                    <a:gd name="connsiteX1" fmla="*/ 237338 w 406671"/>
                    <a:gd name="connsiteY1" fmla="*/ 76200 h 2540000"/>
                    <a:gd name="connsiteX2" fmla="*/ 68005 w 406671"/>
                    <a:gd name="connsiteY2" fmla="*/ 194733 h 2540000"/>
                    <a:gd name="connsiteX3" fmla="*/ 17205 w 406671"/>
                    <a:gd name="connsiteY3" fmla="*/ 448733 h 2540000"/>
                    <a:gd name="connsiteX4" fmla="*/ 271 w 406671"/>
                    <a:gd name="connsiteY4" fmla="*/ 2540000 h 2540000"/>
                    <a:gd name="connsiteX0" fmla="*/ 406671 w 406671"/>
                    <a:gd name="connsiteY0" fmla="*/ 0 h 2540000"/>
                    <a:gd name="connsiteX1" fmla="*/ 237338 w 406671"/>
                    <a:gd name="connsiteY1" fmla="*/ 76200 h 2540000"/>
                    <a:gd name="connsiteX2" fmla="*/ 68005 w 406671"/>
                    <a:gd name="connsiteY2" fmla="*/ 194733 h 2540000"/>
                    <a:gd name="connsiteX3" fmla="*/ 17205 w 406671"/>
                    <a:gd name="connsiteY3" fmla="*/ 448733 h 2540000"/>
                    <a:gd name="connsiteX4" fmla="*/ 271 w 406671"/>
                    <a:gd name="connsiteY4" fmla="*/ 2540000 h 2540000"/>
                    <a:gd name="connsiteX0" fmla="*/ 444213 w 444213"/>
                    <a:gd name="connsiteY0" fmla="*/ 0 h 2540000"/>
                    <a:gd name="connsiteX1" fmla="*/ 274880 w 444213"/>
                    <a:gd name="connsiteY1" fmla="*/ 76200 h 2540000"/>
                    <a:gd name="connsiteX2" fmla="*/ 105547 w 444213"/>
                    <a:gd name="connsiteY2" fmla="*/ 194733 h 2540000"/>
                    <a:gd name="connsiteX3" fmla="*/ 3947 w 444213"/>
                    <a:gd name="connsiteY3" fmla="*/ 1007533 h 2540000"/>
                    <a:gd name="connsiteX4" fmla="*/ 37813 w 444213"/>
                    <a:gd name="connsiteY4" fmla="*/ 2540000 h 2540000"/>
                    <a:gd name="connsiteX0" fmla="*/ 414712 w 414712"/>
                    <a:gd name="connsiteY0" fmla="*/ 0 h 2540000"/>
                    <a:gd name="connsiteX1" fmla="*/ 245379 w 414712"/>
                    <a:gd name="connsiteY1" fmla="*/ 76200 h 2540000"/>
                    <a:gd name="connsiteX2" fmla="*/ 76046 w 414712"/>
                    <a:gd name="connsiteY2" fmla="*/ 194733 h 2540000"/>
                    <a:gd name="connsiteX3" fmla="*/ 8313 w 414712"/>
                    <a:gd name="connsiteY3" fmla="*/ 1270000 h 2540000"/>
                    <a:gd name="connsiteX4" fmla="*/ 8312 w 414712"/>
                    <a:gd name="connsiteY4" fmla="*/ 2540000 h 2540000"/>
                    <a:gd name="connsiteX0" fmla="*/ 414712 w 414712"/>
                    <a:gd name="connsiteY0" fmla="*/ 0 h 2540000"/>
                    <a:gd name="connsiteX1" fmla="*/ 245379 w 414712"/>
                    <a:gd name="connsiteY1" fmla="*/ 76200 h 2540000"/>
                    <a:gd name="connsiteX2" fmla="*/ 25246 w 414712"/>
                    <a:gd name="connsiteY2" fmla="*/ 389466 h 2540000"/>
                    <a:gd name="connsiteX3" fmla="*/ 8313 w 414712"/>
                    <a:gd name="connsiteY3" fmla="*/ 1270000 h 2540000"/>
                    <a:gd name="connsiteX4" fmla="*/ 8312 w 414712"/>
                    <a:gd name="connsiteY4" fmla="*/ 2540000 h 2540000"/>
                    <a:gd name="connsiteX0" fmla="*/ 413659 w 413659"/>
                    <a:gd name="connsiteY0" fmla="*/ 0 h 2643094"/>
                    <a:gd name="connsiteX1" fmla="*/ 244326 w 413659"/>
                    <a:gd name="connsiteY1" fmla="*/ 76200 h 2643094"/>
                    <a:gd name="connsiteX2" fmla="*/ 24193 w 413659"/>
                    <a:gd name="connsiteY2" fmla="*/ 389466 h 2643094"/>
                    <a:gd name="connsiteX3" fmla="*/ 7260 w 413659"/>
                    <a:gd name="connsiteY3" fmla="*/ 1270000 h 2643094"/>
                    <a:gd name="connsiteX4" fmla="*/ 11741 w 413659"/>
                    <a:gd name="connsiteY4" fmla="*/ 2643094 h 264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659" h="2643094">
                      <a:moveTo>
                        <a:pt x="413659" y="0"/>
                      </a:moveTo>
                      <a:cubicBezTo>
                        <a:pt x="353687" y="18344"/>
                        <a:pt x="309237" y="11289"/>
                        <a:pt x="244326" y="76200"/>
                      </a:cubicBezTo>
                      <a:cubicBezTo>
                        <a:pt x="179415" y="141111"/>
                        <a:pt x="63704" y="190499"/>
                        <a:pt x="24193" y="389466"/>
                      </a:cubicBezTo>
                      <a:cubicBezTo>
                        <a:pt x="-15318" y="588433"/>
                        <a:pt x="25604" y="886178"/>
                        <a:pt x="7260" y="1270000"/>
                      </a:cubicBezTo>
                      <a:cubicBezTo>
                        <a:pt x="-11084" y="1653822"/>
                        <a:pt x="11036" y="1789371"/>
                        <a:pt x="11741" y="2643094"/>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8B7DB6B8-08B2-4FDB-90A8-439515C2B5DA}"/>
                    </a:ext>
                  </a:extLst>
                </p:cNvPr>
                <p:cNvSpPr/>
                <p:nvPr/>
              </p:nvSpPr>
              <p:spPr>
                <a:xfrm>
                  <a:off x="2660574" y="4297418"/>
                  <a:ext cx="1743596" cy="1646765"/>
                </a:xfrm>
                <a:custGeom>
                  <a:avLst/>
                  <a:gdLst>
                    <a:gd name="connsiteX0" fmla="*/ 1841369 w 1841369"/>
                    <a:gd name="connsiteY0" fmla="*/ 1380066 h 1665477"/>
                    <a:gd name="connsiteX1" fmla="*/ 1722836 w 1841369"/>
                    <a:gd name="connsiteY1" fmla="*/ 1540933 h 1665477"/>
                    <a:gd name="connsiteX2" fmla="*/ 1545036 w 1841369"/>
                    <a:gd name="connsiteY2" fmla="*/ 1634066 h 1665477"/>
                    <a:gd name="connsiteX3" fmla="*/ 478236 w 1841369"/>
                    <a:gd name="connsiteY3" fmla="*/ 1642533 h 1665477"/>
                    <a:gd name="connsiteX4" fmla="*/ 88769 w 1841369"/>
                    <a:gd name="connsiteY4" fmla="*/ 1346200 h 1665477"/>
                    <a:gd name="connsiteX5" fmla="*/ 4102 w 1841369"/>
                    <a:gd name="connsiteY5" fmla="*/ 1024466 h 1665477"/>
                    <a:gd name="connsiteX6" fmla="*/ 21036 w 1841369"/>
                    <a:gd name="connsiteY6" fmla="*/ 0 h 1665477"/>
                    <a:gd name="connsiteX0" fmla="*/ 1841369 w 1841369"/>
                    <a:gd name="connsiteY0" fmla="*/ 1380066 h 1660207"/>
                    <a:gd name="connsiteX1" fmla="*/ 1722836 w 1841369"/>
                    <a:gd name="connsiteY1" fmla="*/ 1540933 h 1660207"/>
                    <a:gd name="connsiteX2" fmla="*/ 1422270 w 1841369"/>
                    <a:gd name="connsiteY2" fmla="*/ 1617132 h 1660207"/>
                    <a:gd name="connsiteX3" fmla="*/ 478236 w 1841369"/>
                    <a:gd name="connsiteY3" fmla="*/ 1642533 h 1660207"/>
                    <a:gd name="connsiteX4" fmla="*/ 88769 w 1841369"/>
                    <a:gd name="connsiteY4" fmla="*/ 1346200 h 1660207"/>
                    <a:gd name="connsiteX5" fmla="*/ 4102 w 1841369"/>
                    <a:gd name="connsiteY5" fmla="*/ 1024466 h 1660207"/>
                    <a:gd name="connsiteX6" fmla="*/ 21036 w 1841369"/>
                    <a:gd name="connsiteY6" fmla="*/ 0 h 1660207"/>
                    <a:gd name="connsiteX0" fmla="*/ 1841369 w 1841369"/>
                    <a:gd name="connsiteY0" fmla="*/ 1380066 h 1660207"/>
                    <a:gd name="connsiteX1" fmla="*/ 1722836 w 1841369"/>
                    <a:gd name="connsiteY1" fmla="*/ 1540933 h 1660207"/>
                    <a:gd name="connsiteX2" fmla="*/ 1422270 w 1841369"/>
                    <a:gd name="connsiteY2" fmla="*/ 1617132 h 1660207"/>
                    <a:gd name="connsiteX3" fmla="*/ 478236 w 1841369"/>
                    <a:gd name="connsiteY3" fmla="*/ 1642533 h 1660207"/>
                    <a:gd name="connsiteX4" fmla="*/ 88769 w 1841369"/>
                    <a:gd name="connsiteY4" fmla="*/ 1346200 h 1660207"/>
                    <a:gd name="connsiteX5" fmla="*/ 4102 w 1841369"/>
                    <a:gd name="connsiteY5" fmla="*/ 1024466 h 1660207"/>
                    <a:gd name="connsiteX6" fmla="*/ 21036 w 1841369"/>
                    <a:gd name="connsiteY6" fmla="*/ 0 h 1660207"/>
                    <a:gd name="connsiteX0" fmla="*/ 1841369 w 1841369"/>
                    <a:gd name="connsiteY0" fmla="*/ 1380066 h 1637354"/>
                    <a:gd name="connsiteX1" fmla="*/ 1722836 w 1841369"/>
                    <a:gd name="connsiteY1" fmla="*/ 1540933 h 1637354"/>
                    <a:gd name="connsiteX2" fmla="*/ 1422270 w 1841369"/>
                    <a:gd name="connsiteY2" fmla="*/ 1617132 h 1637354"/>
                    <a:gd name="connsiteX3" fmla="*/ 465536 w 1841369"/>
                    <a:gd name="connsiteY3" fmla="*/ 1612900 h 1637354"/>
                    <a:gd name="connsiteX4" fmla="*/ 88769 w 1841369"/>
                    <a:gd name="connsiteY4" fmla="*/ 1346200 h 1637354"/>
                    <a:gd name="connsiteX5" fmla="*/ 4102 w 1841369"/>
                    <a:gd name="connsiteY5" fmla="*/ 1024466 h 1637354"/>
                    <a:gd name="connsiteX6" fmla="*/ 21036 w 1841369"/>
                    <a:gd name="connsiteY6" fmla="*/ 0 h 1637354"/>
                    <a:gd name="connsiteX0" fmla="*/ 1841369 w 1841369"/>
                    <a:gd name="connsiteY0" fmla="*/ 1380066 h 1621521"/>
                    <a:gd name="connsiteX1" fmla="*/ 1722836 w 1841369"/>
                    <a:gd name="connsiteY1" fmla="*/ 1540933 h 1621521"/>
                    <a:gd name="connsiteX2" fmla="*/ 1422270 w 1841369"/>
                    <a:gd name="connsiteY2" fmla="*/ 1617132 h 1621521"/>
                    <a:gd name="connsiteX3" fmla="*/ 435903 w 1841369"/>
                    <a:gd name="connsiteY3" fmla="*/ 1583266 h 1621521"/>
                    <a:gd name="connsiteX4" fmla="*/ 88769 w 1841369"/>
                    <a:gd name="connsiteY4" fmla="*/ 1346200 h 1621521"/>
                    <a:gd name="connsiteX5" fmla="*/ 4102 w 1841369"/>
                    <a:gd name="connsiteY5" fmla="*/ 1024466 h 1621521"/>
                    <a:gd name="connsiteX6" fmla="*/ 21036 w 1841369"/>
                    <a:gd name="connsiteY6" fmla="*/ 0 h 1621521"/>
                    <a:gd name="connsiteX0" fmla="*/ 1841369 w 1841369"/>
                    <a:gd name="connsiteY0" fmla="*/ 1380066 h 1617132"/>
                    <a:gd name="connsiteX1" fmla="*/ 1722836 w 1841369"/>
                    <a:gd name="connsiteY1" fmla="*/ 1540933 h 1617132"/>
                    <a:gd name="connsiteX2" fmla="*/ 1422270 w 1841369"/>
                    <a:gd name="connsiteY2" fmla="*/ 1617132 h 1617132"/>
                    <a:gd name="connsiteX3" fmla="*/ 435903 w 1841369"/>
                    <a:gd name="connsiteY3" fmla="*/ 1587500 h 1617132"/>
                    <a:gd name="connsiteX4" fmla="*/ 88769 w 1841369"/>
                    <a:gd name="connsiteY4" fmla="*/ 1346200 h 1617132"/>
                    <a:gd name="connsiteX5" fmla="*/ 4102 w 1841369"/>
                    <a:gd name="connsiteY5" fmla="*/ 1024466 h 1617132"/>
                    <a:gd name="connsiteX6" fmla="*/ 21036 w 1841369"/>
                    <a:gd name="connsiteY6" fmla="*/ 0 h 1617132"/>
                    <a:gd name="connsiteX0" fmla="*/ 1841369 w 1841369"/>
                    <a:gd name="connsiteY0" fmla="*/ 1380066 h 1617132"/>
                    <a:gd name="connsiteX1" fmla="*/ 1722836 w 1841369"/>
                    <a:gd name="connsiteY1" fmla="*/ 1540933 h 1617132"/>
                    <a:gd name="connsiteX2" fmla="*/ 1422270 w 1841369"/>
                    <a:gd name="connsiteY2" fmla="*/ 1617132 h 1617132"/>
                    <a:gd name="connsiteX3" fmla="*/ 435903 w 1841369"/>
                    <a:gd name="connsiteY3" fmla="*/ 1587500 h 1617132"/>
                    <a:gd name="connsiteX4" fmla="*/ 88769 w 1841369"/>
                    <a:gd name="connsiteY4" fmla="*/ 1346200 h 1617132"/>
                    <a:gd name="connsiteX5" fmla="*/ 4102 w 1841369"/>
                    <a:gd name="connsiteY5" fmla="*/ 1024466 h 1617132"/>
                    <a:gd name="connsiteX6" fmla="*/ 21036 w 1841369"/>
                    <a:gd name="connsiteY6" fmla="*/ 0 h 1617132"/>
                    <a:gd name="connsiteX0" fmla="*/ 1841369 w 1841369"/>
                    <a:gd name="connsiteY0" fmla="*/ 1380066 h 1617132"/>
                    <a:gd name="connsiteX1" fmla="*/ 1722836 w 1841369"/>
                    <a:gd name="connsiteY1" fmla="*/ 1540933 h 1617132"/>
                    <a:gd name="connsiteX2" fmla="*/ 1422270 w 1841369"/>
                    <a:gd name="connsiteY2" fmla="*/ 1617132 h 1617132"/>
                    <a:gd name="connsiteX3" fmla="*/ 435903 w 1841369"/>
                    <a:gd name="connsiteY3" fmla="*/ 1587500 h 1617132"/>
                    <a:gd name="connsiteX4" fmla="*/ 80302 w 1841369"/>
                    <a:gd name="connsiteY4" fmla="*/ 1303867 h 1617132"/>
                    <a:gd name="connsiteX5" fmla="*/ 4102 w 1841369"/>
                    <a:gd name="connsiteY5" fmla="*/ 1024466 h 1617132"/>
                    <a:gd name="connsiteX6" fmla="*/ 21036 w 1841369"/>
                    <a:gd name="connsiteY6" fmla="*/ 0 h 1617132"/>
                    <a:gd name="connsiteX0" fmla="*/ 1829889 w 1829889"/>
                    <a:gd name="connsiteY0" fmla="*/ 1380066 h 1617132"/>
                    <a:gd name="connsiteX1" fmla="*/ 1711356 w 1829889"/>
                    <a:gd name="connsiteY1" fmla="*/ 1540933 h 1617132"/>
                    <a:gd name="connsiteX2" fmla="*/ 1410790 w 1829889"/>
                    <a:gd name="connsiteY2" fmla="*/ 1617132 h 1617132"/>
                    <a:gd name="connsiteX3" fmla="*/ 424423 w 1829889"/>
                    <a:gd name="connsiteY3" fmla="*/ 1587500 h 1617132"/>
                    <a:gd name="connsiteX4" fmla="*/ 68822 w 1829889"/>
                    <a:gd name="connsiteY4" fmla="*/ 1303867 h 1617132"/>
                    <a:gd name="connsiteX5" fmla="*/ 9555 w 1829889"/>
                    <a:gd name="connsiteY5" fmla="*/ 931332 h 1617132"/>
                    <a:gd name="connsiteX6" fmla="*/ 9556 w 1829889"/>
                    <a:gd name="connsiteY6" fmla="*/ 0 h 1617132"/>
                    <a:gd name="connsiteX0" fmla="*/ 1825230 w 1825230"/>
                    <a:gd name="connsiteY0" fmla="*/ 1380066 h 1617132"/>
                    <a:gd name="connsiteX1" fmla="*/ 1706697 w 1825230"/>
                    <a:gd name="connsiteY1" fmla="*/ 1540933 h 1617132"/>
                    <a:gd name="connsiteX2" fmla="*/ 1406131 w 1825230"/>
                    <a:gd name="connsiteY2" fmla="*/ 1617132 h 1617132"/>
                    <a:gd name="connsiteX3" fmla="*/ 419764 w 1825230"/>
                    <a:gd name="connsiteY3" fmla="*/ 1587500 h 1617132"/>
                    <a:gd name="connsiteX4" fmla="*/ 64163 w 1825230"/>
                    <a:gd name="connsiteY4" fmla="*/ 1303867 h 1617132"/>
                    <a:gd name="connsiteX5" fmla="*/ 21829 w 1825230"/>
                    <a:gd name="connsiteY5" fmla="*/ 842432 h 1617132"/>
                    <a:gd name="connsiteX6" fmla="*/ 4897 w 1825230"/>
                    <a:gd name="connsiteY6" fmla="*/ 0 h 1617132"/>
                    <a:gd name="connsiteX0" fmla="*/ 1823897 w 1823897"/>
                    <a:gd name="connsiteY0" fmla="*/ 1380066 h 1617132"/>
                    <a:gd name="connsiteX1" fmla="*/ 1705364 w 1823897"/>
                    <a:gd name="connsiteY1" fmla="*/ 1540933 h 1617132"/>
                    <a:gd name="connsiteX2" fmla="*/ 1404798 w 1823897"/>
                    <a:gd name="connsiteY2" fmla="*/ 1617132 h 1617132"/>
                    <a:gd name="connsiteX3" fmla="*/ 418431 w 1823897"/>
                    <a:gd name="connsiteY3" fmla="*/ 1587500 h 1617132"/>
                    <a:gd name="connsiteX4" fmla="*/ 62830 w 1823897"/>
                    <a:gd name="connsiteY4" fmla="*/ 1303867 h 1617132"/>
                    <a:gd name="connsiteX5" fmla="*/ 20496 w 1823897"/>
                    <a:gd name="connsiteY5" fmla="*/ 842432 h 1617132"/>
                    <a:gd name="connsiteX6" fmla="*/ 3564 w 1823897"/>
                    <a:gd name="connsiteY6" fmla="*/ 0 h 1617132"/>
                    <a:gd name="connsiteX0" fmla="*/ 1806349 w 1806349"/>
                    <a:gd name="connsiteY0" fmla="*/ 1409699 h 1646765"/>
                    <a:gd name="connsiteX1" fmla="*/ 1687816 w 1806349"/>
                    <a:gd name="connsiteY1" fmla="*/ 1570566 h 1646765"/>
                    <a:gd name="connsiteX2" fmla="*/ 1387250 w 1806349"/>
                    <a:gd name="connsiteY2" fmla="*/ 1646765 h 1646765"/>
                    <a:gd name="connsiteX3" fmla="*/ 400883 w 1806349"/>
                    <a:gd name="connsiteY3" fmla="*/ 1617133 h 1646765"/>
                    <a:gd name="connsiteX4" fmla="*/ 45282 w 1806349"/>
                    <a:gd name="connsiteY4" fmla="*/ 1333500 h 1646765"/>
                    <a:gd name="connsiteX5" fmla="*/ 2948 w 1806349"/>
                    <a:gd name="connsiteY5" fmla="*/ 872065 h 1646765"/>
                    <a:gd name="connsiteX6" fmla="*/ 7182 w 1806349"/>
                    <a:gd name="connsiteY6" fmla="*/ 0 h 1646765"/>
                    <a:gd name="connsiteX0" fmla="*/ 1806349 w 1806349"/>
                    <a:gd name="connsiteY0" fmla="*/ 1346946 h 1646765"/>
                    <a:gd name="connsiteX1" fmla="*/ 1687816 w 1806349"/>
                    <a:gd name="connsiteY1" fmla="*/ 1570566 h 1646765"/>
                    <a:gd name="connsiteX2" fmla="*/ 1387250 w 1806349"/>
                    <a:gd name="connsiteY2" fmla="*/ 1646765 h 1646765"/>
                    <a:gd name="connsiteX3" fmla="*/ 400883 w 1806349"/>
                    <a:gd name="connsiteY3" fmla="*/ 1617133 h 1646765"/>
                    <a:gd name="connsiteX4" fmla="*/ 45282 w 1806349"/>
                    <a:gd name="connsiteY4" fmla="*/ 1333500 h 1646765"/>
                    <a:gd name="connsiteX5" fmla="*/ 2948 w 1806349"/>
                    <a:gd name="connsiteY5" fmla="*/ 872065 h 1646765"/>
                    <a:gd name="connsiteX6" fmla="*/ 7182 w 1806349"/>
                    <a:gd name="connsiteY6" fmla="*/ 0 h 1646765"/>
                    <a:gd name="connsiteX0" fmla="*/ 1783937 w 1783937"/>
                    <a:gd name="connsiteY0" fmla="*/ 1324534 h 1646765"/>
                    <a:gd name="connsiteX1" fmla="*/ 1687816 w 1783937"/>
                    <a:gd name="connsiteY1" fmla="*/ 1570566 h 1646765"/>
                    <a:gd name="connsiteX2" fmla="*/ 1387250 w 1783937"/>
                    <a:gd name="connsiteY2" fmla="*/ 1646765 h 1646765"/>
                    <a:gd name="connsiteX3" fmla="*/ 400883 w 1783937"/>
                    <a:gd name="connsiteY3" fmla="*/ 1617133 h 1646765"/>
                    <a:gd name="connsiteX4" fmla="*/ 45282 w 1783937"/>
                    <a:gd name="connsiteY4" fmla="*/ 1333500 h 1646765"/>
                    <a:gd name="connsiteX5" fmla="*/ 2948 w 1783937"/>
                    <a:gd name="connsiteY5" fmla="*/ 872065 h 1646765"/>
                    <a:gd name="connsiteX6" fmla="*/ 7182 w 1783937"/>
                    <a:gd name="connsiteY6" fmla="*/ 0 h 1646765"/>
                    <a:gd name="connsiteX0" fmla="*/ 1743596 w 1743596"/>
                    <a:gd name="connsiteY0" fmla="*/ 1329016 h 1646765"/>
                    <a:gd name="connsiteX1" fmla="*/ 1687816 w 1743596"/>
                    <a:gd name="connsiteY1" fmla="*/ 1570566 h 1646765"/>
                    <a:gd name="connsiteX2" fmla="*/ 1387250 w 1743596"/>
                    <a:gd name="connsiteY2" fmla="*/ 1646765 h 1646765"/>
                    <a:gd name="connsiteX3" fmla="*/ 400883 w 1743596"/>
                    <a:gd name="connsiteY3" fmla="*/ 1617133 h 1646765"/>
                    <a:gd name="connsiteX4" fmla="*/ 45282 w 1743596"/>
                    <a:gd name="connsiteY4" fmla="*/ 1333500 h 1646765"/>
                    <a:gd name="connsiteX5" fmla="*/ 2948 w 1743596"/>
                    <a:gd name="connsiteY5" fmla="*/ 872065 h 1646765"/>
                    <a:gd name="connsiteX6" fmla="*/ 7182 w 1743596"/>
                    <a:gd name="connsiteY6" fmla="*/ 0 h 16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596" h="1646765">
                      <a:moveTo>
                        <a:pt x="1743596" y="1329016"/>
                      </a:moveTo>
                      <a:cubicBezTo>
                        <a:pt x="1709024" y="1388283"/>
                        <a:pt x="1747207" y="1517608"/>
                        <a:pt x="1687816" y="1570566"/>
                      </a:cubicBezTo>
                      <a:cubicBezTo>
                        <a:pt x="1628425" y="1623524"/>
                        <a:pt x="1601739" y="1639004"/>
                        <a:pt x="1387250" y="1646765"/>
                      </a:cubicBezTo>
                      <a:lnTo>
                        <a:pt x="400883" y="1617133"/>
                      </a:lnTo>
                      <a:cubicBezTo>
                        <a:pt x="177222" y="1564922"/>
                        <a:pt x="111605" y="1457678"/>
                        <a:pt x="45282" y="1333500"/>
                      </a:cubicBezTo>
                      <a:cubicBezTo>
                        <a:pt x="-21040" y="1209322"/>
                        <a:pt x="14237" y="1096432"/>
                        <a:pt x="2948" y="872065"/>
                      </a:cubicBezTo>
                      <a:cubicBezTo>
                        <a:pt x="4359" y="618065"/>
                        <a:pt x="-6930" y="400049"/>
                        <a:pt x="7182" y="0"/>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A4E28B56-746D-419C-814E-09555392D2D1}"/>
                  </a:ext>
                </a:extLst>
              </p:cNvPr>
              <p:cNvGrpSpPr/>
              <p:nvPr/>
            </p:nvGrpSpPr>
            <p:grpSpPr>
              <a:xfrm>
                <a:off x="4550742" y="2631648"/>
                <a:ext cx="824265" cy="1117060"/>
                <a:chOff x="4541228" y="2629181"/>
                <a:chExt cx="824265" cy="1117060"/>
              </a:xfrm>
            </p:grpSpPr>
            <p:sp>
              <p:nvSpPr>
                <p:cNvPr id="35" name="TextBox 34">
                  <a:extLst>
                    <a:ext uri="{FF2B5EF4-FFF2-40B4-BE49-F238E27FC236}">
                      <a16:creationId xmlns:a16="http://schemas.microsoft.com/office/drawing/2014/main" id="{2A14438C-EBA8-446D-8F7C-4A973AECDF37}"/>
                    </a:ext>
                  </a:extLst>
                </p:cNvPr>
                <p:cNvSpPr txBox="1"/>
                <p:nvPr/>
              </p:nvSpPr>
              <p:spPr>
                <a:xfrm>
                  <a:off x="4541228" y="3346131"/>
                  <a:ext cx="824265"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Unexpected</a:t>
                  </a:r>
                </a:p>
                <a:p>
                  <a:pPr algn="ctr"/>
                  <a:r>
                    <a:rPr lang="en-US" sz="1000" b="1"/>
                    <a:t>Expenses</a:t>
                  </a:r>
                </a:p>
              </p:txBody>
            </p:sp>
            <p:sp>
              <p:nvSpPr>
                <p:cNvPr id="89" name="Oval 88">
                  <a:extLst>
                    <a:ext uri="{FF2B5EF4-FFF2-40B4-BE49-F238E27FC236}">
                      <a16:creationId xmlns:a16="http://schemas.microsoft.com/office/drawing/2014/main" id="{E8B60DE1-9CF3-442E-A5C4-21056D305A8D}"/>
                    </a:ext>
                  </a:extLst>
                </p:cNvPr>
                <p:cNvSpPr/>
                <p:nvPr/>
              </p:nvSpPr>
              <p:spPr>
                <a:xfrm>
                  <a:off x="4587600" y="2629181"/>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Freeform: Shape 75">
              <a:extLst>
                <a:ext uri="{FF2B5EF4-FFF2-40B4-BE49-F238E27FC236}">
                  <a16:creationId xmlns:a16="http://schemas.microsoft.com/office/drawing/2014/main" id="{9BA63064-B976-4233-9D74-5C437BA8AEB9}"/>
                </a:ext>
              </a:extLst>
            </p:cNvPr>
            <p:cNvSpPr/>
            <p:nvPr/>
          </p:nvSpPr>
          <p:spPr>
            <a:xfrm>
              <a:off x="9323389" y="1418463"/>
              <a:ext cx="197991" cy="1270000"/>
            </a:xfrm>
            <a:custGeom>
              <a:avLst/>
              <a:gdLst>
                <a:gd name="connsiteX0" fmla="*/ 0 w 197991"/>
                <a:gd name="connsiteY0" fmla="*/ 0 h 1270000"/>
                <a:gd name="connsiteX1" fmla="*/ 160867 w 197991"/>
                <a:gd name="connsiteY1" fmla="*/ 169334 h 1270000"/>
                <a:gd name="connsiteX2" fmla="*/ 194733 w 197991"/>
                <a:gd name="connsiteY2" fmla="*/ 474134 h 1270000"/>
                <a:gd name="connsiteX3" fmla="*/ 194733 w 197991"/>
                <a:gd name="connsiteY3" fmla="*/ 1270000 h 1270000"/>
              </a:gdLst>
              <a:ahLst/>
              <a:cxnLst>
                <a:cxn ang="0">
                  <a:pos x="connsiteX0" y="connsiteY0"/>
                </a:cxn>
                <a:cxn ang="0">
                  <a:pos x="connsiteX1" y="connsiteY1"/>
                </a:cxn>
                <a:cxn ang="0">
                  <a:pos x="connsiteX2" y="connsiteY2"/>
                </a:cxn>
                <a:cxn ang="0">
                  <a:pos x="connsiteX3" y="connsiteY3"/>
                </a:cxn>
              </a:cxnLst>
              <a:rect l="l" t="t" r="r" b="b"/>
              <a:pathLst>
                <a:path w="197991" h="1270000">
                  <a:moveTo>
                    <a:pt x="0" y="0"/>
                  </a:moveTo>
                  <a:cubicBezTo>
                    <a:pt x="64206" y="45156"/>
                    <a:pt x="128412" y="90312"/>
                    <a:pt x="160867" y="169334"/>
                  </a:cubicBezTo>
                  <a:cubicBezTo>
                    <a:pt x="193322" y="248356"/>
                    <a:pt x="189089" y="290690"/>
                    <a:pt x="194733" y="474134"/>
                  </a:cubicBezTo>
                  <a:cubicBezTo>
                    <a:pt x="200377" y="657578"/>
                    <a:pt x="197555" y="963789"/>
                    <a:pt x="194733" y="1270000"/>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a:extLst>
                <a:ext uri="{FF2B5EF4-FFF2-40B4-BE49-F238E27FC236}">
                  <a16:creationId xmlns:a16="http://schemas.microsoft.com/office/drawing/2014/main" id="{4686D41D-ECEC-4B84-A51F-6C67D252DDEC}"/>
                </a:ext>
              </a:extLst>
            </p:cNvPr>
            <p:cNvGrpSpPr/>
            <p:nvPr/>
          </p:nvGrpSpPr>
          <p:grpSpPr>
            <a:xfrm>
              <a:off x="6207568" y="924947"/>
              <a:ext cx="3411372" cy="3619998"/>
              <a:chOff x="6232798" y="1377110"/>
              <a:chExt cx="3411372" cy="3619998"/>
            </a:xfrm>
          </p:grpSpPr>
          <p:sp>
            <p:nvSpPr>
              <p:cNvPr id="66" name="Freeform: Shape 65">
                <a:extLst>
                  <a:ext uri="{FF2B5EF4-FFF2-40B4-BE49-F238E27FC236}">
                    <a16:creationId xmlns:a16="http://schemas.microsoft.com/office/drawing/2014/main" id="{D8E8EF6B-C59E-402F-BDBB-703A3999FEF2}"/>
                  </a:ext>
                </a:extLst>
              </p:cNvPr>
              <p:cNvSpPr/>
              <p:nvPr/>
            </p:nvSpPr>
            <p:spPr>
              <a:xfrm>
                <a:off x="6232798" y="1660614"/>
                <a:ext cx="3186546" cy="3336494"/>
              </a:xfrm>
              <a:custGeom>
                <a:avLst/>
                <a:gdLst>
                  <a:gd name="connsiteX0" fmla="*/ 0 w 2770909"/>
                  <a:gd name="connsiteY0" fmla="*/ 3278177 h 3278177"/>
                  <a:gd name="connsiteX1" fmla="*/ 173182 w 2770909"/>
                  <a:gd name="connsiteY1" fmla="*/ 3201977 h 3278177"/>
                  <a:gd name="connsiteX2" fmla="*/ 297873 w 2770909"/>
                  <a:gd name="connsiteY2" fmla="*/ 3001086 h 3278177"/>
                  <a:gd name="connsiteX3" fmla="*/ 304800 w 2770909"/>
                  <a:gd name="connsiteY3" fmla="*/ 583468 h 3278177"/>
                  <a:gd name="connsiteX4" fmla="*/ 976746 w 2770909"/>
                  <a:gd name="connsiteY4" fmla="*/ 36213 h 3278177"/>
                  <a:gd name="connsiteX5" fmla="*/ 2770909 w 2770909"/>
                  <a:gd name="connsiteY5" fmla="*/ 50068 h 3278177"/>
                  <a:gd name="connsiteX6" fmla="*/ 2770909 w 2770909"/>
                  <a:gd name="connsiteY6" fmla="*/ 50068 h 3278177"/>
                  <a:gd name="connsiteX0" fmla="*/ 0 w 2770909"/>
                  <a:gd name="connsiteY0" fmla="*/ 3278177 h 3278177"/>
                  <a:gd name="connsiteX1" fmla="*/ 173182 w 2770909"/>
                  <a:gd name="connsiteY1" fmla="*/ 3201977 h 3278177"/>
                  <a:gd name="connsiteX2" fmla="*/ 297873 w 2770909"/>
                  <a:gd name="connsiteY2" fmla="*/ 3001086 h 3278177"/>
                  <a:gd name="connsiteX3" fmla="*/ 304800 w 2770909"/>
                  <a:gd name="connsiteY3" fmla="*/ 583468 h 3278177"/>
                  <a:gd name="connsiteX4" fmla="*/ 976746 w 2770909"/>
                  <a:gd name="connsiteY4" fmla="*/ 36213 h 3278177"/>
                  <a:gd name="connsiteX5" fmla="*/ 2770909 w 2770909"/>
                  <a:gd name="connsiteY5" fmla="*/ 50068 h 3278177"/>
                  <a:gd name="connsiteX6" fmla="*/ 2770909 w 2770909"/>
                  <a:gd name="connsiteY6" fmla="*/ 50068 h 3278177"/>
                  <a:gd name="connsiteX0" fmla="*/ 0 w 2770909"/>
                  <a:gd name="connsiteY0" fmla="*/ 3278177 h 3278177"/>
                  <a:gd name="connsiteX1" fmla="*/ 173182 w 2770909"/>
                  <a:gd name="connsiteY1" fmla="*/ 3201977 h 3278177"/>
                  <a:gd name="connsiteX2" fmla="*/ 297873 w 2770909"/>
                  <a:gd name="connsiteY2" fmla="*/ 3001086 h 3278177"/>
                  <a:gd name="connsiteX3" fmla="*/ 304800 w 2770909"/>
                  <a:gd name="connsiteY3" fmla="*/ 583468 h 3278177"/>
                  <a:gd name="connsiteX4" fmla="*/ 976746 w 2770909"/>
                  <a:gd name="connsiteY4" fmla="*/ 36213 h 3278177"/>
                  <a:gd name="connsiteX5" fmla="*/ 2770909 w 2770909"/>
                  <a:gd name="connsiteY5" fmla="*/ 50068 h 3278177"/>
                  <a:gd name="connsiteX6" fmla="*/ 1953491 w 2770909"/>
                  <a:gd name="connsiteY6" fmla="*/ 29286 h 3278177"/>
                  <a:gd name="connsiteX0" fmla="*/ 0 w 2770909"/>
                  <a:gd name="connsiteY0" fmla="*/ 3278177 h 3278177"/>
                  <a:gd name="connsiteX1" fmla="*/ 173182 w 2770909"/>
                  <a:gd name="connsiteY1" fmla="*/ 3201977 h 3278177"/>
                  <a:gd name="connsiteX2" fmla="*/ 297873 w 2770909"/>
                  <a:gd name="connsiteY2" fmla="*/ 3001086 h 3278177"/>
                  <a:gd name="connsiteX3" fmla="*/ 304800 w 2770909"/>
                  <a:gd name="connsiteY3" fmla="*/ 583468 h 3278177"/>
                  <a:gd name="connsiteX4" fmla="*/ 976746 w 2770909"/>
                  <a:gd name="connsiteY4" fmla="*/ 36213 h 3278177"/>
                  <a:gd name="connsiteX5" fmla="*/ 2770909 w 2770909"/>
                  <a:gd name="connsiteY5" fmla="*/ 50068 h 3278177"/>
                  <a:gd name="connsiteX6" fmla="*/ 1953491 w 2770909"/>
                  <a:gd name="connsiteY6" fmla="*/ 29286 h 3278177"/>
                  <a:gd name="connsiteX0" fmla="*/ 0 w 2770909"/>
                  <a:gd name="connsiteY0" fmla="*/ 3288053 h 3288053"/>
                  <a:gd name="connsiteX1" fmla="*/ 173182 w 2770909"/>
                  <a:gd name="connsiteY1" fmla="*/ 3211853 h 3288053"/>
                  <a:gd name="connsiteX2" fmla="*/ 297873 w 2770909"/>
                  <a:gd name="connsiteY2" fmla="*/ 3010962 h 3288053"/>
                  <a:gd name="connsiteX3" fmla="*/ 304800 w 2770909"/>
                  <a:gd name="connsiteY3" fmla="*/ 593344 h 3288053"/>
                  <a:gd name="connsiteX4" fmla="*/ 976746 w 2770909"/>
                  <a:gd name="connsiteY4" fmla="*/ 46089 h 3288053"/>
                  <a:gd name="connsiteX5" fmla="*/ 1586346 w 2770909"/>
                  <a:gd name="connsiteY5" fmla="*/ 32235 h 3288053"/>
                  <a:gd name="connsiteX6" fmla="*/ 2770909 w 2770909"/>
                  <a:gd name="connsiteY6" fmla="*/ 59944 h 3288053"/>
                  <a:gd name="connsiteX7" fmla="*/ 1953491 w 2770909"/>
                  <a:gd name="connsiteY7" fmla="*/ 39162 h 3288053"/>
                  <a:gd name="connsiteX0" fmla="*/ 0 w 2770909"/>
                  <a:gd name="connsiteY0" fmla="*/ 3274874 h 3274874"/>
                  <a:gd name="connsiteX1" fmla="*/ 173182 w 2770909"/>
                  <a:gd name="connsiteY1" fmla="*/ 3198674 h 3274874"/>
                  <a:gd name="connsiteX2" fmla="*/ 297873 w 2770909"/>
                  <a:gd name="connsiteY2" fmla="*/ 2997783 h 3274874"/>
                  <a:gd name="connsiteX3" fmla="*/ 304800 w 2770909"/>
                  <a:gd name="connsiteY3" fmla="*/ 580165 h 3274874"/>
                  <a:gd name="connsiteX4" fmla="*/ 734292 w 2770909"/>
                  <a:gd name="connsiteY4" fmla="*/ 53692 h 3274874"/>
                  <a:gd name="connsiteX5" fmla="*/ 1586346 w 2770909"/>
                  <a:gd name="connsiteY5" fmla="*/ 19056 h 3274874"/>
                  <a:gd name="connsiteX6" fmla="*/ 2770909 w 2770909"/>
                  <a:gd name="connsiteY6" fmla="*/ 46765 h 3274874"/>
                  <a:gd name="connsiteX7" fmla="*/ 1953491 w 2770909"/>
                  <a:gd name="connsiteY7" fmla="*/ 25983 h 3274874"/>
                  <a:gd name="connsiteX0" fmla="*/ 0 w 2770909"/>
                  <a:gd name="connsiteY0" fmla="*/ 3256004 h 3256004"/>
                  <a:gd name="connsiteX1" fmla="*/ 173182 w 2770909"/>
                  <a:gd name="connsiteY1" fmla="*/ 3179804 h 3256004"/>
                  <a:gd name="connsiteX2" fmla="*/ 297873 w 2770909"/>
                  <a:gd name="connsiteY2" fmla="*/ 2978913 h 3256004"/>
                  <a:gd name="connsiteX3" fmla="*/ 304800 w 2770909"/>
                  <a:gd name="connsiteY3" fmla="*/ 561295 h 3256004"/>
                  <a:gd name="connsiteX4" fmla="*/ 734292 w 2770909"/>
                  <a:gd name="connsiteY4" fmla="*/ 34822 h 3256004"/>
                  <a:gd name="connsiteX5" fmla="*/ 1586346 w 2770909"/>
                  <a:gd name="connsiteY5" fmla="*/ 186 h 3256004"/>
                  <a:gd name="connsiteX6" fmla="*/ 2770909 w 2770909"/>
                  <a:gd name="connsiteY6" fmla="*/ 27895 h 3256004"/>
                  <a:gd name="connsiteX7" fmla="*/ 1953491 w 2770909"/>
                  <a:gd name="connsiteY7" fmla="*/ 7113 h 3256004"/>
                  <a:gd name="connsiteX0" fmla="*/ 0 w 2770909"/>
                  <a:gd name="connsiteY0" fmla="*/ 3263133 h 3263133"/>
                  <a:gd name="connsiteX1" fmla="*/ 173182 w 2770909"/>
                  <a:gd name="connsiteY1" fmla="*/ 3186933 h 3263133"/>
                  <a:gd name="connsiteX2" fmla="*/ 297873 w 2770909"/>
                  <a:gd name="connsiteY2" fmla="*/ 2986042 h 3263133"/>
                  <a:gd name="connsiteX3" fmla="*/ 304800 w 2770909"/>
                  <a:gd name="connsiteY3" fmla="*/ 568424 h 3263133"/>
                  <a:gd name="connsiteX4" fmla="*/ 734292 w 2770909"/>
                  <a:gd name="connsiteY4" fmla="*/ 41951 h 3263133"/>
                  <a:gd name="connsiteX5" fmla="*/ 1586346 w 2770909"/>
                  <a:gd name="connsiteY5" fmla="*/ 35024 h 3263133"/>
                  <a:gd name="connsiteX6" fmla="*/ 2770909 w 2770909"/>
                  <a:gd name="connsiteY6" fmla="*/ 35024 h 3263133"/>
                  <a:gd name="connsiteX7" fmla="*/ 1953491 w 2770909"/>
                  <a:gd name="connsiteY7" fmla="*/ 14242 h 3263133"/>
                  <a:gd name="connsiteX0" fmla="*/ 0 w 2770909"/>
                  <a:gd name="connsiteY0" fmla="*/ 3248891 h 3248891"/>
                  <a:gd name="connsiteX1" fmla="*/ 173182 w 2770909"/>
                  <a:gd name="connsiteY1" fmla="*/ 3172691 h 3248891"/>
                  <a:gd name="connsiteX2" fmla="*/ 297873 w 2770909"/>
                  <a:gd name="connsiteY2" fmla="*/ 2971800 h 3248891"/>
                  <a:gd name="connsiteX3" fmla="*/ 304800 w 2770909"/>
                  <a:gd name="connsiteY3" fmla="*/ 554182 h 3248891"/>
                  <a:gd name="connsiteX4" fmla="*/ 685801 w 2770909"/>
                  <a:gd name="connsiteY4" fmla="*/ 69273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48891 h 3248891"/>
                  <a:gd name="connsiteX1" fmla="*/ 173182 w 2770909"/>
                  <a:gd name="connsiteY1" fmla="*/ 3172691 h 3248891"/>
                  <a:gd name="connsiteX2" fmla="*/ 297873 w 2770909"/>
                  <a:gd name="connsiteY2" fmla="*/ 2971800 h 3248891"/>
                  <a:gd name="connsiteX3" fmla="*/ 304800 w 2770909"/>
                  <a:gd name="connsiteY3" fmla="*/ 554182 h 3248891"/>
                  <a:gd name="connsiteX4" fmla="*/ 685801 w 2770909"/>
                  <a:gd name="connsiteY4" fmla="*/ 69273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48891 h 3248891"/>
                  <a:gd name="connsiteX1" fmla="*/ 173182 w 2770909"/>
                  <a:gd name="connsiteY1" fmla="*/ 3172691 h 3248891"/>
                  <a:gd name="connsiteX2" fmla="*/ 297873 w 2770909"/>
                  <a:gd name="connsiteY2" fmla="*/ 2971800 h 3248891"/>
                  <a:gd name="connsiteX3" fmla="*/ 318655 w 2770909"/>
                  <a:gd name="connsiteY3" fmla="*/ 658091 h 3248891"/>
                  <a:gd name="connsiteX4" fmla="*/ 685801 w 2770909"/>
                  <a:gd name="connsiteY4" fmla="*/ 69273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61231 h 3261231"/>
                  <a:gd name="connsiteX1" fmla="*/ 173182 w 2770909"/>
                  <a:gd name="connsiteY1" fmla="*/ 3185031 h 3261231"/>
                  <a:gd name="connsiteX2" fmla="*/ 297873 w 2770909"/>
                  <a:gd name="connsiteY2" fmla="*/ 2984140 h 3261231"/>
                  <a:gd name="connsiteX3" fmla="*/ 318655 w 2770909"/>
                  <a:gd name="connsiteY3" fmla="*/ 670431 h 3261231"/>
                  <a:gd name="connsiteX4" fmla="*/ 665020 w 2770909"/>
                  <a:gd name="connsiteY4" fmla="*/ 53904 h 3261231"/>
                  <a:gd name="connsiteX5" fmla="*/ 1586346 w 2770909"/>
                  <a:gd name="connsiteY5" fmla="*/ 33122 h 3261231"/>
                  <a:gd name="connsiteX6" fmla="*/ 2770909 w 2770909"/>
                  <a:gd name="connsiteY6" fmla="*/ 33122 h 3261231"/>
                  <a:gd name="connsiteX7" fmla="*/ 1953491 w 2770909"/>
                  <a:gd name="connsiteY7" fmla="*/ 12340 h 3261231"/>
                  <a:gd name="connsiteX0" fmla="*/ 0 w 2770909"/>
                  <a:gd name="connsiteY0" fmla="*/ 3252427 h 3252427"/>
                  <a:gd name="connsiteX1" fmla="*/ 173182 w 2770909"/>
                  <a:gd name="connsiteY1" fmla="*/ 3176227 h 3252427"/>
                  <a:gd name="connsiteX2" fmla="*/ 297873 w 2770909"/>
                  <a:gd name="connsiteY2" fmla="*/ 2975336 h 3252427"/>
                  <a:gd name="connsiteX3" fmla="*/ 318655 w 2770909"/>
                  <a:gd name="connsiteY3" fmla="*/ 661627 h 3252427"/>
                  <a:gd name="connsiteX4" fmla="*/ 665020 w 2770909"/>
                  <a:gd name="connsiteY4" fmla="*/ 58954 h 3252427"/>
                  <a:gd name="connsiteX5" fmla="*/ 1586346 w 2770909"/>
                  <a:gd name="connsiteY5" fmla="*/ 24318 h 3252427"/>
                  <a:gd name="connsiteX6" fmla="*/ 2770909 w 2770909"/>
                  <a:gd name="connsiteY6" fmla="*/ 24318 h 3252427"/>
                  <a:gd name="connsiteX7" fmla="*/ 1953491 w 2770909"/>
                  <a:gd name="connsiteY7" fmla="*/ 3536 h 3252427"/>
                  <a:gd name="connsiteX0" fmla="*/ 0 w 2770909"/>
                  <a:gd name="connsiteY0" fmla="*/ 3248891 h 3248891"/>
                  <a:gd name="connsiteX1" fmla="*/ 173182 w 2770909"/>
                  <a:gd name="connsiteY1" fmla="*/ 3172691 h 3248891"/>
                  <a:gd name="connsiteX2" fmla="*/ 297873 w 2770909"/>
                  <a:gd name="connsiteY2" fmla="*/ 2971800 h 3248891"/>
                  <a:gd name="connsiteX3" fmla="*/ 318655 w 2770909"/>
                  <a:gd name="connsiteY3" fmla="*/ 658091 h 3248891"/>
                  <a:gd name="connsiteX4" fmla="*/ 665020 w 2770909"/>
                  <a:gd name="connsiteY4" fmla="*/ 55418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48891 h 3248891"/>
                  <a:gd name="connsiteX1" fmla="*/ 173182 w 2770909"/>
                  <a:gd name="connsiteY1" fmla="*/ 3172691 h 3248891"/>
                  <a:gd name="connsiteX2" fmla="*/ 339437 w 2770909"/>
                  <a:gd name="connsiteY2" fmla="*/ 2957945 h 3248891"/>
                  <a:gd name="connsiteX3" fmla="*/ 318655 w 2770909"/>
                  <a:gd name="connsiteY3" fmla="*/ 658091 h 3248891"/>
                  <a:gd name="connsiteX4" fmla="*/ 665020 w 2770909"/>
                  <a:gd name="connsiteY4" fmla="*/ 55418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48891 h 3248891"/>
                  <a:gd name="connsiteX1" fmla="*/ 173182 w 2770909"/>
                  <a:gd name="connsiteY1" fmla="*/ 3172691 h 3248891"/>
                  <a:gd name="connsiteX2" fmla="*/ 339437 w 2770909"/>
                  <a:gd name="connsiteY2" fmla="*/ 2957945 h 3248891"/>
                  <a:gd name="connsiteX3" fmla="*/ 318655 w 2770909"/>
                  <a:gd name="connsiteY3" fmla="*/ 658091 h 3248891"/>
                  <a:gd name="connsiteX4" fmla="*/ 665020 w 2770909"/>
                  <a:gd name="connsiteY4" fmla="*/ 55418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48891 h 3248891"/>
                  <a:gd name="connsiteX1" fmla="*/ 173182 w 2770909"/>
                  <a:gd name="connsiteY1" fmla="*/ 3172691 h 3248891"/>
                  <a:gd name="connsiteX2" fmla="*/ 339437 w 2770909"/>
                  <a:gd name="connsiteY2" fmla="*/ 2957945 h 3248891"/>
                  <a:gd name="connsiteX3" fmla="*/ 318655 w 2770909"/>
                  <a:gd name="connsiteY3" fmla="*/ 658091 h 3248891"/>
                  <a:gd name="connsiteX4" fmla="*/ 720438 w 2770909"/>
                  <a:gd name="connsiteY4" fmla="*/ 55418 h 3248891"/>
                  <a:gd name="connsiteX5" fmla="*/ 1586346 w 2770909"/>
                  <a:gd name="connsiteY5" fmla="*/ 20782 h 3248891"/>
                  <a:gd name="connsiteX6" fmla="*/ 2770909 w 2770909"/>
                  <a:gd name="connsiteY6" fmla="*/ 20782 h 3248891"/>
                  <a:gd name="connsiteX7" fmla="*/ 1953491 w 2770909"/>
                  <a:gd name="connsiteY7" fmla="*/ 0 h 3248891"/>
                  <a:gd name="connsiteX0" fmla="*/ 0 w 2770909"/>
                  <a:gd name="connsiteY0" fmla="*/ 3249541 h 3249541"/>
                  <a:gd name="connsiteX1" fmla="*/ 173182 w 2770909"/>
                  <a:gd name="connsiteY1" fmla="*/ 3173341 h 3249541"/>
                  <a:gd name="connsiteX2" fmla="*/ 339437 w 2770909"/>
                  <a:gd name="connsiteY2" fmla="*/ 2958595 h 3249541"/>
                  <a:gd name="connsiteX3" fmla="*/ 318655 w 2770909"/>
                  <a:gd name="connsiteY3" fmla="*/ 658741 h 3249541"/>
                  <a:gd name="connsiteX4" fmla="*/ 720438 w 2770909"/>
                  <a:gd name="connsiteY4" fmla="*/ 56068 h 3249541"/>
                  <a:gd name="connsiteX5" fmla="*/ 1586346 w 2770909"/>
                  <a:gd name="connsiteY5" fmla="*/ 21432 h 3249541"/>
                  <a:gd name="connsiteX6" fmla="*/ 2770909 w 2770909"/>
                  <a:gd name="connsiteY6" fmla="*/ 21432 h 3249541"/>
                  <a:gd name="connsiteX7" fmla="*/ 1953491 w 2770909"/>
                  <a:gd name="connsiteY7" fmla="*/ 650 h 3249541"/>
                  <a:gd name="connsiteX0" fmla="*/ 0 w 3048001"/>
                  <a:gd name="connsiteY0" fmla="*/ 3267301 h 3267301"/>
                  <a:gd name="connsiteX1" fmla="*/ 173182 w 3048001"/>
                  <a:gd name="connsiteY1" fmla="*/ 3191101 h 3267301"/>
                  <a:gd name="connsiteX2" fmla="*/ 339437 w 3048001"/>
                  <a:gd name="connsiteY2" fmla="*/ 2976355 h 3267301"/>
                  <a:gd name="connsiteX3" fmla="*/ 318655 w 3048001"/>
                  <a:gd name="connsiteY3" fmla="*/ 676501 h 3267301"/>
                  <a:gd name="connsiteX4" fmla="*/ 720438 w 3048001"/>
                  <a:gd name="connsiteY4" fmla="*/ 73828 h 3267301"/>
                  <a:gd name="connsiteX5" fmla="*/ 3048001 w 3048001"/>
                  <a:gd name="connsiteY5" fmla="*/ 11483 h 3267301"/>
                  <a:gd name="connsiteX6" fmla="*/ 2770909 w 3048001"/>
                  <a:gd name="connsiteY6" fmla="*/ 39192 h 3267301"/>
                  <a:gd name="connsiteX7" fmla="*/ 1953491 w 3048001"/>
                  <a:gd name="connsiteY7" fmla="*/ 18410 h 3267301"/>
                  <a:gd name="connsiteX0" fmla="*/ 0 w 3048001"/>
                  <a:gd name="connsiteY0" fmla="*/ 3310757 h 3310757"/>
                  <a:gd name="connsiteX1" fmla="*/ 173182 w 3048001"/>
                  <a:gd name="connsiteY1" fmla="*/ 3234557 h 3310757"/>
                  <a:gd name="connsiteX2" fmla="*/ 339437 w 3048001"/>
                  <a:gd name="connsiteY2" fmla="*/ 3019811 h 3310757"/>
                  <a:gd name="connsiteX3" fmla="*/ 318655 w 3048001"/>
                  <a:gd name="connsiteY3" fmla="*/ 719957 h 3310757"/>
                  <a:gd name="connsiteX4" fmla="*/ 942111 w 3048001"/>
                  <a:gd name="connsiteY4" fmla="*/ 48012 h 3310757"/>
                  <a:gd name="connsiteX5" fmla="*/ 3048001 w 3048001"/>
                  <a:gd name="connsiteY5" fmla="*/ 54939 h 3310757"/>
                  <a:gd name="connsiteX6" fmla="*/ 2770909 w 3048001"/>
                  <a:gd name="connsiteY6" fmla="*/ 82648 h 3310757"/>
                  <a:gd name="connsiteX7" fmla="*/ 1953491 w 3048001"/>
                  <a:gd name="connsiteY7" fmla="*/ 61866 h 3310757"/>
                  <a:gd name="connsiteX0" fmla="*/ 0 w 3048001"/>
                  <a:gd name="connsiteY0" fmla="*/ 3267853 h 3267853"/>
                  <a:gd name="connsiteX1" fmla="*/ 173182 w 3048001"/>
                  <a:gd name="connsiteY1" fmla="*/ 3191653 h 3267853"/>
                  <a:gd name="connsiteX2" fmla="*/ 339437 w 3048001"/>
                  <a:gd name="connsiteY2" fmla="*/ 2976907 h 3267853"/>
                  <a:gd name="connsiteX3" fmla="*/ 318655 w 3048001"/>
                  <a:gd name="connsiteY3" fmla="*/ 677053 h 3267853"/>
                  <a:gd name="connsiteX4" fmla="*/ 942111 w 3048001"/>
                  <a:gd name="connsiteY4" fmla="*/ 5108 h 3267853"/>
                  <a:gd name="connsiteX5" fmla="*/ 3048001 w 3048001"/>
                  <a:gd name="connsiteY5" fmla="*/ 12035 h 3267853"/>
                  <a:gd name="connsiteX6" fmla="*/ 2770909 w 3048001"/>
                  <a:gd name="connsiteY6" fmla="*/ 39744 h 3267853"/>
                  <a:gd name="connsiteX7" fmla="*/ 1953491 w 3048001"/>
                  <a:gd name="connsiteY7" fmla="*/ 18962 h 3267853"/>
                  <a:gd name="connsiteX0" fmla="*/ 0 w 3048001"/>
                  <a:gd name="connsiteY0" fmla="*/ 3256172 h 3256172"/>
                  <a:gd name="connsiteX1" fmla="*/ 173182 w 3048001"/>
                  <a:gd name="connsiteY1" fmla="*/ 3179972 h 3256172"/>
                  <a:gd name="connsiteX2" fmla="*/ 339437 w 3048001"/>
                  <a:gd name="connsiteY2" fmla="*/ 2965226 h 3256172"/>
                  <a:gd name="connsiteX3" fmla="*/ 318655 w 3048001"/>
                  <a:gd name="connsiteY3" fmla="*/ 665372 h 3256172"/>
                  <a:gd name="connsiteX4" fmla="*/ 1032166 w 3048001"/>
                  <a:gd name="connsiteY4" fmla="*/ 21136 h 3256172"/>
                  <a:gd name="connsiteX5" fmla="*/ 3048001 w 3048001"/>
                  <a:gd name="connsiteY5" fmla="*/ 354 h 3256172"/>
                  <a:gd name="connsiteX6" fmla="*/ 2770909 w 3048001"/>
                  <a:gd name="connsiteY6" fmla="*/ 28063 h 3256172"/>
                  <a:gd name="connsiteX7" fmla="*/ 1953491 w 3048001"/>
                  <a:gd name="connsiteY7" fmla="*/ 7281 h 3256172"/>
                  <a:gd name="connsiteX0" fmla="*/ 0 w 3048001"/>
                  <a:gd name="connsiteY0" fmla="*/ 3290955 h 3290955"/>
                  <a:gd name="connsiteX1" fmla="*/ 173182 w 3048001"/>
                  <a:gd name="connsiteY1" fmla="*/ 3214755 h 3290955"/>
                  <a:gd name="connsiteX2" fmla="*/ 339437 w 3048001"/>
                  <a:gd name="connsiteY2" fmla="*/ 3000009 h 3290955"/>
                  <a:gd name="connsiteX3" fmla="*/ 318655 w 3048001"/>
                  <a:gd name="connsiteY3" fmla="*/ 700155 h 3290955"/>
                  <a:gd name="connsiteX4" fmla="*/ 1032166 w 3048001"/>
                  <a:gd name="connsiteY4" fmla="*/ 55919 h 3290955"/>
                  <a:gd name="connsiteX5" fmla="*/ 3048001 w 3048001"/>
                  <a:gd name="connsiteY5" fmla="*/ 35137 h 3290955"/>
                  <a:gd name="connsiteX6" fmla="*/ 2770909 w 3048001"/>
                  <a:gd name="connsiteY6" fmla="*/ 62846 h 3290955"/>
                  <a:gd name="connsiteX7" fmla="*/ 1953491 w 3048001"/>
                  <a:gd name="connsiteY7" fmla="*/ 42064 h 3290955"/>
                  <a:gd name="connsiteX0" fmla="*/ 0 w 3048001"/>
                  <a:gd name="connsiteY0" fmla="*/ 3290955 h 3290955"/>
                  <a:gd name="connsiteX1" fmla="*/ 173182 w 3048001"/>
                  <a:gd name="connsiteY1" fmla="*/ 3214755 h 3290955"/>
                  <a:gd name="connsiteX2" fmla="*/ 339437 w 3048001"/>
                  <a:gd name="connsiteY2" fmla="*/ 3000009 h 3290955"/>
                  <a:gd name="connsiteX3" fmla="*/ 318655 w 3048001"/>
                  <a:gd name="connsiteY3" fmla="*/ 700155 h 3290955"/>
                  <a:gd name="connsiteX4" fmla="*/ 1032166 w 3048001"/>
                  <a:gd name="connsiteY4" fmla="*/ 55919 h 3290955"/>
                  <a:gd name="connsiteX5" fmla="*/ 3048001 w 3048001"/>
                  <a:gd name="connsiteY5" fmla="*/ 35137 h 3290955"/>
                  <a:gd name="connsiteX6" fmla="*/ 2770909 w 3048001"/>
                  <a:gd name="connsiteY6" fmla="*/ 62846 h 3290955"/>
                  <a:gd name="connsiteX7" fmla="*/ 1953491 w 3048001"/>
                  <a:gd name="connsiteY7" fmla="*/ 42064 h 3290955"/>
                  <a:gd name="connsiteX0" fmla="*/ 0 w 3048001"/>
                  <a:gd name="connsiteY0" fmla="*/ 3290955 h 3290955"/>
                  <a:gd name="connsiteX1" fmla="*/ 173182 w 3048001"/>
                  <a:gd name="connsiteY1" fmla="*/ 3214755 h 3290955"/>
                  <a:gd name="connsiteX2" fmla="*/ 353291 w 3048001"/>
                  <a:gd name="connsiteY2" fmla="*/ 2764482 h 3290955"/>
                  <a:gd name="connsiteX3" fmla="*/ 318655 w 3048001"/>
                  <a:gd name="connsiteY3" fmla="*/ 700155 h 3290955"/>
                  <a:gd name="connsiteX4" fmla="*/ 1032166 w 3048001"/>
                  <a:gd name="connsiteY4" fmla="*/ 55919 h 3290955"/>
                  <a:gd name="connsiteX5" fmla="*/ 3048001 w 3048001"/>
                  <a:gd name="connsiteY5" fmla="*/ 35137 h 3290955"/>
                  <a:gd name="connsiteX6" fmla="*/ 2770909 w 3048001"/>
                  <a:gd name="connsiteY6" fmla="*/ 62846 h 3290955"/>
                  <a:gd name="connsiteX7" fmla="*/ 1953491 w 3048001"/>
                  <a:gd name="connsiteY7" fmla="*/ 42064 h 3290955"/>
                  <a:gd name="connsiteX0" fmla="*/ 0 w 3048001"/>
                  <a:gd name="connsiteY0" fmla="*/ 3279928 h 3279928"/>
                  <a:gd name="connsiteX1" fmla="*/ 173182 w 3048001"/>
                  <a:gd name="connsiteY1" fmla="*/ 3203728 h 3279928"/>
                  <a:gd name="connsiteX2" fmla="*/ 353291 w 3048001"/>
                  <a:gd name="connsiteY2" fmla="*/ 2753455 h 3279928"/>
                  <a:gd name="connsiteX3" fmla="*/ 401783 w 3048001"/>
                  <a:gd name="connsiteY3" fmla="*/ 536728 h 3279928"/>
                  <a:gd name="connsiteX4" fmla="*/ 1032166 w 3048001"/>
                  <a:gd name="connsiteY4" fmla="*/ 44892 h 3279928"/>
                  <a:gd name="connsiteX5" fmla="*/ 3048001 w 3048001"/>
                  <a:gd name="connsiteY5" fmla="*/ 24110 h 3279928"/>
                  <a:gd name="connsiteX6" fmla="*/ 2770909 w 3048001"/>
                  <a:gd name="connsiteY6" fmla="*/ 51819 h 3279928"/>
                  <a:gd name="connsiteX7" fmla="*/ 1953491 w 3048001"/>
                  <a:gd name="connsiteY7" fmla="*/ 31037 h 3279928"/>
                  <a:gd name="connsiteX0" fmla="*/ 0 w 3048001"/>
                  <a:gd name="connsiteY0" fmla="*/ 3278438 h 3278438"/>
                  <a:gd name="connsiteX1" fmla="*/ 173182 w 3048001"/>
                  <a:gd name="connsiteY1" fmla="*/ 3202238 h 3278438"/>
                  <a:gd name="connsiteX2" fmla="*/ 353291 w 3048001"/>
                  <a:gd name="connsiteY2" fmla="*/ 2751965 h 3278438"/>
                  <a:gd name="connsiteX3" fmla="*/ 374074 w 3048001"/>
                  <a:gd name="connsiteY3" fmla="*/ 514457 h 3278438"/>
                  <a:gd name="connsiteX4" fmla="*/ 1032166 w 3048001"/>
                  <a:gd name="connsiteY4" fmla="*/ 43402 h 3278438"/>
                  <a:gd name="connsiteX5" fmla="*/ 3048001 w 3048001"/>
                  <a:gd name="connsiteY5" fmla="*/ 22620 h 3278438"/>
                  <a:gd name="connsiteX6" fmla="*/ 2770909 w 3048001"/>
                  <a:gd name="connsiteY6" fmla="*/ 50329 h 3278438"/>
                  <a:gd name="connsiteX7" fmla="*/ 1953491 w 3048001"/>
                  <a:gd name="connsiteY7" fmla="*/ 29547 h 3278438"/>
                  <a:gd name="connsiteX0" fmla="*/ 0 w 3048001"/>
                  <a:gd name="connsiteY0" fmla="*/ 3303270 h 3303270"/>
                  <a:gd name="connsiteX1" fmla="*/ 173182 w 3048001"/>
                  <a:gd name="connsiteY1" fmla="*/ 3227070 h 3303270"/>
                  <a:gd name="connsiteX2" fmla="*/ 353291 w 3048001"/>
                  <a:gd name="connsiteY2" fmla="*/ 2776797 h 3303270"/>
                  <a:gd name="connsiteX3" fmla="*/ 374074 w 3048001"/>
                  <a:gd name="connsiteY3" fmla="*/ 539289 h 3303270"/>
                  <a:gd name="connsiteX4" fmla="*/ 1094512 w 3048001"/>
                  <a:gd name="connsiteY4" fmla="*/ 33597 h 3303270"/>
                  <a:gd name="connsiteX5" fmla="*/ 3048001 w 3048001"/>
                  <a:gd name="connsiteY5" fmla="*/ 47452 h 3303270"/>
                  <a:gd name="connsiteX6" fmla="*/ 2770909 w 3048001"/>
                  <a:gd name="connsiteY6" fmla="*/ 75161 h 3303270"/>
                  <a:gd name="connsiteX7" fmla="*/ 1953491 w 3048001"/>
                  <a:gd name="connsiteY7" fmla="*/ 54379 h 3303270"/>
                  <a:gd name="connsiteX0" fmla="*/ 0 w 3048001"/>
                  <a:gd name="connsiteY0" fmla="*/ 3271608 h 3271608"/>
                  <a:gd name="connsiteX1" fmla="*/ 173182 w 3048001"/>
                  <a:gd name="connsiteY1" fmla="*/ 3195408 h 3271608"/>
                  <a:gd name="connsiteX2" fmla="*/ 353291 w 3048001"/>
                  <a:gd name="connsiteY2" fmla="*/ 2745135 h 3271608"/>
                  <a:gd name="connsiteX3" fmla="*/ 374074 w 3048001"/>
                  <a:gd name="connsiteY3" fmla="*/ 507627 h 3271608"/>
                  <a:gd name="connsiteX4" fmla="*/ 1094512 w 3048001"/>
                  <a:gd name="connsiteY4" fmla="*/ 1935 h 3271608"/>
                  <a:gd name="connsiteX5" fmla="*/ 3048001 w 3048001"/>
                  <a:gd name="connsiteY5" fmla="*/ 15790 h 3271608"/>
                  <a:gd name="connsiteX6" fmla="*/ 2770909 w 3048001"/>
                  <a:gd name="connsiteY6" fmla="*/ 43499 h 3271608"/>
                  <a:gd name="connsiteX7" fmla="*/ 1953491 w 3048001"/>
                  <a:gd name="connsiteY7" fmla="*/ 22717 h 3271608"/>
                  <a:gd name="connsiteX0" fmla="*/ 0 w 3048001"/>
                  <a:gd name="connsiteY0" fmla="*/ 3301740 h 3301740"/>
                  <a:gd name="connsiteX1" fmla="*/ 173182 w 3048001"/>
                  <a:gd name="connsiteY1" fmla="*/ 3225540 h 3301740"/>
                  <a:gd name="connsiteX2" fmla="*/ 353291 w 3048001"/>
                  <a:gd name="connsiteY2" fmla="*/ 2775267 h 3301740"/>
                  <a:gd name="connsiteX3" fmla="*/ 374074 w 3048001"/>
                  <a:gd name="connsiteY3" fmla="*/ 516977 h 3301740"/>
                  <a:gd name="connsiteX4" fmla="*/ 1094512 w 3048001"/>
                  <a:gd name="connsiteY4" fmla="*/ 32067 h 3301740"/>
                  <a:gd name="connsiteX5" fmla="*/ 3048001 w 3048001"/>
                  <a:gd name="connsiteY5" fmla="*/ 45922 h 3301740"/>
                  <a:gd name="connsiteX6" fmla="*/ 2770909 w 3048001"/>
                  <a:gd name="connsiteY6" fmla="*/ 73631 h 3301740"/>
                  <a:gd name="connsiteX7" fmla="*/ 1953491 w 3048001"/>
                  <a:gd name="connsiteY7" fmla="*/ 52849 h 3301740"/>
                  <a:gd name="connsiteX0" fmla="*/ 0 w 3048001"/>
                  <a:gd name="connsiteY0" fmla="*/ 3286243 h 3286243"/>
                  <a:gd name="connsiteX1" fmla="*/ 173182 w 3048001"/>
                  <a:gd name="connsiteY1" fmla="*/ 3210043 h 3286243"/>
                  <a:gd name="connsiteX2" fmla="*/ 353291 w 3048001"/>
                  <a:gd name="connsiteY2" fmla="*/ 2759770 h 3286243"/>
                  <a:gd name="connsiteX3" fmla="*/ 374074 w 3048001"/>
                  <a:gd name="connsiteY3" fmla="*/ 501480 h 3286243"/>
                  <a:gd name="connsiteX4" fmla="*/ 1025239 w 3048001"/>
                  <a:gd name="connsiteY4" fmla="*/ 37352 h 3286243"/>
                  <a:gd name="connsiteX5" fmla="*/ 3048001 w 3048001"/>
                  <a:gd name="connsiteY5" fmla="*/ 30425 h 3286243"/>
                  <a:gd name="connsiteX6" fmla="*/ 2770909 w 3048001"/>
                  <a:gd name="connsiteY6" fmla="*/ 58134 h 3286243"/>
                  <a:gd name="connsiteX7" fmla="*/ 1953491 w 3048001"/>
                  <a:gd name="connsiteY7" fmla="*/ 37352 h 3286243"/>
                  <a:gd name="connsiteX0" fmla="*/ 0 w 3048001"/>
                  <a:gd name="connsiteY0" fmla="*/ 3264970 h 3264970"/>
                  <a:gd name="connsiteX1" fmla="*/ 173182 w 3048001"/>
                  <a:gd name="connsiteY1" fmla="*/ 3188770 h 3264970"/>
                  <a:gd name="connsiteX2" fmla="*/ 353291 w 3048001"/>
                  <a:gd name="connsiteY2" fmla="*/ 2738497 h 3264970"/>
                  <a:gd name="connsiteX3" fmla="*/ 374074 w 3048001"/>
                  <a:gd name="connsiteY3" fmla="*/ 480207 h 3264970"/>
                  <a:gd name="connsiteX4" fmla="*/ 1025239 w 3048001"/>
                  <a:gd name="connsiteY4" fmla="*/ 16079 h 3264970"/>
                  <a:gd name="connsiteX5" fmla="*/ 3048001 w 3048001"/>
                  <a:gd name="connsiteY5" fmla="*/ 9152 h 3264970"/>
                  <a:gd name="connsiteX6" fmla="*/ 2770909 w 3048001"/>
                  <a:gd name="connsiteY6" fmla="*/ 36861 h 3264970"/>
                  <a:gd name="connsiteX7" fmla="*/ 1953491 w 3048001"/>
                  <a:gd name="connsiteY7" fmla="*/ 16079 h 3264970"/>
                  <a:gd name="connsiteX0" fmla="*/ 0 w 3048001"/>
                  <a:gd name="connsiteY0" fmla="*/ 3286242 h 3286242"/>
                  <a:gd name="connsiteX1" fmla="*/ 173182 w 3048001"/>
                  <a:gd name="connsiteY1" fmla="*/ 3210042 h 3286242"/>
                  <a:gd name="connsiteX2" fmla="*/ 353291 w 3048001"/>
                  <a:gd name="connsiteY2" fmla="*/ 2759769 h 3286242"/>
                  <a:gd name="connsiteX3" fmla="*/ 360219 w 3048001"/>
                  <a:gd name="connsiteY3" fmla="*/ 501479 h 3286242"/>
                  <a:gd name="connsiteX4" fmla="*/ 1025239 w 3048001"/>
                  <a:gd name="connsiteY4" fmla="*/ 37351 h 3286242"/>
                  <a:gd name="connsiteX5" fmla="*/ 3048001 w 3048001"/>
                  <a:gd name="connsiteY5" fmla="*/ 30424 h 3286242"/>
                  <a:gd name="connsiteX6" fmla="*/ 2770909 w 3048001"/>
                  <a:gd name="connsiteY6" fmla="*/ 58133 h 3286242"/>
                  <a:gd name="connsiteX7" fmla="*/ 1953491 w 3048001"/>
                  <a:gd name="connsiteY7" fmla="*/ 37351 h 3286242"/>
                  <a:gd name="connsiteX0" fmla="*/ 0 w 3048001"/>
                  <a:gd name="connsiteY0" fmla="*/ 3284200 h 3284200"/>
                  <a:gd name="connsiteX1" fmla="*/ 173182 w 3048001"/>
                  <a:gd name="connsiteY1" fmla="*/ 3208000 h 3284200"/>
                  <a:gd name="connsiteX2" fmla="*/ 353291 w 3048001"/>
                  <a:gd name="connsiteY2" fmla="*/ 2757727 h 3284200"/>
                  <a:gd name="connsiteX3" fmla="*/ 339437 w 3048001"/>
                  <a:gd name="connsiteY3" fmla="*/ 471728 h 3284200"/>
                  <a:gd name="connsiteX4" fmla="*/ 1025239 w 3048001"/>
                  <a:gd name="connsiteY4" fmla="*/ 35309 h 3284200"/>
                  <a:gd name="connsiteX5" fmla="*/ 3048001 w 3048001"/>
                  <a:gd name="connsiteY5" fmla="*/ 28382 h 3284200"/>
                  <a:gd name="connsiteX6" fmla="*/ 2770909 w 3048001"/>
                  <a:gd name="connsiteY6" fmla="*/ 56091 h 3284200"/>
                  <a:gd name="connsiteX7" fmla="*/ 1953491 w 3048001"/>
                  <a:gd name="connsiteY7" fmla="*/ 35309 h 3284200"/>
                  <a:gd name="connsiteX0" fmla="*/ 0 w 3048001"/>
                  <a:gd name="connsiteY0" fmla="*/ 3274985 h 3274985"/>
                  <a:gd name="connsiteX1" fmla="*/ 173182 w 3048001"/>
                  <a:gd name="connsiteY1" fmla="*/ 3198785 h 3274985"/>
                  <a:gd name="connsiteX2" fmla="*/ 353291 w 3048001"/>
                  <a:gd name="connsiteY2" fmla="*/ 2748512 h 3274985"/>
                  <a:gd name="connsiteX3" fmla="*/ 339437 w 3048001"/>
                  <a:gd name="connsiteY3" fmla="*/ 462513 h 3274985"/>
                  <a:gd name="connsiteX4" fmla="*/ 1073730 w 3048001"/>
                  <a:gd name="connsiteY4" fmla="*/ 39949 h 3274985"/>
                  <a:gd name="connsiteX5" fmla="*/ 3048001 w 3048001"/>
                  <a:gd name="connsiteY5" fmla="*/ 19167 h 3274985"/>
                  <a:gd name="connsiteX6" fmla="*/ 2770909 w 3048001"/>
                  <a:gd name="connsiteY6" fmla="*/ 46876 h 3274985"/>
                  <a:gd name="connsiteX7" fmla="*/ 1953491 w 3048001"/>
                  <a:gd name="connsiteY7" fmla="*/ 26094 h 3274985"/>
                  <a:gd name="connsiteX0" fmla="*/ 0 w 3048001"/>
                  <a:gd name="connsiteY0" fmla="*/ 3255818 h 3255818"/>
                  <a:gd name="connsiteX1" fmla="*/ 173182 w 3048001"/>
                  <a:gd name="connsiteY1" fmla="*/ 3179618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770909 w 3048001"/>
                  <a:gd name="connsiteY6" fmla="*/ 27709 h 3255818"/>
                  <a:gd name="connsiteX7" fmla="*/ 1953491 w 3048001"/>
                  <a:gd name="connsiteY7" fmla="*/ 6927 h 3255818"/>
                  <a:gd name="connsiteX0" fmla="*/ 0 w 3048001"/>
                  <a:gd name="connsiteY0" fmla="*/ 3255818 h 3255818"/>
                  <a:gd name="connsiteX1" fmla="*/ 173182 w 3048001"/>
                  <a:gd name="connsiteY1" fmla="*/ 3179618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999509 w 3048001"/>
                  <a:gd name="connsiteY6" fmla="*/ 20782 h 3255818"/>
                  <a:gd name="connsiteX7" fmla="*/ 1953491 w 3048001"/>
                  <a:gd name="connsiteY7" fmla="*/ 6927 h 3255818"/>
                  <a:gd name="connsiteX0" fmla="*/ 0 w 3048001"/>
                  <a:gd name="connsiteY0" fmla="*/ 3255818 h 3255818"/>
                  <a:gd name="connsiteX1" fmla="*/ 173182 w 3048001"/>
                  <a:gd name="connsiteY1" fmla="*/ 3179618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999509 w 3048001"/>
                  <a:gd name="connsiteY6" fmla="*/ 20782 h 3255818"/>
                  <a:gd name="connsiteX7" fmla="*/ 1953491 w 3048001"/>
                  <a:gd name="connsiteY7" fmla="*/ 6927 h 3255818"/>
                  <a:gd name="connsiteX0" fmla="*/ 0 w 3048001"/>
                  <a:gd name="connsiteY0" fmla="*/ 3255818 h 3255818"/>
                  <a:gd name="connsiteX1" fmla="*/ 173182 w 3048001"/>
                  <a:gd name="connsiteY1" fmla="*/ 3179618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999509 w 3048001"/>
                  <a:gd name="connsiteY6" fmla="*/ 20782 h 3255818"/>
                  <a:gd name="connsiteX7" fmla="*/ 2777837 w 3048001"/>
                  <a:gd name="connsiteY7" fmla="*/ 20782 h 3255818"/>
                  <a:gd name="connsiteX0" fmla="*/ 0 w 3048001"/>
                  <a:gd name="connsiteY0" fmla="*/ 3255818 h 3255818"/>
                  <a:gd name="connsiteX1" fmla="*/ 193964 w 3048001"/>
                  <a:gd name="connsiteY1" fmla="*/ 3186546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999509 w 3048001"/>
                  <a:gd name="connsiteY6" fmla="*/ 20782 h 3255818"/>
                  <a:gd name="connsiteX7" fmla="*/ 2777837 w 3048001"/>
                  <a:gd name="connsiteY7" fmla="*/ 20782 h 3255818"/>
                  <a:gd name="connsiteX0" fmla="*/ 0 w 3048001"/>
                  <a:gd name="connsiteY0" fmla="*/ 3255818 h 3255818"/>
                  <a:gd name="connsiteX1" fmla="*/ 193964 w 3048001"/>
                  <a:gd name="connsiteY1" fmla="*/ 3186546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999509 w 3048001"/>
                  <a:gd name="connsiteY6" fmla="*/ 20782 h 3255818"/>
                  <a:gd name="connsiteX7" fmla="*/ 2777837 w 3048001"/>
                  <a:gd name="connsiteY7" fmla="*/ 20782 h 3255818"/>
                  <a:gd name="connsiteX0" fmla="*/ 0 w 3048001"/>
                  <a:gd name="connsiteY0" fmla="*/ 3255818 h 3255818"/>
                  <a:gd name="connsiteX1" fmla="*/ 193964 w 3048001"/>
                  <a:gd name="connsiteY1" fmla="*/ 3186546 h 3255818"/>
                  <a:gd name="connsiteX2" fmla="*/ 353291 w 3048001"/>
                  <a:gd name="connsiteY2" fmla="*/ 2729345 h 3255818"/>
                  <a:gd name="connsiteX3" fmla="*/ 339437 w 3048001"/>
                  <a:gd name="connsiteY3" fmla="*/ 443346 h 3255818"/>
                  <a:gd name="connsiteX4" fmla="*/ 1073730 w 3048001"/>
                  <a:gd name="connsiteY4" fmla="*/ 20782 h 3255818"/>
                  <a:gd name="connsiteX5" fmla="*/ 3048001 w 3048001"/>
                  <a:gd name="connsiteY5" fmla="*/ 0 h 3255818"/>
                  <a:gd name="connsiteX6" fmla="*/ 2999509 w 3048001"/>
                  <a:gd name="connsiteY6" fmla="*/ 20782 h 3255818"/>
                  <a:gd name="connsiteX7" fmla="*/ 2777837 w 3048001"/>
                  <a:gd name="connsiteY7" fmla="*/ 20782 h 3255818"/>
                  <a:gd name="connsiteX0" fmla="*/ 0 w 3186546"/>
                  <a:gd name="connsiteY0" fmla="*/ 3255818 h 3255818"/>
                  <a:gd name="connsiteX1" fmla="*/ 332509 w 3186546"/>
                  <a:gd name="connsiteY1" fmla="*/ 3186546 h 3255818"/>
                  <a:gd name="connsiteX2" fmla="*/ 491836 w 3186546"/>
                  <a:gd name="connsiteY2" fmla="*/ 2729345 h 3255818"/>
                  <a:gd name="connsiteX3" fmla="*/ 477982 w 3186546"/>
                  <a:gd name="connsiteY3" fmla="*/ 443346 h 3255818"/>
                  <a:gd name="connsiteX4" fmla="*/ 1212275 w 3186546"/>
                  <a:gd name="connsiteY4" fmla="*/ 20782 h 3255818"/>
                  <a:gd name="connsiteX5" fmla="*/ 3186546 w 3186546"/>
                  <a:gd name="connsiteY5" fmla="*/ 0 h 3255818"/>
                  <a:gd name="connsiteX6" fmla="*/ 3138054 w 3186546"/>
                  <a:gd name="connsiteY6" fmla="*/ 20782 h 3255818"/>
                  <a:gd name="connsiteX7" fmla="*/ 2916382 w 3186546"/>
                  <a:gd name="connsiteY7" fmla="*/ 20782 h 3255818"/>
                  <a:gd name="connsiteX0" fmla="*/ 0 w 3186546"/>
                  <a:gd name="connsiteY0" fmla="*/ 3255818 h 3255818"/>
                  <a:gd name="connsiteX1" fmla="*/ 332509 w 3186546"/>
                  <a:gd name="connsiteY1" fmla="*/ 3186546 h 3255818"/>
                  <a:gd name="connsiteX2" fmla="*/ 484909 w 3186546"/>
                  <a:gd name="connsiteY2" fmla="*/ 2687782 h 3255818"/>
                  <a:gd name="connsiteX3" fmla="*/ 477982 w 3186546"/>
                  <a:gd name="connsiteY3" fmla="*/ 443346 h 3255818"/>
                  <a:gd name="connsiteX4" fmla="*/ 1212275 w 3186546"/>
                  <a:gd name="connsiteY4" fmla="*/ 20782 h 3255818"/>
                  <a:gd name="connsiteX5" fmla="*/ 3186546 w 3186546"/>
                  <a:gd name="connsiteY5" fmla="*/ 0 h 3255818"/>
                  <a:gd name="connsiteX6" fmla="*/ 3138054 w 3186546"/>
                  <a:gd name="connsiteY6" fmla="*/ 20782 h 3255818"/>
                  <a:gd name="connsiteX7" fmla="*/ 2916382 w 3186546"/>
                  <a:gd name="connsiteY7" fmla="*/ 20782 h 3255818"/>
                  <a:gd name="connsiteX0" fmla="*/ 0 w 3186546"/>
                  <a:gd name="connsiteY0" fmla="*/ 3255818 h 3255818"/>
                  <a:gd name="connsiteX1" fmla="*/ 332509 w 3186546"/>
                  <a:gd name="connsiteY1" fmla="*/ 3186546 h 3255818"/>
                  <a:gd name="connsiteX2" fmla="*/ 477982 w 3186546"/>
                  <a:gd name="connsiteY2" fmla="*/ 2667000 h 3255818"/>
                  <a:gd name="connsiteX3" fmla="*/ 477982 w 3186546"/>
                  <a:gd name="connsiteY3" fmla="*/ 443346 h 3255818"/>
                  <a:gd name="connsiteX4" fmla="*/ 1212275 w 3186546"/>
                  <a:gd name="connsiteY4" fmla="*/ 20782 h 3255818"/>
                  <a:gd name="connsiteX5" fmla="*/ 3186546 w 3186546"/>
                  <a:gd name="connsiteY5" fmla="*/ 0 h 3255818"/>
                  <a:gd name="connsiteX6" fmla="*/ 3138054 w 3186546"/>
                  <a:gd name="connsiteY6" fmla="*/ 20782 h 3255818"/>
                  <a:gd name="connsiteX7" fmla="*/ 2916382 w 3186546"/>
                  <a:gd name="connsiteY7" fmla="*/ 20782 h 325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546" h="3255818">
                    <a:moveTo>
                      <a:pt x="0" y="3255818"/>
                    </a:moveTo>
                    <a:cubicBezTo>
                      <a:pt x="61768" y="3240809"/>
                      <a:pt x="252845" y="3284682"/>
                      <a:pt x="332509" y="3186546"/>
                    </a:cubicBezTo>
                    <a:cubicBezTo>
                      <a:pt x="412173" y="3088410"/>
                      <a:pt x="453737" y="3124200"/>
                      <a:pt x="477982" y="2667000"/>
                    </a:cubicBezTo>
                    <a:cubicBezTo>
                      <a:pt x="502228" y="2209800"/>
                      <a:pt x="355600" y="884382"/>
                      <a:pt x="477982" y="443346"/>
                    </a:cubicBezTo>
                    <a:cubicBezTo>
                      <a:pt x="600364" y="2310"/>
                      <a:pt x="746994" y="18473"/>
                      <a:pt x="1212275" y="20782"/>
                    </a:cubicBezTo>
                    <a:lnTo>
                      <a:pt x="3186546" y="0"/>
                    </a:lnTo>
                    <a:lnTo>
                      <a:pt x="3138054" y="20782"/>
                    </a:lnTo>
                    <a:cubicBezTo>
                      <a:pt x="3177308" y="36946"/>
                      <a:pt x="3265055" y="25400"/>
                      <a:pt x="2916382" y="20782"/>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4A47B3B4-E9F8-45EC-B315-DB9A2F0F95EE}"/>
                  </a:ext>
                </a:extLst>
              </p:cNvPr>
              <p:cNvGrpSpPr/>
              <p:nvPr/>
            </p:nvGrpSpPr>
            <p:grpSpPr>
              <a:xfrm>
                <a:off x="8912650" y="1377110"/>
                <a:ext cx="731520" cy="1151403"/>
                <a:chOff x="8912650" y="1377110"/>
                <a:chExt cx="731520" cy="1151403"/>
              </a:xfrm>
            </p:grpSpPr>
            <p:sp>
              <p:nvSpPr>
                <p:cNvPr id="26" name="TextBox 25">
                  <a:extLst>
                    <a:ext uri="{FF2B5EF4-FFF2-40B4-BE49-F238E27FC236}">
                      <a16:creationId xmlns:a16="http://schemas.microsoft.com/office/drawing/2014/main" id="{233A015E-E37B-4F97-8C5C-9294A41E03AC}"/>
                    </a:ext>
                  </a:extLst>
                </p:cNvPr>
                <p:cNvSpPr txBox="1"/>
                <p:nvPr/>
              </p:nvSpPr>
              <p:spPr>
                <a:xfrm>
                  <a:off x="9010935" y="2113015"/>
                  <a:ext cx="521297" cy="415498"/>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50" b="1">
                      <a:latin typeface="Arial Narrow" panose="020B0606020202030204" pitchFamily="34" charset="0"/>
                    </a:rPr>
                    <a:t>Health</a:t>
                  </a:r>
                </a:p>
                <a:p>
                  <a:pPr algn="ctr"/>
                  <a:r>
                    <a:rPr lang="en-US" sz="1050" b="1">
                      <a:latin typeface="Arial Narrow" panose="020B0606020202030204" pitchFamily="34" charset="0"/>
                    </a:rPr>
                    <a:t>Crisis</a:t>
                  </a:r>
                </a:p>
              </p:txBody>
            </p:sp>
            <p:sp>
              <p:nvSpPr>
                <p:cNvPr id="69" name="Oval 68">
                  <a:extLst>
                    <a:ext uri="{FF2B5EF4-FFF2-40B4-BE49-F238E27FC236}">
                      <a16:creationId xmlns:a16="http://schemas.microsoft.com/office/drawing/2014/main" id="{CAD693BF-CDB1-48C7-A200-80096373792B}"/>
                    </a:ext>
                  </a:extLst>
                </p:cNvPr>
                <p:cNvSpPr/>
                <p:nvPr/>
              </p:nvSpPr>
              <p:spPr>
                <a:xfrm>
                  <a:off x="8912650" y="1377110"/>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 name="Rectangle 202">
              <a:extLst>
                <a:ext uri="{FF2B5EF4-FFF2-40B4-BE49-F238E27FC236}">
                  <a16:creationId xmlns:a16="http://schemas.microsoft.com/office/drawing/2014/main" id="{322C5416-0999-47E2-B121-20AC994FC38C}"/>
                </a:ext>
              </a:extLst>
            </p:cNvPr>
            <p:cNvSpPr/>
            <p:nvPr/>
          </p:nvSpPr>
          <p:spPr>
            <a:xfrm>
              <a:off x="5831363" y="4288464"/>
              <a:ext cx="532624" cy="518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A72C4AD-25D6-4C58-9145-B4B9DDDF6537}"/>
                </a:ext>
              </a:extLst>
            </p:cNvPr>
            <p:cNvGrpSpPr/>
            <p:nvPr/>
          </p:nvGrpSpPr>
          <p:grpSpPr>
            <a:xfrm>
              <a:off x="3171122" y="1253001"/>
              <a:ext cx="3334828" cy="3635295"/>
              <a:chOff x="3135087" y="1691572"/>
              <a:chExt cx="3334828" cy="3635295"/>
            </a:xfrm>
          </p:grpSpPr>
          <p:sp>
            <p:nvSpPr>
              <p:cNvPr id="53" name="Freeform: Shape 52">
                <a:extLst>
                  <a:ext uri="{FF2B5EF4-FFF2-40B4-BE49-F238E27FC236}">
                    <a16:creationId xmlns:a16="http://schemas.microsoft.com/office/drawing/2014/main" id="{8BC12D7A-F4AA-4091-8A02-5E42D3C38D9C}"/>
                  </a:ext>
                </a:extLst>
              </p:cNvPr>
              <p:cNvSpPr/>
              <p:nvPr/>
            </p:nvSpPr>
            <p:spPr>
              <a:xfrm>
                <a:off x="3135087" y="1691572"/>
                <a:ext cx="2420936" cy="2149847"/>
              </a:xfrm>
              <a:custGeom>
                <a:avLst/>
                <a:gdLst>
                  <a:gd name="connsiteX0" fmla="*/ 0 w 2431265"/>
                  <a:gd name="connsiteY0" fmla="*/ 72276 h 1030219"/>
                  <a:gd name="connsiteX1" fmla="*/ 1981200 w 2431265"/>
                  <a:gd name="connsiteY1" fmla="*/ 72276 h 1030219"/>
                  <a:gd name="connsiteX2" fmla="*/ 2394857 w 2431265"/>
                  <a:gd name="connsiteY2" fmla="*/ 823390 h 1030219"/>
                  <a:gd name="connsiteX3" fmla="*/ 2383971 w 2431265"/>
                  <a:gd name="connsiteY3" fmla="*/ 1030219 h 1030219"/>
                  <a:gd name="connsiteX0" fmla="*/ 0 w 2431265"/>
                  <a:gd name="connsiteY0" fmla="*/ 72276 h 1030219"/>
                  <a:gd name="connsiteX1" fmla="*/ 1981200 w 2431265"/>
                  <a:gd name="connsiteY1" fmla="*/ 72276 h 1030219"/>
                  <a:gd name="connsiteX2" fmla="*/ 2394857 w 2431265"/>
                  <a:gd name="connsiteY2" fmla="*/ 823390 h 1030219"/>
                  <a:gd name="connsiteX3" fmla="*/ 2383971 w 2431265"/>
                  <a:gd name="connsiteY3" fmla="*/ 1030219 h 1030219"/>
                  <a:gd name="connsiteX0" fmla="*/ 0 w 2431265"/>
                  <a:gd name="connsiteY0" fmla="*/ 26649 h 984592"/>
                  <a:gd name="connsiteX1" fmla="*/ 1981200 w 2431265"/>
                  <a:gd name="connsiteY1" fmla="*/ 26649 h 984592"/>
                  <a:gd name="connsiteX2" fmla="*/ 2394857 w 2431265"/>
                  <a:gd name="connsiteY2" fmla="*/ 777763 h 984592"/>
                  <a:gd name="connsiteX3" fmla="*/ 2383971 w 2431265"/>
                  <a:gd name="connsiteY3" fmla="*/ 984592 h 984592"/>
                  <a:gd name="connsiteX0" fmla="*/ 0 w 2431265"/>
                  <a:gd name="connsiteY0" fmla="*/ 26649 h 984592"/>
                  <a:gd name="connsiteX1" fmla="*/ 1981200 w 2431265"/>
                  <a:gd name="connsiteY1" fmla="*/ 26649 h 984592"/>
                  <a:gd name="connsiteX2" fmla="*/ 2394857 w 2431265"/>
                  <a:gd name="connsiteY2" fmla="*/ 777763 h 984592"/>
                  <a:gd name="connsiteX3" fmla="*/ 2383971 w 2431265"/>
                  <a:gd name="connsiteY3" fmla="*/ 984592 h 984592"/>
                  <a:gd name="connsiteX0" fmla="*/ 0 w 2431265"/>
                  <a:gd name="connsiteY0" fmla="*/ 34897 h 992840"/>
                  <a:gd name="connsiteX1" fmla="*/ 1981200 w 2431265"/>
                  <a:gd name="connsiteY1" fmla="*/ 34897 h 992840"/>
                  <a:gd name="connsiteX2" fmla="*/ 2394857 w 2431265"/>
                  <a:gd name="connsiteY2" fmla="*/ 786011 h 992840"/>
                  <a:gd name="connsiteX3" fmla="*/ 2383971 w 2431265"/>
                  <a:gd name="connsiteY3" fmla="*/ 992840 h 992840"/>
                  <a:gd name="connsiteX0" fmla="*/ 0 w 2424914"/>
                  <a:gd name="connsiteY0" fmla="*/ 34897 h 1014611"/>
                  <a:gd name="connsiteX1" fmla="*/ 1981200 w 2424914"/>
                  <a:gd name="connsiteY1" fmla="*/ 34897 h 1014611"/>
                  <a:gd name="connsiteX2" fmla="*/ 2394857 w 2424914"/>
                  <a:gd name="connsiteY2" fmla="*/ 786011 h 1014611"/>
                  <a:gd name="connsiteX3" fmla="*/ 2362199 w 2424914"/>
                  <a:gd name="connsiteY3" fmla="*/ 1014611 h 1014611"/>
                  <a:gd name="connsiteX0" fmla="*/ 0 w 2403399"/>
                  <a:gd name="connsiteY0" fmla="*/ 34897 h 1014611"/>
                  <a:gd name="connsiteX1" fmla="*/ 1981200 w 2403399"/>
                  <a:gd name="connsiteY1" fmla="*/ 34897 h 1014611"/>
                  <a:gd name="connsiteX2" fmla="*/ 2394857 w 2403399"/>
                  <a:gd name="connsiteY2" fmla="*/ 786011 h 1014611"/>
                  <a:gd name="connsiteX3" fmla="*/ 2362199 w 2403399"/>
                  <a:gd name="connsiteY3" fmla="*/ 1014611 h 1014611"/>
                  <a:gd name="connsiteX0" fmla="*/ 0 w 2405205"/>
                  <a:gd name="connsiteY0" fmla="*/ 34897 h 1021538"/>
                  <a:gd name="connsiteX1" fmla="*/ 1981200 w 2405205"/>
                  <a:gd name="connsiteY1" fmla="*/ 34897 h 1021538"/>
                  <a:gd name="connsiteX2" fmla="*/ 2394857 w 2405205"/>
                  <a:gd name="connsiteY2" fmla="*/ 786011 h 1021538"/>
                  <a:gd name="connsiteX3" fmla="*/ 2369127 w 2405205"/>
                  <a:gd name="connsiteY3" fmla="*/ 1021538 h 1021538"/>
                  <a:gd name="connsiteX0" fmla="*/ 0 w 2414173"/>
                  <a:gd name="connsiteY0" fmla="*/ 34897 h 1097738"/>
                  <a:gd name="connsiteX1" fmla="*/ 1981200 w 2414173"/>
                  <a:gd name="connsiteY1" fmla="*/ 34897 h 1097738"/>
                  <a:gd name="connsiteX2" fmla="*/ 2394857 w 2414173"/>
                  <a:gd name="connsiteY2" fmla="*/ 786011 h 1097738"/>
                  <a:gd name="connsiteX3" fmla="*/ 2389909 w 2414173"/>
                  <a:gd name="connsiteY3" fmla="*/ 1097738 h 1097738"/>
                  <a:gd name="connsiteX0" fmla="*/ 0 w 2400201"/>
                  <a:gd name="connsiteY0" fmla="*/ 34897 h 1097738"/>
                  <a:gd name="connsiteX1" fmla="*/ 1981200 w 2400201"/>
                  <a:gd name="connsiteY1" fmla="*/ 34897 h 1097738"/>
                  <a:gd name="connsiteX2" fmla="*/ 2394857 w 2400201"/>
                  <a:gd name="connsiteY2" fmla="*/ 786011 h 1097738"/>
                  <a:gd name="connsiteX3" fmla="*/ 2341418 w 2400201"/>
                  <a:gd name="connsiteY3" fmla="*/ 1097738 h 1097738"/>
                  <a:gd name="connsiteX0" fmla="*/ 0 w 2402035"/>
                  <a:gd name="connsiteY0" fmla="*/ 34897 h 1097738"/>
                  <a:gd name="connsiteX1" fmla="*/ 1981200 w 2402035"/>
                  <a:gd name="connsiteY1" fmla="*/ 34897 h 1097738"/>
                  <a:gd name="connsiteX2" fmla="*/ 2394857 w 2402035"/>
                  <a:gd name="connsiteY2" fmla="*/ 786011 h 1097738"/>
                  <a:gd name="connsiteX3" fmla="*/ 2355273 w 2402035"/>
                  <a:gd name="connsiteY3" fmla="*/ 1097738 h 1097738"/>
                  <a:gd name="connsiteX0" fmla="*/ 0 w 2406290"/>
                  <a:gd name="connsiteY0" fmla="*/ 34897 h 1130290"/>
                  <a:gd name="connsiteX1" fmla="*/ 1981200 w 2406290"/>
                  <a:gd name="connsiteY1" fmla="*/ 34897 h 1130290"/>
                  <a:gd name="connsiteX2" fmla="*/ 2394857 w 2406290"/>
                  <a:gd name="connsiteY2" fmla="*/ 786011 h 1130290"/>
                  <a:gd name="connsiteX3" fmla="*/ 2355273 w 2406290"/>
                  <a:gd name="connsiteY3" fmla="*/ 1097738 h 1130290"/>
                  <a:gd name="connsiteX0" fmla="*/ 0 w 2408665"/>
                  <a:gd name="connsiteY0" fmla="*/ 34897 h 1099098"/>
                  <a:gd name="connsiteX1" fmla="*/ 1981200 w 2408665"/>
                  <a:gd name="connsiteY1" fmla="*/ 34897 h 1099098"/>
                  <a:gd name="connsiteX2" fmla="*/ 2394857 w 2408665"/>
                  <a:gd name="connsiteY2" fmla="*/ 786011 h 1099098"/>
                  <a:gd name="connsiteX3" fmla="*/ 2362200 w 2408665"/>
                  <a:gd name="connsiteY3" fmla="*/ 1063102 h 1099098"/>
                  <a:gd name="connsiteX0" fmla="*/ 0 w 2411531"/>
                  <a:gd name="connsiteY0" fmla="*/ 34897 h 2786601"/>
                  <a:gd name="connsiteX1" fmla="*/ 1981200 w 2411531"/>
                  <a:gd name="connsiteY1" fmla="*/ 34897 h 2786601"/>
                  <a:gd name="connsiteX2" fmla="*/ 2394857 w 2411531"/>
                  <a:gd name="connsiteY2" fmla="*/ 786011 h 2786601"/>
                  <a:gd name="connsiteX3" fmla="*/ 2369127 w 2411531"/>
                  <a:gd name="connsiteY3" fmla="*/ 2781066 h 2786601"/>
                  <a:gd name="connsiteX0" fmla="*/ 0 w 2419296"/>
                  <a:gd name="connsiteY0" fmla="*/ 34897 h 2786018"/>
                  <a:gd name="connsiteX1" fmla="*/ 1981200 w 2419296"/>
                  <a:gd name="connsiteY1" fmla="*/ 34897 h 2786018"/>
                  <a:gd name="connsiteX2" fmla="*/ 2394857 w 2419296"/>
                  <a:gd name="connsiteY2" fmla="*/ 786011 h 2786018"/>
                  <a:gd name="connsiteX3" fmla="*/ 2369127 w 2419296"/>
                  <a:gd name="connsiteY3" fmla="*/ 2781066 h 2786018"/>
                  <a:gd name="connsiteX0" fmla="*/ 0 w 2403613"/>
                  <a:gd name="connsiteY0" fmla="*/ 34897 h 2786601"/>
                  <a:gd name="connsiteX1" fmla="*/ 1981200 w 2403613"/>
                  <a:gd name="connsiteY1" fmla="*/ 34897 h 2786601"/>
                  <a:gd name="connsiteX2" fmla="*/ 2394857 w 2403613"/>
                  <a:gd name="connsiteY2" fmla="*/ 786011 h 2786601"/>
                  <a:gd name="connsiteX3" fmla="*/ 2369127 w 2403613"/>
                  <a:gd name="connsiteY3" fmla="*/ 2781066 h 2786601"/>
                  <a:gd name="connsiteX0" fmla="*/ 0 w 2405558"/>
                  <a:gd name="connsiteY0" fmla="*/ 34897 h 1938594"/>
                  <a:gd name="connsiteX1" fmla="*/ 1981200 w 2405558"/>
                  <a:gd name="connsiteY1" fmla="*/ 34897 h 1938594"/>
                  <a:gd name="connsiteX2" fmla="*/ 2394857 w 2405558"/>
                  <a:gd name="connsiteY2" fmla="*/ 786011 h 1938594"/>
                  <a:gd name="connsiteX3" fmla="*/ 2376054 w 2405558"/>
                  <a:gd name="connsiteY3" fmla="*/ 1929011 h 1938594"/>
                  <a:gd name="connsiteX0" fmla="*/ 0 w 2411424"/>
                  <a:gd name="connsiteY0" fmla="*/ 34897 h 2007330"/>
                  <a:gd name="connsiteX1" fmla="*/ 1981200 w 2411424"/>
                  <a:gd name="connsiteY1" fmla="*/ 34897 h 2007330"/>
                  <a:gd name="connsiteX2" fmla="*/ 2394857 w 2411424"/>
                  <a:gd name="connsiteY2" fmla="*/ 786011 h 2007330"/>
                  <a:gd name="connsiteX3" fmla="*/ 2389908 w 2411424"/>
                  <a:gd name="connsiteY3" fmla="*/ 1998284 h 2007330"/>
                  <a:gd name="connsiteX0" fmla="*/ 0 w 2411424"/>
                  <a:gd name="connsiteY0" fmla="*/ 31815 h 2004248"/>
                  <a:gd name="connsiteX1" fmla="*/ 1981200 w 2411424"/>
                  <a:gd name="connsiteY1" fmla="*/ 31815 h 2004248"/>
                  <a:gd name="connsiteX2" fmla="*/ 2394857 w 2411424"/>
                  <a:gd name="connsiteY2" fmla="*/ 782929 h 2004248"/>
                  <a:gd name="connsiteX3" fmla="*/ 2389908 w 2411424"/>
                  <a:gd name="connsiteY3" fmla="*/ 1995202 h 2004248"/>
                  <a:gd name="connsiteX0" fmla="*/ 0 w 2411424"/>
                  <a:gd name="connsiteY0" fmla="*/ 26649 h 1999082"/>
                  <a:gd name="connsiteX1" fmla="*/ 1981200 w 2411424"/>
                  <a:gd name="connsiteY1" fmla="*/ 26649 h 1999082"/>
                  <a:gd name="connsiteX2" fmla="*/ 2394857 w 2411424"/>
                  <a:gd name="connsiteY2" fmla="*/ 777763 h 1999082"/>
                  <a:gd name="connsiteX3" fmla="*/ 2389908 w 2411424"/>
                  <a:gd name="connsiteY3" fmla="*/ 1990036 h 1999082"/>
                  <a:gd name="connsiteX0" fmla="*/ 0 w 2411424"/>
                  <a:gd name="connsiteY0" fmla="*/ 7380 h 1979813"/>
                  <a:gd name="connsiteX1" fmla="*/ 1981200 w 2411424"/>
                  <a:gd name="connsiteY1" fmla="*/ 7380 h 1979813"/>
                  <a:gd name="connsiteX2" fmla="*/ 2394857 w 2411424"/>
                  <a:gd name="connsiteY2" fmla="*/ 758494 h 1979813"/>
                  <a:gd name="connsiteX3" fmla="*/ 2389908 w 2411424"/>
                  <a:gd name="connsiteY3" fmla="*/ 1970767 h 1979813"/>
                  <a:gd name="connsiteX0" fmla="*/ 0 w 2411424"/>
                  <a:gd name="connsiteY0" fmla="*/ 17482 h 1989915"/>
                  <a:gd name="connsiteX1" fmla="*/ 1981200 w 2411424"/>
                  <a:gd name="connsiteY1" fmla="*/ 17482 h 1989915"/>
                  <a:gd name="connsiteX2" fmla="*/ 2394857 w 2411424"/>
                  <a:gd name="connsiteY2" fmla="*/ 768596 h 1989915"/>
                  <a:gd name="connsiteX3" fmla="*/ 2389908 w 2411424"/>
                  <a:gd name="connsiteY3" fmla="*/ 1980869 h 1989915"/>
                  <a:gd name="connsiteX0" fmla="*/ 0 w 2432634"/>
                  <a:gd name="connsiteY0" fmla="*/ 17482 h 2148897"/>
                  <a:gd name="connsiteX1" fmla="*/ 1981200 w 2432634"/>
                  <a:gd name="connsiteY1" fmla="*/ 17482 h 2148897"/>
                  <a:gd name="connsiteX2" fmla="*/ 2394857 w 2432634"/>
                  <a:gd name="connsiteY2" fmla="*/ 768596 h 2148897"/>
                  <a:gd name="connsiteX3" fmla="*/ 2420388 w 2432634"/>
                  <a:gd name="connsiteY3" fmla="*/ 2140889 h 2148897"/>
                  <a:gd name="connsiteX0" fmla="*/ 0 w 2420936"/>
                  <a:gd name="connsiteY0" fmla="*/ 17482 h 2148897"/>
                  <a:gd name="connsiteX1" fmla="*/ 1981200 w 2420936"/>
                  <a:gd name="connsiteY1" fmla="*/ 17482 h 2148897"/>
                  <a:gd name="connsiteX2" fmla="*/ 2394857 w 2420936"/>
                  <a:gd name="connsiteY2" fmla="*/ 768596 h 2148897"/>
                  <a:gd name="connsiteX3" fmla="*/ 2405148 w 2420936"/>
                  <a:gd name="connsiteY3" fmla="*/ 2140889 h 2148897"/>
                  <a:gd name="connsiteX0" fmla="*/ 0 w 2407652"/>
                  <a:gd name="connsiteY0" fmla="*/ 17482 h 2149847"/>
                  <a:gd name="connsiteX1" fmla="*/ 1981200 w 2407652"/>
                  <a:gd name="connsiteY1" fmla="*/ 17482 h 2149847"/>
                  <a:gd name="connsiteX2" fmla="*/ 2394857 w 2407652"/>
                  <a:gd name="connsiteY2" fmla="*/ 768596 h 2149847"/>
                  <a:gd name="connsiteX3" fmla="*/ 2405148 w 2407652"/>
                  <a:gd name="connsiteY3" fmla="*/ 2140889 h 2149847"/>
                  <a:gd name="connsiteX0" fmla="*/ 0 w 2420936"/>
                  <a:gd name="connsiteY0" fmla="*/ 17482 h 2149847"/>
                  <a:gd name="connsiteX1" fmla="*/ 1981200 w 2420936"/>
                  <a:gd name="connsiteY1" fmla="*/ 17482 h 2149847"/>
                  <a:gd name="connsiteX2" fmla="*/ 2394857 w 2420936"/>
                  <a:gd name="connsiteY2" fmla="*/ 768596 h 2149847"/>
                  <a:gd name="connsiteX3" fmla="*/ 2405148 w 2420936"/>
                  <a:gd name="connsiteY3" fmla="*/ 2140889 h 2149847"/>
                  <a:gd name="connsiteX0" fmla="*/ 0 w 2420936"/>
                  <a:gd name="connsiteY0" fmla="*/ 17482 h 2149847"/>
                  <a:gd name="connsiteX1" fmla="*/ 1981200 w 2420936"/>
                  <a:gd name="connsiteY1" fmla="*/ 17482 h 2149847"/>
                  <a:gd name="connsiteX2" fmla="*/ 2394857 w 2420936"/>
                  <a:gd name="connsiteY2" fmla="*/ 768596 h 2149847"/>
                  <a:gd name="connsiteX3" fmla="*/ 2405148 w 2420936"/>
                  <a:gd name="connsiteY3" fmla="*/ 2140889 h 2149847"/>
                  <a:gd name="connsiteX0" fmla="*/ 0 w 2420936"/>
                  <a:gd name="connsiteY0" fmla="*/ 17482 h 2149847"/>
                  <a:gd name="connsiteX1" fmla="*/ 1981200 w 2420936"/>
                  <a:gd name="connsiteY1" fmla="*/ 17482 h 2149847"/>
                  <a:gd name="connsiteX2" fmla="*/ 2394857 w 2420936"/>
                  <a:gd name="connsiteY2" fmla="*/ 768596 h 2149847"/>
                  <a:gd name="connsiteX3" fmla="*/ 2405148 w 2420936"/>
                  <a:gd name="connsiteY3" fmla="*/ 2140889 h 2149847"/>
                </a:gdLst>
                <a:ahLst/>
                <a:cxnLst>
                  <a:cxn ang="0">
                    <a:pos x="connsiteX0" y="connsiteY0"/>
                  </a:cxn>
                  <a:cxn ang="0">
                    <a:pos x="connsiteX1" y="connsiteY1"/>
                  </a:cxn>
                  <a:cxn ang="0">
                    <a:pos x="connsiteX2" y="connsiteY2"/>
                  </a:cxn>
                  <a:cxn ang="0">
                    <a:pos x="connsiteX3" y="connsiteY3"/>
                  </a:cxn>
                </a:cxnLst>
                <a:rect l="l" t="t" r="r" b="b"/>
                <a:pathLst>
                  <a:path w="2420936" h="2149847">
                    <a:moveTo>
                      <a:pt x="0" y="17482"/>
                    </a:moveTo>
                    <a:cubicBezTo>
                      <a:pt x="801913" y="-1568"/>
                      <a:pt x="1614715" y="-9733"/>
                      <a:pt x="1981200" y="17482"/>
                    </a:cubicBezTo>
                    <a:cubicBezTo>
                      <a:pt x="2347685" y="44697"/>
                      <a:pt x="2361475" y="554510"/>
                      <a:pt x="2394857" y="768596"/>
                    </a:cubicBezTo>
                    <a:cubicBezTo>
                      <a:pt x="2413494" y="955962"/>
                      <a:pt x="2437228" y="2270396"/>
                      <a:pt x="2405148" y="2140889"/>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A42CC38-B176-47B6-A72B-E7A938D4965F}"/>
                  </a:ext>
                </a:extLst>
              </p:cNvPr>
              <p:cNvSpPr/>
              <p:nvPr/>
            </p:nvSpPr>
            <p:spPr>
              <a:xfrm>
                <a:off x="5555566" y="3842607"/>
                <a:ext cx="692533" cy="1196519"/>
              </a:xfrm>
              <a:custGeom>
                <a:avLst/>
                <a:gdLst>
                  <a:gd name="connsiteX0" fmla="*/ 297 w 1108661"/>
                  <a:gd name="connsiteY0" fmla="*/ 0 h 1054041"/>
                  <a:gd name="connsiteX1" fmla="*/ 7225 w 1108661"/>
                  <a:gd name="connsiteY1" fmla="*/ 671946 h 1054041"/>
                  <a:gd name="connsiteX2" fmla="*/ 48788 w 1108661"/>
                  <a:gd name="connsiteY2" fmla="*/ 796637 h 1054041"/>
                  <a:gd name="connsiteX3" fmla="*/ 131916 w 1108661"/>
                  <a:gd name="connsiteY3" fmla="*/ 907473 h 1054041"/>
                  <a:gd name="connsiteX4" fmla="*/ 325879 w 1108661"/>
                  <a:gd name="connsiteY4" fmla="*/ 1025237 h 1054041"/>
                  <a:gd name="connsiteX5" fmla="*/ 748443 w 1108661"/>
                  <a:gd name="connsiteY5" fmla="*/ 1046019 h 1054041"/>
                  <a:gd name="connsiteX6" fmla="*/ 983970 w 1108661"/>
                  <a:gd name="connsiteY6" fmla="*/ 914400 h 1054041"/>
                  <a:gd name="connsiteX7" fmla="*/ 1087879 w 1108661"/>
                  <a:gd name="connsiteY7" fmla="*/ 727364 h 1054041"/>
                  <a:gd name="connsiteX8" fmla="*/ 1108661 w 1108661"/>
                  <a:gd name="connsiteY8" fmla="*/ 699655 h 1054041"/>
                  <a:gd name="connsiteX0" fmla="*/ 297 w 1090474"/>
                  <a:gd name="connsiteY0" fmla="*/ 0 h 1054041"/>
                  <a:gd name="connsiteX1" fmla="*/ 7225 w 1090474"/>
                  <a:gd name="connsiteY1" fmla="*/ 671946 h 1054041"/>
                  <a:gd name="connsiteX2" fmla="*/ 48788 w 1090474"/>
                  <a:gd name="connsiteY2" fmla="*/ 796637 h 1054041"/>
                  <a:gd name="connsiteX3" fmla="*/ 131916 w 1090474"/>
                  <a:gd name="connsiteY3" fmla="*/ 907473 h 1054041"/>
                  <a:gd name="connsiteX4" fmla="*/ 325879 w 1090474"/>
                  <a:gd name="connsiteY4" fmla="*/ 1025237 h 1054041"/>
                  <a:gd name="connsiteX5" fmla="*/ 748443 w 1090474"/>
                  <a:gd name="connsiteY5" fmla="*/ 1046019 h 1054041"/>
                  <a:gd name="connsiteX6" fmla="*/ 983970 w 1090474"/>
                  <a:gd name="connsiteY6" fmla="*/ 914400 h 1054041"/>
                  <a:gd name="connsiteX7" fmla="*/ 1087879 w 1090474"/>
                  <a:gd name="connsiteY7" fmla="*/ 727364 h 1054041"/>
                  <a:gd name="connsiteX8" fmla="*/ 997825 w 1090474"/>
                  <a:gd name="connsiteY8" fmla="*/ 872837 h 1054041"/>
                  <a:gd name="connsiteX0" fmla="*/ 297 w 1157152"/>
                  <a:gd name="connsiteY0" fmla="*/ 0 h 1054041"/>
                  <a:gd name="connsiteX1" fmla="*/ 7225 w 1157152"/>
                  <a:gd name="connsiteY1" fmla="*/ 671946 h 1054041"/>
                  <a:gd name="connsiteX2" fmla="*/ 48788 w 1157152"/>
                  <a:gd name="connsiteY2" fmla="*/ 796637 h 1054041"/>
                  <a:gd name="connsiteX3" fmla="*/ 131916 w 1157152"/>
                  <a:gd name="connsiteY3" fmla="*/ 907473 h 1054041"/>
                  <a:gd name="connsiteX4" fmla="*/ 325879 w 1157152"/>
                  <a:gd name="connsiteY4" fmla="*/ 1025237 h 1054041"/>
                  <a:gd name="connsiteX5" fmla="*/ 748443 w 1157152"/>
                  <a:gd name="connsiteY5" fmla="*/ 1046019 h 1054041"/>
                  <a:gd name="connsiteX6" fmla="*/ 983970 w 1157152"/>
                  <a:gd name="connsiteY6" fmla="*/ 914400 h 1054041"/>
                  <a:gd name="connsiteX7" fmla="*/ 1087879 w 1157152"/>
                  <a:gd name="connsiteY7" fmla="*/ 727364 h 1054041"/>
                  <a:gd name="connsiteX8" fmla="*/ 1157152 w 1157152"/>
                  <a:gd name="connsiteY8" fmla="*/ 748146 h 1054041"/>
                  <a:gd name="connsiteX0" fmla="*/ 297 w 1157152"/>
                  <a:gd name="connsiteY0" fmla="*/ 0 h 1075811"/>
                  <a:gd name="connsiteX1" fmla="*/ 7225 w 1157152"/>
                  <a:gd name="connsiteY1" fmla="*/ 671946 h 1075811"/>
                  <a:gd name="connsiteX2" fmla="*/ 48788 w 1157152"/>
                  <a:gd name="connsiteY2" fmla="*/ 796637 h 1075811"/>
                  <a:gd name="connsiteX3" fmla="*/ 131916 w 1157152"/>
                  <a:gd name="connsiteY3" fmla="*/ 907473 h 1075811"/>
                  <a:gd name="connsiteX4" fmla="*/ 325879 w 1157152"/>
                  <a:gd name="connsiteY4" fmla="*/ 1025237 h 1075811"/>
                  <a:gd name="connsiteX5" fmla="*/ 748443 w 1157152"/>
                  <a:gd name="connsiteY5" fmla="*/ 1046019 h 1075811"/>
                  <a:gd name="connsiteX6" fmla="*/ 831570 w 1157152"/>
                  <a:gd name="connsiteY6" fmla="*/ 1052945 h 1075811"/>
                  <a:gd name="connsiteX7" fmla="*/ 1087879 w 1157152"/>
                  <a:gd name="connsiteY7" fmla="*/ 727364 h 1075811"/>
                  <a:gd name="connsiteX8" fmla="*/ 1157152 w 1157152"/>
                  <a:gd name="connsiteY8" fmla="*/ 748146 h 1075811"/>
                  <a:gd name="connsiteX0" fmla="*/ 297 w 1157152"/>
                  <a:gd name="connsiteY0" fmla="*/ 0 h 1080323"/>
                  <a:gd name="connsiteX1" fmla="*/ 7225 w 1157152"/>
                  <a:gd name="connsiteY1" fmla="*/ 671946 h 1080323"/>
                  <a:gd name="connsiteX2" fmla="*/ 48788 w 1157152"/>
                  <a:gd name="connsiteY2" fmla="*/ 796637 h 1080323"/>
                  <a:gd name="connsiteX3" fmla="*/ 131916 w 1157152"/>
                  <a:gd name="connsiteY3" fmla="*/ 907473 h 1080323"/>
                  <a:gd name="connsiteX4" fmla="*/ 325879 w 1157152"/>
                  <a:gd name="connsiteY4" fmla="*/ 1025237 h 1080323"/>
                  <a:gd name="connsiteX5" fmla="*/ 748443 w 1157152"/>
                  <a:gd name="connsiteY5" fmla="*/ 1046019 h 1080323"/>
                  <a:gd name="connsiteX6" fmla="*/ 831570 w 1157152"/>
                  <a:gd name="connsiteY6" fmla="*/ 1052945 h 1080323"/>
                  <a:gd name="connsiteX7" fmla="*/ 845424 w 1157152"/>
                  <a:gd name="connsiteY7" fmla="*/ 1066800 h 1080323"/>
                  <a:gd name="connsiteX8" fmla="*/ 1157152 w 1157152"/>
                  <a:gd name="connsiteY8" fmla="*/ 748146 h 1080323"/>
                  <a:gd name="connsiteX0" fmla="*/ 297 w 850087"/>
                  <a:gd name="connsiteY0" fmla="*/ 0 h 1080323"/>
                  <a:gd name="connsiteX1" fmla="*/ 7225 w 850087"/>
                  <a:gd name="connsiteY1" fmla="*/ 671946 h 1080323"/>
                  <a:gd name="connsiteX2" fmla="*/ 48788 w 850087"/>
                  <a:gd name="connsiteY2" fmla="*/ 796637 h 1080323"/>
                  <a:gd name="connsiteX3" fmla="*/ 131916 w 850087"/>
                  <a:gd name="connsiteY3" fmla="*/ 907473 h 1080323"/>
                  <a:gd name="connsiteX4" fmla="*/ 325879 w 850087"/>
                  <a:gd name="connsiteY4" fmla="*/ 1025237 h 1080323"/>
                  <a:gd name="connsiteX5" fmla="*/ 748443 w 850087"/>
                  <a:gd name="connsiteY5" fmla="*/ 1046019 h 1080323"/>
                  <a:gd name="connsiteX6" fmla="*/ 831570 w 850087"/>
                  <a:gd name="connsiteY6" fmla="*/ 1052945 h 1080323"/>
                  <a:gd name="connsiteX7" fmla="*/ 845424 w 850087"/>
                  <a:gd name="connsiteY7" fmla="*/ 1066800 h 1080323"/>
                  <a:gd name="connsiteX8" fmla="*/ 810789 w 850087"/>
                  <a:gd name="connsiteY8" fmla="*/ 1039092 h 1080323"/>
                  <a:gd name="connsiteX0" fmla="*/ 297 w 851592"/>
                  <a:gd name="connsiteY0" fmla="*/ 0 h 1080323"/>
                  <a:gd name="connsiteX1" fmla="*/ 7225 w 851592"/>
                  <a:gd name="connsiteY1" fmla="*/ 671946 h 1080323"/>
                  <a:gd name="connsiteX2" fmla="*/ 48788 w 851592"/>
                  <a:gd name="connsiteY2" fmla="*/ 796637 h 1080323"/>
                  <a:gd name="connsiteX3" fmla="*/ 131916 w 851592"/>
                  <a:gd name="connsiteY3" fmla="*/ 907473 h 1080323"/>
                  <a:gd name="connsiteX4" fmla="*/ 325879 w 851592"/>
                  <a:gd name="connsiteY4" fmla="*/ 1025237 h 1080323"/>
                  <a:gd name="connsiteX5" fmla="*/ 561407 w 851592"/>
                  <a:gd name="connsiteY5" fmla="*/ 1046019 h 1080323"/>
                  <a:gd name="connsiteX6" fmla="*/ 831570 w 851592"/>
                  <a:gd name="connsiteY6" fmla="*/ 1052945 h 1080323"/>
                  <a:gd name="connsiteX7" fmla="*/ 845424 w 851592"/>
                  <a:gd name="connsiteY7" fmla="*/ 1066800 h 1080323"/>
                  <a:gd name="connsiteX8" fmla="*/ 810789 w 851592"/>
                  <a:gd name="connsiteY8" fmla="*/ 1039092 h 1080323"/>
                  <a:gd name="connsiteX0" fmla="*/ 297 w 851592"/>
                  <a:gd name="connsiteY0" fmla="*/ 0 h 1080323"/>
                  <a:gd name="connsiteX1" fmla="*/ 7225 w 851592"/>
                  <a:gd name="connsiteY1" fmla="*/ 671946 h 1080323"/>
                  <a:gd name="connsiteX2" fmla="*/ 48788 w 851592"/>
                  <a:gd name="connsiteY2" fmla="*/ 796637 h 1080323"/>
                  <a:gd name="connsiteX3" fmla="*/ 131916 w 851592"/>
                  <a:gd name="connsiteY3" fmla="*/ 907473 h 1080323"/>
                  <a:gd name="connsiteX4" fmla="*/ 325879 w 851592"/>
                  <a:gd name="connsiteY4" fmla="*/ 1025237 h 1080323"/>
                  <a:gd name="connsiteX5" fmla="*/ 561407 w 851592"/>
                  <a:gd name="connsiteY5" fmla="*/ 1046019 h 1080323"/>
                  <a:gd name="connsiteX6" fmla="*/ 831570 w 851592"/>
                  <a:gd name="connsiteY6" fmla="*/ 1052945 h 1080323"/>
                  <a:gd name="connsiteX7" fmla="*/ 845424 w 851592"/>
                  <a:gd name="connsiteY7" fmla="*/ 1066800 h 1080323"/>
                  <a:gd name="connsiteX8" fmla="*/ 637607 w 851592"/>
                  <a:gd name="connsiteY8" fmla="*/ 1052947 h 1080323"/>
                  <a:gd name="connsiteX0" fmla="*/ 297 w 833668"/>
                  <a:gd name="connsiteY0" fmla="*/ 0 h 1074599"/>
                  <a:gd name="connsiteX1" fmla="*/ 7225 w 833668"/>
                  <a:gd name="connsiteY1" fmla="*/ 671946 h 1074599"/>
                  <a:gd name="connsiteX2" fmla="*/ 48788 w 833668"/>
                  <a:gd name="connsiteY2" fmla="*/ 796637 h 1074599"/>
                  <a:gd name="connsiteX3" fmla="*/ 131916 w 833668"/>
                  <a:gd name="connsiteY3" fmla="*/ 907473 h 1074599"/>
                  <a:gd name="connsiteX4" fmla="*/ 325879 w 833668"/>
                  <a:gd name="connsiteY4" fmla="*/ 1025237 h 1074599"/>
                  <a:gd name="connsiteX5" fmla="*/ 561407 w 833668"/>
                  <a:gd name="connsiteY5" fmla="*/ 1046019 h 1074599"/>
                  <a:gd name="connsiteX6" fmla="*/ 831570 w 833668"/>
                  <a:gd name="connsiteY6" fmla="*/ 1052945 h 1074599"/>
                  <a:gd name="connsiteX7" fmla="*/ 699951 w 833668"/>
                  <a:gd name="connsiteY7" fmla="*/ 1059873 h 1074599"/>
                  <a:gd name="connsiteX8" fmla="*/ 637607 w 833668"/>
                  <a:gd name="connsiteY8" fmla="*/ 1052947 h 1074599"/>
                  <a:gd name="connsiteX0" fmla="*/ 297 w 703286"/>
                  <a:gd name="connsiteY0" fmla="*/ 0 h 1074599"/>
                  <a:gd name="connsiteX1" fmla="*/ 7225 w 703286"/>
                  <a:gd name="connsiteY1" fmla="*/ 671946 h 1074599"/>
                  <a:gd name="connsiteX2" fmla="*/ 48788 w 703286"/>
                  <a:gd name="connsiteY2" fmla="*/ 796637 h 1074599"/>
                  <a:gd name="connsiteX3" fmla="*/ 131916 w 703286"/>
                  <a:gd name="connsiteY3" fmla="*/ 907473 h 1074599"/>
                  <a:gd name="connsiteX4" fmla="*/ 325879 w 703286"/>
                  <a:gd name="connsiteY4" fmla="*/ 1025237 h 1074599"/>
                  <a:gd name="connsiteX5" fmla="*/ 561407 w 703286"/>
                  <a:gd name="connsiteY5" fmla="*/ 1046019 h 1074599"/>
                  <a:gd name="connsiteX6" fmla="*/ 630679 w 703286"/>
                  <a:gd name="connsiteY6" fmla="*/ 1052945 h 1074599"/>
                  <a:gd name="connsiteX7" fmla="*/ 699951 w 703286"/>
                  <a:gd name="connsiteY7" fmla="*/ 1059873 h 1074599"/>
                  <a:gd name="connsiteX8" fmla="*/ 637607 w 703286"/>
                  <a:gd name="connsiteY8" fmla="*/ 1052947 h 1074599"/>
                  <a:gd name="connsiteX0" fmla="*/ 39 w 710648"/>
                  <a:gd name="connsiteY0" fmla="*/ 0 h 1196519"/>
                  <a:gd name="connsiteX1" fmla="*/ 14587 w 710648"/>
                  <a:gd name="connsiteY1" fmla="*/ 793866 h 1196519"/>
                  <a:gd name="connsiteX2" fmla="*/ 56150 w 710648"/>
                  <a:gd name="connsiteY2" fmla="*/ 918557 h 1196519"/>
                  <a:gd name="connsiteX3" fmla="*/ 139278 w 710648"/>
                  <a:gd name="connsiteY3" fmla="*/ 1029393 h 1196519"/>
                  <a:gd name="connsiteX4" fmla="*/ 333241 w 710648"/>
                  <a:gd name="connsiteY4" fmla="*/ 1147157 h 1196519"/>
                  <a:gd name="connsiteX5" fmla="*/ 568769 w 710648"/>
                  <a:gd name="connsiteY5" fmla="*/ 1167939 h 1196519"/>
                  <a:gd name="connsiteX6" fmla="*/ 638041 w 710648"/>
                  <a:gd name="connsiteY6" fmla="*/ 1174865 h 1196519"/>
                  <a:gd name="connsiteX7" fmla="*/ 707313 w 710648"/>
                  <a:gd name="connsiteY7" fmla="*/ 1181793 h 1196519"/>
                  <a:gd name="connsiteX8" fmla="*/ 644969 w 710648"/>
                  <a:gd name="connsiteY8" fmla="*/ 1174867 h 1196519"/>
                  <a:gd name="connsiteX0" fmla="*/ 39 w 710648"/>
                  <a:gd name="connsiteY0" fmla="*/ 0 h 1196519"/>
                  <a:gd name="connsiteX1" fmla="*/ 14587 w 710648"/>
                  <a:gd name="connsiteY1" fmla="*/ 793866 h 1196519"/>
                  <a:gd name="connsiteX2" fmla="*/ 56150 w 710648"/>
                  <a:gd name="connsiteY2" fmla="*/ 918557 h 1196519"/>
                  <a:gd name="connsiteX3" fmla="*/ 319337 w 710648"/>
                  <a:gd name="connsiteY3" fmla="*/ 1174173 h 1196519"/>
                  <a:gd name="connsiteX4" fmla="*/ 333241 w 710648"/>
                  <a:gd name="connsiteY4" fmla="*/ 1147157 h 1196519"/>
                  <a:gd name="connsiteX5" fmla="*/ 568769 w 710648"/>
                  <a:gd name="connsiteY5" fmla="*/ 1167939 h 1196519"/>
                  <a:gd name="connsiteX6" fmla="*/ 638041 w 710648"/>
                  <a:gd name="connsiteY6" fmla="*/ 1174865 h 1196519"/>
                  <a:gd name="connsiteX7" fmla="*/ 707313 w 710648"/>
                  <a:gd name="connsiteY7" fmla="*/ 1181793 h 1196519"/>
                  <a:gd name="connsiteX8" fmla="*/ 644969 w 710648"/>
                  <a:gd name="connsiteY8" fmla="*/ 1174867 h 1196519"/>
                  <a:gd name="connsiteX0" fmla="*/ 39 w 710648"/>
                  <a:gd name="connsiteY0" fmla="*/ 0 h 1196519"/>
                  <a:gd name="connsiteX1" fmla="*/ 14587 w 710648"/>
                  <a:gd name="connsiteY1" fmla="*/ 793866 h 1196519"/>
                  <a:gd name="connsiteX2" fmla="*/ 56150 w 710648"/>
                  <a:gd name="connsiteY2" fmla="*/ 918557 h 1196519"/>
                  <a:gd name="connsiteX3" fmla="*/ 319337 w 710648"/>
                  <a:gd name="connsiteY3" fmla="*/ 1174173 h 1196519"/>
                  <a:gd name="connsiteX4" fmla="*/ 333241 w 710648"/>
                  <a:gd name="connsiteY4" fmla="*/ 1147157 h 1196519"/>
                  <a:gd name="connsiteX5" fmla="*/ 568769 w 710648"/>
                  <a:gd name="connsiteY5" fmla="*/ 1167939 h 1196519"/>
                  <a:gd name="connsiteX6" fmla="*/ 638041 w 710648"/>
                  <a:gd name="connsiteY6" fmla="*/ 1174865 h 1196519"/>
                  <a:gd name="connsiteX7" fmla="*/ 707313 w 710648"/>
                  <a:gd name="connsiteY7" fmla="*/ 1181793 h 1196519"/>
                  <a:gd name="connsiteX8" fmla="*/ 644969 w 710648"/>
                  <a:gd name="connsiteY8" fmla="*/ 1174867 h 1196519"/>
                  <a:gd name="connsiteX0" fmla="*/ 884 w 711493"/>
                  <a:gd name="connsiteY0" fmla="*/ 0 h 1196519"/>
                  <a:gd name="connsiteX1" fmla="*/ 15432 w 711493"/>
                  <a:gd name="connsiteY1" fmla="*/ 793866 h 1196519"/>
                  <a:gd name="connsiteX2" fmla="*/ 119624 w 711493"/>
                  <a:gd name="connsiteY2" fmla="*/ 1040477 h 1196519"/>
                  <a:gd name="connsiteX3" fmla="*/ 320182 w 711493"/>
                  <a:gd name="connsiteY3" fmla="*/ 1174173 h 1196519"/>
                  <a:gd name="connsiteX4" fmla="*/ 334086 w 711493"/>
                  <a:gd name="connsiteY4" fmla="*/ 1147157 h 1196519"/>
                  <a:gd name="connsiteX5" fmla="*/ 569614 w 711493"/>
                  <a:gd name="connsiteY5" fmla="*/ 1167939 h 1196519"/>
                  <a:gd name="connsiteX6" fmla="*/ 638886 w 711493"/>
                  <a:gd name="connsiteY6" fmla="*/ 1174865 h 1196519"/>
                  <a:gd name="connsiteX7" fmla="*/ 708158 w 711493"/>
                  <a:gd name="connsiteY7" fmla="*/ 1181793 h 1196519"/>
                  <a:gd name="connsiteX8" fmla="*/ 645814 w 711493"/>
                  <a:gd name="connsiteY8" fmla="*/ 1174867 h 119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493" h="1196519">
                    <a:moveTo>
                      <a:pt x="884" y="0"/>
                    </a:moveTo>
                    <a:cubicBezTo>
                      <a:pt x="307" y="269586"/>
                      <a:pt x="-4358" y="620453"/>
                      <a:pt x="15432" y="793866"/>
                    </a:cubicBezTo>
                    <a:cubicBezTo>
                      <a:pt x="35222" y="967279"/>
                      <a:pt x="68832" y="977093"/>
                      <a:pt x="119624" y="1040477"/>
                    </a:cubicBezTo>
                    <a:cubicBezTo>
                      <a:pt x="170416" y="1103861"/>
                      <a:pt x="284438" y="1156393"/>
                      <a:pt x="320182" y="1174173"/>
                    </a:cubicBezTo>
                    <a:cubicBezTo>
                      <a:pt x="355926" y="1191953"/>
                      <a:pt x="292514" y="1148196"/>
                      <a:pt x="334086" y="1147157"/>
                    </a:cubicBezTo>
                    <a:cubicBezTo>
                      <a:pt x="375658" y="1146118"/>
                      <a:pt x="518814" y="1163321"/>
                      <a:pt x="569614" y="1167939"/>
                    </a:cubicBezTo>
                    <a:lnTo>
                      <a:pt x="638886" y="1174865"/>
                    </a:lnTo>
                    <a:cubicBezTo>
                      <a:pt x="661977" y="1177174"/>
                      <a:pt x="687376" y="1217584"/>
                      <a:pt x="708158" y="1181793"/>
                    </a:cubicBezTo>
                    <a:cubicBezTo>
                      <a:pt x="728940" y="1146002"/>
                      <a:pt x="645814" y="1170826"/>
                      <a:pt x="645814" y="1174867"/>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97">
                <a:extLst>
                  <a:ext uri="{FF2B5EF4-FFF2-40B4-BE49-F238E27FC236}">
                    <a16:creationId xmlns:a16="http://schemas.microsoft.com/office/drawing/2014/main" id="{94742D9D-6FFD-497F-BF50-437987D0B5F9}"/>
                  </a:ext>
                </a:extLst>
              </p:cNvPr>
              <p:cNvGrpSpPr/>
              <p:nvPr/>
            </p:nvGrpSpPr>
            <p:grpSpPr>
              <a:xfrm>
                <a:off x="5727404" y="4189935"/>
                <a:ext cx="742511" cy="1136932"/>
                <a:chOff x="5727404" y="4189935"/>
                <a:chExt cx="742511" cy="1136932"/>
              </a:xfrm>
            </p:grpSpPr>
            <p:sp>
              <p:nvSpPr>
                <p:cNvPr id="34" name="TextBox 33">
                  <a:extLst>
                    <a:ext uri="{FF2B5EF4-FFF2-40B4-BE49-F238E27FC236}">
                      <a16:creationId xmlns:a16="http://schemas.microsoft.com/office/drawing/2014/main" id="{DD5486D3-F902-4376-AC9B-D1E1C0F8DD39}"/>
                    </a:ext>
                  </a:extLst>
                </p:cNvPr>
                <p:cNvSpPr txBox="1"/>
                <p:nvPr/>
              </p:nvSpPr>
              <p:spPr>
                <a:xfrm>
                  <a:off x="5727404" y="4189935"/>
                  <a:ext cx="742511" cy="415498"/>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50" b="1">
                      <a:latin typeface="Arial Narrow" panose="020B0606020202030204" pitchFamily="34" charset="0"/>
                    </a:rPr>
                    <a:t>Market</a:t>
                  </a:r>
                </a:p>
                <a:p>
                  <a:pPr algn="ctr"/>
                  <a:r>
                    <a:rPr lang="en-US" sz="1050" b="1">
                      <a:latin typeface="Arial Narrow" panose="020B0606020202030204" pitchFamily="34" charset="0"/>
                    </a:rPr>
                    <a:t>Correction</a:t>
                  </a:r>
                </a:p>
              </p:txBody>
            </p:sp>
            <p:sp>
              <p:nvSpPr>
                <p:cNvPr id="56" name="Oval 55">
                  <a:extLst>
                    <a:ext uri="{FF2B5EF4-FFF2-40B4-BE49-F238E27FC236}">
                      <a16:creationId xmlns:a16="http://schemas.microsoft.com/office/drawing/2014/main" id="{9FEF6BF7-8DDB-4A48-A7BB-71442A1AF2EC}"/>
                    </a:ext>
                  </a:extLst>
                </p:cNvPr>
                <p:cNvSpPr/>
                <p:nvPr/>
              </p:nvSpPr>
              <p:spPr>
                <a:xfrm>
                  <a:off x="5732951" y="4595347"/>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3FA3070-2715-4AF4-88C9-08EE252F6D56}"/>
                    </a:ext>
                  </a:extLst>
                </p14:cNvPr>
                <p14:cNvContentPartPr/>
                <p14:nvPr/>
              </p14:nvContentPartPr>
              <p14:xfrm>
                <a:off x="4078048" y="1847010"/>
                <a:ext cx="360" cy="360"/>
              </p14:xfrm>
            </p:contentPart>
          </mc:Choice>
          <mc:Fallback xmlns="">
            <p:pic>
              <p:nvPicPr>
                <p:cNvPr id="6" name="Ink 5">
                  <a:extLst>
                    <a:ext uri="{FF2B5EF4-FFF2-40B4-BE49-F238E27FC236}">
                      <a16:creationId xmlns:a16="http://schemas.microsoft.com/office/drawing/2014/main" id="{B3FA3070-2715-4AF4-88C9-08EE252F6D56}"/>
                    </a:ext>
                  </a:extLst>
                </p:cNvPr>
                <p:cNvPicPr/>
                <p:nvPr/>
              </p:nvPicPr>
              <p:blipFill>
                <a:blip r:embed="rId4"/>
                <a:stretch>
                  <a:fillRect/>
                </a:stretch>
              </p:blipFill>
              <p:spPr>
                <a:xfrm>
                  <a:off x="4069048" y="1838010"/>
                  <a:ext cx="18000" cy="18000"/>
                </a:xfrm>
                <a:prstGeom prst="rect">
                  <a:avLst/>
                </a:prstGeom>
              </p:spPr>
            </p:pic>
          </mc:Fallback>
        </mc:AlternateContent>
        <p:grpSp>
          <p:nvGrpSpPr>
            <p:cNvPr id="200" name="Group 199">
              <a:extLst>
                <a:ext uri="{FF2B5EF4-FFF2-40B4-BE49-F238E27FC236}">
                  <a16:creationId xmlns:a16="http://schemas.microsoft.com/office/drawing/2014/main" id="{46B0C0B6-6DB1-4A0C-9940-881E9343FEB3}"/>
                </a:ext>
              </a:extLst>
            </p:cNvPr>
            <p:cNvGrpSpPr/>
            <p:nvPr/>
          </p:nvGrpSpPr>
          <p:grpSpPr>
            <a:xfrm>
              <a:off x="2440346" y="938960"/>
              <a:ext cx="920317" cy="1972848"/>
              <a:chOff x="2438757" y="1377110"/>
              <a:chExt cx="920317" cy="1972848"/>
            </a:xfrm>
          </p:grpSpPr>
          <p:sp>
            <p:nvSpPr>
              <p:cNvPr id="52" name="Freeform: Shape 51">
                <a:extLst>
                  <a:ext uri="{FF2B5EF4-FFF2-40B4-BE49-F238E27FC236}">
                    <a16:creationId xmlns:a16="http://schemas.microsoft.com/office/drawing/2014/main" id="{21B380CE-8E83-466D-8D0A-742DE4A51B0E}"/>
                  </a:ext>
                </a:extLst>
              </p:cNvPr>
              <p:cNvSpPr/>
              <p:nvPr/>
            </p:nvSpPr>
            <p:spPr>
              <a:xfrm>
                <a:off x="2571473" y="1695329"/>
                <a:ext cx="413657" cy="1654629"/>
              </a:xfrm>
              <a:custGeom>
                <a:avLst/>
                <a:gdLst>
                  <a:gd name="connsiteX0" fmla="*/ 21771 w 413657"/>
                  <a:gd name="connsiteY0" fmla="*/ 1654629 h 1654629"/>
                  <a:gd name="connsiteX1" fmla="*/ 43542 w 413657"/>
                  <a:gd name="connsiteY1" fmla="*/ 304800 h 1654629"/>
                  <a:gd name="connsiteX2" fmla="*/ 413657 w 413657"/>
                  <a:gd name="connsiteY2" fmla="*/ 0 h 1654629"/>
                  <a:gd name="connsiteX3" fmla="*/ 413657 w 413657"/>
                  <a:gd name="connsiteY3" fmla="*/ 0 h 1654629"/>
                </a:gdLst>
                <a:ahLst/>
                <a:cxnLst>
                  <a:cxn ang="0">
                    <a:pos x="connsiteX0" y="connsiteY0"/>
                  </a:cxn>
                  <a:cxn ang="0">
                    <a:pos x="connsiteX1" y="connsiteY1"/>
                  </a:cxn>
                  <a:cxn ang="0">
                    <a:pos x="connsiteX2" y="connsiteY2"/>
                  </a:cxn>
                  <a:cxn ang="0">
                    <a:pos x="connsiteX3" y="connsiteY3"/>
                  </a:cxn>
                </a:cxnLst>
                <a:rect l="l" t="t" r="r" b="b"/>
                <a:pathLst>
                  <a:path w="413657" h="1654629">
                    <a:moveTo>
                      <a:pt x="21771" y="1654629"/>
                    </a:moveTo>
                    <a:cubicBezTo>
                      <a:pt x="-1" y="1117600"/>
                      <a:pt x="-21772" y="580571"/>
                      <a:pt x="43542" y="304800"/>
                    </a:cubicBezTo>
                    <a:cubicBezTo>
                      <a:pt x="108856" y="29029"/>
                      <a:pt x="413657" y="0"/>
                      <a:pt x="413657" y="0"/>
                    </a:cubicBezTo>
                    <a:lnTo>
                      <a:pt x="413657" y="0"/>
                    </a:ln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a:extLst>
                  <a:ext uri="{FF2B5EF4-FFF2-40B4-BE49-F238E27FC236}">
                    <a16:creationId xmlns:a16="http://schemas.microsoft.com/office/drawing/2014/main" id="{5EFA5E60-CCA8-4650-B26A-FB0C2A6DC542}"/>
                  </a:ext>
                </a:extLst>
              </p:cNvPr>
              <p:cNvGrpSpPr/>
              <p:nvPr/>
            </p:nvGrpSpPr>
            <p:grpSpPr>
              <a:xfrm>
                <a:off x="2438757" y="1377110"/>
                <a:ext cx="920317" cy="1147413"/>
                <a:chOff x="2438757" y="1377110"/>
                <a:chExt cx="920317" cy="1147413"/>
              </a:xfrm>
            </p:grpSpPr>
            <p:sp>
              <p:nvSpPr>
                <p:cNvPr id="23" name="TextBox 22">
                  <a:extLst>
                    <a:ext uri="{FF2B5EF4-FFF2-40B4-BE49-F238E27FC236}">
                      <a16:creationId xmlns:a16="http://schemas.microsoft.com/office/drawing/2014/main" id="{5A73BF91-502D-4E37-8CE0-6D06CA3CE3E8}"/>
                    </a:ext>
                  </a:extLst>
                </p:cNvPr>
                <p:cNvSpPr txBox="1"/>
                <p:nvPr/>
              </p:nvSpPr>
              <p:spPr>
                <a:xfrm>
                  <a:off x="2544427" y="2109025"/>
                  <a:ext cx="814647" cy="415498"/>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50" b="1">
                      <a:latin typeface="Arial Narrow" panose="020B0606020202030204" pitchFamily="34" charset="0"/>
                    </a:rPr>
                    <a:t>In-home</a:t>
                  </a:r>
                </a:p>
                <a:p>
                  <a:pPr algn="ctr"/>
                  <a:r>
                    <a:rPr lang="en-US" sz="1050" b="1">
                      <a:latin typeface="Arial Narrow" panose="020B0606020202030204" pitchFamily="34" charset="0"/>
                    </a:rPr>
                    <a:t>Remodeling</a:t>
                  </a:r>
                </a:p>
              </p:txBody>
            </p:sp>
            <p:sp>
              <p:nvSpPr>
                <p:cNvPr id="16" name="Oval 15">
                  <a:extLst>
                    <a:ext uri="{FF2B5EF4-FFF2-40B4-BE49-F238E27FC236}">
                      <a16:creationId xmlns:a16="http://schemas.microsoft.com/office/drawing/2014/main" id="{F0A2BDC9-C6E0-4C67-ACFE-E4BE861F16C9}"/>
                    </a:ext>
                  </a:extLst>
                </p:cNvPr>
                <p:cNvSpPr/>
                <p:nvPr/>
              </p:nvSpPr>
              <p:spPr>
                <a:xfrm>
                  <a:off x="2438757" y="1377110"/>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a:extLst>
                <a:ext uri="{FF2B5EF4-FFF2-40B4-BE49-F238E27FC236}">
                  <a16:creationId xmlns:a16="http://schemas.microsoft.com/office/drawing/2014/main" id="{1C6C4A95-FF9E-42D8-8705-241D8C033B2C}"/>
                </a:ext>
              </a:extLst>
            </p:cNvPr>
            <p:cNvGrpSpPr/>
            <p:nvPr/>
          </p:nvGrpSpPr>
          <p:grpSpPr>
            <a:xfrm>
              <a:off x="3201989" y="1691866"/>
              <a:ext cx="1223017" cy="1425985"/>
              <a:chOff x="3200400" y="2130015"/>
              <a:chExt cx="1223017" cy="1425985"/>
            </a:xfrm>
          </p:grpSpPr>
          <p:sp>
            <p:nvSpPr>
              <p:cNvPr id="25" name="TextBox 24">
                <a:extLst>
                  <a:ext uri="{FF2B5EF4-FFF2-40B4-BE49-F238E27FC236}">
                    <a16:creationId xmlns:a16="http://schemas.microsoft.com/office/drawing/2014/main" id="{4C9608DD-82BC-462D-AF6C-BCE99F8AEA7A}"/>
                  </a:ext>
                </a:extLst>
              </p:cNvPr>
              <p:cNvSpPr txBox="1"/>
              <p:nvPr/>
            </p:nvSpPr>
            <p:spPr>
              <a:xfrm>
                <a:off x="3795456" y="2860699"/>
                <a:ext cx="537328"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Health</a:t>
                </a:r>
              </a:p>
              <a:p>
                <a:pPr algn="ctr"/>
                <a:r>
                  <a:rPr lang="en-US" sz="1000" b="1"/>
                  <a:t>Crisis</a:t>
                </a:r>
              </a:p>
            </p:txBody>
          </p:sp>
          <p:grpSp>
            <p:nvGrpSpPr>
              <p:cNvPr id="18" name="Group 17">
                <a:extLst>
                  <a:ext uri="{FF2B5EF4-FFF2-40B4-BE49-F238E27FC236}">
                    <a16:creationId xmlns:a16="http://schemas.microsoft.com/office/drawing/2014/main" id="{9F62FA1D-F046-4B3A-A9C8-D1F415FE28DE}"/>
                  </a:ext>
                </a:extLst>
              </p:cNvPr>
              <p:cNvGrpSpPr/>
              <p:nvPr/>
            </p:nvGrpSpPr>
            <p:grpSpPr>
              <a:xfrm>
                <a:off x="3200400" y="2130015"/>
                <a:ext cx="1223017" cy="1425985"/>
                <a:chOff x="3200400" y="2130015"/>
                <a:chExt cx="1223017" cy="1425985"/>
              </a:xfrm>
            </p:grpSpPr>
            <p:sp>
              <p:nvSpPr>
                <p:cNvPr id="103" name="Freeform: Shape 102">
                  <a:extLst>
                    <a:ext uri="{FF2B5EF4-FFF2-40B4-BE49-F238E27FC236}">
                      <a16:creationId xmlns:a16="http://schemas.microsoft.com/office/drawing/2014/main" id="{6E73CDFC-30A1-491E-8B14-A9F909E88CB7}"/>
                    </a:ext>
                  </a:extLst>
                </p:cNvPr>
                <p:cNvSpPr/>
                <p:nvPr/>
              </p:nvSpPr>
              <p:spPr>
                <a:xfrm>
                  <a:off x="3200400" y="2436540"/>
                  <a:ext cx="813240" cy="1119460"/>
                </a:xfrm>
                <a:custGeom>
                  <a:avLst/>
                  <a:gdLst>
                    <a:gd name="connsiteX0" fmla="*/ 0 w 813240"/>
                    <a:gd name="connsiteY0" fmla="*/ 1119460 h 1119460"/>
                    <a:gd name="connsiteX1" fmla="*/ 736600 w 813240"/>
                    <a:gd name="connsiteY1" fmla="*/ 103460 h 1119460"/>
                    <a:gd name="connsiteX2" fmla="*/ 753533 w 813240"/>
                    <a:gd name="connsiteY2" fmla="*/ 86527 h 1119460"/>
                  </a:gdLst>
                  <a:ahLst/>
                  <a:cxnLst>
                    <a:cxn ang="0">
                      <a:pos x="connsiteX0" y="connsiteY0"/>
                    </a:cxn>
                    <a:cxn ang="0">
                      <a:pos x="connsiteX1" y="connsiteY1"/>
                    </a:cxn>
                    <a:cxn ang="0">
                      <a:pos x="connsiteX2" y="connsiteY2"/>
                    </a:cxn>
                  </a:cxnLst>
                  <a:rect l="l" t="t" r="r" b="b"/>
                  <a:pathLst>
                    <a:path w="813240" h="1119460">
                      <a:moveTo>
                        <a:pt x="0" y="1119460"/>
                      </a:moveTo>
                      <a:lnTo>
                        <a:pt x="736600" y="103460"/>
                      </a:lnTo>
                      <a:cubicBezTo>
                        <a:pt x="862189" y="-68696"/>
                        <a:pt x="807861" y="8915"/>
                        <a:pt x="753533" y="86527"/>
                      </a:cubicBez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B4D5F6DB-1B42-41A9-AFA8-CFD165014068}"/>
                    </a:ext>
                  </a:extLst>
                </p:cNvPr>
                <p:cNvSpPr/>
                <p:nvPr/>
              </p:nvSpPr>
              <p:spPr>
                <a:xfrm>
                  <a:off x="3691897" y="2130015"/>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F007B108-D5C7-491D-9F10-9150BE85BD05}"/>
                </a:ext>
              </a:extLst>
            </p:cNvPr>
            <p:cNvGrpSpPr/>
            <p:nvPr/>
          </p:nvGrpSpPr>
          <p:grpSpPr>
            <a:xfrm>
              <a:off x="3691846" y="4450380"/>
              <a:ext cx="4014041" cy="1125865"/>
              <a:chOff x="3690257" y="4888529"/>
              <a:chExt cx="4014041" cy="1125865"/>
            </a:xfrm>
          </p:grpSpPr>
          <p:grpSp>
            <p:nvGrpSpPr>
              <p:cNvPr id="12" name="Group 11">
                <a:extLst>
                  <a:ext uri="{FF2B5EF4-FFF2-40B4-BE49-F238E27FC236}">
                    <a16:creationId xmlns:a16="http://schemas.microsoft.com/office/drawing/2014/main" id="{CDDAEC05-9257-49E4-823C-B6CC76A8669F}"/>
                  </a:ext>
                </a:extLst>
              </p:cNvPr>
              <p:cNvGrpSpPr/>
              <p:nvPr/>
            </p:nvGrpSpPr>
            <p:grpSpPr>
              <a:xfrm>
                <a:off x="5083629" y="4888529"/>
                <a:ext cx="2620669" cy="1125865"/>
                <a:chOff x="5083629" y="4888529"/>
                <a:chExt cx="2620669" cy="1125865"/>
              </a:xfrm>
            </p:grpSpPr>
            <p:sp>
              <p:nvSpPr>
                <p:cNvPr id="164" name="Freeform: Shape 163">
                  <a:extLst>
                    <a:ext uri="{FF2B5EF4-FFF2-40B4-BE49-F238E27FC236}">
                      <a16:creationId xmlns:a16="http://schemas.microsoft.com/office/drawing/2014/main" id="{4240105D-8D09-449A-A921-814A9CBC2C63}"/>
                    </a:ext>
                  </a:extLst>
                </p:cNvPr>
                <p:cNvSpPr/>
                <p:nvPr/>
              </p:nvSpPr>
              <p:spPr>
                <a:xfrm>
                  <a:off x="5083629" y="5671457"/>
                  <a:ext cx="1981200" cy="10886"/>
                </a:xfrm>
                <a:custGeom>
                  <a:avLst/>
                  <a:gdLst>
                    <a:gd name="connsiteX0" fmla="*/ 1981200 w 1981200"/>
                    <a:gd name="connsiteY0" fmla="*/ 0 h 10886"/>
                    <a:gd name="connsiteX1" fmla="*/ 0 w 1981200"/>
                    <a:gd name="connsiteY1" fmla="*/ 10886 h 10886"/>
                    <a:gd name="connsiteX2" fmla="*/ 0 w 1981200"/>
                    <a:gd name="connsiteY2" fmla="*/ 10886 h 10886"/>
                  </a:gdLst>
                  <a:ahLst/>
                  <a:cxnLst>
                    <a:cxn ang="0">
                      <a:pos x="connsiteX0" y="connsiteY0"/>
                    </a:cxn>
                    <a:cxn ang="0">
                      <a:pos x="connsiteX1" y="connsiteY1"/>
                    </a:cxn>
                    <a:cxn ang="0">
                      <a:pos x="connsiteX2" y="connsiteY2"/>
                    </a:cxn>
                  </a:cxnLst>
                  <a:rect l="l" t="t" r="r" b="b"/>
                  <a:pathLst>
                    <a:path w="1981200" h="10886">
                      <a:moveTo>
                        <a:pt x="1981200" y="0"/>
                      </a:moveTo>
                      <a:lnTo>
                        <a:pt x="0" y="10886"/>
                      </a:lnTo>
                      <a:lnTo>
                        <a:pt x="0" y="10886"/>
                      </a:ln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CD666E4-9E42-4CE2-B07F-052A374D7FAE}"/>
                    </a:ext>
                  </a:extLst>
                </p:cNvPr>
                <p:cNvSpPr txBox="1"/>
                <p:nvPr/>
              </p:nvSpPr>
              <p:spPr>
                <a:xfrm>
                  <a:off x="6883239" y="4888529"/>
                  <a:ext cx="821059"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In-home</a:t>
                  </a:r>
                </a:p>
                <a:p>
                  <a:pPr algn="ctr"/>
                  <a:r>
                    <a:rPr lang="en-US" sz="1000" b="1"/>
                    <a:t>Remodeling</a:t>
                  </a:r>
                </a:p>
              </p:txBody>
            </p:sp>
            <p:sp>
              <p:nvSpPr>
                <p:cNvPr id="152" name="Oval 151">
                  <a:extLst>
                    <a:ext uri="{FF2B5EF4-FFF2-40B4-BE49-F238E27FC236}">
                      <a16:creationId xmlns:a16="http://schemas.microsoft.com/office/drawing/2014/main" id="{9E5AA40A-03D7-4129-9E79-5DDEB912916B}"/>
                    </a:ext>
                  </a:extLst>
                </p:cNvPr>
                <p:cNvSpPr/>
                <p:nvPr/>
              </p:nvSpPr>
              <p:spPr>
                <a:xfrm>
                  <a:off x="6928008" y="5282874"/>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C45EBC0-7ACC-41B5-82C0-D70D4401C7E1}"/>
                  </a:ext>
                </a:extLst>
              </p:cNvPr>
              <p:cNvGrpSpPr/>
              <p:nvPr/>
            </p:nvGrpSpPr>
            <p:grpSpPr>
              <a:xfrm>
                <a:off x="3690257" y="4888529"/>
                <a:ext cx="1682532" cy="1117445"/>
                <a:chOff x="3690257" y="4888529"/>
                <a:chExt cx="1682532" cy="1117445"/>
              </a:xfrm>
            </p:grpSpPr>
            <p:sp>
              <p:nvSpPr>
                <p:cNvPr id="168" name="Freeform: Shape 167">
                  <a:extLst>
                    <a:ext uri="{FF2B5EF4-FFF2-40B4-BE49-F238E27FC236}">
                      <a16:creationId xmlns:a16="http://schemas.microsoft.com/office/drawing/2014/main" id="{B8FD3765-ED6F-4DAB-9FDB-C5F6F8BEB430}"/>
                    </a:ext>
                  </a:extLst>
                </p:cNvPr>
                <p:cNvSpPr/>
                <p:nvPr/>
              </p:nvSpPr>
              <p:spPr>
                <a:xfrm>
                  <a:off x="3690257" y="5148943"/>
                  <a:ext cx="1001486" cy="537589"/>
                </a:xfrm>
                <a:custGeom>
                  <a:avLst/>
                  <a:gdLst>
                    <a:gd name="connsiteX0" fmla="*/ 1001486 w 1001486"/>
                    <a:gd name="connsiteY0" fmla="*/ 533400 h 537589"/>
                    <a:gd name="connsiteX1" fmla="*/ 696686 w 1001486"/>
                    <a:gd name="connsiteY1" fmla="*/ 533400 h 537589"/>
                    <a:gd name="connsiteX2" fmla="*/ 533400 w 1001486"/>
                    <a:gd name="connsiteY2" fmla="*/ 489857 h 537589"/>
                    <a:gd name="connsiteX3" fmla="*/ 239486 w 1001486"/>
                    <a:gd name="connsiteY3" fmla="*/ 283028 h 537589"/>
                    <a:gd name="connsiteX4" fmla="*/ 0 w 1001486"/>
                    <a:gd name="connsiteY4" fmla="*/ 0 h 537589"/>
                    <a:gd name="connsiteX5" fmla="*/ 0 w 1001486"/>
                    <a:gd name="connsiteY5" fmla="*/ 0 h 53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486" h="537589">
                      <a:moveTo>
                        <a:pt x="1001486" y="533400"/>
                      </a:moveTo>
                      <a:cubicBezTo>
                        <a:pt x="888093" y="537028"/>
                        <a:pt x="774700" y="540657"/>
                        <a:pt x="696686" y="533400"/>
                      </a:cubicBezTo>
                      <a:cubicBezTo>
                        <a:pt x="618672" y="526143"/>
                        <a:pt x="609600" y="531586"/>
                        <a:pt x="533400" y="489857"/>
                      </a:cubicBezTo>
                      <a:cubicBezTo>
                        <a:pt x="457200" y="448128"/>
                        <a:pt x="328386" y="364671"/>
                        <a:pt x="239486" y="283028"/>
                      </a:cubicBezTo>
                      <a:cubicBezTo>
                        <a:pt x="150586" y="201385"/>
                        <a:pt x="0" y="0"/>
                        <a:pt x="0" y="0"/>
                      </a:cubicBezTo>
                      <a:lnTo>
                        <a:pt x="0" y="0"/>
                      </a:ln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DBE6050-7AAA-4CAA-9980-2CE9F1AC19CD}"/>
                    </a:ext>
                  </a:extLst>
                </p:cNvPr>
                <p:cNvSpPr txBox="1"/>
                <p:nvPr/>
              </p:nvSpPr>
              <p:spPr>
                <a:xfrm>
                  <a:off x="4567760" y="4888529"/>
                  <a:ext cx="805029"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In-home</a:t>
                  </a:r>
                </a:p>
                <a:p>
                  <a:pPr algn="ctr"/>
                  <a:r>
                    <a:rPr lang="en-US" sz="1000" b="1"/>
                    <a:t>Health Care</a:t>
                  </a:r>
                </a:p>
              </p:txBody>
            </p:sp>
            <p:sp>
              <p:nvSpPr>
                <p:cNvPr id="166" name="Oval 165">
                  <a:extLst>
                    <a:ext uri="{FF2B5EF4-FFF2-40B4-BE49-F238E27FC236}">
                      <a16:creationId xmlns:a16="http://schemas.microsoft.com/office/drawing/2014/main" id="{B8406750-6C55-4768-B99A-B4934352E624}"/>
                    </a:ext>
                  </a:extLst>
                </p:cNvPr>
                <p:cNvSpPr/>
                <p:nvPr/>
              </p:nvSpPr>
              <p:spPr>
                <a:xfrm>
                  <a:off x="4588984" y="5274454"/>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a:extLst>
                <a:ext uri="{FF2B5EF4-FFF2-40B4-BE49-F238E27FC236}">
                  <a16:creationId xmlns:a16="http://schemas.microsoft.com/office/drawing/2014/main" id="{AAC9156F-0A8E-4E76-B354-5D4022DB2049}"/>
                </a:ext>
              </a:extLst>
            </p:cNvPr>
            <p:cNvGrpSpPr/>
            <p:nvPr/>
          </p:nvGrpSpPr>
          <p:grpSpPr>
            <a:xfrm>
              <a:off x="3147559" y="3872593"/>
              <a:ext cx="821270" cy="1468246"/>
              <a:chOff x="3145971" y="4310743"/>
              <a:chExt cx="821270" cy="1468246"/>
            </a:xfrm>
          </p:grpSpPr>
          <p:sp>
            <p:nvSpPr>
              <p:cNvPr id="172" name="Freeform: Shape 171">
                <a:extLst>
                  <a:ext uri="{FF2B5EF4-FFF2-40B4-BE49-F238E27FC236}">
                    <a16:creationId xmlns:a16="http://schemas.microsoft.com/office/drawing/2014/main" id="{34069C54-12A2-4E84-BC10-9D551976D9F1}"/>
                  </a:ext>
                </a:extLst>
              </p:cNvPr>
              <p:cNvSpPr/>
              <p:nvPr/>
            </p:nvSpPr>
            <p:spPr>
              <a:xfrm>
                <a:off x="3145971" y="4310743"/>
                <a:ext cx="413658" cy="674914"/>
              </a:xfrm>
              <a:custGeom>
                <a:avLst/>
                <a:gdLst>
                  <a:gd name="connsiteX0" fmla="*/ 413658 w 413658"/>
                  <a:gd name="connsiteY0" fmla="*/ 674914 h 674914"/>
                  <a:gd name="connsiteX1" fmla="*/ 0 w 413658"/>
                  <a:gd name="connsiteY1" fmla="*/ 0 h 674914"/>
                  <a:gd name="connsiteX2" fmla="*/ 0 w 413658"/>
                  <a:gd name="connsiteY2" fmla="*/ 0 h 674914"/>
                </a:gdLst>
                <a:ahLst/>
                <a:cxnLst>
                  <a:cxn ang="0">
                    <a:pos x="connsiteX0" y="connsiteY0"/>
                  </a:cxn>
                  <a:cxn ang="0">
                    <a:pos x="connsiteX1" y="connsiteY1"/>
                  </a:cxn>
                  <a:cxn ang="0">
                    <a:pos x="connsiteX2" y="connsiteY2"/>
                  </a:cxn>
                </a:cxnLst>
                <a:rect l="l" t="t" r="r" b="b"/>
                <a:pathLst>
                  <a:path w="413658" h="674914">
                    <a:moveTo>
                      <a:pt x="413658" y="674914"/>
                    </a:moveTo>
                    <a:lnTo>
                      <a:pt x="0" y="0"/>
                    </a:lnTo>
                    <a:lnTo>
                      <a:pt x="0" y="0"/>
                    </a:lnTo>
                  </a:path>
                </a:pathLst>
              </a:custGeom>
              <a:no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1D47ECE8-8CA2-4F19-AEAB-25335DF44395}"/>
                  </a:ext>
                </a:extLst>
              </p:cNvPr>
              <p:cNvGrpSpPr/>
              <p:nvPr/>
            </p:nvGrpSpPr>
            <p:grpSpPr>
              <a:xfrm>
                <a:off x="3235721" y="4673666"/>
                <a:ext cx="731520" cy="1105323"/>
                <a:chOff x="3235721" y="4673666"/>
                <a:chExt cx="731520" cy="1105323"/>
              </a:xfrm>
            </p:grpSpPr>
            <p:sp>
              <p:nvSpPr>
                <p:cNvPr id="36" name="TextBox 35">
                  <a:extLst>
                    <a:ext uri="{FF2B5EF4-FFF2-40B4-BE49-F238E27FC236}">
                      <a16:creationId xmlns:a16="http://schemas.microsoft.com/office/drawing/2014/main" id="{67181F4C-1BAF-4A0E-9F4A-D4BCA0E4B352}"/>
                    </a:ext>
                  </a:extLst>
                </p:cNvPr>
                <p:cNvSpPr txBox="1"/>
                <p:nvPr/>
              </p:nvSpPr>
              <p:spPr>
                <a:xfrm>
                  <a:off x="3282451" y="5378879"/>
                  <a:ext cx="625492" cy="400110"/>
                </a:xfrm>
                <a:prstGeom prst="rect">
                  <a:avLst/>
                </a:prstGeom>
                <a:noFill/>
                <a:ln>
                  <a:noFill/>
                </a:ln>
              </p:spPr>
              <p:txBody>
                <a:bodyPr wrap="none" rtlCol="0">
                  <a:spAutoFit/>
                </a:bodyPr>
                <a:lstStyle>
                  <a:defPPr>
                    <a:defRPr lang="en-US"/>
                  </a:defPPr>
                  <a:lvl1pPr>
                    <a:defRPr sz="800">
                      <a:latin typeface="Univers LT Std 45 Light"/>
                    </a:defRPr>
                  </a:lvl1pPr>
                </a:lstStyle>
                <a:p>
                  <a:pPr algn="ctr"/>
                  <a:r>
                    <a:rPr lang="en-US" sz="1000" b="1"/>
                    <a:t>Assisted</a:t>
                  </a:r>
                </a:p>
                <a:p>
                  <a:pPr algn="ctr"/>
                  <a:r>
                    <a:rPr lang="en-US" sz="1000" b="1"/>
                    <a:t>Living</a:t>
                  </a:r>
                </a:p>
              </p:txBody>
            </p:sp>
            <p:sp>
              <p:nvSpPr>
                <p:cNvPr id="170" name="Oval 169">
                  <a:extLst>
                    <a:ext uri="{FF2B5EF4-FFF2-40B4-BE49-F238E27FC236}">
                      <a16:creationId xmlns:a16="http://schemas.microsoft.com/office/drawing/2014/main" id="{3A130E29-1D3E-4DFB-9DDE-2A1F03A31472}"/>
                    </a:ext>
                  </a:extLst>
                </p:cNvPr>
                <p:cNvSpPr/>
                <p:nvPr/>
              </p:nvSpPr>
              <p:spPr>
                <a:xfrm>
                  <a:off x="3235721" y="4673666"/>
                  <a:ext cx="731520" cy="731520"/>
                </a:xfrm>
                <a:prstGeom prst="ellipse">
                  <a:avLst/>
                </a:prstGeom>
                <a:solidFill>
                  <a:schemeClr val="bg1"/>
                </a:solidFill>
                <a:ln>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5" name="Picture 184" descr="A picture containing drawing&#10;&#10;Description automatically generated">
              <a:extLst>
                <a:ext uri="{FF2B5EF4-FFF2-40B4-BE49-F238E27FC236}">
                  <a16:creationId xmlns:a16="http://schemas.microsoft.com/office/drawing/2014/main" id="{3798ECE4-5974-463B-9A2B-3511E106A936}"/>
                </a:ext>
              </a:extLst>
            </p:cNvPr>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1662069" y="2463402"/>
              <a:ext cx="1825905" cy="1816237"/>
            </a:xfrm>
            <a:custGeom>
              <a:avLst/>
              <a:gdLst>
                <a:gd name="connsiteX0" fmla="*/ 743678 w 1487356"/>
                <a:gd name="connsiteY0" fmla="*/ 0 h 1485456"/>
                <a:gd name="connsiteX1" fmla="*/ 1487356 w 1487356"/>
                <a:gd name="connsiteY1" fmla="*/ 742728 h 1485456"/>
                <a:gd name="connsiteX2" fmla="*/ 743678 w 1487356"/>
                <a:gd name="connsiteY2" fmla="*/ 1485456 h 1485456"/>
                <a:gd name="connsiteX3" fmla="*/ 0 w 1487356"/>
                <a:gd name="connsiteY3" fmla="*/ 742728 h 1485456"/>
                <a:gd name="connsiteX4" fmla="*/ 743678 w 1487356"/>
                <a:gd name="connsiteY4" fmla="*/ 0 h 14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56" h="1485456">
                  <a:moveTo>
                    <a:pt x="743678" y="0"/>
                  </a:moveTo>
                  <a:cubicBezTo>
                    <a:pt x="1154400" y="0"/>
                    <a:pt x="1487356" y="332531"/>
                    <a:pt x="1487356" y="742728"/>
                  </a:cubicBezTo>
                  <a:cubicBezTo>
                    <a:pt x="1487356" y="1152925"/>
                    <a:pt x="1154400" y="1485456"/>
                    <a:pt x="743678" y="1485456"/>
                  </a:cubicBezTo>
                  <a:cubicBezTo>
                    <a:pt x="332956" y="1485456"/>
                    <a:pt x="0" y="1152925"/>
                    <a:pt x="0" y="742728"/>
                  </a:cubicBezTo>
                  <a:cubicBezTo>
                    <a:pt x="0" y="332531"/>
                    <a:pt x="332956" y="0"/>
                    <a:pt x="743678" y="0"/>
                  </a:cubicBezTo>
                  <a:close/>
                </a:path>
              </a:pathLst>
            </a:custGeom>
            <a:noFill/>
          </p:spPr>
        </p:pic>
        <p:sp>
          <p:nvSpPr>
            <p:cNvPr id="186" name="Oval 185">
              <a:extLst>
                <a:ext uri="{FF2B5EF4-FFF2-40B4-BE49-F238E27FC236}">
                  <a16:creationId xmlns:a16="http://schemas.microsoft.com/office/drawing/2014/main" id="{C503E705-E8FC-467C-8314-F6A20C13B240}"/>
                </a:ext>
              </a:extLst>
            </p:cNvPr>
            <p:cNvSpPr/>
            <p:nvPr/>
          </p:nvSpPr>
          <p:spPr>
            <a:xfrm>
              <a:off x="1659174" y="2475966"/>
              <a:ext cx="1825904" cy="1816236"/>
            </a:xfrm>
            <a:prstGeom prst="ellipse">
              <a:avLst/>
            </a:prstGeom>
            <a:solidFill>
              <a:srgbClr val="6730E3"/>
            </a:solid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a:solidFill>
                    <a:srgbClr val="FFFFFF"/>
                  </a:solidFill>
                  <a:latin typeface="Arial Narrow" panose="020B0606020202030204" pitchFamily="34" charset="0"/>
                  <a:cs typeface="Arial" panose="020B0604020202020204" pitchFamily="34" charset="0"/>
                </a:rPr>
                <a:t>Retirement</a:t>
              </a:r>
            </a:p>
          </p:txBody>
        </p:sp>
        <p:sp>
          <p:nvSpPr>
            <p:cNvPr id="187" name="Oval 186">
              <a:extLst>
                <a:ext uri="{FF2B5EF4-FFF2-40B4-BE49-F238E27FC236}">
                  <a16:creationId xmlns:a16="http://schemas.microsoft.com/office/drawing/2014/main" id="{A9C1085F-5893-4CF1-878F-5D314C08D971}"/>
                </a:ext>
              </a:extLst>
            </p:cNvPr>
            <p:cNvSpPr/>
            <p:nvPr/>
          </p:nvSpPr>
          <p:spPr>
            <a:xfrm>
              <a:off x="1742162" y="2558520"/>
              <a:ext cx="1659913" cy="1651124"/>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189" name="Picture 188" descr="A picture containing drawing&#10;&#10;Description automatically generated">
              <a:extLst>
                <a:ext uri="{FF2B5EF4-FFF2-40B4-BE49-F238E27FC236}">
                  <a16:creationId xmlns:a16="http://schemas.microsoft.com/office/drawing/2014/main" id="{965E050B-0E39-456B-A73A-347CC6991ADD}"/>
                </a:ext>
              </a:extLst>
            </p:cNvPr>
            <p:cNvPicPr>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8622941" y="2450052"/>
              <a:ext cx="1825905" cy="1816237"/>
            </a:xfrm>
            <a:custGeom>
              <a:avLst/>
              <a:gdLst>
                <a:gd name="connsiteX0" fmla="*/ 743678 w 1487356"/>
                <a:gd name="connsiteY0" fmla="*/ 0 h 1485456"/>
                <a:gd name="connsiteX1" fmla="*/ 1487356 w 1487356"/>
                <a:gd name="connsiteY1" fmla="*/ 742728 h 1485456"/>
                <a:gd name="connsiteX2" fmla="*/ 743678 w 1487356"/>
                <a:gd name="connsiteY2" fmla="*/ 1485456 h 1485456"/>
                <a:gd name="connsiteX3" fmla="*/ 0 w 1487356"/>
                <a:gd name="connsiteY3" fmla="*/ 742728 h 1485456"/>
                <a:gd name="connsiteX4" fmla="*/ 743678 w 1487356"/>
                <a:gd name="connsiteY4" fmla="*/ 0 h 1485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356" h="1485456">
                  <a:moveTo>
                    <a:pt x="743678" y="0"/>
                  </a:moveTo>
                  <a:cubicBezTo>
                    <a:pt x="1154400" y="0"/>
                    <a:pt x="1487356" y="332531"/>
                    <a:pt x="1487356" y="742728"/>
                  </a:cubicBezTo>
                  <a:cubicBezTo>
                    <a:pt x="1487356" y="1152925"/>
                    <a:pt x="1154400" y="1485456"/>
                    <a:pt x="743678" y="1485456"/>
                  </a:cubicBezTo>
                  <a:cubicBezTo>
                    <a:pt x="332956" y="1485456"/>
                    <a:pt x="0" y="1152925"/>
                    <a:pt x="0" y="742728"/>
                  </a:cubicBezTo>
                  <a:cubicBezTo>
                    <a:pt x="0" y="332531"/>
                    <a:pt x="332956" y="0"/>
                    <a:pt x="743678" y="0"/>
                  </a:cubicBezTo>
                  <a:close/>
                </a:path>
              </a:pathLst>
            </a:custGeom>
            <a:noFill/>
          </p:spPr>
        </p:pic>
        <p:sp>
          <p:nvSpPr>
            <p:cNvPr id="190" name="Oval 189">
              <a:extLst>
                <a:ext uri="{FF2B5EF4-FFF2-40B4-BE49-F238E27FC236}">
                  <a16:creationId xmlns:a16="http://schemas.microsoft.com/office/drawing/2014/main" id="{28E079CE-DE27-45FF-AE17-AA013219F69F}"/>
                </a:ext>
              </a:extLst>
            </p:cNvPr>
            <p:cNvSpPr/>
            <p:nvPr/>
          </p:nvSpPr>
          <p:spPr>
            <a:xfrm>
              <a:off x="8620046" y="2462616"/>
              <a:ext cx="1825904" cy="1816236"/>
            </a:xfrm>
            <a:prstGeom prst="ellipse">
              <a:avLst/>
            </a:prstGeom>
            <a:solidFill>
              <a:srgbClr val="6730E3"/>
            </a:solidFill>
            <a:ln w="76200">
              <a:solidFill>
                <a:srgbClr val="00B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a:solidFill>
                    <a:srgbClr val="FFFFFF"/>
                  </a:solidFill>
                  <a:latin typeface="Arial Narrow" panose="020B0606020202030204" pitchFamily="34" charset="0"/>
                  <a:cs typeface="Arial" panose="020B0604020202020204" pitchFamily="34" charset="0"/>
                </a:rPr>
                <a:t>Wealth Transfer</a:t>
              </a:r>
            </a:p>
          </p:txBody>
        </p:sp>
        <p:sp>
          <p:nvSpPr>
            <p:cNvPr id="191" name="Oval 190">
              <a:extLst>
                <a:ext uri="{FF2B5EF4-FFF2-40B4-BE49-F238E27FC236}">
                  <a16:creationId xmlns:a16="http://schemas.microsoft.com/office/drawing/2014/main" id="{CBD6A0F9-1437-4ABC-9351-0A754DF6B487}"/>
                </a:ext>
              </a:extLst>
            </p:cNvPr>
            <p:cNvSpPr/>
            <p:nvPr/>
          </p:nvSpPr>
          <p:spPr>
            <a:xfrm>
              <a:off x="8703034" y="2545170"/>
              <a:ext cx="1659913" cy="1651124"/>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193" name="Rectangle 192">
              <a:extLst>
                <a:ext uri="{FF2B5EF4-FFF2-40B4-BE49-F238E27FC236}">
                  <a16:creationId xmlns:a16="http://schemas.microsoft.com/office/drawing/2014/main" id="{30989117-EB60-45FD-8D5D-C8DC1CFAF8D3}"/>
                </a:ext>
              </a:extLst>
            </p:cNvPr>
            <p:cNvSpPr/>
            <p:nvPr/>
          </p:nvSpPr>
          <p:spPr>
            <a:xfrm>
              <a:off x="3295130" y="3379502"/>
              <a:ext cx="5467891" cy="132633"/>
            </a:xfrm>
            <a:prstGeom prst="rect">
              <a:avLst/>
            </a:prstGeom>
            <a:solidFill>
              <a:srgbClr val="6730E3"/>
            </a:solidFill>
            <a:ln w="19050">
              <a:solidFill>
                <a:srgbClr val="673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pic>
          <p:nvPicPr>
            <p:cNvPr id="7" name="Graphic 6">
              <a:extLst>
                <a:ext uri="{FF2B5EF4-FFF2-40B4-BE49-F238E27FC236}">
                  <a16:creationId xmlns:a16="http://schemas.microsoft.com/office/drawing/2014/main" id="{F1F0B337-5B85-0C7F-42A9-4F7746E5051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09976" y="975739"/>
              <a:ext cx="609441" cy="609441"/>
            </a:xfrm>
            <a:prstGeom prst="rect">
              <a:avLst/>
            </a:prstGeom>
          </p:spPr>
        </p:pic>
        <p:pic>
          <p:nvPicPr>
            <p:cNvPr id="33" name="Graphic 32">
              <a:extLst>
                <a:ext uri="{FF2B5EF4-FFF2-40B4-BE49-F238E27FC236}">
                  <a16:creationId xmlns:a16="http://schemas.microsoft.com/office/drawing/2014/main" id="{8D62300C-23B1-8B0A-FB0E-4B6D67DE450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762213" y="1775672"/>
              <a:ext cx="609441" cy="609441"/>
            </a:xfrm>
            <a:prstGeom prst="rect">
              <a:avLst/>
            </a:prstGeom>
          </p:spPr>
        </p:pic>
        <p:pic>
          <p:nvPicPr>
            <p:cNvPr id="43" name="Graphic 42">
              <a:extLst>
                <a:ext uri="{FF2B5EF4-FFF2-40B4-BE49-F238E27FC236}">
                  <a16:creationId xmlns:a16="http://schemas.microsoft.com/office/drawing/2014/main" id="{D6860ACE-B7B6-81FE-C0EE-84CE6E2C17F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82369" y="4844725"/>
              <a:ext cx="609441" cy="609441"/>
            </a:xfrm>
            <a:prstGeom prst="rect">
              <a:avLst/>
            </a:prstGeom>
          </p:spPr>
        </p:pic>
        <p:pic>
          <p:nvPicPr>
            <p:cNvPr id="44" name="Graphic 43">
              <a:extLst>
                <a:ext uri="{FF2B5EF4-FFF2-40B4-BE49-F238E27FC236}">
                  <a16:creationId xmlns:a16="http://schemas.microsoft.com/office/drawing/2014/main" id="{5FF2DE63-01DC-D9B1-FAEE-9A6FD17497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60553" y="988457"/>
              <a:ext cx="609441" cy="609441"/>
            </a:xfrm>
            <a:prstGeom prst="rect">
              <a:avLst/>
            </a:prstGeom>
          </p:spPr>
        </p:pic>
        <p:pic>
          <p:nvPicPr>
            <p:cNvPr id="45" name="Graphic 44">
              <a:extLst>
                <a:ext uri="{FF2B5EF4-FFF2-40B4-BE49-F238E27FC236}">
                  <a16:creationId xmlns:a16="http://schemas.microsoft.com/office/drawing/2014/main" id="{29940CEF-E751-6301-DF21-AF919B8190FB}"/>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793206" y="1588342"/>
              <a:ext cx="609441" cy="609441"/>
            </a:xfrm>
            <a:prstGeom prst="rect">
              <a:avLst/>
            </a:prstGeom>
          </p:spPr>
        </p:pic>
        <p:pic>
          <p:nvPicPr>
            <p:cNvPr id="47" name="Graphic 46">
              <a:extLst>
                <a:ext uri="{FF2B5EF4-FFF2-40B4-BE49-F238E27FC236}">
                  <a16:creationId xmlns:a16="http://schemas.microsoft.com/office/drawing/2014/main" id="{7CF5F2E4-B6EA-70FA-9ACF-84B04C3577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77805" y="4888296"/>
              <a:ext cx="609441" cy="609441"/>
            </a:xfrm>
            <a:prstGeom prst="rect">
              <a:avLst/>
            </a:prstGeom>
          </p:spPr>
        </p:pic>
        <p:pic>
          <p:nvPicPr>
            <p:cNvPr id="55" name="Graphic 54">
              <a:extLst>
                <a:ext uri="{FF2B5EF4-FFF2-40B4-BE49-F238E27FC236}">
                  <a16:creationId xmlns:a16="http://schemas.microsoft.com/office/drawing/2014/main" id="{2871D4A1-F819-D48B-B254-4F12C3E85FC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682369" y="2265361"/>
              <a:ext cx="609441" cy="609441"/>
            </a:xfrm>
            <a:prstGeom prst="rect">
              <a:avLst/>
            </a:prstGeom>
          </p:spPr>
        </p:pic>
        <p:pic>
          <p:nvPicPr>
            <p:cNvPr id="57" name="Graphic 56">
              <a:extLst>
                <a:ext uri="{FF2B5EF4-FFF2-40B4-BE49-F238E27FC236}">
                  <a16:creationId xmlns:a16="http://schemas.microsoft.com/office/drawing/2014/main" id="{F3ADBA9B-C504-7048-CD4A-AD14CDFB06A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3307272" y="4230754"/>
              <a:ext cx="609441" cy="609441"/>
            </a:xfrm>
            <a:prstGeom prst="rect">
              <a:avLst/>
            </a:prstGeom>
          </p:spPr>
        </p:pic>
        <p:pic>
          <p:nvPicPr>
            <p:cNvPr id="58" name="Graphic 57">
              <a:extLst>
                <a:ext uri="{FF2B5EF4-FFF2-40B4-BE49-F238E27FC236}">
                  <a16:creationId xmlns:a16="http://schemas.microsoft.com/office/drawing/2014/main" id="{65A45655-81E8-C2AE-2488-B3CE37CA0AD0}"/>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906712" y="1721038"/>
              <a:ext cx="609441" cy="609441"/>
            </a:xfrm>
            <a:prstGeom prst="rect">
              <a:avLst/>
            </a:prstGeom>
          </p:spPr>
        </p:pic>
        <p:pic>
          <p:nvPicPr>
            <p:cNvPr id="62" name="Graphic 61">
              <a:extLst>
                <a:ext uri="{FF2B5EF4-FFF2-40B4-BE49-F238E27FC236}">
                  <a16:creationId xmlns:a16="http://schemas.microsoft.com/office/drawing/2014/main" id="{5189F11C-9CAC-55ED-1F02-2C14EACC6974}"/>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239363" y="4304363"/>
              <a:ext cx="609441" cy="609441"/>
            </a:xfrm>
            <a:prstGeom prst="rect">
              <a:avLst/>
            </a:prstGeom>
          </p:spPr>
        </p:pic>
        <p:pic>
          <p:nvPicPr>
            <p:cNvPr id="63" name="Graphic 62">
              <a:extLst>
                <a:ext uri="{FF2B5EF4-FFF2-40B4-BE49-F238E27FC236}">
                  <a16:creationId xmlns:a16="http://schemas.microsoft.com/office/drawing/2014/main" id="{2C43A911-CFF7-9D81-9D5F-4B3FC0DCA35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074585" y="2177638"/>
              <a:ext cx="609441" cy="609441"/>
            </a:xfrm>
            <a:prstGeom prst="rect">
              <a:avLst/>
            </a:prstGeom>
          </p:spPr>
        </p:pic>
        <p:pic>
          <p:nvPicPr>
            <p:cNvPr id="64" name="Graphic 63">
              <a:extLst>
                <a:ext uri="{FF2B5EF4-FFF2-40B4-BE49-F238E27FC236}">
                  <a16:creationId xmlns:a16="http://schemas.microsoft.com/office/drawing/2014/main" id="{CF74B2D1-3A9D-9A24-9DE4-4E1A23F5C105}"/>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826170" y="4246207"/>
              <a:ext cx="609441" cy="609441"/>
            </a:xfrm>
            <a:prstGeom prst="rect">
              <a:avLst/>
            </a:prstGeom>
          </p:spPr>
        </p:pic>
      </p:grpSp>
    </p:spTree>
    <p:extLst>
      <p:ext uri="{BB962C8B-B14F-4D97-AF65-F5344CB8AC3E}">
        <p14:creationId xmlns:p14="http://schemas.microsoft.com/office/powerpoint/2010/main" val="422247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3959FDD-23DB-3593-BB62-53FB5965DA82}"/>
              </a:ext>
            </a:extLst>
          </p:cNvPr>
          <p:cNvSpPr>
            <a:spLocks noGrp="1"/>
          </p:cNvSpPr>
          <p:nvPr>
            <p:ph type="title" idx="4294967295"/>
          </p:nvPr>
        </p:nvSpPr>
        <p:spPr>
          <a:xfrm>
            <a:off x="913924" y="1070611"/>
            <a:ext cx="6705600" cy="615553"/>
          </a:xfrm>
          <a:prstGeom prst="rect">
            <a:avLst/>
          </a:prstGeom>
          <a:noFill/>
          <a:ln w="15875">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3 | Formulate a plan</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2317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amera, close">
            <a:extLst>
              <a:ext uri="{FF2B5EF4-FFF2-40B4-BE49-F238E27FC236}">
                <a16:creationId xmlns:a16="http://schemas.microsoft.com/office/drawing/2014/main" id="{4404083A-5BC2-4885-BA83-D3C675BF7E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1163" y="-28677"/>
            <a:ext cx="12321576" cy="6886678"/>
          </a:xfrm>
          <a:prstGeom prst="rect">
            <a:avLst/>
          </a:prstGeom>
        </p:spPr>
      </p:pic>
      <p:sp>
        <p:nvSpPr>
          <p:cNvPr id="2" name="Text Placeholder 1">
            <a:extLst>
              <a:ext uri="{FF2B5EF4-FFF2-40B4-BE49-F238E27FC236}">
                <a16:creationId xmlns:a16="http://schemas.microsoft.com/office/drawing/2014/main" id="{E536AF5B-0792-43A7-B653-7D233CBA1834}"/>
              </a:ext>
            </a:extLst>
          </p:cNvPr>
          <p:cNvSpPr>
            <a:spLocks noGrp="1"/>
          </p:cNvSpPr>
          <p:nvPr>
            <p:ph type="title" idx="4294967295"/>
          </p:nvPr>
        </p:nvSpPr>
        <p:spPr>
          <a:xfrm>
            <a:off x="457200" y="182880"/>
            <a:ext cx="8686800"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Formulate a plan</a:t>
            </a:r>
          </a:p>
        </p:txBody>
      </p:sp>
      <p:grpSp>
        <p:nvGrpSpPr>
          <p:cNvPr id="9" name="Group 8" descr="Take action">
            <a:extLst>
              <a:ext uri="{FF2B5EF4-FFF2-40B4-BE49-F238E27FC236}">
                <a16:creationId xmlns:a16="http://schemas.microsoft.com/office/drawing/2014/main" id="{E37C8D79-0DD2-4B7D-9786-CDB03344D32B}"/>
              </a:ext>
            </a:extLst>
          </p:cNvPr>
          <p:cNvGrpSpPr/>
          <p:nvPr/>
        </p:nvGrpSpPr>
        <p:grpSpPr>
          <a:xfrm>
            <a:off x="1446958" y="3381820"/>
            <a:ext cx="2724346" cy="2024172"/>
            <a:chOff x="2182982" y="3436259"/>
            <a:chExt cx="2724346" cy="2024172"/>
          </a:xfrm>
          <a:solidFill>
            <a:srgbClr val="00BFB3"/>
          </a:solidFill>
        </p:grpSpPr>
        <p:sp>
          <p:nvSpPr>
            <p:cNvPr id="65" name="Speech Bubble: Oval 64">
              <a:extLst>
                <a:ext uri="{FF2B5EF4-FFF2-40B4-BE49-F238E27FC236}">
                  <a16:creationId xmlns:a16="http://schemas.microsoft.com/office/drawing/2014/main" id="{18BDF2A2-2103-4FB3-B355-20722DB529A3}"/>
                </a:ext>
              </a:extLst>
            </p:cNvPr>
            <p:cNvSpPr/>
            <p:nvPr/>
          </p:nvSpPr>
          <p:spPr>
            <a:xfrm>
              <a:off x="2182982" y="3436259"/>
              <a:ext cx="2724346" cy="2024172"/>
            </a:xfrm>
            <a:prstGeom prst="wedgeEllipseCallout">
              <a:avLst>
                <a:gd name="adj1" fmla="val 54167"/>
                <a:gd name="adj2" fmla="val 692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48FD4E1-1D19-4ECF-8A81-DEE4B16AEC5D}"/>
                </a:ext>
              </a:extLst>
            </p:cNvPr>
            <p:cNvSpPr/>
            <p:nvPr/>
          </p:nvSpPr>
          <p:spPr>
            <a:xfrm>
              <a:off x="2292907" y="4217513"/>
              <a:ext cx="2504496" cy="461665"/>
            </a:xfrm>
            <a:prstGeom prst="rect">
              <a:avLst/>
            </a:prstGeom>
            <a:noFill/>
          </p:spPr>
          <p:txBody>
            <a:bodyPr wrap="square">
              <a:spAutoFit/>
            </a:bodyPr>
            <a:lstStyle/>
            <a:p>
              <a:pPr algn="ctr">
                <a:buClr>
                  <a:srgbClr val="005689"/>
                </a:buClr>
              </a:pPr>
              <a:r>
                <a:rPr lang="en-US" sz="2400" b="1">
                  <a:solidFill>
                    <a:schemeClr val="bg1"/>
                  </a:solidFill>
                  <a:latin typeface="Arial" panose="020B0604020202020204" pitchFamily="34" charset="0"/>
                  <a:cs typeface="Arial" panose="020B0604020202020204" pitchFamily="34" charset="0"/>
                </a:rPr>
                <a:t>Take action</a:t>
              </a:r>
            </a:p>
          </p:txBody>
        </p:sp>
      </p:grpSp>
      <p:grpSp>
        <p:nvGrpSpPr>
          <p:cNvPr id="15" name="Group 14" descr="Speak to a Financial Professional">
            <a:extLst>
              <a:ext uri="{FF2B5EF4-FFF2-40B4-BE49-F238E27FC236}">
                <a16:creationId xmlns:a16="http://schemas.microsoft.com/office/drawing/2014/main" id="{0DF4F78D-5FD7-432B-854E-4C2F7E339DF8}"/>
              </a:ext>
            </a:extLst>
          </p:cNvPr>
          <p:cNvGrpSpPr/>
          <p:nvPr/>
        </p:nvGrpSpPr>
        <p:grpSpPr>
          <a:xfrm>
            <a:off x="2799542" y="947645"/>
            <a:ext cx="3296459" cy="2226589"/>
            <a:chOff x="1696805" y="951633"/>
            <a:chExt cx="3296459" cy="2226589"/>
          </a:xfrm>
          <a:solidFill>
            <a:srgbClr val="00BFB3"/>
          </a:solidFill>
        </p:grpSpPr>
        <p:sp>
          <p:nvSpPr>
            <p:cNvPr id="67" name="Speech Bubble: Oval 66">
              <a:extLst>
                <a:ext uri="{FF2B5EF4-FFF2-40B4-BE49-F238E27FC236}">
                  <a16:creationId xmlns:a16="http://schemas.microsoft.com/office/drawing/2014/main" id="{DE65EF59-9828-4FC8-915F-593CDFFAE95B}"/>
                </a:ext>
              </a:extLst>
            </p:cNvPr>
            <p:cNvSpPr/>
            <p:nvPr/>
          </p:nvSpPr>
          <p:spPr>
            <a:xfrm>
              <a:off x="1696805" y="951633"/>
              <a:ext cx="3296459" cy="2226589"/>
            </a:xfrm>
            <a:prstGeom prst="wedgeEllipseCallout">
              <a:avLst>
                <a:gd name="adj1" fmla="val 29639"/>
                <a:gd name="adj2" fmla="val 577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275235E-EEC9-4FBE-899D-7004C4BE3254}"/>
                </a:ext>
              </a:extLst>
            </p:cNvPr>
            <p:cNvSpPr/>
            <p:nvPr/>
          </p:nvSpPr>
          <p:spPr>
            <a:xfrm>
              <a:off x="2286799" y="1464763"/>
              <a:ext cx="2116471" cy="1200329"/>
            </a:xfrm>
            <a:prstGeom prst="rect">
              <a:avLst/>
            </a:prstGeom>
            <a:noFill/>
          </p:spPr>
          <p:txBody>
            <a:bodyPr wrap="square">
              <a:spAutoFit/>
            </a:bodyPr>
            <a:lstStyle/>
            <a:p>
              <a:pPr algn="ctr">
                <a:buClr>
                  <a:srgbClr val="005689"/>
                </a:buClr>
              </a:pPr>
              <a:r>
                <a:rPr lang="en-US" sz="2400" b="1">
                  <a:solidFill>
                    <a:schemeClr val="bg1"/>
                  </a:solidFill>
                  <a:latin typeface="Arial" panose="020B0604020202020204" pitchFamily="34" charset="0"/>
                  <a:cs typeface="Arial" panose="020B0604020202020204" pitchFamily="34" charset="0"/>
                </a:rPr>
                <a:t>Speak to a Financial Professional</a:t>
              </a:r>
            </a:p>
          </p:txBody>
        </p:sp>
      </p:grpSp>
      <p:grpSp>
        <p:nvGrpSpPr>
          <p:cNvPr id="16" name="Group 15" descr="Determine your wishes">
            <a:extLst>
              <a:ext uri="{FF2B5EF4-FFF2-40B4-BE49-F238E27FC236}">
                <a16:creationId xmlns:a16="http://schemas.microsoft.com/office/drawing/2014/main" id="{3948F8AF-9F12-4809-AE23-25980AA946C8}"/>
              </a:ext>
            </a:extLst>
          </p:cNvPr>
          <p:cNvGrpSpPr/>
          <p:nvPr/>
        </p:nvGrpSpPr>
        <p:grpSpPr>
          <a:xfrm>
            <a:off x="6399378" y="1372698"/>
            <a:ext cx="2394301" cy="1840156"/>
            <a:chOff x="5476351" y="1417714"/>
            <a:chExt cx="2394301" cy="1840156"/>
          </a:xfrm>
          <a:solidFill>
            <a:srgbClr val="00BFB3"/>
          </a:solidFill>
        </p:grpSpPr>
        <p:sp>
          <p:nvSpPr>
            <p:cNvPr id="66" name="Speech Bubble: Oval 65">
              <a:extLst>
                <a:ext uri="{FF2B5EF4-FFF2-40B4-BE49-F238E27FC236}">
                  <a16:creationId xmlns:a16="http://schemas.microsoft.com/office/drawing/2014/main" id="{62C65114-B568-4C1A-8B25-CCA2268B94B9}"/>
                </a:ext>
              </a:extLst>
            </p:cNvPr>
            <p:cNvSpPr/>
            <p:nvPr/>
          </p:nvSpPr>
          <p:spPr>
            <a:xfrm>
              <a:off x="5476351" y="1417714"/>
              <a:ext cx="2394301" cy="1840156"/>
            </a:xfrm>
            <a:prstGeom prst="wedgeEllipseCallout">
              <a:avLst>
                <a:gd name="adj1" fmla="val -39528"/>
                <a:gd name="adj2" fmla="val 794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E21C706-9519-4D0B-9723-0DE01C2D6E0D}"/>
                </a:ext>
              </a:extLst>
            </p:cNvPr>
            <p:cNvSpPr/>
            <p:nvPr/>
          </p:nvSpPr>
          <p:spPr>
            <a:xfrm>
              <a:off x="5711700" y="1737628"/>
              <a:ext cx="1923603" cy="1200329"/>
            </a:xfrm>
            <a:prstGeom prst="rect">
              <a:avLst/>
            </a:prstGeom>
            <a:noFill/>
          </p:spPr>
          <p:txBody>
            <a:bodyPr wrap="square">
              <a:spAutoFit/>
            </a:bodyPr>
            <a:lstStyle/>
            <a:p>
              <a:pPr algn="ctr">
                <a:buClr>
                  <a:srgbClr val="005689"/>
                </a:buClr>
              </a:pPr>
              <a:r>
                <a:rPr lang="en-US" sz="2400" b="1">
                  <a:solidFill>
                    <a:schemeClr val="bg1"/>
                  </a:solidFill>
                  <a:latin typeface="Arial" panose="020B0604020202020204" pitchFamily="34" charset="0"/>
                  <a:cs typeface="Arial" panose="020B0604020202020204" pitchFamily="34" charset="0"/>
                </a:rPr>
                <a:t>Determine your wishes</a:t>
              </a:r>
            </a:p>
          </p:txBody>
        </p:sp>
      </p:grpSp>
      <p:grpSp>
        <p:nvGrpSpPr>
          <p:cNvPr id="7" name="Group 6" descr="Identify specific resources and facilities ">
            <a:extLst>
              <a:ext uri="{FF2B5EF4-FFF2-40B4-BE49-F238E27FC236}">
                <a16:creationId xmlns:a16="http://schemas.microsoft.com/office/drawing/2014/main" id="{54BC6236-6F82-4558-9864-8B55A1ACAD87}"/>
              </a:ext>
            </a:extLst>
          </p:cNvPr>
          <p:cNvGrpSpPr/>
          <p:nvPr/>
        </p:nvGrpSpPr>
        <p:grpSpPr>
          <a:xfrm>
            <a:off x="6995046" y="3511446"/>
            <a:ext cx="2724346" cy="2226588"/>
            <a:chOff x="7499037" y="3615529"/>
            <a:chExt cx="2724346" cy="2226588"/>
          </a:xfrm>
          <a:solidFill>
            <a:srgbClr val="00BFB3"/>
          </a:solidFill>
        </p:grpSpPr>
        <p:sp>
          <p:nvSpPr>
            <p:cNvPr id="69" name="Speech Bubble: Oval 68">
              <a:extLst>
                <a:ext uri="{FF2B5EF4-FFF2-40B4-BE49-F238E27FC236}">
                  <a16:creationId xmlns:a16="http://schemas.microsoft.com/office/drawing/2014/main" id="{D61F5A67-B8FD-40B2-A185-2D4328C8166F}"/>
                </a:ext>
              </a:extLst>
            </p:cNvPr>
            <p:cNvSpPr/>
            <p:nvPr/>
          </p:nvSpPr>
          <p:spPr>
            <a:xfrm>
              <a:off x="7499037" y="3615529"/>
              <a:ext cx="2724346" cy="2226588"/>
            </a:xfrm>
            <a:prstGeom prst="wedgeEllipseCallout">
              <a:avLst>
                <a:gd name="adj1" fmla="val -38151"/>
                <a:gd name="adj2" fmla="val 629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1479F6E-F8AD-4BCF-B24D-FBAB7E62BA23}"/>
                </a:ext>
              </a:extLst>
            </p:cNvPr>
            <p:cNvSpPr/>
            <p:nvPr/>
          </p:nvSpPr>
          <p:spPr>
            <a:xfrm>
              <a:off x="7575820" y="4128659"/>
              <a:ext cx="2570781" cy="1200329"/>
            </a:xfrm>
            <a:prstGeom prst="rect">
              <a:avLst/>
            </a:prstGeom>
            <a:noFill/>
          </p:spPr>
          <p:txBody>
            <a:bodyPr wrap="square">
              <a:spAutoFit/>
            </a:bodyPr>
            <a:lstStyle/>
            <a:p>
              <a:pPr algn="ctr">
                <a:buClr>
                  <a:srgbClr val="005689"/>
                </a:buClr>
              </a:pPr>
              <a:r>
                <a:rPr lang="en-US" sz="2400" b="1">
                  <a:solidFill>
                    <a:schemeClr val="bg1"/>
                  </a:solidFill>
                  <a:latin typeface="Arial" panose="020B0604020202020204" pitchFamily="34" charset="0"/>
                  <a:cs typeface="Arial" panose="020B0604020202020204" pitchFamily="34" charset="0"/>
                </a:rPr>
                <a:t>Identify specific resources and facilities</a:t>
              </a:r>
            </a:p>
          </p:txBody>
        </p:sp>
      </p:grpSp>
      <p:grpSp>
        <p:nvGrpSpPr>
          <p:cNvPr id="8" name="Group 7" descr="Document your wishes">
            <a:extLst>
              <a:ext uri="{FF2B5EF4-FFF2-40B4-BE49-F238E27FC236}">
                <a16:creationId xmlns:a16="http://schemas.microsoft.com/office/drawing/2014/main" id="{6848745F-5779-4FDB-A4F3-76B036418DD6}"/>
              </a:ext>
            </a:extLst>
          </p:cNvPr>
          <p:cNvGrpSpPr/>
          <p:nvPr/>
        </p:nvGrpSpPr>
        <p:grpSpPr>
          <a:xfrm>
            <a:off x="4328704" y="3748147"/>
            <a:ext cx="2354600" cy="2226589"/>
            <a:chOff x="4888147" y="3723869"/>
            <a:chExt cx="2354600" cy="2226589"/>
          </a:xfrm>
          <a:solidFill>
            <a:srgbClr val="00BFB3"/>
          </a:solidFill>
        </p:grpSpPr>
        <p:sp>
          <p:nvSpPr>
            <p:cNvPr id="68" name="Speech Bubble: Oval 67">
              <a:extLst>
                <a:ext uri="{FF2B5EF4-FFF2-40B4-BE49-F238E27FC236}">
                  <a16:creationId xmlns:a16="http://schemas.microsoft.com/office/drawing/2014/main" id="{C9EC446E-0269-4D64-A277-A495E678B3AE}"/>
                </a:ext>
              </a:extLst>
            </p:cNvPr>
            <p:cNvSpPr/>
            <p:nvPr/>
          </p:nvSpPr>
          <p:spPr>
            <a:xfrm>
              <a:off x="4888147" y="3723869"/>
              <a:ext cx="2354600" cy="2226589"/>
            </a:xfrm>
            <a:prstGeom prst="wedgeEllipseCallout">
              <a:avLst>
                <a:gd name="adj1" fmla="val 21567"/>
                <a:gd name="adj2" fmla="val 697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830C46C-5B8A-48FC-9609-984E79849DFD}"/>
                </a:ext>
              </a:extLst>
            </p:cNvPr>
            <p:cNvSpPr/>
            <p:nvPr/>
          </p:nvSpPr>
          <p:spPr>
            <a:xfrm>
              <a:off x="4931893" y="4421665"/>
              <a:ext cx="2267109" cy="830997"/>
            </a:xfrm>
            <a:prstGeom prst="rect">
              <a:avLst/>
            </a:prstGeom>
            <a:noFill/>
          </p:spPr>
          <p:txBody>
            <a:bodyPr wrap="square">
              <a:spAutoFit/>
            </a:bodyPr>
            <a:lstStyle/>
            <a:p>
              <a:pPr algn="ctr">
                <a:buClr>
                  <a:srgbClr val="005689"/>
                </a:buClr>
              </a:pPr>
              <a:r>
                <a:rPr lang="en-US" sz="2400" b="1">
                  <a:solidFill>
                    <a:schemeClr val="bg1"/>
                  </a:solidFill>
                  <a:latin typeface="Arial" panose="020B0604020202020204" pitchFamily="34" charset="0"/>
                  <a:cs typeface="Arial" panose="020B0604020202020204" pitchFamily="34" charset="0"/>
                </a:rPr>
                <a:t>Document your wishes</a:t>
              </a:r>
            </a:p>
          </p:txBody>
        </p:sp>
      </p:grpSp>
      <p:sp>
        <p:nvSpPr>
          <p:cNvPr id="5" name="TextBox 4">
            <a:extLst>
              <a:ext uri="{FF2B5EF4-FFF2-40B4-BE49-F238E27FC236}">
                <a16:creationId xmlns:a16="http://schemas.microsoft.com/office/drawing/2014/main" id="{3EDA9DBC-D1AC-AD48-3B7A-DD07A943A595}"/>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pic>
        <p:nvPicPr>
          <p:cNvPr id="10" name="Picture 9">
            <a:extLst>
              <a:ext uri="{FF2B5EF4-FFF2-40B4-BE49-F238E27FC236}">
                <a16:creationId xmlns:a16="http://schemas.microsoft.com/office/drawing/2014/main" id="{54C36A8F-A071-B843-6B32-42066453BBB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extLst>
      <p:ext uri="{BB962C8B-B14F-4D97-AF65-F5344CB8AC3E}">
        <p14:creationId xmlns:p14="http://schemas.microsoft.com/office/powerpoint/2010/main" val="3417123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5ADF3A-ECFB-46D0-985D-7B955DFBAD20}"/>
              </a:ext>
              <a:ext uri="{C183D7F6-B498-43B3-948B-1728B52AA6E4}">
                <adec:decorative xmlns:adec="http://schemas.microsoft.com/office/drawing/2017/decorative" val="1"/>
              </a:ext>
            </a:extLst>
          </p:cNvPr>
          <p:cNvSpPr/>
          <p:nvPr/>
        </p:nvSpPr>
        <p:spPr>
          <a:xfrm>
            <a:off x="-119622" y="894"/>
            <a:ext cx="6977423" cy="68562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Arial" panose="020B0604020202020204" pitchFamily="34" charset="0"/>
            </a:endParaRPr>
          </a:p>
        </p:txBody>
      </p:sp>
      <p:sp>
        <p:nvSpPr>
          <p:cNvPr id="7" name="Title 6">
            <a:extLst>
              <a:ext uri="{FF2B5EF4-FFF2-40B4-BE49-F238E27FC236}">
                <a16:creationId xmlns:a16="http://schemas.microsoft.com/office/drawing/2014/main" id="{81E76256-118E-46D8-ADFB-9A7FDC820043}"/>
              </a:ext>
            </a:extLst>
          </p:cNvPr>
          <p:cNvSpPr txBox="1">
            <a:spLocks noGrp="1"/>
          </p:cNvSpPr>
          <p:nvPr>
            <p:ph type="title" idx="4294967295"/>
          </p:nvPr>
        </p:nvSpPr>
        <p:spPr>
          <a:xfrm>
            <a:off x="457200" y="182880"/>
            <a:ext cx="611124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99"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Resources</a:t>
            </a:r>
          </a:p>
        </p:txBody>
      </p:sp>
      <p:sp>
        <p:nvSpPr>
          <p:cNvPr id="19" name="TextBox 18">
            <a:extLst>
              <a:ext uri="{FF2B5EF4-FFF2-40B4-BE49-F238E27FC236}">
                <a16:creationId xmlns:a16="http://schemas.microsoft.com/office/drawing/2014/main" id="{22484B1B-EE5C-42F5-BE50-71BF94659F16}"/>
              </a:ext>
            </a:extLst>
          </p:cNvPr>
          <p:cNvSpPr txBox="1"/>
          <p:nvPr/>
        </p:nvSpPr>
        <p:spPr>
          <a:xfrm>
            <a:off x="457200" y="623214"/>
            <a:ext cx="5532540" cy="5416868"/>
          </a:xfrm>
          <a:prstGeom prst="rect">
            <a:avLst/>
          </a:prstGeom>
          <a:noFill/>
        </p:spPr>
        <p:txBody>
          <a:bodyPr wrap="square">
            <a:spAutoFit/>
          </a:bodyPr>
          <a:lstStyle/>
          <a:p>
            <a:pPr>
              <a:defRPr/>
            </a:pPr>
            <a:endParaRPr lang="en-US" sz="2799" b="1" dirty="0">
              <a:solidFill>
                <a:srgbClr val="FFFFFF"/>
              </a:solidFill>
              <a:latin typeface="Arial" panose="020B0604020202020204" pitchFamily="34" charset="0"/>
              <a:cs typeface="Arial" panose="020B0604020202020204" pitchFamily="34" charset="0"/>
            </a:endParaRPr>
          </a:p>
          <a:p>
            <a:pPr marL="457200" indent="-457200" defTabSz="914126">
              <a:spcAft>
                <a:spcPts val="1200"/>
              </a:spcAft>
              <a:buFont typeface="Arial" panose="020B0604020202020204" pitchFamily="34" charset="0"/>
              <a:buChar char="•"/>
              <a:defRPr/>
            </a:pPr>
            <a:r>
              <a:rPr lang="en-US" sz="2800" dirty="0">
                <a:solidFill>
                  <a:srgbClr val="FFFFFF"/>
                </a:solidFill>
                <a:latin typeface="Arial Narrow" panose="020B0606020202030204" pitchFamily="34" charset="0"/>
              </a:rPr>
              <a:t>Care and Housing Brochure</a:t>
            </a:r>
          </a:p>
          <a:p>
            <a:pPr marL="457200" indent="-457200" defTabSz="914126">
              <a:spcAft>
                <a:spcPts val="1200"/>
              </a:spcAft>
              <a:buFont typeface="Arial" panose="020B0604020202020204" pitchFamily="34" charset="0"/>
              <a:buChar char="•"/>
              <a:defRPr/>
            </a:pPr>
            <a:r>
              <a:rPr lang="en-US" sz="2800" dirty="0">
                <a:solidFill>
                  <a:srgbClr val="FFFFFF"/>
                </a:solidFill>
                <a:latin typeface="Arial Narrow" panose="020B0606020202030204" pitchFamily="34" charset="0"/>
              </a:rPr>
              <a:t>Assessing Your Housing Needs Guide</a:t>
            </a:r>
          </a:p>
          <a:p>
            <a:pPr marL="457200" indent="-457200" defTabSz="914126">
              <a:spcAft>
                <a:spcPts val="1200"/>
              </a:spcAft>
              <a:buFont typeface="Arial" panose="020B0604020202020204" pitchFamily="34" charset="0"/>
              <a:buChar char="•"/>
              <a:defRPr/>
            </a:pPr>
            <a:r>
              <a:rPr lang="en-US" sz="2800" dirty="0">
                <a:solidFill>
                  <a:srgbClr val="FFFFFF"/>
                </a:solidFill>
                <a:latin typeface="Arial Narrow" panose="020B0606020202030204" pitchFamily="34" charset="0"/>
              </a:rPr>
              <a:t>Home Safety Assessment Worksheet</a:t>
            </a:r>
          </a:p>
          <a:p>
            <a:pPr marL="457200" indent="-457200" defTabSz="914126">
              <a:spcAft>
                <a:spcPts val="1200"/>
              </a:spcAft>
              <a:buFont typeface="Arial" panose="020B0604020202020204" pitchFamily="34" charset="0"/>
              <a:buChar char="•"/>
              <a:defRPr/>
            </a:pPr>
            <a:r>
              <a:rPr lang="en-US" sz="2800" dirty="0">
                <a:solidFill>
                  <a:srgbClr val="FFFFFF"/>
                </a:solidFill>
                <a:latin typeface="Arial Narrow" panose="020B0606020202030204" pitchFamily="34" charset="0"/>
              </a:rPr>
              <a:t>Home Support Services Worksheets</a:t>
            </a:r>
          </a:p>
          <a:p>
            <a:pPr marL="457200" indent="-457200" defTabSz="914126">
              <a:spcAft>
                <a:spcPts val="1200"/>
              </a:spcAft>
              <a:buFont typeface="Arial" panose="020B0604020202020204" pitchFamily="34" charset="0"/>
              <a:buChar char="•"/>
              <a:defRPr/>
            </a:pPr>
            <a:r>
              <a:rPr lang="en-US" sz="2800" dirty="0">
                <a:solidFill>
                  <a:srgbClr val="FFFFFF"/>
                </a:solidFill>
                <a:latin typeface="Arial Narrow" panose="020B0606020202030204" pitchFamily="34" charset="0"/>
              </a:rPr>
              <a:t>Housing Options Worksheets</a:t>
            </a:r>
          </a:p>
          <a:p>
            <a:pPr marL="468313" defTabSz="914126">
              <a:defRPr/>
            </a:pPr>
            <a:endParaRPr lang="en-US" sz="3200" b="1" dirty="0">
              <a:solidFill>
                <a:srgbClr val="FFFFFF"/>
              </a:solidFill>
              <a:latin typeface="Arial Narrow" panose="020B0606020202030204" pitchFamily="34" charset="0"/>
            </a:endParaRPr>
          </a:p>
          <a:p>
            <a:pPr marL="468313" defTabSz="914126">
              <a:defRPr/>
            </a:pPr>
            <a:endParaRPr lang="en-US" sz="3200" b="1" dirty="0">
              <a:solidFill>
                <a:srgbClr val="FFFFFF"/>
              </a:solidFill>
              <a:latin typeface="Arial Narrow" panose="020B0606020202030204" pitchFamily="34" charset="0"/>
            </a:endParaRPr>
          </a:p>
          <a:p>
            <a:pPr marL="468313" defTabSz="914126">
              <a:defRPr/>
            </a:pPr>
            <a:endParaRPr lang="en-US" sz="3200" b="1" dirty="0">
              <a:solidFill>
                <a:srgbClr val="FFFFFF"/>
              </a:solidFill>
              <a:latin typeface="Arial Narrow" panose="020B0606020202030204" pitchFamily="34" charset="0"/>
            </a:endParaRPr>
          </a:p>
        </p:txBody>
      </p:sp>
      <p:pic>
        <p:nvPicPr>
          <p:cNvPr id="20" name="Picture 19" descr="Image of the Care and Housing Options handout">
            <a:extLst>
              <a:ext uri="{FF2B5EF4-FFF2-40B4-BE49-F238E27FC236}">
                <a16:creationId xmlns:a16="http://schemas.microsoft.com/office/drawing/2014/main" id="{05567DBC-B39F-4258-B3DC-068DA3CE3F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8316" y="670229"/>
            <a:ext cx="4206964" cy="5486400"/>
          </a:xfrm>
          <a:prstGeom prst="rect">
            <a:avLst/>
          </a:prstGeom>
          <a:effectLst>
            <a:outerShdw blurRad="50800" dist="38100" algn="l" rotWithShape="0">
              <a:prstClr val="black">
                <a:alpha val="40000"/>
              </a:prstClr>
            </a:outerShdw>
          </a:effectLst>
        </p:spPr>
      </p:pic>
      <p:pic>
        <p:nvPicPr>
          <p:cNvPr id="17" name="Picture 16" descr="Image of the Home Safety Assessment Checklist handout">
            <a:extLst>
              <a:ext uri="{FF2B5EF4-FFF2-40B4-BE49-F238E27FC236}">
                <a16:creationId xmlns:a16="http://schemas.microsoft.com/office/drawing/2014/main" id="{68AA3B79-374C-4644-8459-72D25BA656D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441765" y="670229"/>
            <a:ext cx="4360069" cy="5486400"/>
          </a:xfrm>
          <a:prstGeom prst="rect">
            <a:avLst/>
          </a:prstGeom>
        </p:spPr>
      </p:pic>
      <p:pic>
        <p:nvPicPr>
          <p:cNvPr id="21" name="Picture 20" descr="Image of the Assessing Your Housing Needs handout">
            <a:extLst>
              <a:ext uri="{FF2B5EF4-FFF2-40B4-BE49-F238E27FC236}">
                <a16:creationId xmlns:a16="http://schemas.microsoft.com/office/drawing/2014/main" id="{392C644C-ED04-43F9-BA35-FD838EA1456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04837" y="670229"/>
            <a:ext cx="4233922" cy="5486400"/>
          </a:xfrm>
          <a:prstGeom prst="rect">
            <a:avLst/>
          </a:prstGeom>
          <a:effectLst>
            <a:outerShdw blurRad="50800" dist="38100" algn="l" rotWithShape="0">
              <a:prstClr val="black">
                <a:alpha val="40000"/>
              </a:prstClr>
            </a:outerShdw>
          </a:effectLst>
        </p:spPr>
      </p:pic>
      <p:pic>
        <p:nvPicPr>
          <p:cNvPr id="16" name="Picture 15" descr="Image of the Interviewing a Caregiver handout">
            <a:extLst>
              <a:ext uri="{FF2B5EF4-FFF2-40B4-BE49-F238E27FC236}">
                <a16:creationId xmlns:a16="http://schemas.microsoft.com/office/drawing/2014/main" id="{F0FB579E-8B8E-4582-BDE1-5CB44EC896FF}"/>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452133" y="670229"/>
            <a:ext cx="4339333" cy="5486400"/>
          </a:xfrm>
          <a:prstGeom prst="rect">
            <a:avLst/>
          </a:prstGeom>
        </p:spPr>
      </p:pic>
      <p:sp>
        <p:nvSpPr>
          <p:cNvPr id="4" name="TextBox 3">
            <a:extLst>
              <a:ext uri="{FF2B5EF4-FFF2-40B4-BE49-F238E27FC236}">
                <a16:creationId xmlns:a16="http://schemas.microsoft.com/office/drawing/2014/main" id="{02B04D26-0F5F-B840-F071-480A777A120E}"/>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255942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Effect transition="in" filter="wipe(left)">
                                      <p:cBhvr>
                                        <p:cTn id="7" dur="500"/>
                                        <p:tgtEl>
                                          <p:spTgt spid="1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animEffect transition="in" filter="wipe(left)">
                                      <p:cBhvr>
                                        <p:cTn id="15" dur="500"/>
                                        <p:tgtEl>
                                          <p:spTgt spid="1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wipe(left)">
                                      <p:cBhvr>
                                        <p:cTn id="25" dur="500"/>
                                        <p:tgtEl>
                                          <p:spTgt spid="19">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500"/>
                                        <p:tgtEl>
                                          <p:spTgt spid="19">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 presetClass="exit" presetSubtype="0" fill="hold" nodeType="withEffect">
                                  <p:stCondLst>
                                    <p:cond delay="0"/>
                                  </p:stCondLst>
                                  <p:childTnLst>
                                    <p:set>
                                      <p:cBhvr>
                                        <p:cTn id="40" dur="1" fill="hold">
                                          <p:stCondLst>
                                            <p:cond delay="0"/>
                                          </p:stCondLst>
                                        </p:cTn>
                                        <p:tgtEl>
                                          <p:spTgt spid="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9">
                                            <p:txEl>
                                              <p:pRg st="5" end="5"/>
                                            </p:txEl>
                                          </p:spTgt>
                                        </p:tgtEl>
                                        <p:attrNameLst>
                                          <p:attrName>style.visibility</p:attrName>
                                        </p:attrNameLst>
                                      </p:cBhvr>
                                      <p:to>
                                        <p:strVal val="visible"/>
                                      </p:to>
                                    </p:set>
                                    <p:animEffect transition="in" filter="wipe(left)">
                                      <p:cBhvr>
                                        <p:cTn id="45"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family walking on the beach&#10;">
            <a:extLst>
              <a:ext uri="{FF2B5EF4-FFF2-40B4-BE49-F238E27FC236}">
                <a16:creationId xmlns:a16="http://schemas.microsoft.com/office/drawing/2014/main" id="{9BA0714F-59E3-4297-A379-1F9D1458BD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1126" y="-274319"/>
            <a:ext cx="12474249" cy="7170420"/>
          </a:xfrm>
          <a:prstGeom prst="rect">
            <a:avLst/>
          </a:prstGeom>
        </p:spPr>
      </p:pic>
      <p:sp>
        <p:nvSpPr>
          <p:cNvPr id="4" name="Rectangle 3">
            <a:extLst>
              <a:ext uri="{FF2B5EF4-FFF2-40B4-BE49-F238E27FC236}">
                <a16:creationId xmlns:a16="http://schemas.microsoft.com/office/drawing/2014/main" id="{4A5E1FAA-089A-430F-86AE-962F95FC57E9}"/>
              </a:ext>
              <a:ext uri="{C183D7F6-B498-43B3-948B-1728B52AA6E4}">
                <adec:decorative xmlns:adec="http://schemas.microsoft.com/office/drawing/2017/decorative" val="1"/>
              </a:ext>
            </a:extLst>
          </p:cNvPr>
          <p:cNvSpPr/>
          <p:nvPr/>
        </p:nvSpPr>
        <p:spPr>
          <a:xfrm>
            <a:off x="-141125" y="-274320"/>
            <a:ext cx="12474248" cy="7117080"/>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CD00EAB-692D-484B-AC52-17C2D9F3A267}"/>
              </a:ext>
            </a:extLst>
          </p:cNvPr>
          <p:cNvSpPr>
            <a:spLocks noGrp="1"/>
          </p:cNvSpPr>
          <p:nvPr>
            <p:ph type="title" idx="4294967295"/>
          </p:nvPr>
        </p:nvSpPr>
        <p:spPr>
          <a:xfrm>
            <a:off x="457319" y="182880"/>
            <a:ext cx="8689063"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Key takeaways</a:t>
            </a:r>
          </a:p>
        </p:txBody>
      </p:sp>
      <p:sp>
        <p:nvSpPr>
          <p:cNvPr id="33" name="Rectangle 32">
            <a:extLst>
              <a:ext uri="{FF2B5EF4-FFF2-40B4-BE49-F238E27FC236}">
                <a16:creationId xmlns:a16="http://schemas.microsoft.com/office/drawing/2014/main" id="{1757BF3C-F7F9-4059-A2D7-541C6F59933C}"/>
              </a:ext>
            </a:extLst>
          </p:cNvPr>
          <p:cNvSpPr/>
          <p:nvPr/>
        </p:nvSpPr>
        <p:spPr>
          <a:xfrm>
            <a:off x="458788" y="1460644"/>
            <a:ext cx="7137400" cy="3647152"/>
          </a:xfrm>
          <a:prstGeom prst="rect">
            <a:avLst/>
          </a:prstGeom>
        </p:spPr>
        <p:txBody>
          <a:bodyPr wrap="square">
            <a:spAutoFit/>
          </a:bodyPr>
          <a:lstStyle/>
          <a:p>
            <a:pPr marL="342900" indent="-342900">
              <a:spcBef>
                <a:spcPts val="600"/>
              </a:spcBef>
              <a:spcAft>
                <a:spcPts val="1200"/>
              </a:spcAft>
              <a:buClr>
                <a:schemeClr val="bg1"/>
              </a:buClr>
              <a:buFont typeface="Arial" panose="020B0604020202020204" pitchFamily="34" charset="0"/>
              <a:buChar char="•"/>
            </a:pPr>
            <a:r>
              <a:rPr lang="en-US" sz="2400" b="1">
                <a:solidFill>
                  <a:schemeClr val="bg1"/>
                </a:solidFill>
                <a:latin typeface="Arial" panose="020B0604020202020204" pitchFamily="34" charset="0"/>
                <a:cs typeface="Arial" panose="020B0604020202020204" pitchFamily="34" charset="0"/>
              </a:rPr>
              <a:t>Population is living longer which increases the need for careful retirement planning.</a:t>
            </a:r>
          </a:p>
          <a:p>
            <a:pPr marL="342900" indent="-342900">
              <a:spcBef>
                <a:spcPts val="600"/>
              </a:spcBef>
              <a:spcAft>
                <a:spcPts val="1200"/>
              </a:spcAft>
              <a:buClr>
                <a:schemeClr val="bg1"/>
              </a:buClr>
              <a:buFont typeface="Arial" panose="020B0604020202020204" pitchFamily="34" charset="0"/>
              <a:buChar char="•"/>
              <a:defRPr/>
            </a:pPr>
            <a:r>
              <a:rPr lang="en-US" sz="2400" b="1">
                <a:solidFill>
                  <a:schemeClr val="bg1"/>
                </a:solidFill>
                <a:latin typeface="Arial" panose="020B0604020202020204" pitchFamily="34" charset="0"/>
                <a:cs typeface="Arial" panose="020B0604020202020204" pitchFamily="34" charset="0"/>
              </a:rPr>
              <a:t>Keep in mind the impact that the different housing options might have on family, lifestyle, health care and finances.</a:t>
            </a:r>
          </a:p>
          <a:p>
            <a:pPr marL="342900" indent="-342900">
              <a:spcBef>
                <a:spcPts val="600"/>
              </a:spcBef>
              <a:spcAft>
                <a:spcPts val="1200"/>
              </a:spcAft>
              <a:buClr>
                <a:schemeClr val="bg1"/>
              </a:buClr>
              <a:buFont typeface="Arial" panose="020B0604020202020204" pitchFamily="34" charset="0"/>
              <a:buChar char="•"/>
              <a:defRPr/>
            </a:pPr>
            <a:r>
              <a:rPr lang="en-US" sz="2400" b="1">
                <a:solidFill>
                  <a:schemeClr val="bg1"/>
                </a:solidFill>
                <a:latin typeface="Arial" panose="020B0604020202020204" pitchFamily="34" charset="0"/>
                <a:cs typeface="Arial" panose="020B0604020202020204" pitchFamily="34" charset="0"/>
              </a:rPr>
              <a:t>Review steps you can take today to </a:t>
            </a:r>
            <a:br>
              <a:rPr lang="en-US" sz="2400" b="1">
                <a:solidFill>
                  <a:schemeClr val="bg1"/>
                </a:solidFill>
                <a:latin typeface="Arial" panose="020B0604020202020204" pitchFamily="34" charset="0"/>
                <a:cs typeface="Arial" panose="020B0604020202020204" pitchFamily="34" charset="0"/>
              </a:rPr>
            </a:br>
            <a:r>
              <a:rPr lang="en-US" sz="2400" b="1">
                <a:solidFill>
                  <a:schemeClr val="bg1"/>
                </a:solidFill>
                <a:latin typeface="Arial" panose="020B0604020202020204" pitchFamily="34" charset="0"/>
                <a:cs typeface="Arial" panose="020B0604020202020204" pitchFamily="34" charset="0"/>
              </a:rPr>
              <a:t>formulate a plan.</a:t>
            </a:r>
          </a:p>
          <a:p>
            <a:pPr marL="342900" indent="-342900">
              <a:spcBef>
                <a:spcPts val="600"/>
              </a:spcBef>
              <a:spcAft>
                <a:spcPts val="600"/>
              </a:spcAft>
              <a:buClr>
                <a:schemeClr val="bg1"/>
              </a:buClr>
              <a:buFont typeface="Arial" panose="020B0604020202020204" pitchFamily="34" charset="0"/>
              <a:buChar char="•"/>
            </a:pPr>
            <a:endParaRPr lang="en-US" b="1">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BF56F2D-9BCC-47FB-0FA5-B23C3A010F6D}"/>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pic>
        <p:nvPicPr>
          <p:cNvPr id="6" name="Picture 5">
            <a:extLst>
              <a:ext uri="{FF2B5EF4-FFF2-40B4-BE49-F238E27FC236}">
                <a16:creationId xmlns:a16="http://schemas.microsoft.com/office/drawing/2014/main" id="{44DB534B-A820-1F1D-AB10-E85FC42D86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extLst>
      <p:ext uri="{BB962C8B-B14F-4D97-AF65-F5344CB8AC3E}">
        <p14:creationId xmlns:p14="http://schemas.microsoft.com/office/powerpoint/2010/main" val="298884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left)">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wipe(left)">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wipe(left)">
                                      <p:cBhvr>
                                        <p:cTn id="17"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olar panel">
            <a:extLst>
              <a:ext uri="{FF2B5EF4-FFF2-40B4-BE49-F238E27FC236}">
                <a16:creationId xmlns:a16="http://schemas.microsoft.com/office/drawing/2014/main" id="{31BA871C-9914-4DE1-BB4E-DFAEBAAC1B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257" y="0"/>
            <a:ext cx="12297670" cy="6858000"/>
          </a:xfrm>
          <a:prstGeom prst="rect">
            <a:avLst/>
          </a:prstGeom>
        </p:spPr>
      </p:pic>
      <p:sp>
        <p:nvSpPr>
          <p:cNvPr id="6" name="Text Placeholder 5">
            <a:extLst>
              <a:ext uri="{FF2B5EF4-FFF2-40B4-BE49-F238E27FC236}">
                <a16:creationId xmlns:a16="http://schemas.microsoft.com/office/drawing/2014/main" id="{4F2FEC72-25B4-45D7-9304-37129341AFE8}"/>
              </a:ext>
            </a:extLst>
          </p:cNvPr>
          <p:cNvSpPr txBox="1">
            <a:spLocks noGrp="1"/>
          </p:cNvSpPr>
          <p:nvPr>
            <p:ph type="title" idx="4294967295"/>
          </p:nvPr>
        </p:nvSpPr>
        <p:spPr>
          <a:xfrm>
            <a:off x="889953" y="915671"/>
            <a:ext cx="3195574" cy="304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120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FOOD FOR THOUGHT</a:t>
            </a:r>
          </a:p>
        </p:txBody>
      </p:sp>
      <p:cxnSp>
        <p:nvCxnSpPr>
          <p:cNvPr id="9" name="Straight Arrow Connector 8">
            <a:extLst>
              <a:ext uri="{FF2B5EF4-FFF2-40B4-BE49-F238E27FC236}">
                <a16:creationId xmlns:a16="http://schemas.microsoft.com/office/drawing/2014/main" id="{6F368BB1-8667-4F48-87A5-C555E6BFC12C}"/>
              </a:ext>
              <a:ext uri="{C183D7F6-B498-43B3-948B-1728B52AA6E4}">
                <adec:decorative xmlns:adec="http://schemas.microsoft.com/office/drawing/2017/decorative" val="1"/>
              </a:ext>
            </a:extLst>
          </p:cNvPr>
          <p:cNvCxnSpPr>
            <a:cxnSpLocks/>
          </p:cNvCxnSpPr>
          <p:nvPr/>
        </p:nvCxnSpPr>
        <p:spPr>
          <a:xfrm>
            <a:off x="889953" y="1219835"/>
            <a:ext cx="4038600"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 Placeholder 1">
            <a:extLst>
              <a:ext uri="{FF2B5EF4-FFF2-40B4-BE49-F238E27FC236}">
                <a16:creationId xmlns:a16="http://schemas.microsoft.com/office/drawing/2014/main" id="{9FCACCB7-51B5-4759-9129-8A449858B0D4}"/>
              </a:ext>
            </a:extLst>
          </p:cNvPr>
          <p:cNvSpPr txBox="1">
            <a:spLocks/>
          </p:cNvSpPr>
          <p:nvPr/>
        </p:nvSpPr>
        <p:spPr>
          <a:xfrm>
            <a:off x="889954" y="1524000"/>
            <a:ext cx="4634547" cy="914400"/>
          </a:xfrm>
          <a:prstGeom prst="rect">
            <a:avLst/>
          </a:prstGeom>
        </p:spPr>
        <p:txBody>
          <a:bodyPr lIns="0" tIns="0" rIns="0" bIns="0"/>
          <a:lstStyle>
            <a:lvl1pPr marL="0" indent="0" algn="l" defTabSz="914400" rtl="0" eaLnBrk="1" latinLnBrk="0" hangingPunct="1">
              <a:spcBef>
                <a:spcPts val="0"/>
              </a:spcBef>
              <a:buFont typeface="Arial" panose="020B0604020202020204" pitchFamily="34" charset="0"/>
              <a:buNone/>
              <a:defRPr sz="2800" b="1" kern="1200">
                <a:solidFill>
                  <a:schemeClr val="accent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4000">
                <a:solidFill>
                  <a:srgbClr val="FFFFFF"/>
                </a:solidFill>
                <a:latin typeface="Arial Narrow" panose="020B0606020202030204" pitchFamily="34" charset="0"/>
              </a:rPr>
              <a:t>“The time to repair the roof is when the sun is shining”</a:t>
            </a:r>
            <a:r>
              <a:rPr lang="en-US" sz="2000" b="0">
                <a:solidFill>
                  <a:srgbClr val="FFFFFF"/>
                </a:solidFill>
              </a:rPr>
              <a:t>- John F. Kennedy</a:t>
            </a:r>
          </a:p>
        </p:txBody>
      </p:sp>
      <p:pic>
        <p:nvPicPr>
          <p:cNvPr id="5" name="Picture 4">
            <a:extLst>
              <a:ext uri="{FF2B5EF4-FFF2-40B4-BE49-F238E27FC236}">
                <a16:creationId xmlns:a16="http://schemas.microsoft.com/office/drawing/2014/main" id="{7286D064-F1CA-2647-9DE4-FF5B81C2582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
        <p:nvSpPr>
          <p:cNvPr id="3" name="TextBox 2">
            <a:extLst>
              <a:ext uri="{FF2B5EF4-FFF2-40B4-BE49-F238E27FC236}">
                <a16:creationId xmlns:a16="http://schemas.microsoft.com/office/drawing/2014/main" id="{EC5ED46C-DF6F-7AF1-C1D1-D3C1C7251D21}"/>
              </a:ext>
            </a:extLst>
          </p:cNvPr>
          <p:cNvSpPr txBox="1"/>
          <p:nvPr/>
        </p:nvSpPr>
        <p:spPr>
          <a:xfrm>
            <a:off x="443671" y="6299974"/>
            <a:ext cx="2467342" cy="246221"/>
          </a:xfrm>
          <a:prstGeom prst="rect">
            <a:avLst/>
          </a:prstGeom>
          <a:noFill/>
        </p:spPr>
        <p:txBody>
          <a:bodyPr wrap="none" lIns="0" rtlCol="0">
            <a:spAutoFit/>
          </a:bodyPr>
          <a:lstStyle/>
          <a:p>
            <a:pPr>
              <a:defRPr/>
            </a:pPr>
            <a:r>
              <a:rPr lang="en-US" sz="1000" b="1">
                <a:solidFill>
                  <a:schemeClr val="bg1"/>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3924906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hands raise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76" y="1"/>
            <a:ext cx="12188825" cy="6858000"/>
          </a:xfrm>
          <a:prstGeom prst="rect">
            <a:avLst/>
          </a:prstGeom>
        </p:spPr>
      </p:pic>
      <p:sp>
        <p:nvSpPr>
          <p:cNvPr id="12" name="Text Placeholder 3"/>
          <p:cNvSpPr txBox="1">
            <a:spLocks noGrp="1"/>
          </p:cNvSpPr>
          <p:nvPr>
            <p:ph type="title" idx="4294967295"/>
          </p:nvPr>
        </p:nvSpPr>
        <p:spPr bwMode="white">
          <a:xfrm>
            <a:off x="1260578" y="446089"/>
            <a:ext cx="3416106" cy="1089146"/>
          </a:xfrm>
          <a:prstGeom prst="rect">
            <a:avLst/>
          </a:prstGeom>
          <a:noFill/>
          <a:ln>
            <a:noFill/>
            <a:prstDash/>
          </a:ln>
          <a:effectLst/>
        </p:spPr>
        <p:txBody>
          <a:bodyPr rot="0" spcFirstLastPara="0" vertOverflow="overflow" horzOverflow="overflow" vert="horz" wrap="square" lIns="253556" tIns="253556" rIns="253556" bIns="253556" numCol="1" spcCol="0" rtlCol="0" fromWordArt="0" anchor="t" anchorCtr="0" forceAA="0" compatLnSpc="1">
            <a:prstTxWarp prst="textNoShape">
              <a:avLst/>
            </a:prstTxWarp>
            <a:spAutoFit/>
          </a:bodyPr>
          <a:lstStyle>
            <a:lvl1pPr marL="0" indent="0" algn="l" defTabSz="914400" rtl="0" eaLnBrk="1" latinLnBrk="0" hangingPunct="1">
              <a:lnSpc>
                <a:spcPct val="100000"/>
              </a:lnSpc>
              <a:spcBef>
                <a:spcPts val="0"/>
              </a:spcBef>
              <a:spcAft>
                <a:spcPts val="0"/>
              </a:spcAft>
              <a:buFont typeface="Arial" pitchFamily="34" charset="0"/>
              <a:buNone/>
              <a:defRPr sz="3500" b="1" kern="1200">
                <a:solidFill>
                  <a:schemeClr val="bg1"/>
                </a:solidFill>
                <a:latin typeface="Arial Narrow"/>
                <a:ea typeface="+mn-ea"/>
                <a:cs typeface="Arial Narrow"/>
              </a:defRPr>
            </a:lvl1pPr>
            <a:lvl2pPr marL="0" indent="0" algn="l" defTabSz="914400" rtl="0" eaLnBrk="1" latinLnBrk="0" hangingPunct="1">
              <a:lnSpc>
                <a:spcPct val="100000"/>
              </a:lnSpc>
              <a:spcBef>
                <a:spcPts val="300"/>
              </a:spcBef>
              <a:spcAft>
                <a:spcPts val="0"/>
              </a:spcAft>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4461"/>
              </a:lnSpc>
              <a:spcBef>
                <a:spcPts val="0"/>
              </a:spcBef>
              <a:spcAft>
                <a:spcPts val="1409"/>
              </a:spcAft>
              <a:buClrTx/>
              <a:buSzTx/>
              <a:buFont typeface="Arial" pitchFamily="34" charset="0"/>
              <a:buNone/>
              <a:tabLst/>
              <a:defRPr/>
            </a:pPr>
            <a:r>
              <a:rPr kumimoji="0" lang="en-US" sz="4226" b="1" i="0" u="none" strike="noStrike" kern="800" cap="all" spc="0" normalizeH="0" baseline="0" noProof="0" dirty="0">
                <a:ln>
                  <a:noFill/>
                </a:ln>
                <a:solidFill>
                  <a:schemeClr val="tx1"/>
                </a:solidFill>
                <a:effectLst/>
                <a:uLnTx/>
                <a:uFillTx/>
                <a:latin typeface="Arial Narrow"/>
                <a:ea typeface="+mn-ea"/>
                <a:cs typeface="Arial Narrow"/>
              </a:rPr>
              <a:t>QUESTIONS?</a:t>
            </a:r>
          </a:p>
        </p:txBody>
      </p:sp>
      <p:pic>
        <p:nvPicPr>
          <p:cNvPr id="3" name="Picture 2">
            <a:extLst>
              <a:ext uri="{FF2B5EF4-FFF2-40B4-BE49-F238E27FC236}">
                <a16:creationId xmlns:a16="http://schemas.microsoft.com/office/drawing/2014/main" id="{03872EE6-227F-0395-E74C-DFF2BE5C2B1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6599" y="127788"/>
            <a:ext cx="2571466" cy="506187"/>
          </a:xfrm>
          <a:prstGeom prst="rect">
            <a:avLst/>
          </a:prstGeom>
        </p:spPr>
      </p:pic>
    </p:spTree>
    <p:custDataLst>
      <p:tags r:id="rId1"/>
    </p:custDataLst>
    <p:extLst>
      <p:ext uri="{BB962C8B-B14F-4D97-AF65-F5344CB8AC3E}">
        <p14:creationId xmlns:p14="http://schemas.microsoft.com/office/powerpoint/2010/main" val="4083335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FB6A-35C6-FC95-061E-A01762A1321F}"/>
              </a:ext>
            </a:extLst>
          </p:cNvPr>
          <p:cNvSpPr txBox="1">
            <a:spLocks noGrp="1"/>
          </p:cNvSpPr>
          <p:nvPr>
            <p:ph type="title" idx="4294967295"/>
          </p:nvPr>
        </p:nvSpPr>
        <p:spPr>
          <a:xfrm>
            <a:off x="458789" y="275493"/>
            <a:ext cx="5943599" cy="461665"/>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Important legal information</a:t>
            </a:r>
          </a:p>
        </p:txBody>
      </p:sp>
      <p:sp>
        <p:nvSpPr>
          <p:cNvPr id="4" name="Rectangle 3">
            <a:extLst>
              <a:ext uri="{FF2B5EF4-FFF2-40B4-BE49-F238E27FC236}">
                <a16:creationId xmlns:a16="http://schemas.microsoft.com/office/drawing/2014/main" id="{CB97DC0B-DC0F-B7D2-EB22-A64B40EA99A7}"/>
              </a:ext>
            </a:extLst>
          </p:cNvPr>
          <p:cNvSpPr/>
          <p:nvPr/>
        </p:nvSpPr>
        <p:spPr>
          <a:xfrm>
            <a:off x="369353" y="1051681"/>
            <a:ext cx="11274551" cy="2554545"/>
          </a:xfrm>
          <a:prstGeom prst="rect">
            <a:avLst/>
          </a:prstGeom>
        </p:spPr>
        <p:txBody>
          <a:bodyPr wrap="square">
            <a:spAutoFit/>
          </a:bodyPr>
          <a:lstStyle/>
          <a:p>
            <a:r>
              <a:rPr lang="en-US" sz="1600" i="0" kern="1200" dirty="0">
                <a:solidFill>
                  <a:schemeClr val="tx1"/>
                </a:solidFill>
                <a:effectLst/>
                <a:latin typeface="Arial" panose="020B0604020202020204" pitchFamily="34" charset="0"/>
                <a:ea typeface="+mn-ea"/>
                <a:cs typeface="Arial" panose="020B0604020202020204" pitchFamily="34" charset="0"/>
              </a:rPr>
              <a:t>This material should be regarded as educational information on health care and is not intended to provide specific advice</a:t>
            </a:r>
            <a:r>
              <a:rPr lang="en-GB" sz="1600" i="0" kern="1200" dirty="0">
                <a:solidFill>
                  <a:schemeClr val="tx1"/>
                </a:solidFill>
                <a:effectLst/>
                <a:latin typeface="Arial" panose="020B0604020202020204" pitchFamily="34" charset="0"/>
                <a:ea typeface="+mn-ea"/>
                <a:cs typeface="Arial" panose="020B0604020202020204" pitchFamily="34" charset="0"/>
              </a:rPr>
              <a:t>.</a:t>
            </a:r>
            <a:r>
              <a:rPr lang="en-GB" sz="1600" i="0" kern="1200" baseline="0" dirty="0">
                <a:solidFill>
                  <a:schemeClr val="tx1"/>
                </a:solidFill>
                <a:effectLst/>
                <a:latin typeface="Arial" panose="020B0604020202020204" pitchFamily="34" charset="0"/>
                <a:ea typeface="+mn-ea"/>
                <a:cs typeface="Arial" panose="020B0604020202020204" pitchFamily="34" charset="0"/>
              </a:rPr>
              <a:t> </a:t>
            </a:r>
            <a:br>
              <a:rPr lang="en-GB" sz="1600" i="0" kern="1200" baseline="0" dirty="0">
                <a:solidFill>
                  <a:schemeClr val="tx1"/>
                </a:solidFill>
                <a:effectLst/>
                <a:latin typeface="Arial" panose="020B0604020202020204" pitchFamily="34" charset="0"/>
                <a:ea typeface="+mn-ea"/>
                <a:cs typeface="Arial" panose="020B0604020202020204" pitchFamily="34" charset="0"/>
              </a:rPr>
            </a:br>
            <a:r>
              <a:rPr lang="en-GB" sz="1600" i="0" kern="1200" dirty="0">
                <a:solidFill>
                  <a:schemeClr val="tx1"/>
                </a:solidFill>
                <a:effectLst/>
                <a:latin typeface="Arial" panose="020B0604020202020204" pitchFamily="34" charset="0"/>
                <a:ea typeface="+mn-ea"/>
                <a:cs typeface="Arial" panose="020B0604020202020204" pitchFamily="34" charset="0"/>
              </a:rPr>
              <a:t>It does not constitute legal or tax advice.</a:t>
            </a:r>
            <a:r>
              <a:rPr lang="en-GB" sz="1600" i="0" kern="1200" baseline="0" dirty="0">
                <a:solidFill>
                  <a:schemeClr val="tx1"/>
                </a:solidFill>
                <a:effectLst/>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have questions regarding your particular situation, you should contact your legal or tax advisors. </a:t>
            </a:r>
            <a:r>
              <a:rPr lang="en-US" sz="1600" i="0" kern="1200" dirty="0">
                <a:solidFill>
                  <a:schemeClr val="tx1"/>
                </a:solidFill>
                <a:effectLst/>
                <a:latin typeface="Arial" panose="020B0604020202020204" pitchFamily="34" charset="0"/>
                <a:ea typeface="+mn-ea"/>
                <a:cs typeface="Arial" panose="020B0604020202020204" pitchFamily="34" charset="0"/>
              </a:rPr>
              <a:t>The information provided in this material is not intended as a complete analysis of every material fact regarding any country, region or market. </a:t>
            </a:r>
          </a:p>
          <a:p>
            <a:endParaRPr lang="en-US" sz="16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126"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effectLst/>
                <a:latin typeface="Arial" panose="020B0604020202020204" pitchFamily="34" charset="0"/>
                <a:ea typeface="+mn-ea"/>
                <a:cs typeface="Arial" panose="020B0604020202020204" pitchFamily="34" charset="0"/>
              </a:rPr>
              <a:t>All investments involve risks, including possible loss of principal.</a:t>
            </a:r>
            <a:r>
              <a:rPr lang="en-US" sz="1600" i="0" kern="1200" dirty="0">
                <a:solidFill>
                  <a:schemeClr val="tx1"/>
                </a:solidFill>
                <a:effectLst/>
                <a:latin typeface="Arial" panose="020B0604020202020204" pitchFamily="34" charset="0"/>
                <a:ea typeface="+mn-ea"/>
                <a:cs typeface="Arial" panose="020B0604020202020204" pitchFamily="34" charset="0"/>
              </a:rPr>
              <a:t> </a:t>
            </a:r>
            <a:r>
              <a:rPr lang="en-US" sz="1600" dirty="0">
                <a:latin typeface="Arial" panose="020B0604020202020204" pitchFamily="34" charset="0"/>
                <a:cs typeface="Arial" panose="020B0604020202020204" pitchFamily="34" charset="0"/>
              </a:rPr>
              <a:t>Stock prices fluctuate, sometimes rapidly and dramatically, due to factors affecting individual companies, particular industries or sectors, or general market conditions. Special risks are associated with foreign investing, including currency fluctuations, economic instability and political developments. </a:t>
            </a:r>
          </a:p>
          <a:p>
            <a:endParaRPr lang="en-US" sz="1600" i="0" kern="1200" dirty="0">
              <a:solidFill>
                <a:schemeClr val="tx1"/>
              </a:solidFill>
              <a:effectLst/>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AA22454C-5CD0-E247-B90B-AC28D0C34636}"/>
              </a:ext>
            </a:extLst>
          </p:cNvPr>
          <p:cNvSpPr/>
          <p:nvPr/>
        </p:nvSpPr>
        <p:spPr>
          <a:xfrm>
            <a:off x="369353" y="3474246"/>
            <a:ext cx="11592460" cy="1292662"/>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600" i="1" dirty="0">
                <a:latin typeface="Arial" panose="020B0604020202020204" pitchFamily="34" charset="0"/>
                <a:cs typeface="Arial" panose="020B0604020202020204" pitchFamily="34" charset="0"/>
              </a:rPr>
              <a:t>Investors should carefully consider a fund’s investment goals, risks, charges and expenses before investing. To obtain a summary prospectus and/or prospectus, which contains this and other information, talk to your financial advisor, call us at (800) DIAL BEN/342-5236 or visit franklintempleton.com. Please carefully read a prospectus before you invest or send money.</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Important data provider notices and terms available at www.franklintempletondatasources.com.</a:t>
            </a:r>
            <a:endPar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7A48F23B-02D1-4ED3-890C-58EF9352DE74}"/>
              </a:ext>
            </a:extLst>
          </p:cNvPr>
          <p:cNvSpPr>
            <a:spLocks noGrp="1"/>
          </p:cNvSpPr>
          <p:nvPr>
            <p:ph type="body" sz="quarter" idx="11"/>
          </p:nvPr>
        </p:nvSpPr>
        <p:spPr/>
        <p:txBody>
          <a:bodyPr/>
          <a:lstStyle/>
          <a:p>
            <a:r>
              <a:rPr lang="en-US" dirty="0"/>
              <a:t>HCA-CLPPT</a:t>
            </a:r>
          </a:p>
        </p:txBody>
      </p:sp>
    </p:spTree>
    <p:custDataLst>
      <p:tags r:id="rId1"/>
    </p:custDataLst>
    <p:extLst>
      <p:ext uri="{BB962C8B-B14F-4D97-AF65-F5344CB8AC3E}">
        <p14:creationId xmlns:p14="http://schemas.microsoft.com/office/powerpoint/2010/main" val="14414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4B6C29-B1D3-453A-A896-B03BFE7B199C}"/>
              </a:ext>
            </a:extLst>
          </p:cNvPr>
          <p:cNvSpPr>
            <a:spLocks noGrp="1"/>
          </p:cNvSpPr>
          <p:nvPr>
            <p:ph type="title" idx="4294967295"/>
          </p:nvPr>
        </p:nvSpPr>
        <p:spPr>
          <a:xfrm>
            <a:off x="458788" y="182880"/>
            <a:ext cx="8686800"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Changing the narrative</a:t>
            </a:r>
          </a:p>
        </p:txBody>
      </p:sp>
      <p:sp>
        <p:nvSpPr>
          <p:cNvPr id="84" name="Arrow: Up 83" descr="Arrow showing progress from Go-Go Years to No-Go Years">
            <a:extLst>
              <a:ext uri="{FF2B5EF4-FFF2-40B4-BE49-F238E27FC236}">
                <a16:creationId xmlns:a16="http://schemas.microsoft.com/office/drawing/2014/main" id="{2B4E9F0C-8AE7-46FE-882A-BA11601494F0}"/>
              </a:ext>
            </a:extLst>
          </p:cNvPr>
          <p:cNvSpPr/>
          <p:nvPr/>
        </p:nvSpPr>
        <p:spPr>
          <a:xfrm rot="4854872" flipH="1">
            <a:off x="5518468" y="-2589767"/>
            <a:ext cx="253558" cy="10421215"/>
          </a:xfrm>
          <a:prstGeom prst="upArrow">
            <a:avLst>
              <a:gd name="adj1" fmla="val 42147"/>
              <a:gd name="adj2" fmla="val 50000"/>
            </a:avLst>
          </a:prstGeom>
          <a:gradFill flip="none" rotWithShape="1">
            <a:gsLst>
              <a:gs pos="0">
                <a:schemeClr val="accent1"/>
              </a:gs>
              <a:gs pos="95575">
                <a:srgbClr val="72DBD5"/>
              </a:gs>
              <a:gs pos="51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2985FCB8-9210-4687-84B8-16760C4735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14072" y="3966669"/>
            <a:ext cx="1890016" cy="1890016"/>
          </a:xfrm>
          <a:prstGeom prst="rect">
            <a:avLst/>
          </a:prstGeom>
        </p:spPr>
      </p:pic>
      <p:grpSp>
        <p:nvGrpSpPr>
          <p:cNvPr id="5" name="Group 4" descr="Go-Go Years (age 65 to 75)&#10;Active lifestyle focused on family, friends, travel, hobbies and bucket list.">
            <a:extLst>
              <a:ext uri="{FF2B5EF4-FFF2-40B4-BE49-F238E27FC236}">
                <a16:creationId xmlns:a16="http://schemas.microsoft.com/office/drawing/2014/main" id="{0123A43E-700D-4D57-91E8-949AC9979040}"/>
              </a:ext>
            </a:extLst>
          </p:cNvPr>
          <p:cNvGrpSpPr/>
          <p:nvPr/>
        </p:nvGrpSpPr>
        <p:grpSpPr>
          <a:xfrm>
            <a:off x="458788" y="2915916"/>
            <a:ext cx="3291840" cy="2882765"/>
            <a:chOff x="457200" y="2915915"/>
            <a:chExt cx="3291840" cy="2882765"/>
          </a:xfrm>
        </p:grpSpPr>
        <p:sp>
          <p:nvSpPr>
            <p:cNvPr id="2" name="Rectangle 1">
              <a:extLst>
                <a:ext uri="{FF2B5EF4-FFF2-40B4-BE49-F238E27FC236}">
                  <a16:creationId xmlns:a16="http://schemas.microsoft.com/office/drawing/2014/main" id="{57DE1F58-E16A-4AA2-8732-16166E0FBFF3}"/>
                </a:ext>
              </a:extLst>
            </p:cNvPr>
            <p:cNvSpPr/>
            <p:nvPr/>
          </p:nvSpPr>
          <p:spPr>
            <a:xfrm>
              <a:off x="457200" y="2915915"/>
              <a:ext cx="3291840" cy="2882765"/>
            </a:xfrm>
            <a:custGeom>
              <a:avLst/>
              <a:gdLst>
                <a:gd name="connsiteX0" fmla="*/ 0 w 3291840"/>
                <a:gd name="connsiteY0" fmla="*/ 0 h 2882765"/>
                <a:gd name="connsiteX1" fmla="*/ 3291840 w 3291840"/>
                <a:gd name="connsiteY1" fmla="*/ 0 h 2882765"/>
                <a:gd name="connsiteX2" fmla="*/ 3291840 w 3291840"/>
                <a:gd name="connsiteY2" fmla="*/ 2882765 h 2882765"/>
                <a:gd name="connsiteX3" fmla="*/ 0 w 3291840"/>
                <a:gd name="connsiteY3" fmla="*/ 2882765 h 2882765"/>
                <a:gd name="connsiteX4" fmla="*/ 0 w 3291840"/>
                <a:gd name="connsiteY4" fmla="*/ 0 h 2882765"/>
                <a:gd name="connsiteX0" fmla="*/ 0 w 3323924"/>
                <a:gd name="connsiteY0" fmla="*/ 561473 h 2882765"/>
                <a:gd name="connsiteX1" fmla="*/ 3323924 w 3323924"/>
                <a:gd name="connsiteY1" fmla="*/ 0 h 2882765"/>
                <a:gd name="connsiteX2" fmla="*/ 3323924 w 3323924"/>
                <a:gd name="connsiteY2" fmla="*/ 2882765 h 2882765"/>
                <a:gd name="connsiteX3" fmla="*/ 32084 w 3323924"/>
                <a:gd name="connsiteY3" fmla="*/ 2882765 h 2882765"/>
                <a:gd name="connsiteX4" fmla="*/ 0 w 3323924"/>
                <a:gd name="connsiteY4" fmla="*/ 561473 h 288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3924" h="2882765">
                  <a:moveTo>
                    <a:pt x="0" y="561473"/>
                  </a:moveTo>
                  <a:lnTo>
                    <a:pt x="3323924" y="0"/>
                  </a:lnTo>
                  <a:lnTo>
                    <a:pt x="3323924" y="2882765"/>
                  </a:lnTo>
                  <a:lnTo>
                    <a:pt x="32084" y="2882765"/>
                  </a:lnTo>
                  <a:lnTo>
                    <a:pt x="0" y="561473"/>
                  </a:lnTo>
                  <a:close/>
                </a:path>
              </a:pathLst>
            </a:custGeom>
            <a:solidFill>
              <a:schemeClr val="accent1">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58" name="TextBox 57">
              <a:extLst>
                <a:ext uri="{FF2B5EF4-FFF2-40B4-BE49-F238E27FC236}">
                  <a16:creationId xmlns:a16="http://schemas.microsoft.com/office/drawing/2014/main" id="{82F8319F-F17D-49DD-B654-D9200AB92774}"/>
                </a:ext>
              </a:extLst>
            </p:cNvPr>
            <p:cNvSpPr txBox="1"/>
            <p:nvPr/>
          </p:nvSpPr>
          <p:spPr>
            <a:xfrm>
              <a:off x="671771" y="3633184"/>
              <a:ext cx="2764807" cy="246220"/>
            </a:xfrm>
            <a:prstGeom prst="rect">
              <a:avLst/>
            </a:prstGeom>
            <a:noFill/>
          </p:spPr>
          <p:txBody>
            <a:bodyPr wrap="square" lIns="0" tIns="0" rIns="0" bIns="0" rtlCol="0" anchor="ctr">
              <a:spAutoFit/>
            </a:bodyPr>
            <a:lstStyle/>
            <a:p>
              <a:pPr>
                <a:defRPr/>
              </a:pPr>
              <a:r>
                <a:rPr lang="en-US" sz="1600" b="1" dirty="0">
                  <a:solidFill>
                    <a:schemeClr val="accent1"/>
                  </a:solidFill>
                  <a:latin typeface="Arial" panose="020B0604020202020204" pitchFamily="34" charset="0"/>
                  <a:cs typeface="Arial" panose="020B0604020202020204" pitchFamily="34" charset="0"/>
                </a:rPr>
                <a:t>Go-Go Years (age 65 to 75) </a:t>
              </a:r>
            </a:p>
          </p:txBody>
        </p:sp>
        <p:sp>
          <p:nvSpPr>
            <p:cNvPr id="79" name="Rectangle 78">
              <a:extLst>
                <a:ext uri="{FF2B5EF4-FFF2-40B4-BE49-F238E27FC236}">
                  <a16:creationId xmlns:a16="http://schemas.microsoft.com/office/drawing/2014/main" id="{DB7EA163-D63E-4A5D-93F4-9468B2B85F5C}"/>
                </a:ext>
              </a:extLst>
            </p:cNvPr>
            <p:cNvSpPr/>
            <p:nvPr/>
          </p:nvSpPr>
          <p:spPr>
            <a:xfrm>
              <a:off x="589051" y="3911022"/>
              <a:ext cx="3000558" cy="446276"/>
            </a:xfrm>
            <a:prstGeom prst="rect">
              <a:avLst/>
            </a:prstGeom>
            <a:effectLst/>
          </p:spPr>
          <p:txBody>
            <a:bodyPr wrap="square">
              <a:spAutoFit/>
            </a:bodyPr>
            <a:lstStyle/>
            <a:p>
              <a:r>
                <a:rPr lang="en-US" sz="1150" dirty="0">
                  <a:solidFill>
                    <a:schemeClr val="tx1">
                      <a:lumMod val="65000"/>
                      <a:lumOff val="35000"/>
                    </a:schemeClr>
                  </a:solidFill>
                  <a:latin typeface="Arial Narrow" panose="020B0606020202030204" pitchFamily="34" charset="0"/>
                  <a:cs typeface="Arial" panose="020B0604020202020204" pitchFamily="34" charset="0"/>
                </a:rPr>
                <a:t>Active lifestyle focused on family, friends, travel, hobbies and bucket list.</a:t>
              </a:r>
            </a:p>
          </p:txBody>
        </p:sp>
      </p:grpSp>
      <p:pic>
        <p:nvPicPr>
          <p:cNvPr id="9" name="Picture 8">
            <a:extLst>
              <a:ext uri="{FF2B5EF4-FFF2-40B4-BE49-F238E27FC236}">
                <a16:creationId xmlns:a16="http://schemas.microsoft.com/office/drawing/2014/main" id="{B97FE7DE-32C7-EE4F-DCFA-878A8A41885E}"/>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76" b="92649" l="9976" r="89984">
                        <a14:foregroundMark x1="46163" y1="48869" x2="48869" y2="50808"/>
                        <a14:foregroundMark x1="36995" y1="75040" x2="35178" y2="83683"/>
                        <a14:foregroundMark x1="35178" y1="83683" x2="35945" y2="91519"/>
                        <a14:foregroundMark x1="35945" y1="91519" x2="39176" y2="92649"/>
                        <a14:foregroundMark x1="44871" y1="92124" x2="47052" y2="92569"/>
                        <a14:foregroundMark x1="50889" y1="92124" x2="56543" y2="89661"/>
                        <a14:foregroundMark x1="67326" y1="88974" x2="67246" y2="92649"/>
                        <a14:foregroundMark x1="54806" y1="23223" x2="54564" y2="20073"/>
                        <a14:foregroundMark x1="55452" y1="28958" x2="56583" y2="28191"/>
                        <a14:foregroundMark x1="54079" y1="29079" x2="53796" y2="29443"/>
                        <a14:foregroundMark x1="51252" y1="27948" x2="52908" y2="30493"/>
                        <a14:foregroundMark x1="57997" y1="21082" x2="58401" y2="21850"/>
                        <a14:foregroundMark x1="58401" y1="21607" x2="57997" y2="24394"/>
                        <a14:foregroundMark x1="54806" y1="20073" x2="56583" y2="20436"/>
                        <a14:foregroundMark x1="57108" y1="19790" x2="58764" y2="23384"/>
                      </a14:backgroundRemoval>
                    </a14:imgEffect>
                  </a14:imgLayer>
                </a14:imgProps>
              </a:ext>
              <a:ext uri="{28A0092B-C50C-407E-A947-70E740481C1C}">
                <a14:useLocalDpi xmlns:a14="http://schemas.microsoft.com/office/drawing/2010/main"/>
              </a:ext>
            </a:extLst>
          </a:blip>
          <a:stretch>
            <a:fillRect/>
          </a:stretch>
        </p:blipFill>
        <p:spPr>
          <a:xfrm>
            <a:off x="5042207" y="3212583"/>
            <a:ext cx="2678479" cy="2678479"/>
          </a:xfrm>
          <a:prstGeom prst="rect">
            <a:avLst/>
          </a:prstGeom>
        </p:spPr>
      </p:pic>
      <p:grpSp>
        <p:nvGrpSpPr>
          <p:cNvPr id="6" name="Group 5" descr="Slow-Go Years (age 76 to 85)&#10;A less active lifestyle with some “Go-Go” years remaining.">
            <a:extLst>
              <a:ext uri="{FF2B5EF4-FFF2-40B4-BE49-F238E27FC236}">
                <a16:creationId xmlns:a16="http://schemas.microsoft.com/office/drawing/2014/main" id="{D69F04E1-98E2-4408-9FBF-87C77E134398}"/>
              </a:ext>
            </a:extLst>
          </p:cNvPr>
          <p:cNvGrpSpPr/>
          <p:nvPr/>
        </p:nvGrpSpPr>
        <p:grpSpPr>
          <a:xfrm>
            <a:off x="3928870" y="2396607"/>
            <a:ext cx="3291840" cy="3731670"/>
            <a:chOff x="3927281" y="2396607"/>
            <a:chExt cx="3291840" cy="3731670"/>
          </a:xfrm>
        </p:grpSpPr>
        <p:sp>
          <p:nvSpPr>
            <p:cNvPr id="23" name="Rectangle 22">
              <a:extLst>
                <a:ext uri="{FF2B5EF4-FFF2-40B4-BE49-F238E27FC236}">
                  <a16:creationId xmlns:a16="http://schemas.microsoft.com/office/drawing/2014/main" id="{731E7148-D3E2-48A2-9570-974512ECF410}"/>
                </a:ext>
              </a:extLst>
            </p:cNvPr>
            <p:cNvSpPr/>
            <p:nvPr/>
          </p:nvSpPr>
          <p:spPr>
            <a:xfrm>
              <a:off x="3927281" y="2396607"/>
              <a:ext cx="3291840" cy="3444269"/>
            </a:xfrm>
            <a:custGeom>
              <a:avLst/>
              <a:gdLst>
                <a:gd name="connsiteX0" fmla="*/ 0 w 3291840"/>
                <a:gd name="connsiteY0" fmla="*/ 0 h 3444269"/>
                <a:gd name="connsiteX1" fmla="*/ 3291840 w 3291840"/>
                <a:gd name="connsiteY1" fmla="*/ 0 h 3444269"/>
                <a:gd name="connsiteX2" fmla="*/ 3291840 w 3291840"/>
                <a:gd name="connsiteY2" fmla="*/ 3444269 h 3444269"/>
                <a:gd name="connsiteX3" fmla="*/ 0 w 3291840"/>
                <a:gd name="connsiteY3" fmla="*/ 3444269 h 3444269"/>
                <a:gd name="connsiteX4" fmla="*/ 0 w 3291840"/>
                <a:gd name="connsiteY4" fmla="*/ 0 h 3444269"/>
                <a:gd name="connsiteX0" fmla="*/ 16042 w 3291840"/>
                <a:gd name="connsiteY0" fmla="*/ 529389 h 3444269"/>
                <a:gd name="connsiteX1" fmla="*/ 3291840 w 3291840"/>
                <a:gd name="connsiteY1" fmla="*/ 0 h 3444269"/>
                <a:gd name="connsiteX2" fmla="*/ 3291840 w 3291840"/>
                <a:gd name="connsiteY2" fmla="*/ 3444269 h 3444269"/>
                <a:gd name="connsiteX3" fmla="*/ 0 w 3291840"/>
                <a:gd name="connsiteY3" fmla="*/ 3444269 h 3444269"/>
                <a:gd name="connsiteX4" fmla="*/ 16042 w 3291840"/>
                <a:gd name="connsiteY4" fmla="*/ 529389 h 3444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840" h="3444269">
                  <a:moveTo>
                    <a:pt x="16042" y="529389"/>
                  </a:moveTo>
                  <a:lnTo>
                    <a:pt x="3291840" y="0"/>
                  </a:lnTo>
                  <a:lnTo>
                    <a:pt x="3291840" y="3444269"/>
                  </a:lnTo>
                  <a:lnTo>
                    <a:pt x="0" y="3444269"/>
                  </a:lnTo>
                  <a:cubicBezTo>
                    <a:pt x="5347" y="2472642"/>
                    <a:pt x="10695" y="1501016"/>
                    <a:pt x="16042" y="529389"/>
                  </a:cubicBezTo>
                  <a:close/>
                </a:path>
              </a:pathLst>
            </a:custGeom>
            <a:solidFill>
              <a:schemeClr val="accent2">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63" name="TextBox 62">
              <a:extLst>
                <a:ext uri="{FF2B5EF4-FFF2-40B4-BE49-F238E27FC236}">
                  <a16:creationId xmlns:a16="http://schemas.microsoft.com/office/drawing/2014/main" id="{512950DB-DFFC-44E7-B38D-BC30678F83B2}"/>
                </a:ext>
              </a:extLst>
            </p:cNvPr>
            <p:cNvSpPr txBox="1"/>
            <p:nvPr/>
          </p:nvSpPr>
          <p:spPr>
            <a:xfrm>
              <a:off x="4122041" y="3166864"/>
              <a:ext cx="2902319" cy="246222"/>
            </a:xfrm>
            <a:prstGeom prst="rect">
              <a:avLst/>
            </a:prstGeom>
            <a:noFill/>
            <a:effectLst/>
          </p:spPr>
          <p:txBody>
            <a:bodyPr wrap="square" lIns="0" tIns="0" rIns="0" bIns="0" rtlCol="0" anchor="ctr">
              <a:spAutoFit/>
            </a:bodyPr>
            <a:lstStyle/>
            <a:p>
              <a:pPr>
                <a:defRPr/>
              </a:pPr>
              <a:r>
                <a:rPr lang="en-US" sz="1600" b="1">
                  <a:solidFill>
                    <a:schemeClr val="accent2"/>
                  </a:solidFill>
                  <a:latin typeface="Arial" panose="020B0604020202020204" pitchFamily="34" charset="0"/>
                  <a:cs typeface="Arial" panose="020B0604020202020204" pitchFamily="34" charset="0"/>
                </a:rPr>
                <a:t>Slow-Go Years (age 76 to 85) </a:t>
              </a:r>
            </a:p>
          </p:txBody>
        </p:sp>
        <p:sp>
          <p:nvSpPr>
            <p:cNvPr id="73" name="Rectangle 72">
              <a:extLst>
                <a:ext uri="{FF2B5EF4-FFF2-40B4-BE49-F238E27FC236}">
                  <a16:creationId xmlns:a16="http://schemas.microsoft.com/office/drawing/2014/main" id="{72036DF4-BF52-4917-B5D6-43CD6C5F8D06}"/>
                </a:ext>
              </a:extLst>
            </p:cNvPr>
            <p:cNvSpPr/>
            <p:nvPr/>
          </p:nvSpPr>
          <p:spPr>
            <a:xfrm>
              <a:off x="4086835" y="3457931"/>
              <a:ext cx="2428875" cy="446277"/>
            </a:xfrm>
            <a:prstGeom prst="rect">
              <a:avLst/>
            </a:prstGeom>
            <a:effectLst/>
          </p:spPr>
          <p:txBody>
            <a:bodyPr wrap="square">
              <a:spAutoFit/>
            </a:bodyPr>
            <a:lstStyle/>
            <a:p>
              <a:r>
                <a:rPr lang="en-US" sz="1150" dirty="0">
                  <a:solidFill>
                    <a:schemeClr val="tx1">
                      <a:lumMod val="65000"/>
                      <a:lumOff val="35000"/>
                    </a:schemeClr>
                  </a:solidFill>
                  <a:latin typeface="Arial Narrow" panose="020B0606020202030204" pitchFamily="34" charset="0"/>
                  <a:cs typeface="Arial" panose="020B0604020202020204" pitchFamily="34" charset="0"/>
                </a:rPr>
                <a:t>A less active lifestyle with some “Go-Go” years remaining.</a:t>
              </a:r>
            </a:p>
          </p:txBody>
        </p:sp>
        <p:pic>
          <p:nvPicPr>
            <p:cNvPr id="78" name="Picture 77" descr="A person and person sitting on a bench&#10;&#10;Description automatically generated with medium confidence">
              <a:extLst>
                <a:ext uri="{FF2B5EF4-FFF2-40B4-BE49-F238E27FC236}">
                  <a16:creationId xmlns:a16="http://schemas.microsoft.com/office/drawing/2014/main" id="{35D51A49-B829-40DD-B53B-E1C2050DBCC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16966" y="4183343"/>
              <a:ext cx="619101" cy="1944934"/>
            </a:xfrm>
            <a:prstGeom prst="rect">
              <a:avLst/>
            </a:prstGeom>
          </p:spPr>
        </p:pic>
      </p:grpSp>
      <p:grpSp>
        <p:nvGrpSpPr>
          <p:cNvPr id="7" name="Group 6" descr="No-Go Years (age 86 to 100+)&#10;During this period, it may be more difficult to maintain the same active lifestyle.">
            <a:extLst>
              <a:ext uri="{FF2B5EF4-FFF2-40B4-BE49-F238E27FC236}">
                <a16:creationId xmlns:a16="http://schemas.microsoft.com/office/drawing/2014/main" id="{A6837A0D-9D1E-4053-9904-08ED712F1860}"/>
              </a:ext>
            </a:extLst>
          </p:cNvPr>
          <p:cNvGrpSpPr/>
          <p:nvPr/>
        </p:nvGrpSpPr>
        <p:grpSpPr>
          <a:xfrm>
            <a:off x="7398950" y="1885156"/>
            <a:ext cx="3396278" cy="3913526"/>
            <a:chOff x="7397362" y="1885156"/>
            <a:chExt cx="3396278" cy="3913526"/>
          </a:xfrm>
          <a:solidFill>
            <a:schemeClr val="accent3">
              <a:alpha val="22000"/>
            </a:schemeClr>
          </a:solidFill>
        </p:grpSpPr>
        <p:sp>
          <p:nvSpPr>
            <p:cNvPr id="24" name="Rectangle 23">
              <a:extLst>
                <a:ext uri="{FF2B5EF4-FFF2-40B4-BE49-F238E27FC236}">
                  <a16:creationId xmlns:a16="http://schemas.microsoft.com/office/drawing/2014/main" id="{6C9D5210-9B69-4D03-940A-DF5C9E7F0216}"/>
                </a:ext>
              </a:extLst>
            </p:cNvPr>
            <p:cNvSpPr/>
            <p:nvPr/>
          </p:nvSpPr>
          <p:spPr>
            <a:xfrm>
              <a:off x="7397362" y="1885156"/>
              <a:ext cx="3291840" cy="3913526"/>
            </a:xfrm>
            <a:custGeom>
              <a:avLst/>
              <a:gdLst>
                <a:gd name="connsiteX0" fmla="*/ 0 w 3027766"/>
                <a:gd name="connsiteY0" fmla="*/ 0 h 3963362"/>
                <a:gd name="connsiteX1" fmla="*/ 3027766 w 3027766"/>
                <a:gd name="connsiteY1" fmla="*/ 0 h 3963362"/>
                <a:gd name="connsiteX2" fmla="*/ 3027766 w 3027766"/>
                <a:gd name="connsiteY2" fmla="*/ 3963362 h 3963362"/>
                <a:gd name="connsiteX3" fmla="*/ 0 w 3027766"/>
                <a:gd name="connsiteY3" fmla="*/ 3963362 h 3963362"/>
                <a:gd name="connsiteX4" fmla="*/ 0 w 3027766"/>
                <a:gd name="connsiteY4" fmla="*/ 0 h 3963362"/>
                <a:gd name="connsiteX0" fmla="*/ 32084 w 3027766"/>
                <a:gd name="connsiteY0" fmla="*/ 449179 h 3963362"/>
                <a:gd name="connsiteX1" fmla="*/ 3027766 w 3027766"/>
                <a:gd name="connsiteY1" fmla="*/ 0 h 3963362"/>
                <a:gd name="connsiteX2" fmla="*/ 3027766 w 3027766"/>
                <a:gd name="connsiteY2" fmla="*/ 3963362 h 3963362"/>
                <a:gd name="connsiteX3" fmla="*/ 0 w 3027766"/>
                <a:gd name="connsiteY3" fmla="*/ 3963362 h 3963362"/>
                <a:gd name="connsiteX4" fmla="*/ 32084 w 3027766"/>
                <a:gd name="connsiteY4" fmla="*/ 449179 h 3963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7766" h="3963362">
                  <a:moveTo>
                    <a:pt x="32084" y="449179"/>
                  </a:moveTo>
                  <a:lnTo>
                    <a:pt x="3027766" y="0"/>
                  </a:lnTo>
                  <a:lnTo>
                    <a:pt x="3027766" y="3963362"/>
                  </a:lnTo>
                  <a:lnTo>
                    <a:pt x="0" y="3963362"/>
                  </a:lnTo>
                  <a:lnTo>
                    <a:pt x="32084" y="4491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C97C7D06-33CA-49CB-A786-0FBE3C2640EE}"/>
                </a:ext>
              </a:extLst>
            </p:cNvPr>
            <p:cNvSpPr txBox="1"/>
            <p:nvPr/>
          </p:nvSpPr>
          <p:spPr>
            <a:xfrm>
              <a:off x="7574902" y="2700544"/>
              <a:ext cx="2966757" cy="246222"/>
            </a:xfrm>
            <a:prstGeom prst="rect">
              <a:avLst/>
            </a:prstGeom>
            <a:noFill/>
            <a:effectLst/>
          </p:spPr>
          <p:txBody>
            <a:bodyPr wrap="square" lIns="0" tIns="0" rIns="0" bIns="0" rtlCol="0" anchor="ctr">
              <a:spAutoFit/>
            </a:bodyPr>
            <a:lstStyle/>
            <a:p>
              <a:pPr>
                <a:defRPr/>
              </a:pPr>
              <a:r>
                <a:rPr lang="en-US" sz="1600" b="1">
                  <a:solidFill>
                    <a:schemeClr val="accent3"/>
                  </a:solidFill>
                  <a:latin typeface="Arial" panose="020B0604020202020204" pitchFamily="34" charset="0"/>
                  <a:cs typeface="Arial" panose="020B0604020202020204" pitchFamily="34" charset="0"/>
                </a:rPr>
                <a:t>No-Go Years (age 86 to 100+) </a:t>
              </a:r>
            </a:p>
          </p:txBody>
        </p:sp>
        <p:pic>
          <p:nvPicPr>
            <p:cNvPr id="83" name="Picture 82">
              <a:extLst>
                <a:ext uri="{FF2B5EF4-FFF2-40B4-BE49-F238E27FC236}">
                  <a16:creationId xmlns:a16="http://schemas.microsoft.com/office/drawing/2014/main" id="{1A4364DA-0537-4D88-BC36-25EA81A4702F}"/>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4130" b="96996" l="6151" r="91009">
                          <a14:foregroundMark x1="32334" y1="92240" x2="63407" y2="93742"/>
                          <a14:foregroundMark x1="63407" y1="93742" x2="69716" y2="91990"/>
                          <a14:foregroundMark x1="49842" y1="96996" x2="17350" y2="95244"/>
                          <a14:foregroundMark x1="6467" y1="95995" x2="6467" y2="95995"/>
                          <a14:foregroundMark x1="6151" y1="93867" x2="6151" y2="93867"/>
                          <a14:foregroundMark x1="91009" y1="95870" x2="91009" y2="95870"/>
                          <a14:foregroundMark x1="44637" y1="7885" x2="56309" y2="7134"/>
                          <a14:foregroundMark x1="50789" y1="4255" x2="50789" y2="4255"/>
                          <a14:foregroundMark x1="50789" y1="29537" x2="50789" y2="29537"/>
                        </a14:backgroundRemoval>
                      </a14:imgEffect>
                    </a14:imgLayer>
                  </a14:imgProps>
                </a:ext>
                <a:ext uri="{28A0092B-C50C-407E-A947-70E740481C1C}">
                  <a14:useLocalDpi xmlns:a14="http://schemas.microsoft.com/office/drawing/2010/main"/>
                </a:ext>
              </a:extLst>
            </a:blip>
            <a:srcRect t="-2627"/>
            <a:stretch/>
          </p:blipFill>
          <p:spPr>
            <a:xfrm>
              <a:off x="8783475" y="3172894"/>
              <a:ext cx="2010165" cy="2601554"/>
            </a:xfrm>
            <a:prstGeom prst="rect">
              <a:avLst/>
            </a:prstGeom>
            <a:noFill/>
          </p:spPr>
        </p:pic>
        <p:sp>
          <p:nvSpPr>
            <p:cNvPr id="76" name="Rectangle 75">
              <a:extLst>
                <a:ext uri="{FF2B5EF4-FFF2-40B4-BE49-F238E27FC236}">
                  <a16:creationId xmlns:a16="http://schemas.microsoft.com/office/drawing/2014/main" id="{DD626473-817E-4C29-A74C-7A02D83B7273}"/>
                </a:ext>
              </a:extLst>
            </p:cNvPr>
            <p:cNvSpPr/>
            <p:nvPr/>
          </p:nvSpPr>
          <p:spPr>
            <a:xfrm>
              <a:off x="7501800" y="3004841"/>
              <a:ext cx="2880538" cy="446276"/>
            </a:xfrm>
            <a:prstGeom prst="rect">
              <a:avLst/>
            </a:prstGeom>
            <a:noFill/>
            <a:ln>
              <a:noFill/>
            </a:ln>
            <a:effectLst/>
          </p:spPr>
          <p:txBody>
            <a:bodyPr wrap="square">
              <a:spAutoFit/>
            </a:bodyPr>
            <a:lstStyle/>
            <a:p>
              <a:r>
                <a:rPr lang="en-US" sz="1150" dirty="0">
                  <a:solidFill>
                    <a:schemeClr val="tx1">
                      <a:lumMod val="65000"/>
                      <a:lumOff val="35000"/>
                    </a:schemeClr>
                  </a:solidFill>
                  <a:latin typeface="Arial Narrow" panose="020B0606020202030204" pitchFamily="34" charset="0"/>
                  <a:cs typeface="Arial" panose="020B0604020202020204" pitchFamily="34" charset="0"/>
                </a:rPr>
                <a:t>During this period, it may be more difficult to maintain the same active lifestyle.</a:t>
              </a:r>
            </a:p>
          </p:txBody>
        </p:sp>
      </p:grpSp>
      <p:sp>
        <p:nvSpPr>
          <p:cNvPr id="53" name="TextBox 52">
            <a:extLst>
              <a:ext uri="{FF2B5EF4-FFF2-40B4-BE49-F238E27FC236}">
                <a16:creationId xmlns:a16="http://schemas.microsoft.com/office/drawing/2014/main" id="{AE5BEF8F-AEC9-4E9F-A563-9269E95A9698}"/>
              </a:ext>
            </a:extLst>
          </p:cNvPr>
          <p:cNvSpPr txBox="1"/>
          <p:nvPr/>
        </p:nvSpPr>
        <p:spPr>
          <a:xfrm rot="21052324">
            <a:off x="7981870" y="1597991"/>
            <a:ext cx="2299027" cy="400110"/>
          </a:xfrm>
          <a:prstGeom prst="rect">
            <a:avLst/>
          </a:prstGeom>
          <a:noFill/>
        </p:spPr>
        <p:txBody>
          <a:bodyPr wrap="none" rtlCol="0">
            <a:spAutoFit/>
          </a:bodyPr>
          <a:lstStyle/>
          <a:p>
            <a:pPr>
              <a:defRPr/>
            </a:pPr>
            <a:r>
              <a:rPr lang="en-US" sz="2000" b="1">
                <a:latin typeface="Arial Narrow" panose="020B0606020202030204" pitchFamily="34" charset="0"/>
                <a:cs typeface="Arial" panose="020B0604020202020204" pitchFamily="34" charset="0"/>
              </a:rPr>
              <a:t>Retirement Spending</a:t>
            </a:r>
          </a:p>
        </p:txBody>
      </p:sp>
      <p:grpSp>
        <p:nvGrpSpPr>
          <p:cNvPr id="3" name="Group 2" descr="Time">
            <a:extLst>
              <a:ext uri="{FF2B5EF4-FFF2-40B4-BE49-F238E27FC236}">
                <a16:creationId xmlns:a16="http://schemas.microsoft.com/office/drawing/2014/main" id="{3D0B8CB1-F436-4693-8F0F-047B6FA2933A}"/>
              </a:ext>
            </a:extLst>
          </p:cNvPr>
          <p:cNvGrpSpPr/>
          <p:nvPr/>
        </p:nvGrpSpPr>
        <p:grpSpPr>
          <a:xfrm>
            <a:off x="502921" y="5792706"/>
            <a:ext cx="10241280" cy="372507"/>
            <a:chOff x="501333" y="5792705"/>
            <a:chExt cx="10241280" cy="372507"/>
          </a:xfrm>
        </p:grpSpPr>
        <p:sp>
          <p:nvSpPr>
            <p:cNvPr id="61" name="TextBox 60">
              <a:extLst>
                <a:ext uri="{FF2B5EF4-FFF2-40B4-BE49-F238E27FC236}">
                  <a16:creationId xmlns:a16="http://schemas.microsoft.com/office/drawing/2014/main" id="{2EE576E8-6AA7-48FF-9807-16CF92973D6C}"/>
                </a:ext>
              </a:extLst>
            </p:cNvPr>
            <p:cNvSpPr txBox="1"/>
            <p:nvPr/>
          </p:nvSpPr>
          <p:spPr>
            <a:xfrm>
              <a:off x="5442304" y="5857435"/>
              <a:ext cx="526747" cy="307777"/>
            </a:xfrm>
            <a:prstGeom prst="rect">
              <a:avLst/>
            </a:prstGeom>
            <a:noFill/>
          </p:spPr>
          <p:txBody>
            <a:bodyPr wrap="none" rtlCol="0">
              <a:spAutoFit/>
            </a:bodyPr>
            <a:lstStyle/>
            <a:p>
              <a:pPr>
                <a:defRPr/>
              </a:pPr>
              <a:r>
                <a:rPr lang="en-US" sz="1400" b="1">
                  <a:latin typeface="Arial Narrow" panose="020B0606020202030204" pitchFamily="34" charset="0"/>
                  <a:cs typeface="Arial" panose="020B0604020202020204" pitchFamily="34" charset="0"/>
                </a:rPr>
                <a:t>Time</a:t>
              </a:r>
            </a:p>
          </p:txBody>
        </p:sp>
        <p:sp>
          <p:nvSpPr>
            <p:cNvPr id="66" name="Arrow: Up 65">
              <a:extLst>
                <a:ext uri="{FF2B5EF4-FFF2-40B4-BE49-F238E27FC236}">
                  <a16:creationId xmlns:a16="http://schemas.microsoft.com/office/drawing/2014/main" id="{E1E4E8CF-DE30-4946-8D79-6D38CA2EF3A2}"/>
                </a:ext>
              </a:extLst>
            </p:cNvPr>
            <p:cNvSpPr/>
            <p:nvPr/>
          </p:nvSpPr>
          <p:spPr>
            <a:xfrm rot="5400000">
              <a:off x="5599113" y="694925"/>
              <a:ext cx="45720" cy="10241280"/>
            </a:xfrm>
            <a:prstGeom prst="upArrow">
              <a:avLst/>
            </a:prstGeom>
            <a:gradFill flip="none" rotWithShape="1">
              <a:gsLst>
                <a:gs pos="0">
                  <a:schemeClr val="accent1"/>
                </a:gs>
                <a:gs pos="95575">
                  <a:srgbClr val="72DBD5"/>
                </a:gs>
                <a:gs pos="51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latin typeface="Arial Narrow" panose="020B0606020202030204" pitchFamily="34" charset="0"/>
              </a:endParaRPr>
            </a:p>
          </p:txBody>
        </p:sp>
      </p:grpSp>
    </p:spTree>
    <p:extLst>
      <p:ext uri="{BB962C8B-B14F-4D97-AF65-F5344CB8AC3E}">
        <p14:creationId xmlns:p14="http://schemas.microsoft.com/office/powerpoint/2010/main" val="15082642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1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par>
                                <p:cTn id="15" presetID="10"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1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22" presetClass="entr" presetSubtype="8"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500"/>
                                        <p:tgtEl>
                                          <p:spTgt spid="3"/>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
            <a:extLst>
              <a:ext uri="{FF2B5EF4-FFF2-40B4-BE49-F238E27FC236}">
                <a16:creationId xmlns:a16="http://schemas.microsoft.com/office/drawing/2014/main" id="{C9D159BC-F0A9-47A6-A020-2458CEC170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62111" y="0"/>
            <a:ext cx="8929889" cy="6858000"/>
          </a:xfrm>
          <a:prstGeom prst="rect">
            <a:avLst/>
          </a:prstGeom>
        </p:spPr>
      </p:pic>
      <p:sp>
        <p:nvSpPr>
          <p:cNvPr id="19" name="Rectangle: Rounded Corners 18">
            <a:extLst>
              <a:ext uri="{FF2B5EF4-FFF2-40B4-BE49-F238E27FC236}">
                <a16:creationId xmlns:a16="http://schemas.microsoft.com/office/drawing/2014/main" id="{C4FDB7F2-0DE8-4552-8930-E81DC955156A}"/>
              </a:ext>
              <a:ext uri="{C183D7F6-B498-43B3-948B-1728B52AA6E4}">
                <adec:decorative xmlns:adec="http://schemas.microsoft.com/office/drawing/2017/decorative" val="1"/>
              </a:ext>
            </a:extLst>
          </p:cNvPr>
          <p:cNvSpPr/>
          <p:nvPr/>
        </p:nvSpPr>
        <p:spPr>
          <a:xfrm>
            <a:off x="-129160" y="-213360"/>
            <a:ext cx="5029319" cy="7071360"/>
          </a:xfrm>
          <a:prstGeom prst="roundRect">
            <a:avLst>
              <a:gd name="adj" fmla="val 3661"/>
            </a:avLst>
          </a:prstGeom>
          <a:solidFill>
            <a:srgbClr val="37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2" name="Title 1">
            <a:extLst>
              <a:ext uri="{FF2B5EF4-FFF2-40B4-BE49-F238E27FC236}">
                <a16:creationId xmlns:a16="http://schemas.microsoft.com/office/drawing/2014/main" id="{17652B2C-4CC2-676B-AA5C-65C7B2166E8F}"/>
              </a:ext>
            </a:extLst>
          </p:cNvPr>
          <p:cNvSpPr>
            <a:spLocks noGrp="1"/>
          </p:cNvSpPr>
          <p:nvPr>
            <p:ph type="title" idx="4294967295"/>
          </p:nvPr>
        </p:nvSpPr>
        <p:spPr>
          <a:xfrm>
            <a:off x="606552" y="231014"/>
            <a:ext cx="5029318" cy="728440"/>
          </a:xfrm>
          <a:prstGeom prst="rect">
            <a:avLst/>
          </a:prstGeom>
        </p:spPr>
        <p:txBody>
          <a:bodyPr/>
          <a:lstStyle/>
          <a:p>
            <a:pPr algn="l"/>
            <a:r>
              <a:rPr lang="en-US" sz="2800" b="1" dirty="0">
                <a:solidFill>
                  <a:schemeClr val="bg1"/>
                </a:solidFill>
              </a:rPr>
              <a:t>Agenda</a:t>
            </a:r>
          </a:p>
        </p:txBody>
      </p:sp>
      <p:grpSp>
        <p:nvGrpSpPr>
          <p:cNvPr id="68" name="Group 67" descr="1. Profile of Aging">
            <a:extLst>
              <a:ext uri="{FF2B5EF4-FFF2-40B4-BE49-F238E27FC236}">
                <a16:creationId xmlns:a16="http://schemas.microsoft.com/office/drawing/2014/main" id="{C842B6D8-0458-4474-A7D2-263CB09C38ED}"/>
              </a:ext>
            </a:extLst>
          </p:cNvPr>
          <p:cNvGrpSpPr/>
          <p:nvPr/>
        </p:nvGrpSpPr>
        <p:grpSpPr>
          <a:xfrm>
            <a:off x="589787" y="1335465"/>
            <a:ext cx="3554666" cy="769441"/>
            <a:chOff x="457200" y="1379011"/>
            <a:chExt cx="3554666" cy="769441"/>
          </a:xfrm>
        </p:grpSpPr>
        <p:sp>
          <p:nvSpPr>
            <p:cNvPr id="46" name="TextBox 45">
              <a:extLst>
                <a:ext uri="{FF2B5EF4-FFF2-40B4-BE49-F238E27FC236}">
                  <a16:creationId xmlns:a16="http://schemas.microsoft.com/office/drawing/2014/main" id="{D8AFBE47-15EE-4302-9AEE-5E6EE40C8091}"/>
                </a:ext>
              </a:extLst>
            </p:cNvPr>
            <p:cNvSpPr txBox="1"/>
            <p:nvPr/>
          </p:nvSpPr>
          <p:spPr>
            <a:xfrm>
              <a:off x="1051935" y="1502121"/>
              <a:ext cx="2959931" cy="523220"/>
            </a:xfrm>
            <a:prstGeom prst="rect">
              <a:avLst/>
            </a:prstGeom>
            <a:noFill/>
          </p:spPr>
          <p:txBody>
            <a:bodyPr wrap="square">
              <a:spAutoFit/>
            </a:bodyPr>
            <a:lstStyle/>
            <a:p>
              <a:pPr>
                <a:spcBef>
                  <a:spcPts val="1200"/>
                </a:spcBef>
                <a:spcAft>
                  <a:spcPts val="600"/>
                </a:spcAft>
                <a:buClr>
                  <a:srgbClr val="FFFFFF"/>
                </a:buClr>
                <a:buSzPct val="134000"/>
                <a:defRPr/>
              </a:pPr>
              <a:r>
                <a:rPr lang="en-US" sz="2800">
                  <a:solidFill>
                    <a:srgbClr val="FFFFFF"/>
                  </a:solidFill>
                  <a:latin typeface="Arial Narrow" panose="020B0606020202030204" pitchFamily="34" charset="0"/>
                  <a:cs typeface="Arial" panose="020B0604020202020204" pitchFamily="34" charset="0"/>
                </a:rPr>
                <a:t>Profile of Aging</a:t>
              </a:r>
            </a:p>
          </p:txBody>
        </p:sp>
        <p:grpSp>
          <p:nvGrpSpPr>
            <p:cNvPr id="61" name="Group 60">
              <a:extLst>
                <a:ext uri="{FF2B5EF4-FFF2-40B4-BE49-F238E27FC236}">
                  <a16:creationId xmlns:a16="http://schemas.microsoft.com/office/drawing/2014/main" id="{7218EA4D-92FF-4732-ADFE-DB838EF3D93E}"/>
                </a:ext>
              </a:extLst>
            </p:cNvPr>
            <p:cNvGrpSpPr/>
            <p:nvPr/>
          </p:nvGrpSpPr>
          <p:grpSpPr>
            <a:xfrm>
              <a:off x="457200" y="1379011"/>
              <a:ext cx="471757" cy="769441"/>
              <a:chOff x="184152" y="1324240"/>
              <a:chExt cx="471757" cy="769441"/>
            </a:xfrm>
          </p:grpSpPr>
          <p:sp>
            <p:nvSpPr>
              <p:cNvPr id="58" name="TextBox 57">
                <a:extLst>
                  <a:ext uri="{FF2B5EF4-FFF2-40B4-BE49-F238E27FC236}">
                    <a16:creationId xmlns:a16="http://schemas.microsoft.com/office/drawing/2014/main" id="{235036B4-F9F1-419D-9E95-BDFA041B4C53}"/>
                  </a:ext>
                </a:extLst>
              </p:cNvPr>
              <p:cNvSpPr txBox="1"/>
              <p:nvPr/>
            </p:nvSpPr>
            <p:spPr>
              <a:xfrm>
                <a:off x="184152" y="1324240"/>
                <a:ext cx="345016" cy="769441"/>
              </a:xfrm>
              <a:prstGeom prst="rect">
                <a:avLst/>
              </a:prstGeom>
              <a:noFill/>
            </p:spPr>
            <p:txBody>
              <a:bodyPr wrap="square">
                <a:spAutoFit/>
              </a:bodyPr>
              <a:lstStyle/>
              <a:p>
                <a:r>
                  <a:rPr lang="en-US" sz="4400">
                    <a:solidFill>
                      <a:srgbClr val="FFFFFF"/>
                    </a:solidFill>
                    <a:latin typeface="Arial Narrow" panose="020B0606020202030204" pitchFamily="34" charset="0"/>
                    <a:cs typeface="Arial" panose="020B0604020202020204" pitchFamily="34" charset="0"/>
                  </a:rPr>
                  <a:t>1</a:t>
                </a:r>
                <a:endParaRPr lang="en-US"/>
              </a:p>
            </p:txBody>
          </p:sp>
          <p:cxnSp>
            <p:nvCxnSpPr>
              <p:cNvPr id="60" name="Straight Connector 59">
                <a:extLst>
                  <a:ext uri="{FF2B5EF4-FFF2-40B4-BE49-F238E27FC236}">
                    <a16:creationId xmlns:a16="http://schemas.microsoft.com/office/drawing/2014/main" id="{C31B11F7-7735-46F7-9C53-F2D7DB7D32B8}"/>
                  </a:ext>
                </a:extLst>
              </p:cNvPr>
              <p:cNvCxnSpPr>
                <a:cxnSpLocks/>
              </p:cNvCxnSpPr>
              <p:nvPr/>
            </p:nvCxnSpPr>
            <p:spPr>
              <a:xfrm>
                <a:off x="655909" y="1453470"/>
                <a:ext cx="0" cy="510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descr="2. Care and Housing Considerations">
            <a:extLst>
              <a:ext uri="{FF2B5EF4-FFF2-40B4-BE49-F238E27FC236}">
                <a16:creationId xmlns:a16="http://schemas.microsoft.com/office/drawing/2014/main" id="{87069800-EFDF-4200-8624-14712E4AF98D}"/>
              </a:ext>
            </a:extLst>
          </p:cNvPr>
          <p:cNvGrpSpPr/>
          <p:nvPr/>
        </p:nvGrpSpPr>
        <p:grpSpPr>
          <a:xfrm>
            <a:off x="589787" y="2396009"/>
            <a:ext cx="4011866" cy="954107"/>
            <a:chOff x="457200" y="2386540"/>
            <a:chExt cx="4011866" cy="954107"/>
          </a:xfrm>
        </p:grpSpPr>
        <p:sp>
          <p:nvSpPr>
            <p:cNvPr id="22" name="TextBox 21">
              <a:extLst>
                <a:ext uri="{FF2B5EF4-FFF2-40B4-BE49-F238E27FC236}">
                  <a16:creationId xmlns:a16="http://schemas.microsoft.com/office/drawing/2014/main" id="{9EFE71BA-2F32-42CD-8BA0-61DD980BC70D}"/>
                </a:ext>
              </a:extLst>
            </p:cNvPr>
            <p:cNvSpPr txBox="1"/>
            <p:nvPr/>
          </p:nvSpPr>
          <p:spPr>
            <a:xfrm>
              <a:off x="1051935" y="2386540"/>
              <a:ext cx="3417131" cy="954107"/>
            </a:xfrm>
            <a:prstGeom prst="rect">
              <a:avLst/>
            </a:prstGeom>
            <a:noFill/>
          </p:spPr>
          <p:txBody>
            <a:bodyPr wrap="square" rtlCol="0">
              <a:spAutoFit/>
            </a:bodyPr>
            <a:lstStyle/>
            <a:p>
              <a:pPr>
                <a:spcBef>
                  <a:spcPts val="1200"/>
                </a:spcBef>
                <a:spcAft>
                  <a:spcPts val="600"/>
                </a:spcAft>
                <a:buClr>
                  <a:srgbClr val="FFFFFF"/>
                </a:buClr>
                <a:defRPr/>
              </a:pPr>
              <a:r>
                <a:rPr lang="en-US" sz="2800">
                  <a:solidFill>
                    <a:srgbClr val="FFFFFF"/>
                  </a:solidFill>
                  <a:latin typeface="Arial Narrow" panose="020B0606020202030204" pitchFamily="34" charset="0"/>
                  <a:cs typeface="Arial" panose="020B0604020202020204" pitchFamily="34" charset="0"/>
                </a:rPr>
                <a:t>Care and Housing Considerations</a:t>
              </a:r>
            </a:p>
          </p:txBody>
        </p:sp>
        <p:grpSp>
          <p:nvGrpSpPr>
            <p:cNvPr id="62" name="Group 61">
              <a:extLst>
                <a:ext uri="{FF2B5EF4-FFF2-40B4-BE49-F238E27FC236}">
                  <a16:creationId xmlns:a16="http://schemas.microsoft.com/office/drawing/2014/main" id="{EEAA988E-D9A7-4231-924C-2D9D7E1F2D4E}"/>
                </a:ext>
              </a:extLst>
            </p:cNvPr>
            <p:cNvGrpSpPr/>
            <p:nvPr/>
          </p:nvGrpSpPr>
          <p:grpSpPr>
            <a:xfrm>
              <a:off x="457200" y="2436859"/>
              <a:ext cx="471757" cy="769441"/>
              <a:chOff x="184152" y="1324240"/>
              <a:chExt cx="471757" cy="769441"/>
            </a:xfrm>
          </p:grpSpPr>
          <p:sp>
            <p:nvSpPr>
              <p:cNvPr id="63" name="TextBox 62">
                <a:extLst>
                  <a:ext uri="{FF2B5EF4-FFF2-40B4-BE49-F238E27FC236}">
                    <a16:creationId xmlns:a16="http://schemas.microsoft.com/office/drawing/2014/main" id="{455D0930-BDF2-4A49-AF03-9C64E6DA3998}"/>
                  </a:ext>
                </a:extLst>
              </p:cNvPr>
              <p:cNvSpPr txBox="1"/>
              <p:nvPr/>
            </p:nvSpPr>
            <p:spPr>
              <a:xfrm>
                <a:off x="184152" y="1324240"/>
                <a:ext cx="345016" cy="769441"/>
              </a:xfrm>
              <a:prstGeom prst="rect">
                <a:avLst/>
              </a:prstGeom>
              <a:noFill/>
            </p:spPr>
            <p:txBody>
              <a:bodyPr wrap="square">
                <a:spAutoFit/>
              </a:bodyPr>
              <a:lstStyle/>
              <a:p>
                <a:r>
                  <a:rPr lang="en-US" sz="4400">
                    <a:solidFill>
                      <a:srgbClr val="FFFFFF"/>
                    </a:solidFill>
                    <a:latin typeface="Arial Narrow" panose="020B0606020202030204" pitchFamily="34" charset="0"/>
                    <a:cs typeface="Arial" panose="020B0604020202020204" pitchFamily="34" charset="0"/>
                  </a:rPr>
                  <a:t>2</a:t>
                </a:r>
                <a:endParaRPr lang="en-US"/>
              </a:p>
            </p:txBody>
          </p:sp>
          <p:cxnSp>
            <p:nvCxnSpPr>
              <p:cNvPr id="64" name="Straight Connector 63">
                <a:extLst>
                  <a:ext uri="{FF2B5EF4-FFF2-40B4-BE49-F238E27FC236}">
                    <a16:creationId xmlns:a16="http://schemas.microsoft.com/office/drawing/2014/main" id="{73EDD4A4-330D-4A5D-8961-7EDB235DE590}"/>
                  </a:ext>
                </a:extLst>
              </p:cNvPr>
              <p:cNvCxnSpPr>
                <a:cxnSpLocks/>
              </p:cNvCxnSpPr>
              <p:nvPr/>
            </p:nvCxnSpPr>
            <p:spPr>
              <a:xfrm>
                <a:off x="655909" y="1453470"/>
                <a:ext cx="0" cy="510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descr="3. Formulate a Plan">
            <a:extLst>
              <a:ext uri="{FF2B5EF4-FFF2-40B4-BE49-F238E27FC236}">
                <a16:creationId xmlns:a16="http://schemas.microsoft.com/office/drawing/2014/main" id="{D0398CF5-6D32-4932-9A20-D91180D1D665}"/>
              </a:ext>
            </a:extLst>
          </p:cNvPr>
          <p:cNvGrpSpPr/>
          <p:nvPr/>
        </p:nvGrpSpPr>
        <p:grpSpPr>
          <a:xfrm>
            <a:off x="589787" y="3641218"/>
            <a:ext cx="4575746" cy="769441"/>
            <a:chOff x="457200" y="3456164"/>
            <a:chExt cx="4575746" cy="769441"/>
          </a:xfrm>
        </p:grpSpPr>
        <p:sp>
          <p:nvSpPr>
            <p:cNvPr id="39" name="TextBox 38">
              <a:extLst>
                <a:ext uri="{FF2B5EF4-FFF2-40B4-BE49-F238E27FC236}">
                  <a16:creationId xmlns:a16="http://schemas.microsoft.com/office/drawing/2014/main" id="{7EAFEEEB-E420-4CA3-A80B-23CDFE56B60E}"/>
                </a:ext>
              </a:extLst>
            </p:cNvPr>
            <p:cNvSpPr txBox="1"/>
            <p:nvPr/>
          </p:nvSpPr>
          <p:spPr>
            <a:xfrm>
              <a:off x="1051935" y="3589020"/>
              <a:ext cx="3981011" cy="523220"/>
            </a:xfrm>
            <a:prstGeom prst="rect">
              <a:avLst/>
            </a:prstGeom>
            <a:noFill/>
          </p:spPr>
          <p:txBody>
            <a:bodyPr wrap="square">
              <a:spAutoFit/>
            </a:bodyPr>
            <a:lstStyle/>
            <a:p>
              <a:pPr>
                <a:spcBef>
                  <a:spcPts val="1200"/>
                </a:spcBef>
                <a:spcAft>
                  <a:spcPts val="600"/>
                </a:spcAft>
                <a:buClr>
                  <a:srgbClr val="FFFFFF"/>
                </a:buClr>
                <a:defRPr/>
              </a:pPr>
              <a:r>
                <a:rPr lang="en-US" sz="2800">
                  <a:solidFill>
                    <a:srgbClr val="FFFFFF"/>
                  </a:solidFill>
                  <a:latin typeface="Arial Narrow" panose="020B0606020202030204" pitchFamily="34" charset="0"/>
                  <a:cs typeface="Arial" panose="020B0604020202020204" pitchFamily="34" charset="0"/>
                </a:rPr>
                <a:t>Formulate a Plan</a:t>
              </a:r>
            </a:p>
          </p:txBody>
        </p:sp>
        <p:grpSp>
          <p:nvGrpSpPr>
            <p:cNvPr id="65" name="Group 64">
              <a:extLst>
                <a:ext uri="{FF2B5EF4-FFF2-40B4-BE49-F238E27FC236}">
                  <a16:creationId xmlns:a16="http://schemas.microsoft.com/office/drawing/2014/main" id="{7993C468-F88C-4171-895F-AFE3926B65BA}"/>
                </a:ext>
              </a:extLst>
            </p:cNvPr>
            <p:cNvGrpSpPr/>
            <p:nvPr/>
          </p:nvGrpSpPr>
          <p:grpSpPr>
            <a:xfrm>
              <a:off x="457200" y="3456164"/>
              <a:ext cx="471757" cy="769441"/>
              <a:chOff x="184152" y="1324240"/>
              <a:chExt cx="471757" cy="769441"/>
            </a:xfrm>
          </p:grpSpPr>
          <p:sp>
            <p:nvSpPr>
              <p:cNvPr id="66" name="TextBox 65">
                <a:extLst>
                  <a:ext uri="{FF2B5EF4-FFF2-40B4-BE49-F238E27FC236}">
                    <a16:creationId xmlns:a16="http://schemas.microsoft.com/office/drawing/2014/main" id="{A9C67180-8990-4C4A-9DCF-588D07216B2A}"/>
                  </a:ext>
                </a:extLst>
              </p:cNvPr>
              <p:cNvSpPr txBox="1"/>
              <p:nvPr/>
            </p:nvSpPr>
            <p:spPr>
              <a:xfrm>
                <a:off x="184152" y="1324240"/>
                <a:ext cx="345016" cy="769441"/>
              </a:xfrm>
              <a:prstGeom prst="rect">
                <a:avLst/>
              </a:prstGeom>
              <a:noFill/>
            </p:spPr>
            <p:txBody>
              <a:bodyPr wrap="square">
                <a:spAutoFit/>
              </a:bodyPr>
              <a:lstStyle/>
              <a:p>
                <a:r>
                  <a:rPr lang="en-US" sz="4400">
                    <a:solidFill>
                      <a:srgbClr val="FFFFFF"/>
                    </a:solidFill>
                    <a:latin typeface="Arial Narrow" panose="020B0606020202030204" pitchFamily="34" charset="0"/>
                    <a:cs typeface="Arial" panose="020B0604020202020204" pitchFamily="34" charset="0"/>
                  </a:rPr>
                  <a:t>3</a:t>
                </a:r>
                <a:endParaRPr lang="en-US"/>
              </a:p>
            </p:txBody>
          </p:sp>
          <p:cxnSp>
            <p:nvCxnSpPr>
              <p:cNvPr id="67" name="Straight Connector 66">
                <a:extLst>
                  <a:ext uri="{FF2B5EF4-FFF2-40B4-BE49-F238E27FC236}">
                    <a16:creationId xmlns:a16="http://schemas.microsoft.com/office/drawing/2014/main" id="{1075E449-6187-421F-9D17-C40CD5CB9D08}"/>
                  </a:ext>
                </a:extLst>
              </p:cNvPr>
              <p:cNvCxnSpPr>
                <a:cxnSpLocks/>
              </p:cNvCxnSpPr>
              <p:nvPr/>
            </p:nvCxnSpPr>
            <p:spPr>
              <a:xfrm>
                <a:off x="655909" y="1453470"/>
                <a:ext cx="0" cy="510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4" name="Picture 3">
            <a:extLst>
              <a:ext uri="{FF2B5EF4-FFF2-40B4-BE49-F238E27FC236}">
                <a16:creationId xmlns:a16="http://schemas.microsoft.com/office/drawing/2014/main" id="{7F659B36-F2AA-3868-F142-579AEC3FEEC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extLst>
      <p:ext uri="{BB962C8B-B14F-4D97-AF65-F5344CB8AC3E}">
        <p14:creationId xmlns:p14="http://schemas.microsoft.com/office/powerpoint/2010/main" val="5220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left)">
                                      <p:cBhvr>
                                        <p:cTn id="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3AD57-A573-538E-40B8-2B958DB8DB1B}"/>
              </a:ext>
            </a:extLst>
          </p:cNvPr>
          <p:cNvSpPr>
            <a:spLocks noGrp="1"/>
          </p:cNvSpPr>
          <p:nvPr>
            <p:ph type="title" idx="4294967295"/>
          </p:nvPr>
        </p:nvSpPr>
        <p:spPr>
          <a:xfrm>
            <a:off x="913924" y="1070611"/>
            <a:ext cx="6705600" cy="615553"/>
          </a:xfrm>
          <a:prstGeom prst="rect">
            <a:avLst/>
          </a:prstGeom>
          <a:noFill/>
          <a:ln w="15875">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20" normalizeH="0" baseline="0" noProof="0" dirty="0">
                <a:ln>
                  <a:noFill/>
                </a:ln>
                <a:solidFill>
                  <a:srgbClr val="FFFFFF"/>
                </a:solidFill>
                <a:effectLst/>
                <a:uLnTx/>
                <a:uFillTx/>
                <a:latin typeface="Arial Narrow" panose="020B0606020202030204" pitchFamily="34" charset="0"/>
                <a:ea typeface="+mn-ea"/>
                <a:cs typeface="Arial" panose="020B0604020202020204" pitchFamily="34" charset="0"/>
              </a:rPr>
              <a:t>1</a:t>
            </a:r>
            <a:r>
              <a:rPr kumimoji="0" lang="en-US" sz="4000" b="1" i="0" u="none" strike="noStrike" kern="1200" cap="none" spc="-2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 Profile of aging</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78398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05EDE9E7-A7C3-4CF1-AA9E-073EF73250F4}"/>
              </a:ext>
              <a:ext uri="{C183D7F6-B498-43B3-948B-1728B52AA6E4}">
                <adec:decorative xmlns:adec="http://schemas.microsoft.com/office/drawing/2017/decorative" val="1"/>
              </a:ext>
            </a:extLst>
          </p:cNvPr>
          <p:cNvGrpSpPr/>
          <p:nvPr/>
        </p:nvGrpSpPr>
        <p:grpSpPr>
          <a:xfrm>
            <a:off x="-77185" y="-116137"/>
            <a:ext cx="12346370" cy="6959760"/>
            <a:chOff x="1750027" y="-32284"/>
            <a:chExt cx="12346370" cy="6959760"/>
          </a:xfrm>
        </p:grpSpPr>
        <p:pic>
          <p:nvPicPr>
            <p:cNvPr id="26" name="Picture 25" descr="An old person and a person sitting on a bench&#10;&#10;Description automatically generated with low confidence">
              <a:extLst>
                <a:ext uri="{FF2B5EF4-FFF2-40B4-BE49-F238E27FC236}">
                  <a16:creationId xmlns:a16="http://schemas.microsoft.com/office/drawing/2014/main" id="{2A48094F-B961-4A19-9F25-B7D871D952A3}"/>
                </a:ext>
              </a:extLst>
            </p:cNvPr>
            <p:cNvPicPr>
              <a:picLocks noChangeAspect="1"/>
            </p:cNvPicPr>
            <p:nvPr/>
          </p:nvPicPr>
          <p:blipFill rotWithShape="1">
            <a:blip r:embed="rId3" cstate="screen">
              <a:alphaModFix/>
              <a:extLst>
                <a:ext uri="{BEBA8EAE-BF5A-486C-A8C5-ECC9F3942E4B}">
                  <a14:imgProps xmlns:a14="http://schemas.microsoft.com/office/drawing/2010/main">
                    <a14:imgLayer r:embed="rId4">
                      <a14:imgEffect>
                        <a14:sharpenSoften amount="9000"/>
                      </a14:imgEffect>
                    </a14:imgLayer>
                  </a14:imgProps>
                </a:ext>
                <a:ext uri="{28A0092B-C50C-407E-A947-70E740481C1C}">
                  <a14:useLocalDpi xmlns:a14="http://schemas.microsoft.com/office/drawing/2010/main"/>
                </a:ext>
              </a:extLst>
            </a:blip>
            <a:srcRect/>
            <a:stretch/>
          </p:blipFill>
          <p:spPr>
            <a:xfrm>
              <a:off x="1750027" y="652424"/>
              <a:ext cx="12346369" cy="6275052"/>
            </a:xfrm>
            <a:prstGeom prst="rect">
              <a:avLst/>
            </a:prstGeom>
          </p:spPr>
        </p:pic>
        <p:pic>
          <p:nvPicPr>
            <p:cNvPr id="34" name="Picture 33" descr="An old person and a person sitting on a bench&#10;&#10;Description automatically generated with low confidence">
              <a:extLst>
                <a:ext uri="{FF2B5EF4-FFF2-40B4-BE49-F238E27FC236}">
                  <a16:creationId xmlns:a16="http://schemas.microsoft.com/office/drawing/2014/main" id="{32A85B84-6BBD-4AEB-9C75-A42BDE7604A5}"/>
                </a:ext>
              </a:extLst>
            </p:cNvPr>
            <p:cNvPicPr>
              <a:picLocks noChangeAspect="1"/>
            </p:cNvPicPr>
            <p:nvPr/>
          </p:nvPicPr>
          <p:blipFill rotWithShape="1">
            <a:blip r:embed="rId5" cstate="screen">
              <a:alphaModFix/>
              <a:extLst>
                <a:ext uri="{BEBA8EAE-BF5A-486C-A8C5-ECC9F3942E4B}">
                  <a14:imgProps xmlns:a14="http://schemas.microsoft.com/office/drawing/2010/main">
                    <a14:imgLayer r:embed="rId6">
                      <a14:imgEffect>
                        <a14:sharpenSoften amount="9000"/>
                      </a14:imgEffect>
                    </a14:imgLayer>
                  </a14:imgProps>
                </a:ext>
                <a:ext uri="{28A0092B-C50C-407E-A947-70E740481C1C}">
                  <a14:useLocalDpi xmlns:a14="http://schemas.microsoft.com/office/drawing/2010/main"/>
                </a:ext>
              </a:extLst>
            </a:blip>
            <a:srcRect/>
            <a:stretch/>
          </p:blipFill>
          <p:spPr>
            <a:xfrm flipV="1">
              <a:off x="1750027" y="-32284"/>
              <a:ext cx="12346370" cy="707886"/>
            </a:xfrm>
            <a:prstGeom prst="rect">
              <a:avLst/>
            </a:prstGeom>
          </p:spPr>
        </p:pic>
      </p:grpSp>
      <p:sp>
        <p:nvSpPr>
          <p:cNvPr id="39" name="Rectangle 38">
            <a:extLst>
              <a:ext uri="{FF2B5EF4-FFF2-40B4-BE49-F238E27FC236}">
                <a16:creationId xmlns:a16="http://schemas.microsoft.com/office/drawing/2014/main" id="{C275DFCE-7A8D-4469-99DC-703DE6617ADA}"/>
              </a:ext>
              <a:ext uri="{C183D7F6-B498-43B3-948B-1728B52AA6E4}">
                <adec:decorative xmlns:adec="http://schemas.microsoft.com/office/drawing/2017/decorative" val="1"/>
              </a:ext>
            </a:extLst>
          </p:cNvPr>
          <p:cNvSpPr/>
          <p:nvPr/>
        </p:nvSpPr>
        <p:spPr>
          <a:xfrm>
            <a:off x="-77186" y="-119802"/>
            <a:ext cx="12346369" cy="6977802"/>
          </a:xfrm>
          <a:prstGeom prst="rect">
            <a:avLst/>
          </a:prstGeom>
          <a:solidFill>
            <a:srgbClr val="DDEA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Arial" panose="020B0604020202020204" pitchFamily="34" charset="0"/>
            </a:endParaRPr>
          </a:p>
        </p:txBody>
      </p:sp>
      <p:sp>
        <p:nvSpPr>
          <p:cNvPr id="2" name="Title 1">
            <a:extLst>
              <a:ext uri="{FF2B5EF4-FFF2-40B4-BE49-F238E27FC236}">
                <a16:creationId xmlns:a16="http://schemas.microsoft.com/office/drawing/2014/main" id="{0569045E-95AE-41C7-972F-097C4DF4FA2F}"/>
              </a:ext>
            </a:extLst>
          </p:cNvPr>
          <p:cNvSpPr txBox="1">
            <a:spLocks noGrp="1"/>
          </p:cNvSpPr>
          <p:nvPr>
            <p:ph type="title" idx="4294967295"/>
          </p:nvPr>
        </p:nvSpPr>
        <p:spPr>
          <a:xfrm>
            <a:off x="458789" y="274320"/>
            <a:ext cx="479317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True or False</a:t>
            </a:r>
          </a:p>
        </p:txBody>
      </p:sp>
      <p:grpSp>
        <p:nvGrpSpPr>
          <p:cNvPr id="29" name="Group 28" descr="1. 22% of population will be 65+ by 2040">
            <a:extLst>
              <a:ext uri="{FF2B5EF4-FFF2-40B4-BE49-F238E27FC236}">
                <a16:creationId xmlns:a16="http://schemas.microsoft.com/office/drawing/2014/main" id="{7E77BE65-499B-4CFC-BA6D-29C10EC9D44D}"/>
              </a:ext>
            </a:extLst>
          </p:cNvPr>
          <p:cNvGrpSpPr/>
          <p:nvPr/>
        </p:nvGrpSpPr>
        <p:grpSpPr>
          <a:xfrm>
            <a:off x="2020888" y="1560324"/>
            <a:ext cx="8265344" cy="640080"/>
            <a:chOff x="457200" y="1676400"/>
            <a:chExt cx="8265344" cy="640080"/>
          </a:xfrm>
        </p:grpSpPr>
        <p:sp>
          <p:nvSpPr>
            <p:cNvPr id="4" name="TextBox 3">
              <a:extLst>
                <a:ext uri="{FF2B5EF4-FFF2-40B4-BE49-F238E27FC236}">
                  <a16:creationId xmlns:a16="http://schemas.microsoft.com/office/drawing/2014/main" id="{54D31E74-61F2-48E6-9236-433CC02D091D}"/>
                </a:ext>
              </a:extLst>
            </p:cNvPr>
            <p:cNvSpPr txBox="1"/>
            <p:nvPr/>
          </p:nvSpPr>
          <p:spPr>
            <a:xfrm>
              <a:off x="1198929" y="1734830"/>
              <a:ext cx="7523615" cy="523220"/>
            </a:xfrm>
            <a:prstGeom prst="rect">
              <a:avLst/>
            </a:prstGeom>
            <a:noFill/>
          </p:spPr>
          <p:txBody>
            <a:bodyPr wrap="square">
              <a:spAutoFit/>
            </a:bodyPr>
            <a:lstStyle/>
            <a:p>
              <a:pPr>
                <a:buClr>
                  <a:srgbClr val="005598"/>
                </a:buClr>
                <a:buSzPct val="75000"/>
              </a:pPr>
              <a:r>
                <a:rPr lang="en-US" sz="2800" b="1" dirty="0">
                  <a:latin typeface="Arial" panose="020B0604020202020204" pitchFamily="34" charset="0"/>
                  <a:cs typeface="Arial" panose="020B0604020202020204" pitchFamily="34" charset="0"/>
                </a:rPr>
                <a:t>22% of population will be 65+ by 2040</a:t>
              </a:r>
              <a:r>
                <a:rPr lang="en-US" sz="2400" b="1" dirty="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B52A1C48-BB0C-40FE-AD10-025665CE32B5}"/>
                </a:ext>
              </a:extLst>
            </p:cNvPr>
            <p:cNvSpPr/>
            <p:nvPr/>
          </p:nvSpPr>
          <p:spPr>
            <a:xfrm>
              <a:off x="457200" y="1676400"/>
              <a:ext cx="640080" cy="6400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1</a:t>
              </a:r>
            </a:p>
          </p:txBody>
        </p:sp>
      </p:grpSp>
      <p:grpSp>
        <p:nvGrpSpPr>
          <p:cNvPr id="31" name="Group 30" descr="2. A 65-year-old can expect to live an additional 17 - 20 years, on average.">
            <a:extLst>
              <a:ext uri="{FF2B5EF4-FFF2-40B4-BE49-F238E27FC236}">
                <a16:creationId xmlns:a16="http://schemas.microsoft.com/office/drawing/2014/main" id="{A05A1319-774D-4F1A-A130-F1AC07D16790}"/>
              </a:ext>
            </a:extLst>
          </p:cNvPr>
          <p:cNvGrpSpPr/>
          <p:nvPr/>
        </p:nvGrpSpPr>
        <p:grpSpPr>
          <a:xfrm>
            <a:off x="2019301" y="2588023"/>
            <a:ext cx="7581820" cy="954107"/>
            <a:chOff x="455613" y="2720362"/>
            <a:chExt cx="7581820" cy="954107"/>
          </a:xfrm>
        </p:grpSpPr>
        <p:sp>
          <p:nvSpPr>
            <p:cNvPr id="5" name="TextBox 4">
              <a:extLst>
                <a:ext uri="{FF2B5EF4-FFF2-40B4-BE49-F238E27FC236}">
                  <a16:creationId xmlns:a16="http://schemas.microsoft.com/office/drawing/2014/main" id="{A71A6A12-3D00-442C-986C-618237D84110}"/>
                </a:ext>
              </a:extLst>
            </p:cNvPr>
            <p:cNvSpPr txBox="1"/>
            <p:nvPr/>
          </p:nvSpPr>
          <p:spPr>
            <a:xfrm>
              <a:off x="1198929" y="2720362"/>
              <a:ext cx="6838504"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 65-year-old can expect to live an additional 17 - 20 years, on average.</a:t>
              </a:r>
            </a:p>
          </p:txBody>
        </p:sp>
        <p:sp>
          <p:nvSpPr>
            <p:cNvPr id="32" name="Oval 31">
              <a:extLst>
                <a:ext uri="{FF2B5EF4-FFF2-40B4-BE49-F238E27FC236}">
                  <a16:creationId xmlns:a16="http://schemas.microsoft.com/office/drawing/2014/main" id="{9B674B35-63D0-4035-ABF6-4ACE82B0C4E0}"/>
                </a:ext>
              </a:extLst>
            </p:cNvPr>
            <p:cNvSpPr/>
            <p:nvPr/>
          </p:nvSpPr>
          <p:spPr>
            <a:xfrm>
              <a:off x="455613" y="2720362"/>
              <a:ext cx="640080" cy="6400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2</a:t>
              </a:r>
            </a:p>
          </p:txBody>
        </p:sp>
      </p:grpSp>
      <p:grpSp>
        <p:nvGrpSpPr>
          <p:cNvPr id="35" name="Group 34" descr="3. 80% of older adults are living with &#10;one chronic disease.">
            <a:extLst>
              <a:ext uri="{FF2B5EF4-FFF2-40B4-BE49-F238E27FC236}">
                <a16:creationId xmlns:a16="http://schemas.microsoft.com/office/drawing/2014/main" id="{48F15CF1-1317-4B16-8F55-72D37527BB98}"/>
              </a:ext>
            </a:extLst>
          </p:cNvPr>
          <p:cNvGrpSpPr/>
          <p:nvPr/>
        </p:nvGrpSpPr>
        <p:grpSpPr>
          <a:xfrm>
            <a:off x="2020888" y="3929748"/>
            <a:ext cx="7843890" cy="954107"/>
            <a:chOff x="457200" y="3983845"/>
            <a:chExt cx="7843890" cy="954107"/>
          </a:xfrm>
        </p:grpSpPr>
        <p:sp>
          <p:nvSpPr>
            <p:cNvPr id="13" name="TextBox 12">
              <a:extLst>
                <a:ext uri="{FF2B5EF4-FFF2-40B4-BE49-F238E27FC236}">
                  <a16:creationId xmlns:a16="http://schemas.microsoft.com/office/drawing/2014/main" id="{8EB883C5-676C-4166-836C-359493B72789}"/>
                </a:ext>
              </a:extLst>
            </p:cNvPr>
            <p:cNvSpPr txBox="1"/>
            <p:nvPr/>
          </p:nvSpPr>
          <p:spPr>
            <a:xfrm>
              <a:off x="1198929" y="3983845"/>
              <a:ext cx="7102161" cy="954107"/>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80% of older adults are living with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one chronic disease.</a:t>
              </a:r>
            </a:p>
          </p:txBody>
        </p:sp>
        <p:sp>
          <p:nvSpPr>
            <p:cNvPr id="33" name="Oval 32">
              <a:extLst>
                <a:ext uri="{FF2B5EF4-FFF2-40B4-BE49-F238E27FC236}">
                  <a16:creationId xmlns:a16="http://schemas.microsoft.com/office/drawing/2014/main" id="{39D1D333-A962-4115-80F2-5ECFC3B817FF}"/>
                </a:ext>
              </a:extLst>
            </p:cNvPr>
            <p:cNvSpPr/>
            <p:nvPr/>
          </p:nvSpPr>
          <p:spPr>
            <a:xfrm>
              <a:off x="457200" y="3983845"/>
              <a:ext cx="640080" cy="64008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3</a:t>
              </a:r>
            </a:p>
          </p:txBody>
        </p:sp>
      </p:grpSp>
      <p:sp>
        <p:nvSpPr>
          <p:cNvPr id="40" name="TextBox 39">
            <a:extLst>
              <a:ext uri="{FF2B5EF4-FFF2-40B4-BE49-F238E27FC236}">
                <a16:creationId xmlns:a16="http://schemas.microsoft.com/office/drawing/2014/main" id="{38E3834D-0630-4C77-8AD5-B798F2024510}"/>
              </a:ext>
            </a:extLst>
          </p:cNvPr>
          <p:cNvSpPr txBox="1"/>
          <p:nvPr/>
        </p:nvSpPr>
        <p:spPr>
          <a:xfrm rot="19988618">
            <a:off x="3779997" y="2518101"/>
            <a:ext cx="3817390" cy="1200329"/>
          </a:xfrm>
          <a:prstGeom prst="rect">
            <a:avLst/>
          </a:prstGeom>
          <a:solidFill>
            <a:srgbClr val="8C8C8C"/>
          </a:solid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TRUE</a:t>
            </a:r>
          </a:p>
        </p:txBody>
      </p:sp>
      <p:pic>
        <p:nvPicPr>
          <p:cNvPr id="6" name="Picture 5">
            <a:extLst>
              <a:ext uri="{FF2B5EF4-FFF2-40B4-BE49-F238E27FC236}">
                <a16:creationId xmlns:a16="http://schemas.microsoft.com/office/drawing/2014/main" id="{1BF2C7F0-F87E-6753-7349-06AF2252FAC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294178" y="162708"/>
            <a:ext cx="2570796" cy="436344"/>
          </a:xfrm>
          <a:prstGeom prst="rect">
            <a:avLst/>
          </a:prstGeom>
        </p:spPr>
      </p:pic>
    </p:spTree>
    <p:extLst>
      <p:ext uri="{BB962C8B-B14F-4D97-AF65-F5344CB8AC3E}">
        <p14:creationId xmlns:p14="http://schemas.microsoft.com/office/powerpoint/2010/main" val="223193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4544F91A-1108-41E6-B3C7-D17E8BABA9C5}"/>
              </a:ext>
            </a:extLst>
          </p:cNvPr>
          <p:cNvSpPr>
            <a:spLocks noGrp="1"/>
          </p:cNvSpPr>
          <p:nvPr>
            <p:ph type="title" idx="4294967295"/>
          </p:nvPr>
        </p:nvSpPr>
        <p:spPr>
          <a:xfrm>
            <a:off x="458788" y="182880"/>
            <a:ext cx="6518190"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The over 65 segment is growing</a:t>
            </a:r>
            <a:endPar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grpSp>
        <p:nvGrpSpPr>
          <p:cNvPr id="5" name="Group 4" descr="Chart showing that in 2020 55.7 million people or 17% of the population was over 65. By 2040 80.8 million people or 22% of the population will be over 65.">
            <a:extLst>
              <a:ext uri="{FF2B5EF4-FFF2-40B4-BE49-F238E27FC236}">
                <a16:creationId xmlns:a16="http://schemas.microsoft.com/office/drawing/2014/main" id="{6C1857DF-DDB5-BC63-F30F-B07EC2F271D3}"/>
              </a:ext>
            </a:extLst>
          </p:cNvPr>
          <p:cNvGrpSpPr/>
          <p:nvPr/>
        </p:nvGrpSpPr>
        <p:grpSpPr>
          <a:xfrm>
            <a:off x="458789" y="1512863"/>
            <a:ext cx="5908705" cy="3782713"/>
            <a:chOff x="458789" y="1512863"/>
            <a:chExt cx="5908705" cy="3782713"/>
          </a:xfrm>
        </p:grpSpPr>
        <p:grpSp>
          <p:nvGrpSpPr>
            <p:cNvPr id="27" name="Group 26" descr="Chart showing 55.7 million people or 17% of the population is was over 65 in 2020 and by 2040 80.8 million or 22% of the population will be over 65.">
              <a:extLst>
                <a:ext uri="{FF2B5EF4-FFF2-40B4-BE49-F238E27FC236}">
                  <a16:creationId xmlns:a16="http://schemas.microsoft.com/office/drawing/2014/main" id="{CEC5C1FF-039F-4EB4-9833-78E3DED8E020}"/>
                </a:ext>
              </a:extLst>
            </p:cNvPr>
            <p:cNvGrpSpPr/>
            <p:nvPr/>
          </p:nvGrpSpPr>
          <p:grpSpPr>
            <a:xfrm>
              <a:off x="458789" y="1512863"/>
              <a:ext cx="5908705" cy="3782713"/>
              <a:chOff x="457200" y="1512862"/>
              <a:chExt cx="6251176" cy="3782713"/>
            </a:xfrm>
          </p:grpSpPr>
          <p:graphicFrame>
            <p:nvGraphicFramePr>
              <p:cNvPr id="7" name="Chart 6">
                <a:extLst>
                  <a:ext uri="{FF2B5EF4-FFF2-40B4-BE49-F238E27FC236}">
                    <a16:creationId xmlns:a16="http://schemas.microsoft.com/office/drawing/2014/main" id="{431F4E98-B585-4DAE-99FB-E17396F9FDF2}"/>
                  </a:ext>
                </a:extLst>
              </p:cNvPr>
              <p:cNvGraphicFramePr/>
              <p:nvPr>
                <p:extLst>
                  <p:ext uri="{D42A27DB-BD31-4B8C-83A1-F6EECF244321}">
                    <p14:modId xmlns:p14="http://schemas.microsoft.com/office/powerpoint/2010/main" val="3531750563"/>
                  </p:ext>
                </p:extLst>
              </p:nvPr>
            </p:nvGraphicFramePr>
            <p:xfrm>
              <a:off x="1540938" y="1512862"/>
              <a:ext cx="5167438" cy="37827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E0D75BF-0505-40EF-9F97-0052E893E714}"/>
                  </a:ext>
                </a:extLst>
              </p:cNvPr>
              <p:cNvSpPr txBox="1"/>
              <p:nvPr/>
            </p:nvSpPr>
            <p:spPr>
              <a:xfrm>
                <a:off x="457200" y="2157542"/>
                <a:ext cx="1084028" cy="646331"/>
              </a:xfrm>
              <a:prstGeom prst="rect">
                <a:avLst/>
              </a:prstGeom>
              <a:solidFill>
                <a:schemeClr val="bg1"/>
              </a:solidFill>
            </p:spPr>
            <p:txBody>
              <a:bodyPr wrap="none" rtlCol="0">
                <a:spAutoFit/>
              </a:bodyPr>
              <a:lstStyle/>
              <a:p>
                <a:r>
                  <a:rPr lang="en-US" sz="3600" dirty="0">
                    <a:latin typeface="Arial Narrow" panose="020B0606020202030204" pitchFamily="34" charset="0"/>
                  </a:rPr>
                  <a:t>2020</a:t>
                </a:r>
              </a:p>
            </p:txBody>
          </p:sp>
          <p:sp>
            <p:nvSpPr>
              <p:cNvPr id="63" name="TextBox 62">
                <a:extLst>
                  <a:ext uri="{FF2B5EF4-FFF2-40B4-BE49-F238E27FC236}">
                    <a16:creationId xmlns:a16="http://schemas.microsoft.com/office/drawing/2014/main" id="{C3E082B5-26CD-4243-852C-93E13E6EA614}"/>
                  </a:ext>
                </a:extLst>
              </p:cNvPr>
              <p:cNvSpPr txBox="1"/>
              <p:nvPr/>
            </p:nvSpPr>
            <p:spPr>
              <a:xfrm>
                <a:off x="477333" y="3787044"/>
                <a:ext cx="1084028" cy="646331"/>
              </a:xfrm>
              <a:prstGeom prst="rect">
                <a:avLst/>
              </a:prstGeom>
              <a:solidFill>
                <a:schemeClr val="bg1"/>
              </a:solidFill>
            </p:spPr>
            <p:txBody>
              <a:bodyPr wrap="none" rtlCol="0">
                <a:spAutoFit/>
              </a:bodyPr>
              <a:lstStyle/>
              <a:p>
                <a:r>
                  <a:rPr lang="en-US" sz="3600" dirty="0">
                    <a:latin typeface="Arial Narrow" panose="020B0606020202030204" pitchFamily="34" charset="0"/>
                  </a:rPr>
                  <a:t>2040</a:t>
                </a:r>
              </a:p>
            </p:txBody>
          </p:sp>
        </p:grpSp>
        <p:sp>
          <p:nvSpPr>
            <p:cNvPr id="64" name="TextBox 63">
              <a:extLst>
                <a:ext uri="{FF2B5EF4-FFF2-40B4-BE49-F238E27FC236}">
                  <a16:creationId xmlns:a16="http://schemas.microsoft.com/office/drawing/2014/main" id="{E6518FC3-392A-45E0-A1E3-5647E5E6E2E2}"/>
                </a:ext>
              </a:extLst>
            </p:cNvPr>
            <p:cNvSpPr txBox="1"/>
            <p:nvPr/>
          </p:nvSpPr>
          <p:spPr>
            <a:xfrm>
              <a:off x="2711204" y="2836276"/>
              <a:ext cx="2111039" cy="400110"/>
            </a:xfrm>
            <a:prstGeom prst="rect">
              <a:avLst/>
            </a:prstGeom>
            <a:noFill/>
          </p:spPr>
          <p:txBody>
            <a:bodyPr wrap="square" rtlCol="0">
              <a:spAutoFit/>
            </a:bodyPr>
            <a:lstStyle/>
            <a:p>
              <a:pPr>
                <a:defRPr/>
              </a:pPr>
              <a:r>
                <a:rPr lang="en-US" sz="2000" b="1" dirty="0">
                  <a:solidFill>
                    <a:srgbClr val="333333"/>
                  </a:solidFill>
                  <a:latin typeface="Arial Narrow" panose="020B0606020202030204" pitchFamily="34" charset="0"/>
                </a:rPr>
                <a:t>17% of population</a:t>
              </a:r>
            </a:p>
          </p:txBody>
        </p:sp>
        <p:sp>
          <p:nvSpPr>
            <p:cNvPr id="33" name="TextBox 32">
              <a:extLst>
                <a:ext uri="{FF2B5EF4-FFF2-40B4-BE49-F238E27FC236}">
                  <a16:creationId xmlns:a16="http://schemas.microsoft.com/office/drawing/2014/main" id="{7F1D2964-0DA1-4C32-9BA3-4DD051A11A38}"/>
                </a:ext>
              </a:extLst>
            </p:cNvPr>
            <p:cNvSpPr txBox="1"/>
            <p:nvPr/>
          </p:nvSpPr>
          <p:spPr>
            <a:xfrm>
              <a:off x="3935157" y="4430999"/>
              <a:ext cx="1996980" cy="400110"/>
            </a:xfrm>
            <a:prstGeom prst="rect">
              <a:avLst/>
            </a:prstGeom>
            <a:noFill/>
          </p:spPr>
          <p:txBody>
            <a:bodyPr wrap="square" rtlCol="0">
              <a:spAutoFit/>
            </a:bodyPr>
            <a:lstStyle/>
            <a:p>
              <a:pPr>
                <a:defRPr/>
              </a:pPr>
              <a:r>
                <a:rPr lang="en-US" sz="2000" b="1" dirty="0">
                  <a:solidFill>
                    <a:srgbClr val="333333"/>
                  </a:solidFill>
                  <a:latin typeface="Arial Narrow" panose="020B0606020202030204" pitchFamily="34" charset="0"/>
                </a:rPr>
                <a:t>22% of population</a:t>
              </a:r>
            </a:p>
          </p:txBody>
        </p:sp>
        <p:sp>
          <p:nvSpPr>
            <p:cNvPr id="37" name="Rectangle 36">
              <a:extLst>
                <a:ext uri="{FF2B5EF4-FFF2-40B4-BE49-F238E27FC236}">
                  <a16:creationId xmlns:a16="http://schemas.microsoft.com/office/drawing/2014/main" id="{DD996390-E963-434A-B252-230FD849E7A7}"/>
                </a:ext>
              </a:extLst>
            </p:cNvPr>
            <p:cNvSpPr/>
            <p:nvPr/>
          </p:nvSpPr>
          <p:spPr>
            <a:xfrm>
              <a:off x="3578542" y="3663128"/>
              <a:ext cx="1803909" cy="830997"/>
            </a:xfrm>
            <a:prstGeom prst="rect">
              <a:avLst/>
            </a:prstGeom>
          </p:spPr>
          <p:txBody>
            <a:bodyPr wrap="square">
              <a:spAutoFit/>
            </a:bodyPr>
            <a:lstStyle/>
            <a:p>
              <a:pPr>
                <a:defRPr/>
              </a:pPr>
              <a:r>
                <a:rPr lang="en-US" sz="4800" dirty="0">
                  <a:solidFill>
                    <a:srgbClr val="FFFFFF"/>
                  </a:solidFill>
                  <a:latin typeface="Arial" panose="020B0604020202020204" pitchFamily="34" charset="0"/>
                  <a:cs typeface="Arial" panose="020B0604020202020204" pitchFamily="34" charset="0"/>
                </a:rPr>
                <a:t>80.8</a:t>
              </a:r>
              <a:r>
                <a:rPr lang="en-US" sz="2000" b="1" dirty="0">
                  <a:solidFill>
                    <a:srgbClr val="FFFFFF"/>
                  </a:solidFill>
                  <a:latin typeface="Arial" panose="020B0604020202020204" pitchFamily="34" charset="0"/>
                  <a:cs typeface="Arial" panose="020B0604020202020204" pitchFamily="34" charset="0"/>
                </a:rPr>
                <a:t> </a:t>
              </a:r>
              <a:r>
                <a:rPr lang="en-US" sz="2000" dirty="0">
                  <a:solidFill>
                    <a:srgbClr val="FFFFFF"/>
                  </a:solidFill>
                  <a:latin typeface="Arial" panose="020B0604020202020204" pitchFamily="34" charset="0"/>
                  <a:cs typeface="Arial" panose="020B0604020202020204" pitchFamily="34" charset="0"/>
                </a:rPr>
                <a:t>mil</a:t>
              </a:r>
            </a:p>
          </p:txBody>
        </p:sp>
        <p:sp>
          <p:nvSpPr>
            <p:cNvPr id="4" name="Rectangle 3">
              <a:extLst>
                <a:ext uri="{FF2B5EF4-FFF2-40B4-BE49-F238E27FC236}">
                  <a16:creationId xmlns:a16="http://schemas.microsoft.com/office/drawing/2014/main" id="{07FC567A-01C2-D2C7-6C5D-F2308A37FFC9}"/>
                </a:ext>
              </a:extLst>
            </p:cNvPr>
            <p:cNvSpPr/>
            <p:nvPr/>
          </p:nvSpPr>
          <p:spPr>
            <a:xfrm>
              <a:off x="2396766" y="2069128"/>
              <a:ext cx="1803909" cy="830997"/>
            </a:xfrm>
            <a:prstGeom prst="rect">
              <a:avLst/>
            </a:prstGeom>
          </p:spPr>
          <p:txBody>
            <a:bodyPr wrap="square">
              <a:spAutoFit/>
            </a:bodyPr>
            <a:lstStyle/>
            <a:p>
              <a:pPr>
                <a:defRPr/>
              </a:pPr>
              <a:r>
                <a:rPr lang="en-US" sz="4800" dirty="0">
                  <a:solidFill>
                    <a:srgbClr val="FFFFFF"/>
                  </a:solidFill>
                  <a:latin typeface="Arial" panose="020B0604020202020204" pitchFamily="34" charset="0"/>
                  <a:cs typeface="Arial" panose="020B0604020202020204" pitchFamily="34" charset="0"/>
                </a:rPr>
                <a:t>55.7</a:t>
              </a:r>
              <a:r>
                <a:rPr lang="en-US" sz="2000" b="1" dirty="0">
                  <a:solidFill>
                    <a:srgbClr val="FFFFFF"/>
                  </a:solidFill>
                  <a:latin typeface="Arial" panose="020B0604020202020204" pitchFamily="34" charset="0"/>
                  <a:cs typeface="Arial" panose="020B0604020202020204" pitchFamily="34" charset="0"/>
                </a:rPr>
                <a:t> </a:t>
              </a:r>
              <a:r>
                <a:rPr lang="en-US" sz="2000" dirty="0">
                  <a:solidFill>
                    <a:srgbClr val="FFFFFF"/>
                  </a:solidFill>
                  <a:latin typeface="Arial" panose="020B0604020202020204" pitchFamily="34" charset="0"/>
                  <a:cs typeface="Arial" panose="020B0604020202020204" pitchFamily="34" charset="0"/>
                </a:rPr>
                <a:t>mil</a:t>
              </a:r>
            </a:p>
          </p:txBody>
        </p:sp>
      </p:grpSp>
      <p:grpSp>
        <p:nvGrpSpPr>
          <p:cNvPr id="26" name="Group 25" descr="Each day almost 10,000 baby boomers reach the age of 65.">
            <a:extLst>
              <a:ext uri="{FF2B5EF4-FFF2-40B4-BE49-F238E27FC236}">
                <a16:creationId xmlns:a16="http://schemas.microsoft.com/office/drawing/2014/main" id="{8863E0C2-031E-4903-BE1E-EED893379948}"/>
              </a:ext>
            </a:extLst>
          </p:cNvPr>
          <p:cNvGrpSpPr/>
          <p:nvPr/>
        </p:nvGrpSpPr>
        <p:grpSpPr>
          <a:xfrm>
            <a:off x="7397481" y="0"/>
            <a:ext cx="4802788" cy="6858000"/>
            <a:chOff x="7395893" y="0"/>
            <a:chExt cx="4802788" cy="6858000"/>
          </a:xfrm>
        </p:grpSpPr>
        <p:sp>
          <p:nvSpPr>
            <p:cNvPr id="13" name="Rectangle 12">
              <a:extLst>
                <a:ext uri="{FF2B5EF4-FFF2-40B4-BE49-F238E27FC236}">
                  <a16:creationId xmlns:a16="http://schemas.microsoft.com/office/drawing/2014/main" id="{44F0A3B4-6E86-4E6B-8E29-30C0B0F883C9}"/>
                </a:ext>
              </a:extLst>
            </p:cNvPr>
            <p:cNvSpPr/>
            <p:nvPr/>
          </p:nvSpPr>
          <p:spPr>
            <a:xfrm>
              <a:off x="7395893" y="0"/>
              <a:ext cx="48027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C606E18-965C-4CA4-A8C2-7E7D26BC0C16}"/>
                </a:ext>
              </a:extLst>
            </p:cNvPr>
            <p:cNvGrpSpPr/>
            <p:nvPr/>
          </p:nvGrpSpPr>
          <p:grpSpPr>
            <a:xfrm>
              <a:off x="7727355" y="1494990"/>
              <a:ext cx="4471326" cy="2803008"/>
              <a:chOff x="7832847" y="1666440"/>
              <a:chExt cx="4471326" cy="2803008"/>
            </a:xfrm>
          </p:grpSpPr>
          <p:grpSp>
            <p:nvGrpSpPr>
              <p:cNvPr id="22" name="Group 21">
                <a:extLst>
                  <a:ext uri="{FF2B5EF4-FFF2-40B4-BE49-F238E27FC236}">
                    <a16:creationId xmlns:a16="http://schemas.microsoft.com/office/drawing/2014/main" id="{755320FE-CBED-48EA-959C-57CC4984461B}"/>
                  </a:ext>
                </a:extLst>
              </p:cNvPr>
              <p:cNvGrpSpPr/>
              <p:nvPr/>
            </p:nvGrpSpPr>
            <p:grpSpPr>
              <a:xfrm>
                <a:off x="7832847" y="2748735"/>
                <a:ext cx="4471326" cy="1720713"/>
                <a:chOff x="7861021" y="2748735"/>
                <a:chExt cx="4471326" cy="1720713"/>
              </a:xfrm>
            </p:grpSpPr>
            <p:sp>
              <p:nvSpPr>
                <p:cNvPr id="9" name="TextBox 8">
                  <a:extLst>
                    <a:ext uri="{FF2B5EF4-FFF2-40B4-BE49-F238E27FC236}">
                      <a16:creationId xmlns:a16="http://schemas.microsoft.com/office/drawing/2014/main" id="{21D02C7D-EFAF-48BC-9692-00C277D7E57C}"/>
                    </a:ext>
                  </a:extLst>
                </p:cNvPr>
                <p:cNvSpPr txBox="1"/>
                <p:nvPr/>
              </p:nvSpPr>
              <p:spPr>
                <a:xfrm>
                  <a:off x="7861021" y="3396898"/>
                  <a:ext cx="1943048" cy="400110"/>
                </a:xfrm>
                <a:prstGeom prst="rect">
                  <a:avLst/>
                </a:prstGeom>
                <a:noFill/>
              </p:spPr>
              <p:txBody>
                <a:bodyPr wrap="square" rtlCol="0">
                  <a:spAutoFit/>
                </a:bodyPr>
                <a:lstStyle/>
                <a:p>
                  <a:pPr>
                    <a:defRPr/>
                  </a:pPr>
                  <a:r>
                    <a:rPr lang="en-US" sz="2000" b="1">
                      <a:solidFill>
                        <a:schemeClr val="bg1"/>
                      </a:solidFill>
                      <a:latin typeface="Arial Narrow" panose="020B0606020202030204" pitchFamily="34" charset="0"/>
                    </a:rPr>
                    <a:t>Each day almost</a:t>
                  </a:r>
                </a:p>
              </p:txBody>
            </p:sp>
            <p:sp>
              <p:nvSpPr>
                <p:cNvPr id="42" name="TextBox 41">
                  <a:extLst>
                    <a:ext uri="{FF2B5EF4-FFF2-40B4-BE49-F238E27FC236}">
                      <a16:creationId xmlns:a16="http://schemas.microsoft.com/office/drawing/2014/main" id="{1211A128-F690-446F-A936-9261E0AF66B1}"/>
                    </a:ext>
                  </a:extLst>
                </p:cNvPr>
                <p:cNvSpPr txBox="1"/>
                <p:nvPr/>
              </p:nvSpPr>
              <p:spPr>
                <a:xfrm>
                  <a:off x="9645591" y="2748735"/>
                  <a:ext cx="2686756" cy="1200329"/>
                </a:xfrm>
                <a:prstGeom prst="rect">
                  <a:avLst/>
                </a:prstGeom>
                <a:noFill/>
              </p:spPr>
              <p:txBody>
                <a:bodyPr wrap="square">
                  <a:spAutoFit/>
                </a:bodyPr>
                <a:lstStyle/>
                <a:p>
                  <a:pPr>
                    <a:defRPr/>
                  </a:pPr>
                  <a:r>
                    <a:rPr lang="en-US" sz="7200" b="1" dirty="0">
                      <a:solidFill>
                        <a:schemeClr val="bg1"/>
                      </a:solidFill>
                      <a:latin typeface="Arial Narrow" panose="020B0606020202030204" pitchFamily="34" charset="0"/>
                    </a:rPr>
                    <a:t>10,000</a:t>
                  </a:r>
                  <a:endParaRPr lang="en-US" sz="7200" b="1" baseline="30000" dirty="0">
                    <a:solidFill>
                      <a:schemeClr val="bg1"/>
                    </a:solidFill>
                    <a:latin typeface="Arial Narrow" panose="020B0606020202030204" pitchFamily="34" charset="0"/>
                  </a:endParaRPr>
                </a:p>
              </p:txBody>
            </p:sp>
            <p:sp>
              <p:nvSpPr>
                <p:cNvPr id="43" name="TextBox 42">
                  <a:extLst>
                    <a:ext uri="{FF2B5EF4-FFF2-40B4-BE49-F238E27FC236}">
                      <a16:creationId xmlns:a16="http://schemas.microsoft.com/office/drawing/2014/main" id="{4B33BB5A-06CA-4E81-B2AC-445C1907CB15}"/>
                    </a:ext>
                  </a:extLst>
                </p:cNvPr>
                <p:cNvSpPr txBox="1"/>
                <p:nvPr/>
              </p:nvSpPr>
              <p:spPr>
                <a:xfrm>
                  <a:off x="7871533" y="3972600"/>
                  <a:ext cx="3538819" cy="400110"/>
                </a:xfrm>
                <a:prstGeom prst="rect">
                  <a:avLst/>
                </a:prstGeom>
                <a:noFill/>
              </p:spPr>
              <p:txBody>
                <a:bodyPr wrap="square">
                  <a:spAutoFit/>
                </a:bodyPr>
                <a:lstStyle/>
                <a:p>
                  <a:pPr>
                    <a:defRPr/>
                  </a:pPr>
                  <a:r>
                    <a:rPr lang="en-US" sz="2000" b="1">
                      <a:solidFill>
                        <a:schemeClr val="bg1"/>
                      </a:solidFill>
                      <a:latin typeface="Arial Narrow" panose="020B0606020202030204" pitchFamily="34" charset="0"/>
                    </a:rPr>
                    <a:t>baby boomers reach the age of</a:t>
                  </a:r>
                </a:p>
              </p:txBody>
            </p:sp>
            <p:sp>
              <p:nvSpPr>
                <p:cNvPr id="51" name="TextBox 50">
                  <a:extLst>
                    <a:ext uri="{FF2B5EF4-FFF2-40B4-BE49-F238E27FC236}">
                      <a16:creationId xmlns:a16="http://schemas.microsoft.com/office/drawing/2014/main" id="{82FFF002-0E48-4723-9A7D-083CDF1DDAF0}"/>
                    </a:ext>
                  </a:extLst>
                </p:cNvPr>
                <p:cNvSpPr txBox="1"/>
                <p:nvPr/>
              </p:nvSpPr>
              <p:spPr>
                <a:xfrm>
                  <a:off x="11109007" y="3761562"/>
                  <a:ext cx="866726" cy="707886"/>
                </a:xfrm>
                <a:prstGeom prst="rect">
                  <a:avLst/>
                </a:prstGeom>
                <a:noFill/>
              </p:spPr>
              <p:txBody>
                <a:bodyPr wrap="square">
                  <a:spAutoFit/>
                </a:bodyPr>
                <a:lstStyle/>
                <a:p>
                  <a:pPr>
                    <a:defRPr/>
                  </a:pPr>
                  <a:r>
                    <a:rPr lang="en-US" sz="4000" b="1">
                      <a:solidFill>
                        <a:schemeClr val="bg1"/>
                      </a:solidFill>
                      <a:latin typeface="Arial Narrow" panose="020B0606020202030204" pitchFamily="34" charset="0"/>
                    </a:rPr>
                    <a:t>65</a:t>
                  </a:r>
                  <a:endParaRPr lang="en-US" sz="4000" b="1" baseline="30000">
                    <a:solidFill>
                      <a:schemeClr val="bg1"/>
                    </a:solidFill>
                    <a:latin typeface="Calibri"/>
                  </a:endParaRPr>
                </a:p>
              </p:txBody>
            </p:sp>
          </p:grpSp>
          <p:grpSp>
            <p:nvGrpSpPr>
              <p:cNvPr id="20" name="Group 19">
                <a:extLst>
                  <a:ext uri="{FF2B5EF4-FFF2-40B4-BE49-F238E27FC236}">
                    <a16:creationId xmlns:a16="http://schemas.microsoft.com/office/drawing/2014/main" id="{07536FBB-F0E4-40C6-8202-EA56D0218586}"/>
                  </a:ext>
                </a:extLst>
              </p:cNvPr>
              <p:cNvGrpSpPr/>
              <p:nvPr/>
            </p:nvGrpSpPr>
            <p:grpSpPr>
              <a:xfrm>
                <a:off x="7874247" y="1666440"/>
                <a:ext cx="3671369" cy="1024496"/>
                <a:chOff x="7799120" y="1485281"/>
                <a:chExt cx="3671369" cy="1024496"/>
              </a:xfrm>
              <a:solidFill>
                <a:srgbClr val="5FC0EB"/>
              </a:solidFill>
            </p:grpSpPr>
            <p:grpSp>
              <p:nvGrpSpPr>
                <p:cNvPr id="52" name="Group 51">
                  <a:extLst>
                    <a:ext uri="{FF2B5EF4-FFF2-40B4-BE49-F238E27FC236}">
                      <a16:creationId xmlns:a16="http://schemas.microsoft.com/office/drawing/2014/main" id="{C5123617-4192-4403-B83A-B47CD67D0345}"/>
                    </a:ext>
                  </a:extLst>
                </p:cNvPr>
                <p:cNvGrpSpPr/>
                <p:nvPr/>
              </p:nvGrpSpPr>
              <p:grpSpPr>
                <a:xfrm>
                  <a:off x="7799120" y="1503937"/>
                  <a:ext cx="1539240" cy="1005840"/>
                  <a:chOff x="226794" y="1737916"/>
                  <a:chExt cx="1539240" cy="1005840"/>
                </a:xfrm>
                <a:grpFill/>
              </p:grpSpPr>
              <p:pic>
                <p:nvPicPr>
                  <p:cNvPr id="19" name="Graphic 18" descr="Woman with solid fill">
                    <a:extLst>
                      <a:ext uri="{FF2B5EF4-FFF2-40B4-BE49-F238E27FC236}">
                        <a16:creationId xmlns:a16="http://schemas.microsoft.com/office/drawing/2014/main" id="{281CA462-28AB-44A2-92FF-F6678392806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0194" y="1737916"/>
                    <a:ext cx="1005840" cy="1005840"/>
                  </a:xfrm>
                  <a:prstGeom prst="rect">
                    <a:avLst/>
                  </a:prstGeom>
                </p:spPr>
              </p:pic>
              <p:pic>
                <p:nvPicPr>
                  <p:cNvPr id="23" name="Graphic 22" descr="Man with solid fill">
                    <a:extLst>
                      <a:ext uri="{FF2B5EF4-FFF2-40B4-BE49-F238E27FC236}">
                        <a16:creationId xmlns:a16="http://schemas.microsoft.com/office/drawing/2014/main" id="{42A3FF86-550E-4FFD-AEB5-3FF118BDF00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6794" y="1737916"/>
                    <a:ext cx="1005840" cy="1005840"/>
                  </a:xfrm>
                  <a:prstGeom prst="rect">
                    <a:avLst/>
                  </a:prstGeom>
                </p:spPr>
              </p:pic>
            </p:grpSp>
            <p:grpSp>
              <p:nvGrpSpPr>
                <p:cNvPr id="55" name="Group 54">
                  <a:extLst>
                    <a:ext uri="{FF2B5EF4-FFF2-40B4-BE49-F238E27FC236}">
                      <a16:creationId xmlns:a16="http://schemas.microsoft.com/office/drawing/2014/main" id="{9A214E69-0914-46FC-8E36-DF0462EC3670}"/>
                    </a:ext>
                  </a:extLst>
                </p:cNvPr>
                <p:cNvGrpSpPr/>
                <p:nvPr/>
              </p:nvGrpSpPr>
              <p:grpSpPr>
                <a:xfrm>
                  <a:off x="8843926" y="1503937"/>
                  <a:ext cx="1539240" cy="1005840"/>
                  <a:chOff x="226794" y="1737916"/>
                  <a:chExt cx="1539240" cy="1005840"/>
                </a:xfrm>
                <a:grpFill/>
              </p:grpSpPr>
              <p:pic>
                <p:nvPicPr>
                  <p:cNvPr id="56" name="Graphic 55" descr="Woman with solid fill">
                    <a:extLst>
                      <a:ext uri="{FF2B5EF4-FFF2-40B4-BE49-F238E27FC236}">
                        <a16:creationId xmlns:a16="http://schemas.microsoft.com/office/drawing/2014/main" id="{011E29F4-C4A1-4E77-AD6E-AE93B452501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0194" y="1737916"/>
                    <a:ext cx="1005840" cy="1005840"/>
                  </a:xfrm>
                  <a:prstGeom prst="rect">
                    <a:avLst/>
                  </a:prstGeom>
                </p:spPr>
              </p:pic>
              <p:pic>
                <p:nvPicPr>
                  <p:cNvPr id="57" name="Graphic 56" descr="Man with solid fill">
                    <a:extLst>
                      <a:ext uri="{FF2B5EF4-FFF2-40B4-BE49-F238E27FC236}">
                        <a16:creationId xmlns:a16="http://schemas.microsoft.com/office/drawing/2014/main" id="{3A18B910-88D1-4DDC-AD51-EA2E0B20AC4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6794" y="1737916"/>
                    <a:ext cx="1005840" cy="1005840"/>
                  </a:xfrm>
                  <a:prstGeom prst="rect">
                    <a:avLst/>
                  </a:prstGeom>
                </p:spPr>
              </p:pic>
            </p:grpSp>
            <p:grpSp>
              <p:nvGrpSpPr>
                <p:cNvPr id="58" name="Group 57">
                  <a:extLst>
                    <a:ext uri="{FF2B5EF4-FFF2-40B4-BE49-F238E27FC236}">
                      <a16:creationId xmlns:a16="http://schemas.microsoft.com/office/drawing/2014/main" id="{7E43EA57-DF23-4259-AFAA-4D4DD323C100}"/>
                    </a:ext>
                  </a:extLst>
                </p:cNvPr>
                <p:cNvGrpSpPr/>
                <p:nvPr/>
              </p:nvGrpSpPr>
              <p:grpSpPr>
                <a:xfrm>
                  <a:off x="9931249" y="1485281"/>
                  <a:ext cx="1539240" cy="1005840"/>
                  <a:chOff x="226794" y="1737916"/>
                  <a:chExt cx="1539240" cy="1005840"/>
                </a:xfrm>
                <a:grpFill/>
              </p:grpSpPr>
              <p:pic>
                <p:nvPicPr>
                  <p:cNvPr id="59" name="Graphic 58" descr="Woman with solid fill">
                    <a:extLst>
                      <a:ext uri="{FF2B5EF4-FFF2-40B4-BE49-F238E27FC236}">
                        <a16:creationId xmlns:a16="http://schemas.microsoft.com/office/drawing/2014/main" id="{0C58689E-881F-400B-8DCC-2467FAF2F6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0194" y="1737916"/>
                    <a:ext cx="1005840" cy="1005840"/>
                  </a:xfrm>
                  <a:prstGeom prst="rect">
                    <a:avLst/>
                  </a:prstGeom>
                </p:spPr>
              </p:pic>
              <p:pic>
                <p:nvPicPr>
                  <p:cNvPr id="60" name="Graphic 59" descr="Man with solid fill">
                    <a:extLst>
                      <a:ext uri="{FF2B5EF4-FFF2-40B4-BE49-F238E27FC236}">
                        <a16:creationId xmlns:a16="http://schemas.microsoft.com/office/drawing/2014/main" id="{C504447E-4684-4DD8-A5A1-336CA1CDED7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6794" y="1737916"/>
                    <a:ext cx="1005840" cy="1005840"/>
                  </a:xfrm>
                  <a:prstGeom prst="rect">
                    <a:avLst/>
                  </a:prstGeom>
                </p:spPr>
              </p:pic>
            </p:grpSp>
          </p:grpSp>
        </p:grpSp>
      </p:grpSp>
      <p:sp>
        <p:nvSpPr>
          <p:cNvPr id="10" name="Isosceles Triangle 9">
            <a:extLst>
              <a:ext uri="{FF2B5EF4-FFF2-40B4-BE49-F238E27FC236}">
                <a16:creationId xmlns:a16="http://schemas.microsoft.com/office/drawing/2014/main" id="{B3C6DA0A-E437-40AD-9127-1E69F73A6660}"/>
              </a:ext>
              <a:ext uri="{C183D7F6-B498-43B3-948B-1728B52AA6E4}">
                <adec:decorative xmlns:adec="http://schemas.microsoft.com/office/drawing/2017/decorative" val="1"/>
              </a:ext>
            </a:extLst>
          </p:cNvPr>
          <p:cNvSpPr/>
          <p:nvPr/>
        </p:nvSpPr>
        <p:spPr>
          <a:xfrm rot="5400000">
            <a:off x="7195300" y="3246120"/>
            <a:ext cx="640080" cy="3657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6A96355-CB72-4FD3-8E47-2655C3B14D18}"/>
              </a:ext>
            </a:extLst>
          </p:cNvPr>
          <p:cNvSpPr txBox="1"/>
          <p:nvPr/>
        </p:nvSpPr>
        <p:spPr>
          <a:xfrm>
            <a:off x="11509981" y="3625559"/>
            <a:ext cx="580420" cy="461665"/>
          </a:xfrm>
          <a:prstGeom prst="rect">
            <a:avLst/>
          </a:prstGeom>
          <a:noFill/>
        </p:spPr>
        <p:txBody>
          <a:bodyPr wrap="square">
            <a:spAutoFit/>
          </a:bodyPr>
          <a:lstStyle/>
          <a:p>
            <a:r>
              <a:rPr lang="en-US" sz="2400" b="1" baseline="30000">
                <a:solidFill>
                  <a:schemeClr val="bg1"/>
                </a:solidFill>
                <a:latin typeface="Arial Narrow" panose="020B0606020202030204" pitchFamily="34" charset="0"/>
              </a:rPr>
              <a:t>1</a:t>
            </a:r>
            <a:endParaRPr lang="en-US" sz="2400"/>
          </a:p>
        </p:txBody>
      </p:sp>
      <p:sp>
        <p:nvSpPr>
          <p:cNvPr id="16" name="TextBox 15">
            <a:extLst>
              <a:ext uri="{FF2B5EF4-FFF2-40B4-BE49-F238E27FC236}">
                <a16:creationId xmlns:a16="http://schemas.microsoft.com/office/drawing/2014/main" id="{0B1153E8-EA36-47FE-A0A3-D6E7A8BDC20E}"/>
              </a:ext>
            </a:extLst>
          </p:cNvPr>
          <p:cNvSpPr txBox="1"/>
          <p:nvPr/>
        </p:nvSpPr>
        <p:spPr>
          <a:xfrm>
            <a:off x="347945" y="6210866"/>
            <a:ext cx="5731056" cy="400110"/>
          </a:xfrm>
          <a:prstGeom prst="rect">
            <a:avLst/>
          </a:prstGeom>
          <a:noFill/>
        </p:spPr>
        <p:txBody>
          <a:bodyPr wrap="none" rtlCol="0">
            <a:spAutoFit/>
          </a:bodyPr>
          <a:lstStyle/>
          <a:p>
            <a:pPr>
              <a:defRPr/>
            </a:pPr>
            <a:r>
              <a:rPr lang="en-US" sz="1000" dirty="0">
                <a:solidFill>
                  <a:srgbClr val="000000"/>
                </a:solidFill>
                <a:latin typeface="Arial Narrow" panose="020B0606020202030204" pitchFamily="34" charset="0"/>
                <a:cs typeface="Arial" panose="020B0604020202020204" pitchFamily="34" charset="0"/>
              </a:rPr>
              <a:t>Source: 2021 Profile of Older Americans: ACL, Nov 2022  1. AARP. This number is expected to continue into the 2030s.</a:t>
            </a:r>
          </a:p>
          <a:p>
            <a:pPr>
              <a:defRPr/>
            </a:pPr>
            <a:r>
              <a:rPr lang="en-US" sz="1000" dirty="0">
                <a:solidFill>
                  <a:srgbClr val="000000"/>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94410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F6EF7D-5FD5-4C80-8032-25E754DC49B6}"/>
              </a:ext>
            </a:extLst>
          </p:cNvPr>
          <p:cNvSpPr>
            <a:spLocks noGrp="1"/>
          </p:cNvSpPr>
          <p:nvPr>
            <p:ph type="title" idx="4294967295"/>
          </p:nvPr>
        </p:nvSpPr>
        <p:spPr>
          <a:xfrm>
            <a:off x="457319" y="182880"/>
            <a:ext cx="8689063"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889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Women are outliving men</a:t>
            </a:r>
          </a:p>
        </p:txBody>
      </p:sp>
      <p:sp>
        <p:nvSpPr>
          <p:cNvPr id="11" name="Rectangle 10">
            <a:extLst>
              <a:ext uri="{FF2B5EF4-FFF2-40B4-BE49-F238E27FC236}">
                <a16:creationId xmlns:a16="http://schemas.microsoft.com/office/drawing/2014/main" id="{B04306FF-FD25-06BC-AAFB-C006D88520FF}"/>
              </a:ext>
            </a:extLst>
          </p:cNvPr>
          <p:cNvSpPr/>
          <p:nvPr/>
        </p:nvSpPr>
        <p:spPr>
          <a:xfrm>
            <a:off x="703779" y="1549561"/>
            <a:ext cx="952514" cy="707886"/>
          </a:xfrm>
          <a:prstGeom prst="rect">
            <a:avLst/>
          </a:prstGeom>
        </p:spPr>
        <p:txBody>
          <a:bodyPr wrap="square">
            <a:spAutoFit/>
          </a:bodyPr>
          <a:lstStyle/>
          <a:p>
            <a:pPr>
              <a:defRPr/>
            </a:pPr>
            <a:r>
              <a:rPr lang="en-US" sz="4000">
                <a:solidFill>
                  <a:srgbClr val="767676"/>
                </a:solidFill>
                <a:latin typeface="Arial Narrow" panose="020B0606020202030204" pitchFamily="34" charset="0"/>
                <a:cs typeface="Arial" panose="020B0604020202020204" pitchFamily="34" charset="0"/>
              </a:rPr>
              <a:t>65+</a:t>
            </a:r>
            <a:endParaRPr lang="en-US" sz="1600">
              <a:solidFill>
                <a:srgbClr val="767676"/>
              </a:solidFill>
              <a:latin typeface="Arial Narrow" panose="020B060602020203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4E1AA379-6FFA-403C-D614-E1C2C919E088}"/>
              </a:ext>
              <a:ext uri="{C183D7F6-B498-43B3-948B-1728B52AA6E4}">
                <adec:decorative xmlns:adec="http://schemas.microsoft.com/office/drawing/2017/decorative" val="1"/>
              </a:ext>
            </a:extLst>
          </p:cNvPr>
          <p:cNvGrpSpPr/>
          <p:nvPr/>
        </p:nvGrpSpPr>
        <p:grpSpPr>
          <a:xfrm>
            <a:off x="2786495" y="2722796"/>
            <a:ext cx="906871" cy="639623"/>
            <a:chOff x="1503334" y="4791812"/>
            <a:chExt cx="1426102" cy="1005840"/>
          </a:xfrm>
        </p:grpSpPr>
        <p:pic>
          <p:nvPicPr>
            <p:cNvPr id="13" name="Graphic 12" descr="Man with solid fill">
              <a:extLst>
                <a:ext uri="{FF2B5EF4-FFF2-40B4-BE49-F238E27FC236}">
                  <a16:creationId xmlns:a16="http://schemas.microsoft.com/office/drawing/2014/main" id="{519F2AA8-7A2C-E6A9-C58C-96767B13FDD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34" y="4791812"/>
              <a:ext cx="950734" cy="1005840"/>
            </a:xfrm>
            <a:prstGeom prst="rect">
              <a:avLst/>
            </a:prstGeom>
          </p:spPr>
        </p:pic>
        <p:pic>
          <p:nvPicPr>
            <p:cNvPr id="16" name="Graphic 15" descr="Woman with solid fill">
              <a:extLst>
                <a:ext uri="{FF2B5EF4-FFF2-40B4-BE49-F238E27FC236}">
                  <a16:creationId xmlns:a16="http://schemas.microsoft.com/office/drawing/2014/main" id="{65E1B393-403B-3FB4-88FE-1C85AB0D248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78701" y="4791812"/>
              <a:ext cx="950735" cy="1005840"/>
            </a:xfrm>
            <a:prstGeom prst="rect">
              <a:avLst/>
            </a:prstGeom>
          </p:spPr>
        </p:pic>
      </p:grpSp>
      <p:graphicFrame>
        <p:nvGraphicFramePr>
          <p:cNvPr id="10" name="Chart 9" descr="Chart showing that at age 65 men can expect to live an additional 17 years while women can expect to live an additional 19.8.">
            <a:extLst>
              <a:ext uri="{FF2B5EF4-FFF2-40B4-BE49-F238E27FC236}">
                <a16:creationId xmlns:a16="http://schemas.microsoft.com/office/drawing/2014/main" id="{6EDB4A31-E08E-DA9F-E0A3-7CD2A1082A53}"/>
              </a:ext>
            </a:extLst>
          </p:cNvPr>
          <p:cNvGraphicFramePr/>
          <p:nvPr>
            <p:extLst>
              <p:ext uri="{D42A27DB-BD31-4B8C-83A1-F6EECF244321}">
                <p14:modId xmlns:p14="http://schemas.microsoft.com/office/powerpoint/2010/main" val="1370107252"/>
              </p:ext>
            </p:extLst>
          </p:nvPr>
        </p:nvGraphicFramePr>
        <p:xfrm>
          <a:off x="1431086" y="945376"/>
          <a:ext cx="6300803" cy="2529997"/>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17">
            <a:extLst>
              <a:ext uri="{FF2B5EF4-FFF2-40B4-BE49-F238E27FC236}">
                <a16:creationId xmlns:a16="http://schemas.microsoft.com/office/drawing/2014/main" id="{40A37FEE-B8C5-BA01-BB63-E2CF5D9B4CDE}"/>
              </a:ext>
              <a:ext uri="{C183D7F6-B498-43B3-948B-1728B52AA6E4}">
                <adec:decorative xmlns:adec="http://schemas.microsoft.com/office/drawing/2017/decorative" val="1"/>
              </a:ext>
            </a:extLst>
          </p:cNvPr>
          <p:cNvSpPr/>
          <p:nvPr/>
        </p:nvSpPr>
        <p:spPr>
          <a:xfrm>
            <a:off x="1631254" y="1405768"/>
            <a:ext cx="5753393" cy="221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E4A1615-BD0C-77CB-3468-50DA5D0A3B30}"/>
              </a:ext>
            </a:extLst>
          </p:cNvPr>
          <p:cNvSpPr/>
          <p:nvPr/>
        </p:nvSpPr>
        <p:spPr>
          <a:xfrm>
            <a:off x="703779" y="4258040"/>
            <a:ext cx="952514" cy="707886"/>
          </a:xfrm>
          <a:prstGeom prst="rect">
            <a:avLst/>
          </a:prstGeom>
        </p:spPr>
        <p:txBody>
          <a:bodyPr wrap="square">
            <a:spAutoFit/>
          </a:bodyPr>
          <a:lstStyle/>
          <a:p>
            <a:pPr>
              <a:defRPr/>
            </a:pPr>
            <a:r>
              <a:rPr lang="en-US" sz="4000" dirty="0">
                <a:solidFill>
                  <a:srgbClr val="767676"/>
                </a:solidFill>
                <a:latin typeface="Arial Narrow" panose="020B0606020202030204" pitchFamily="34" charset="0"/>
                <a:cs typeface="Arial" panose="020B0604020202020204" pitchFamily="34" charset="0"/>
              </a:rPr>
              <a:t>65+</a:t>
            </a:r>
            <a:endParaRPr lang="en-US" sz="1600" dirty="0">
              <a:solidFill>
                <a:srgbClr val="767676"/>
              </a:solidFill>
              <a:latin typeface="Arial Narrow" panose="020B0606020202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3970226-D0C9-1E7D-8CB1-E9CF19F6DFC4}"/>
              </a:ext>
              <a:ext uri="{C183D7F6-B498-43B3-948B-1728B52AA6E4}">
                <adec:decorative xmlns:adec="http://schemas.microsoft.com/office/drawing/2017/decorative" val="1"/>
              </a:ext>
            </a:extLst>
          </p:cNvPr>
          <p:cNvGrpSpPr/>
          <p:nvPr/>
        </p:nvGrpSpPr>
        <p:grpSpPr>
          <a:xfrm>
            <a:off x="2786494" y="5347132"/>
            <a:ext cx="906873" cy="639624"/>
            <a:chOff x="1503334" y="4791812"/>
            <a:chExt cx="1426102" cy="1005840"/>
          </a:xfrm>
        </p:grpSpPr>
        <p:pic>
          <p:nvPicPr>
            <p:cNvPr id="6" name="Graphic 5" descr="Man with solid fill">
              <a:extLst>
                <a:ext uri="{FF2B5EF4-FFF2-40B4-BE49-F238E27FC236}">
                  <a16:creationId xmlns:a16="http://schemas.microsoft.com/office/drawing/2014/main" id="{7D3959B7-7C5A-FF96-4590-219DF23B89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3334" y="4791812"/>
              <a:ext cx="950734" cy="1005840"/>
            </a:xfrm>
            <a:prstGeom prst="rect">
              <a:avLst/>
            </a:prstGeom>
          </p:spPr>
        </p:pic>
        <p:pic>
          <p:nvPicPr>
            <p:cNvPr id="7" name="Graphic 6" descr="Woman with solid fill">
              <a:extLst>
                <a:ext uri="{FF2B5EF4-FFF2-40B4-BE49-F238E27FC236}">
                  <a16:creationId xmlns:a16="http://schemas.microsoft.com/office/drawing/2014/main" id="{088B6379-D42F-255C-F2E7-4CF6268480E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78701" y="4791812"/>
              <a:ext cx="950735" cy="1005840"/>
            </a:xfrm>
            <a:prstGeom prst="rect">
              <a:avLst/>
            </a:prstGeom>
          </p:spPr>
        </p:pic>
      </p:grpSp>
      <p:graphicFrame>
        <p:nvGraphicFramePr>
          <p:cNvPr id="8" name="Chart 7" descr="Chart showing that at age 65, 11% of men are widowed and 30% or women are widowed.">
            <a:extLst>
              <a:ext uri="{FF2B5EF4-FFF2-40B4-BE49-F238E27FC236}">
                <a16:creationId xmlns:a16="http://schemas.microsoft.com/office/drawing/2014/main" id="{2669F439-39B3-33AE-5BD2-E98D266AEF3F}"/>
              </a:ext>
            </a:extLst>
          </p:cNvPr>
          <p:cNvGraphicFramePr/>
          <p:nvPr>
            <p:extLst>
              <p:ext uri="{D42A27DB-BD31-4B8C-83A1-F6EECF244321}">
                <p14:modId xmlns:p14="http://schemas.microsoft.com/office/powerpoint/2010/main" val="2787742220"/>
              </p:ext>
            </p:extLst>
          </p:nvPr>
        </p:nvGraphicFramePr>
        <p:xfrm>
          <a:off x="1431086" y="3657923"/>
          <a:ext cx="6085551" cy="2511383"/>
        </p:xfrm>
        <a:graphic>
          <a:graphicData uri="http://schemas.openxmlformats.org/drawingml/2006/chart">
            <c:chart xmlns:c="http://schemas.openxmlformats.org/drawingml/2006/chart" xmlns:r="http://schemas.openxmlformats.org/officeDocument/2006/relationships" r:id="rId8"/>
          </a:graphicData>
        </a:graphic>
      </p:graphicFrame>
      <p:sp>
        <p:nvSpPr>
          <p:cNvPr id="21" name="Rectangle 20">
            <a:extLst>
              <a:ext uri="{FF2B5EF4-FFF2-40B4-BE49-F238E27FC236}">
                <a16:creationId xmlns:a16="http://schemas.microsoft.com/office/drawing/2014/main" id="{7F4A3B30-8CEE-6228-9BE8-4C55A72195E8}"/>
              </a:ext>
              <a:ext uri="{C183D7F6-B498-43B3-948B-1728B52AA6E4}">
                <adec:decorative xmlns:adec="http://schemas.microsoft.com/office/drawing/2017/decorative" val="1"/>
              </a:ext>
            </a:extLst>
          </p:cNvPr>
          <p:cNvSpPr/>
          <p:nvPr/>
        </p:nvSpPr>
        <p:spPr>
          <a:xfrm>
            <a:off x="1543865" y="4032207"/>
            <a:ext cx="5354646" cy="197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610BB88-3AC0-2383-513D-5E66A659771A}"/>
              </a:ext>
            </a:extLst>
          </p:cNvPr>
          <p:cNvSpPr txBox="1"/>
          <p:nvPr/>
        </p:nvSpPr>
        <p:spPr bwMode="gray">
          <a:xfrm>
            <a:off x="8432704" y="1311540"/>
            <a:ext cx="3200401" cy="1859915"/>
          </a:xfrm>
          <a:prstGeom prst="roundRect">
            <a:avLst>
              <a:gd name="adj" fmla="val 1372"/>
            </a:avLst>
          </a:prstGeom>
          <a:solidFill>
            <a:srgbClr val="3769FF"/>
          </a:solidFill>
          <a:ln>
            <a:noFill/>
          </a:ln>
          <a:effectLst/>
        </p:spPr>
        <p:txBody>
          <a:bodyPr wrap="square" lIns="274249" tIns="40999" rIns="182832" bIns="40999" rtlCol="0" anchor="t" anchorCtr="0">
            <a:noAutofit/>
          </a:bodyPr>
          <a:lstStyle/>
          <a:p>
            <a:pPr defTabSz="914126">
              <a:defRPr/>
            </a:pPr>
            <a:r>
              <a:rPr lang="en-US" sz="2800" b="1" dirty="0">
                <a:solidFill>
                  <a:srgbClr val="FFFFFF"/>
                </a:solidFill>
                <a:latin typeface="Arial Narrow" panose="020B0606020202030204" pitchFamily="34" charset="0"/>
                <a:cs typeface="Arial" panose="020B0604020202020204" pitchFamily="34" charset="0"/>
              </a:rPr>
              <a:t>The 85+ group will likely include considerably more women than men </a:t>
            </a:r>
            <a:endParaRPr lang="en-US" sz="2400" b="1" dirty="0">
              <a:solidFill>
                <a:srgbClr val="FFFFFF"/>
              </a:solidFill>
              <a:latin typeface="Arial Narrow" panose="020B0606020202030204" pitchFamily="34" charset="0"/>
              <a:cs typeface="Arial" panose="020B0604020202020204" pitchFamily="34" charset="0"/>
            </a:endParaRPr>
          </a:p>
          <a:p>
            <a:pPr defTabSz="914126">
              <a:defRPr/>
            </a:pPr>
            <a:r>
              <a:rPr lang="en-US" sz="2400" b="1" dirty="0">
                <a:solidFill>
                  <a:srgbClr val="FFFFFF"/>
                </a:solidFill>
                <a:latin typeface="Arial Narrow" panose="020B0606020202030204" pitchFamily="34" charset="0"/>
                <a:cs typeface="Arial" panose="020B0604020202020204" pitchFamily="34" charset="0"/>
              </a:rPr>
              <a:t> </a:t>
            </a:r>
            <a:endParaRPr lang="en-US" sz="2800" b="1" dirty="0">
              <a:solidFill>
                <a:srgbClr val="FFFFFF"/>
              </a:solidFill>
              <a:latin typeface="Arial Narrow" panose="020B0606020202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753B18-2CBD-B7F6-78F6-0EB5B4D6A5F7}"/>
              </a:ext>
            </a:extLst>
          </p:cNvPr>
          <p:cNvSpPr txBox="1"/>
          <p:nvPr/>
        </p:nvSpPr>
        <p:spPr bwMode="gray">
          <a:xfrm>
            <a:off x="8432704" y="4008449"/>
            <a:ext cx="3200401" cy="1889222"/>
          </a:xfrm>
          <a:prstGeom prst="roundRect">
            <a:avLst>
              <a:gd name="adj" fmla="val 1372"/>
            </a:avLst>
          </a:prstGeom>
          <a:solidFill>
            <a:srgbClr val="3769FF"/>
          </a:solidFill>
          <a:ln>
            <a:noFill/>
          </a:ln>
          <a:effectLst/>
        </p:spPr>
        <p:txBody>
          <a:bodyPr wrap="square" lIns="274249" tIns="40999" rIns="182832" bIns="40999" rtlCol="0" anchor="t" anchorCtr="0">
            <a:noAutofit/>
          </a:bodyPr>
          <a:lstStyle/>
          <a:p>
            <a:pPr defTabSz="914126">
              <a:defRPr/>
            </a:pPr>
            <a:r>
              <a:rPr lang="en-US" sz="2800" b="1" dirty="0">
                <a:solidFill>
                  <a:srgbClr val="FFFFFF"/>
                </a:solidFill>
                <a:latin typeface="Arial Narrow" panose="020B0606020202030204" pitchFamily="34" charset="0"/>
                <a:cs typeface="Arial" panose="020B0604020202020204" pitchFamily="34" charset="0"/>
              </a:rPr>
              <a:t>Women are more likely than men of the same age to be widowed.</a:t>
            </a:r>
            <a:endParaRPr lang="en-US" sz="2400" b="1" dirty="0">
              <a:solidFill>
                <a:srgbClr val="FFFFFF"/>
              </a:solidFill>
              <a:latin typeface="Arial Narrow" panose="020B0606020202030204" pitchFamily="34" charset="0"/>
              <a:cs typeface="Arial" panose="020B0604020202020204" pitchFamily="34" charset="0"/>
            </a:endParaRPr>
          </a:p>
          <a:p>
            <a:pPr defTabSz="914126">
              <a:defRPr/>
            </a:pPr>
            <a:endParaRPr lang="en-US" sz="2400" b="1" dirty="0">
              <a:solidFill>
                <a:srgbClr val="FFFFFF"/>
              </a:solidFill>
              <a:latin typeface="Arial Narrow" panose="020B0606020202030204" pitchFamily="34" charset="0"/>
              <a:cs typeface="Arial" panose="020B0604020202020204" pitchFamily="34" charset="0"/>
            </a:endParaRPr>
          </a:p>
          <a:p>
            <a:pPr defTabSz="914126">
              <a:defRPr/>
            </a:pPr>
            <a:r>
              <a:rPr lang="en-US" sz="2400" b="1" dirty="0">
                <a:solidFill>
                  <a:srgbClr val="FFFFFF"/>
                </a:solidFill>
                <a:latin typeface="Arial Narrow" panose="020B0606020202030204" pitchFamily="34" charset="0"/>
                <a:cs typeface="Arial" panose="020B0604020202020204" pitchFamily="34" charset="0"/>
              </a:rPr>
              <a:t> </a:t>
            </a:r>
            <a:endParaRPr lang="en-US" sz="2800" b="1" dirty="0">
              <a:solidFill>
                <a:srgbClr val="FFFFFF"/>
              </a:solidFill>
              <a:latin typeface="Arial Narrow" panose="020B0606020202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55D44E-DC32-415D-8494-FC5F2B943948}"/>
              </a:ext>
            </a:extLst>
          </p:cNvPr>
          <p:cNvSpPr txBox="1"/>
          <p:nvPr/>
        </p:nvSpPr>
        <p:spPr>
          <a:xfrm>
            <a:off x="349785" y="6194001"/>
            <a:ext cx="2962671" cy="400110"/>
          </a:xfrm>
          <a:prstGeom prst="rect">
            <a:avLst/>
          </a:prstGeom>
          <a:noFill/>
        </p:spPr>
        <p:txBody>
          <a:bodyPr wrap="none" rtlCol="0">
            <a:spAutoFit/>
          </a:bodyPr>
          <a:lstStyle/>
          <a:p>
            <a:pPr>
              <a:defRPr/>
            </a:pPr>
            <a:r>
              <a:rPr lang="en-US" sz="1000" dirty="0">
                <a:solidFill>
                  <a:srgbClr val="000000"/>
                </a:solidFill>
                <a:latin typeface="Arial Narrow" panose="020B0606020202030204" pitchFamily="34" charset="0"/>
                <a:cs typeface="Arial" panose="020B0604020202020204" pitchFamily="34" charset="0"/>
              </a:rPr>
              <a:t>Sources: 2021 Profile of Older Americans: ACL, Nov 2022.  </a:t>
            </a:r>
          </a:p>
          <a:p>
            <a:pPr>
              <a:defRPr/>
            </a:pPr>
            <a:r>
              <a:rPr lang="en-US" sz="1000" dirty="0">
                <a:solidFill>
                  <a:srgbClr val="000000"/>
                </a:solidFill>
                <a:latin typeface="Arial Narrow" panose="020B0606020202030204" pitchFamily="34" charset="0"/>
                <a:cs typeface="Arial" panose="020B0604020202020204" pitchFamily="34" charset="0"/>
              </a:rPr>
              <a:t>For illustrative and discussion purposes only.</a:t>
            </a:r>
          </a:p>
        </p:txBody>
      </p:sp>
    </p:spTree>
    <p:extLst>
      <p:ext uri="{BB962C8B-B14F-4D97-AF65-F5344CB8AC3E}">
        <p14:creationId xmlns:p14="http://schemas.microsoft.com/office/powerpoint/2010/main" val="8817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9" dur="500"/>
                                        <p:tgtEl>
                                          <p:spTgt spid="10">
                                            <p:graphicEl>
                                              <a:chart seriesIdx="-3" categoryIdx="-3" bldStep="gridLegend"/>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left)">
                                      <p:cBhvr>
                                        <p:cTn id="22" dur="500"/>
                                        <p:tgtEl>
                                          <p:spTgt spid="10">
                                            <p:graphicEl>
                                              <a:chart seriesIdx="-4" categoryIdx="0"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0" grpId="0" uiExpand="1">
        <p:bldSub>
          <a:bldChart bld="category"/>
        </p:bldSub>
      </p:bldGraphic>
      <p:bldP spid="18" grpId="0" animBg="1"/>
      <p:bldP spid="2"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T_Design_ Theme">
  <a:themeElements>
    <a:clrScheme name="FT Color Palette">
      <a:dk1>
        <a:srgbClr val="000000"/>
      </a:dk1>
      <a:lt1>
        <a:srgbClr val="FFFFFF"/>
      </a:lt1>
      <a:dk2>
        <a:srgbClr val="E1F7F7"/>
      </a:dk2>
      <a:lt2>
        <a:srgbClr val="FFFFFF"/>
      </a:lt2>
      <a:accent1>
        <a:srgbClr val="3769FF"/>
      </a:accent1>
      <a:accent2>
        <a:srgbClr val="00BFB3"/>
      </a:accent2>
      <a:accent3>
        <a:srgbClr val="FF6035"/>
      </a:accent3>
      <a:accent4>
        <a:srgbClr val="6730E3"/>
      </a:accent4>
      <a:accent5>
        <a:srgbClr val="BFBFBF"/>
      </a:accent5>
      <a:accent6>
        <a:srgbClr val="C042EA"/>
      </a:accent6>
      <a:hlink>
        <a:srgbClr val="3769FF"/>
      </a:hlink>
      <a:folHlink>
        <a:srgbClr val="212121"/>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769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FT SKY BLUE">
      <a:srgbClr val="3769FF"/>
    </a:custClr>
    <a:custClr name="FT TEAL">
      <a:srgbClr val="00BFB3"/>
    </a:custClr>
    <a:custClr name="FT ORANGE3">
      <a:srgbClr val="FF6035"/>
    </a:custClr>
    <a:custClr name="FT PURPLE">
      <a:srgbClr val="6730E3"/>
    </a:custClr>
    <a:custClr name="FT GRAY2">
      <a:srgbClr val="BFBFBF"/>
    </a:custClr>
    <a:custClr name="FT FUCHSIA">
      <a:srgbClr val="C042EA"/>
    </a:custClr>
    <a:custClr name="BLANK">
      <a:srgbClr val="FFFFFF"/>
    </a:custClr>
    <a:custClr name="BLANK">
      <a:srgbClr val="FFFFFF"/>
    </a:custClr>
    <a:custClr name="BLANK">
      <a:srgbClr val="FFFFFF"/>
    </a:custClr>
    <a:custClr name="BLANK">
      <a:srgbClr val="FFFFFF"/>
    </a:custClr>
    <a:custClr name="FT SKY BLUE">
      <a:srgbClr val="3769FF"/>
    </a:custClr>
    <a:custClr name="FT TEAL2">
      <a:srgbClr val="72DBD5"/>
    </a:custClr>
    <a:custClr name="FT SKY BLUE2">
      <a:srgbClr val="91B9FF"/>
    </a:custClr>
    <a:custClr name="BENCHMARK GRAY">
      <a:srgbClr val="D9D9D9"/>
    </a:custClr>
    <a:custClr name="FT GRAY2">
      <a:srgbClr val="BFBFBF"/>
    </a:custClr>
    <a:custClr name="FT GRAY3">
      <a:srgbClr val="8C8C8C"/>
    </a:custClr>
    <a:custClr name="BLANK">
      <a:srgbClr val="FFFFFF"/>
    </a:custClr>
    <a:custClr name="BLANK">
      <a:srgbClr val="FFFFFF"/>
    </a:custClr>
    <a:custClr name="BLANK">
      <a:srgbClr val="FFFFFF"/>
    </a:custClr>
    <a:custClr name="BLANK">
      <a:srgbClr val="FFFFFF"/>
    </a:custClr>
    <a:custClr name="FT SKY BLUE">
      <a:srgbClr val="3769FF"/>
    </a:custClr>
    <a:custClr name="FT PURPLE">
      <a:srgbClr val="6730E3"/>
    </a:custClr>
    <a:custClr name="FT TEAL3">
      <a:srgbClr val="00A096"/>
    </a:custClr>
    <a:custClr name="FT TEAL1">
      <a:srgbClr val="E1F7F7"/>
    </a:custClr>
    <a:custClr name="FT GRAY4">
      <a:srgbClr val="595959"/>
    </a:custClr>
    <a:custClr name="FT GRAY1">
      <a:srgbClr val="E6E6E6"/>
    </a:custClr>
    <a:custClr name="FT SKY BLUE1">
      <a:srgbClr val="DDEA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FT_Design_ Theme" id="{DB2665F3-1315-4E1D-84ED-6C9108595EBF}" vid="{6BE12C77-73BA-473C-B852-FA0EBA1399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2CBE307B00B9494B8804B067914411FE" ma:contentTypeVersion="1138" ma:contentTypeDescription="Create a new document." ma:contentTypeScope="" ma:versionID="58885ace6a92be0d0f5d211da3a909fc">
  <xsd:schema xmlns:xsd="http://www.w3.org/2001/XMLSchema" xmlns:xs="http://www.w3.org/2001/XMLSchema" xmlns:p="http://schemas.microsoft.com/office/2006/metadata/properties" xmlns:ns2="3887ee5d-3c32-4a4b-9faa-45cff5d6d1ea" xmlns:ns3="2c2c0c96-09f7-4f3c-8361-63454be69b59" targetNamespace="http://schemas.microsoft.com/office/2006/metadata/properties" ma:root="true" ma:fieldsID="4a26bf55359dae6b3688d1a5f3a79e66" ns2:_="" ns3:_="">
    <xsd:import namespace="3887ee5d-3c32-4a4b-9faa-45cff5d6d1ea"/>
    <xsd:import namespace="2c2c0c96-09f7-4f3c-8361-63454be69b59"/>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7ee5d-3c32-4a4b-9faa-45cff5d6d1ea"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01d7413-b7b9-4f41-a385-692441f3a053}" ma:internalName="TaxCatchAll" ma:showField="CatchAllData" ma:web="3887ee5d-3c32-4a4b-9faa-45cff5d6d1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c2c0c96-09f7-4f3c-8361-63454be69b59" elementFormDefault="qualified">
    <xsd:import namespace="http://schemas.microsoft.com/office/2006/documentManagement/types"/>
    <xsd:import namespace="http://schemas.microsoft.com/office/infopath/2007/PartnerControls"/>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2cf999-78fc-4b4f-9c94-c21be84841b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c2c0c96-09f7-4f3c-8361-63454be69b59">
      <Terms xmlns="http://schemas.microsoft.com/office/infopath/2007/PartnerControls"/>
    </lcf76f155ced4ddcb4097134ff3c332f>
    <TaxCatchAll xmlns="3887ee5d-3c32-4a4b-9faa-45cff5d6d1ea" xsi:nil="true"/>
    <_dlc_DocId xmlns="3887ee5d-3c32-4a4b-9faa-45cff5d6d1ea">4SPE5PTTAYEA-178638068-26324</_dlc_DocId>
    <_dlc_DocIdUrl xmlns="3887ee5d-3c32-4a4b-9faa-45cff5d6d1ea">
      <Url>https://franklintempleton.sharepoint.com/teams/fta/_layouts/15/DocIdRedir.aspx?ID=4SPE5PTTAYEA-178638068-26324</Url>
      <Description>4SPE5PTTAYEA-178638068-26324</Description>
    </_dlc_DocIdUrl>
  </documentManagement>
</p:properties>
</file>

<file path=customXml/itemProps1.xml><?xml version="1.0" encoding="utf-8"?>
<ds:datastoreItem xmlns:ds="http://schemas.openxmlformats.org/officeDocument/2006/customXml" ds:itemID="{B6B4CF8A-3FE8-4448-9AB9-D557148872ED}">
  <ds:schemaRefs>
    <ds:schemaRef ds:uri="http://schemas.microsoft.com/sharepoint/events"/>
  </ds:schemaRefs>
</ds:datastoreItem>
</file>

<file path=customXml/itemProps2.xml><?xml version="1.0" encoding="utf-8"?>
<ds:datastoreItem xmlns:ds="http://schemas.openxmlformats.org/officeDocument/2006/customXml" ds:itemID="{1B27C9B6-7126-42A2-96F4-51316C0CB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7ee5d-3c32-4a4b-9faa-45cff5d6d1ea"/>
    <ds:schemaRef ds:uri="2c2c0c96-09f7-4f3c-8361-63454be69b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DD7477-0844-4584-83B3-04E1FC786C73}">
  <ds:schemaRefs>
    <ds:schemaRef ds:uri="http://schemas.microsoft.com/sharepoint/v3/contenttype/forms"/>
  </ds:schemaRefs>
</ds:datastoreItem>
</file>

<file path=customXml/itemProps4.xml><?xml version="1.0" encoding="utf-8"?>
<ds:datastoreItem xmlns:ds="http://schemas.openxmlformats.org/officeDocument/2006/customXml" ds:itemID="{7DEED0F6-07F4-4C83-9904-10E90F3091EF}">
  <ds:schemaRefs>
    <ds:schemaRef ds:uri="http://purl.org/dc/dcmitype/"/>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2c2c0c96-09f7-4f3c-8361-63454be69b59"/>
    <ds:schemaRef ds:uri="3887ee5d-3c32-4a4b-9faa-45cff5d6d1ea"/>
  </ds:schemaRefs>
</ds:datastoreItem>
</file>

<file path=docProps/app.xml><?xml version="1.0" encoding="utf-8"?>
<Properties xmlns="http://schemas.openxmlformats.org/officeDocument/2006/extended-properties" xmlns:vt="http://schemas.openxmlformats.org/officeDocument/2006/docPropsVTypes">
  <Template>FT_Design_ Theme</Template>
  <TotalTime>298</TotalTime>
  <Words>5702</Words>
  <Application>Microsoft Office PowerPoint</Application>
  <PresentationFormat>Widescreen</PresentationFormat>
  <Paragraphs>613</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vt:lpstr>
      <vt:lpstr>Arial Narrow</vt:lpstr>
      <vt:lpstr>Calibri</vt:lpstr>
      <vt:lpstr>Century Gothic</vt:lpstr>
      <vt:lpstr>Franklin Gothic Medium</vt:lpstr>
      <vt:lpstr>Univers LT Std 45 Light</vt:lpstr>
      <vt:lpstr>FT_Design_ Theme</vt:lpstr>
      <vt:lpstr>The hidden costs  of aging The important conversations you need to have about care and housing expenses</vt:lpstr>
      <vt:lpstr>Retirement in theory</vt:lpstr>
      <vt:lpstr>Retirement in reality</vt:lpstr>
      <vt:lpstr>Changing the narrative</vt:lpstr>
      <vt:lpstr>Agenda</vt:lpstr>
      <vt:lpstr> 1 | Profile of aging</vt:lpstr>
      <vt:lpstr>True or False</vt:lpstr>
      <vt:lpstr>The over 65 segment is growing</vt:lpstr>
      <vt:lpstr>Women are outliving men</vt:lpstr>
      <vt:lpstr>More Americans are living with chronic illness</vt:lpstr>
      <vt:lpstr>Residence in full-service facilities increases with age</vt:lpstr>
      <vt:lpstr>CHAT QUESTION</vt:lpstr>
      <vt:lpstr>FOOD FOR THOUGHT</vt:lpstr>
      <vt:lpstr>2 | Care and housing considerations</vt:lpstr>
      <vt:lpstr>Housing as you age</vt:lpstr>
      <vt:lpstr>Resources</vt:lpstr>
      <vt:lpstr>Aging in place</vt:lpstr>
      <vt:lpstr>Aging in place  Family considerations</vt:lpstr>
      <vt:lpstr>Aging in place  Lifestyle considerations</vt:lpstr>
      <vt:lpstr>Resources</vt:lpstr>
      <vt:lpstr>Aging in place  Health care considerations</vt:lpstr>
      <vt:lpstr>Resources</vt:lpstr>
      <vt:lpstr>Aging in place  Financial considerations</vt:lpstr>
      <vt:lpstr>Housing as you age</vt:lpstr>
      <vt:lpstr>55+ independent living community</vt:lpstr>
      <vt:lpstr>Continuing care retirement communities</vt:lpstr>
      <vt:lpstr>Assisted living facilities</vt:lpstr>
      <vt:lpstr>Skilled nursing facilities</vt:lpstr>
      <vt:lpstr>Resources</vt:lpstr>
      <vt:lpstr> 3 | Formulate a plan</vt:lpstr>
      <vt:lpstr>Formulate a plan</vt:lpstr>
      <vt:lpstr>Resources</vt:lpstr>
      <vt:lpstr>Key takeaways</vt:lpstr>
      <vt:lpstr>FOOD FOR THOUGHT</vt:lpstr>
      <vt:lpstr>QUESTIONS?</vt:lpstr>
      <vt:lpstr>Important legal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Costs of Aging client presentation</dc:title>
  <dc:creator>Jones, Rodney S.</dc:creator>
  <cp:lastModifiedBy>Decker, Christine</cp:lastModifiedBy>
  <cp:revision>2</cp:revision>
  <dcterms:created xsi:type="dcterms:W3CDTF">2022-12-14T20:20:43Z</dcterms:created>
  <dcterms:modified xsi:type="dcterms:W3CDTF">2023-09-19T23:26:15Z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0x0101002CBE307B00B9494B8804B067914411FE</vt:lpwstr>
  </property>
  <property fmtid="{D5CDD505-2E9C-101B-9397-08002B2CF9AE}" pid="3" name="_dlc_DocIdItemGuid">
    <vt:lpwstr>ae6ac7e8-29a6-4a61-91aa-e5cdbb89fb70</vt:lpwstr>
  </property>
  <property fmtid="{D5CDD505-2E9C-101B-9397-08002B2CF9AE}" pid="4" name="MediaServiceImageTags">
    <vt:lpwstr/>
  </property>
</Properties>
</file>